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687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 rtl="0">
      <a:defRPr lang="en-GB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5C7501-4ECE-28FA-3E21-A1B33C046C55}" v="506" dt="2022-08-30T22:24:05.985"/>
    <p1510:client id="{558B76C8-782B-4E13-A68A-B227D9180F4D}" v="727" dt="2022-08-30T21:23:11.0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1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674882-CC14-4EF1-BD4B-FD48E255E915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B45DC3E-8986-43D9-86C6-7E543E9AD3A2}">
      <dgm:prSet custT="1"/>
      <dgm:spPr/>
      <dgm:t>
        <a:bodyPr/>
        <a:lstStyle/>
        <a:p>
          <a:r>
            <a:rPr lang="en-GB" sz="2800" b="1" dirty="0">
              <a:latin typeface="+mn-lt"/>
            </a:rPr>
            <a:t>Are you a person aged between 11-25 years old looking for help and advice? </a:t>
          </a:r>
          <a:endParaRPr lang="en-US" sz="2800" b="1" dirty="0">
            <a:latin typeface="+mn-lt"/>
          </a:endParaRPr>
        </a:p>
      </dgm:t>
    </dgm:pt>
    <dgm:pt modelId="{0639BFBD-E427-4DBA-9F37-593A12A43015}" type="parTrans" cxnId="{EE06ED15-2E32-4044-8CBC-4659298A9CC0}">
      <dgm:prSet/>
      <dgm:spPr/>
      <dgm:t>
        <a:bodyPr/>
        <a:lstStyle/>
        <a:p>
          <a:endParaRPr lang="en-US"/>
        </a:p>
      </dgm:t>
    </dgm:pt>
    <dgm:pt modelId="{80511C78-0C7E-49F0-8EC1-3B387602E5FD}" type="sibTrans" cxnId="{EE06ED15-2E32-4044-8CBC-4659298A9CC0}">
      <dgm:prSet/>
      <dgm:spPr/>
      <dgm:t>
        <a:bodyPr/>
        <a:lstStyle/>
        <a:p>
          <a:endParaRPr lang="en-US"/>
        </a:p>
      </dgm:t>
    </dgm:pt>
    <dgm:pt modelId="{4CBE071B-E62B-4D57-BB08-C7090230802D}">
      <dgm:prSet custT="1"/>
      <dgm:spPr/>
      <dgm:t>
        <a:bodyPr/>
        <a:lstStyle/>
        <a:p>
          <a:r>
            <a:rPr lang="en-GB" sz="2800" b="1" dirty="0">
              <a:latin typeface="+mn-lt"/>
            </a:rPr>
            <a:t>Then why not book a 25-minute telephone appointment with our friendly telephone support line team. </a:t>
          </a:r>
          <a:endParaRPr lang="en-US" sz="2800" b="1" dirty="0">
            <a:latin typeface="+mn-lt"/>
          </a:endParaRPr>
        </a:p>
      </dgm:t>
    </dgm:pt>
    <dgm:pt modelId="{21E0E665-87D2-4CB7-90D6-29901EFED8B6}" type="parTrans" cxnId="{33E3B2F0-64BF-4C8E-B680-0F12CFFB3219}">
      <dgm:prSet/>
      <dgm:spPr/>
      <dgm:t>
        <a:bodyPr/>
        <a:lstStyle/>
        <a:p>
          <a:endParaRPr lang="en-US"/>
        </a:p>
      </dgm:t>
    </dgm:pt>
    <dgm:pt modelId="{E4D860D6-FECD-4CBD-B6CC-42135F72FCD3}" type="sibTrans" cxnId="{33E3B2F0-64BF-4C8E-B680-0F12CFFB3219}">
      <dgm:prSet/>
      <dgm:spPr/>
      <dgm:t>
        <a:bodyPr/>
        <a:lstStyle/>
        <a:p>
          <a:endParaRPr lang="en-US"/>
        </a:p>
      </dgm:t>
    </dgm:pt>
    <dgm:pt modelId="{9C8C839F-BA22-4EC3-B084-F7B851E656B4}">
      <dgm:prSet phldr="0" custT="1"/>
      <dgm:spPr/>
      <dgm:t>
        <a:bodyPr/>
        <a:lstStyle/>
        <a:p>
          <a:pPr rtl="0"/>
          <a:r>
            <a:rPr lang="en-GB" sz="2800" b="1">
              <a:latin typeface="+mn-lt"/>
            </a:rPr>
            <a:t>It’s free</a:t>
          </a:r>
          <a:endParaRPr lang="en-GB" sz="2800" b="1" dirty="0">
            <a:latin typeface="+mn-lt"/>
          </a:endParaRPr>
        </a:p>
      </dgm:t>
    </dgm:pt>
    <dgm:pt modelId="{7ECA0282-F9A3-4F6C-A836-29BB9A651F0E}" type="parTrans" cxnId="{B7177A62-2BB3-4E75-9F0D-72B7711AB89E}">
      <dgm:prSet/>
      <dgm:spPr/>
      <dgm:t>
        <a:bodyPr/>
        <a:lstStyle/>
        <a:p>
          <a:endParaRPr lang="en-US"/>
        </a:p>
      </dgm:t>
    </dgm:pt>
    <dgm:pt modelId="{359C0F3E-DA7F-477A-BD08-780CB0EBEC37}" type="sibTrans" cxnId="{B7177A62-2BB3-4E75-9F0D-72B7711AB89E}">
      <dgm:prSet/>
      <dgm:spPr/>
      <dgm:t>
        <a:bodyPr/>
        <a:lstStyle/>
        <a:p>
          <a:endParaRPr lang="en-US"/>
        </a:p>
      </dgm:t>
    </dgm:pt>
    <dgm:pt modelId="{0B360BE0-B5A1-45E6-A775-FCA00318EE39}" type="pres">
      <dgm:prSet presAssocID="{A2674882-CC14-4EF1-BD4B-FD48E255E915}" presName="outerComposite" presStyleCnt="0">
        <dgm:presLayoutVars>
          <dgm:chMax val="5"/>
          <dgm:dir/>
          <dgm:resizeHandles val="exact"/>
        </dgm:presLayoutVars>
      </dgm:prSet>
      <dgm:spPr/>
    </dgm:pt>
    <dgm:pt modelId="{88CAD0C6-6C7D-4C3E-997B-941E7EA2ADAC}" type="pres">
      <dgm:prSet presAssocID="{A2674882-CC14-4EF1-BD4B-FD48E255E915}" presName="dummyMaxCanvas" presStyleCnt="0">
        <dgm:presLayoutVars/>
      </dgm:prSet>
      <dgm:spPr/>
    </dgm:pt>
    <dgm:pt modelId="{58429F73-A3AF-4D21-9DA4-5ABBAD148142}" type="pres">
      <dgm:prSet presAssocID="{A2674882-CC14-4EF1-BD4B-FD48E255E915}" presName="ThreeNodes_1" presStyleLbl="node1" presStyleIdx="0" presStyleCnt="3">
        <dgm:presLayoutVars>
          <dgm:bulletEnabled val="1"/>
        </dgm:presLayoutVars>
      </dgm:prSet>
      <dgm:spPr/>
    </dgm:pt>
    <dgm:pt modelId="{1E97835E-9302-4C7C-B9A7-3294D3AD6A8E}" type="pres">
      <dgm:prSet presAssocID="{A2674882-CC14-4EF1-BD4B-FD48E255E915}" presName="ThreeNodes_2" presStyleLbl="node1" presStyleIdx="1" presStyleCnt="3">
        <dgm:presLayoutVars>
          <dgm:bulletEnabled val="1"/>
        </dgm:presLayoutVars>
      </dgm:prSet>
      <dgm:spPr/>
    </dgm:pt>
    <dgm:pt modelId="{54B2761A-6C4D-4637-B0EC-E6D6D5FE7287}" type="pres">
      <dgm:prSet presAssocID="{A2674882-CC14-4EF1-BD4B-FD48E255E915}" presName="ThreeNodes_3" presStyleLbl="node1" presStyleIdx="2" presStyleCnt="3">
        <dgm:presLayoutVars>
          <dgm:bulletEnabled val="1"/>
        </dgm:presLayoutVars>
      </dgm:prSet>
      <dgm:spPr/>
    </dgm:pt>
    <dgm:pt modelId="{DCA8D7FD-7F55-4D58-92F5-8939B1E4075A}" type="pres">
      <dgm:prSet presAssocID="{A2674882-CC14-4EF1-BD4B-FD48E255E915}" presName="ThreeConn_1-2" presStyleLbl="fgAccFollowNode1" presStyleIdx="0" presStyleCnt="2">
        <dgm:presLayoutVars>
          <dgm:bulletEnabled val="1"/>
        </dgm:presLayoutVars>
      </dgm:prSet>
      <dgm:spPr/>
    </dgm:pt>
    <dgm:pt modelId="{E606896B-FA5C-4B3A-B155-AE477257D357}" type="pres">
      <dgm:prSet presAssocID="{A2674882-CC14-4EF1-BD4B-FD48E255E915}" presName="ThreeConn_2-3" presStyleLbl="fgAccFollowNode1" presStyleIdx="1" presStyleCnt="2">
        <dgm:presLayoutVars>
          <dgm:bulletEnabled val="1"/>
        </dgm:presLayoutVars>
      </dgm:prSet>
      <dgm:spPr/>
    </dgm:pt>
    <dgm:pt modelId="{BF8C0196-0DA6-46B1-BF25-A3154DA19DEF}" type="pres">
      <dgm:prSet presAssocID="{A2674882-CC14-4EF1-BD4B-FD48E255E915}" presName="ThreeNodes_1_text" presStyleLbl="node1" presStyleIdx="2" presStyleCnt="3">
        <dgm:presLayoutVars>
          <dgm:bulletEnabled val="1"/>
        </dgm:presLayoutVars>
      </dgm:prSet>
      <dgm:spPr/>
    </dgm:pt>
    <dgm:pt modelId="{9E3C80D2-4EAD-4D6B-8AE4-7020170BC8A5}" type="pres">
      <dgm:prSet presAssocID="{A2674882-CC14-4EF1-BD4B-FD48E255E915}" presName="ThreeNodes_2_text" presStyleLbl="node1" presStyleIdx="2" presStyleCnt="3">
        <dgm:presLayoutVars>
          <dgm:bulletEnabled val="1"/>
        </dgm:presLayoutVars>
      </dgm:prSet>
      <dgm:spPr/>
    </dgm:pt>
    <dgm:pt modelId="{386B8D75-DD99-4175-9EFE-001DF870E43A}" type="pres">
      <dgm:prSet presAssocID="{A2674882-CC14-4EF1-BD4B-FD48E255E915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4B4F9B03-466D-4D67-A815-CB38124A8561}" type="presOf" srcId="{9C8C839F-BA22-4EC3-B084-F7B851E656B4}" destId="{386B8D75-DD99-4175-9EFE-001DF870E43A}" srcOrd="1" destOrd="0" presId="urn:microsoft.com/office/officeart/2005/8/layout/vProcess5"/>
    <dgm:cxn modelId="{52C1D403-65BB-4E9D-8AEA-50B660C4F16A}" type="presOf" srcId="{EB45DC3E-8986-43D9-86C6-7E543E9AD3A2}" destId="{58429F73-A3AF-4D21-9DA4-5ABBAD148142}" srcOrd="0" destOrd="0" presId="urn:microsoft.com/office/officeart/2005/8/layout/vProcess5"/>
    <dgm:cxn modelId="{EE06ED15-2E32-4044-8CBC-4659298A9CC0}" srcId="{A2674882-CC14-4EF1-BD4B-FD48E255E915}" destId="{EB45DC3E-8986-43D9-86C6-7E543E9AD3A2}" srcOrd="0" destOrd="0" parTransId="{0639BFBD-E427-4DBA-9F37-593A12A43015}" sibTransId="{80511C78-0C7E-49F0-8EC1-3B387602E5FD}"/>
    <dgm:cxn modelId="{1BF2965B-2594-47E9-B0D1-D73CD9F00536}" type="presOf" srcId="{9C8C839F-BA22-4EC3-B084-F7B851E656B4}" destId="{54B2761A-6C4D-4637-B0EC-E6D6D5FE7287}" srcOrd="0" destOrd="0" presId="urn:microsoft.com/office/officeart/2005/8/layout/vProcess5"/>
    <dgm:cxn modelId="{B7177A62-2BB3-4E75-9F0D-72B7711AB89E}" srcId="{A2674882-CC14-4EF1-BD4B-FD48E255E915}" destId="{9C8C839F-BA22-4EC3-B084-F7B851E656B4}" srcOrd="2" destOrd="0" parTransId="{7ECA0282-F9A3-4F6C-A836-29BB9A651F0E}" sibTransId="{359C0F3E-DA7F-477A-BD08-780CB0EBEC37}"/>
    <dgm:cxn modelId="{C6320F6D-2ADC-4B76-8677-9D50663F474D}" type="presOf" srcId="{EB45DC3E-8986-43D9-86C6-7E543E9AD3A2}" destId="{BF8C0196-0DA6-46B1-BF25-A3154DA19DEF}" srcOrd="1" destOrd="0" presId="urn:microsoft.com/office/officeart/2005/8/layout/vProcess5"/>
    <dgm:cxn modelId="{F1CB117C-8813-4128-9193-11100AB4E5B3}" type="presOf" srcId="{4CBE071B-E62B-4D57-BB08-C7090230802D}" destId="{9E3C80D2-4EAD-4D6B-8AE4-7020170BC8A5}" srcOrd="1" destOrd="0" presId="urn:microsoft.com/office/officeart/2005/8/layout/vProcess5"/>
    <dgm:cxn modelId="{975B6580-D84E-4A04-8494-D35C59081C4A}" type="presOf" srcId="{E4D860D6-FECD-4CBD-B6CC-42135F72FCD3}" destId="{E606896B-FA5C-4B3A-B155-AE477257D357}" srcOrd="0" destOrd="0" presId="urn:microsoft.com/office/officeart/2005/8/layout/vProcess5"/>
    <dgm:cxn modelId="{4468B496-11EF-4524-9597-EE9CCE2B76B7}" type="presOf" srcId="{4CBE071B-E62B-4D57-BB08-C7090230802D}" destId="{1E97835E-9302-4C7C-B9A7-3294D3AD6A8E}" srcOrd="0" destOrd="0" presId="urn:microsoft.com/office/officeart/2005/8/layout/vProcess5"/>
    <dgm:cxn modelId="{39F054C0-8094-471F-ACF8-85C9B8B8FF85}" type="presOf" srcId="{80511C78-0C7E-49F0-8EC1-3B387602E5FD}" destId="{DCA8D7FD-7F55-4D58-92F5-8939B1E4075A}" srcOrd="0" destOrd="0" presId="urn:microsoft.com/office/officeart/2005/8/layout/vProcess5"/>
    <dgm:cxn modelId="{FEEAF4D2-E205-4DB8-8256-D2EEB7F6A4B6}" type="presOf" srcId="{A2674882-CC14-4EF1-BD4B-FD48E255E915}" destId="{0B360BE0-B5A1-45E6-A775-FCA00318EE39}" srcOrd="0" destOrd="0" presId="urn:microsoft.com/office/officeart/2005/8/layout/vProcess5"/>
    <dgm:cxn modelId="{33E3B2F0-64BF-4C8E-B680-0F12CFFB3219}" srcId="{A2674882-CC14-4EF1-BD4B-FD48E255E915}" destId="{4CBE071B-E62B-4D57-BB08-C7090230802D}" srcOrd="1" destOrd="0" parTransId="{21E0E665-87D2-4CB7-90D6-29901EFED8B6}" sibTransId="{E4D860D6-FECD-4CBD-B6CC-42135F72FCD3}"/>
    <dgm:cxn modelId="{B7BCFEE8-E24F-4331-8AE4-F8B9D2C67C8D}" type="presParOf" srcId="{0B360BE0-B5A1-45E6-A775-FCA00318EE39}" destId="{88CAD0C6-6C7D-4C3E-997B-941E7EA2ADAC}" srcOrd="0" destOrd="0" presId="urn:microsoft.com/office/officeart/2005/8/layout/vProcess5"/>
    <dgm:cxn modelId="{B2C1810C-A272-4B30-8353-37338D438381}" type="presParOf" srcId="{0B360BE0-B5A1-45E6-A775-FCA00318EE39}" destId="{58429F73-A3AF-4D21-9DA4-5ABBAD148142}" srcOrd="1" destOrd="0" presId="urn:microsoft.com/office/officeart/2005/8/layout/vProcess5"/>
    <dgm:cxn modelId="{920F2025-C8AA-48CB-B22F-DCEA8AEF20FA}" type="presParOf" srcId="{0B360BE0-B5A1-45E6-A775-FCA00318EE39}" destId="{1E97835E-9302-4C7C-B9A7-3294D3AD6A8E}" srcOrd="2" destOrd="0" presId="urn:microsoft.com/office/officeart/2005/8/layout/vProcess5"/>
    <dgm:cxn modelId="{83472937-2F68-4595-A214-031C6B50885F}" type="presParOf" srcId="{0B360BE0-B5A1-45E6-A775-FCA00318EE39}" destId="{54B2761A-6C4D-4637-B0EC-E6D6D5FE7287}" srcOrd="3" destOrd="0" presId="urn:microsoft.com/office/officeart/2005/8/layout/vProcess5"/>
    <dgm:cxn modelId="{507C3CFA-AC26-4C56-A08E-DD4B9E382056}" type="presParOf" srcId="{0B360BE0-B5A1-45E6-A775-FCA00318EE39}" destId="{DCA8D7FD-7F55-4D58-92F5-8939B1E4075A}" srcOrd="4" destOrd="0" presId="urn:microsoft.com/office/officeart/2005/8/layout/vProcess5"/>
    <dgm:cxn modelId="{4EE57182-BDF9-4E0E-AD1A-B516F5E5E6E2}" type="presParOf" srcId="{0B360BE0-B5A1-45E6-A775-FCA00318EE39}" destId="{E606896B-FA5C-4B3A-B155-AE477257D357}" srcOrd="5" destOrd="0" presId="urn:microsoft.com/office/officeart/2005/8/layout/vProcess5"/>
    <dgm:cxn modelId="{E4CA53A7-0FFF-46DF-9700-1EAB3057B3B8}" type="presParOf" srcId="{0B360BE0-B5A1-45E6-A775-FCA00318EE39}" destId="{BF8C0196-0DA6-46B1-BF25-A3154DA19DEF}" srcOrd="6" destOrd="0" presId="urn:microsoft.com/office/officeart/2005/8/layout/vProcess5"/>
    <dgm:cxn modelId="{D7C28CEB-DED9-49A4-878E-E43AA2E3C783}" type="presParOf" srcId="{0B360BE0-B5A1-45E6-A775-FCA00318EE39}" destId="{9E3C80D2-4EAD-4D6B-8AE4-7020170BC8A5}" srcOrd="7" destOrd="0" presId="urn:microsoft.com/office/officeart/2005/8/layout/vProcess5"/>
    <dgm:cxn modelId="{549145F1-ACDE-4DFE-B1B4-36B84765E6FC}" type="presParOf" srcId="{0B360BE0-B5A1-45E6-A775-FCA00318EE39}" destId="{386B8D75-DD99-4175-9EFE-001DF870E43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E925D4-9F4F-44DF-87C4-EC7D9748FCB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9959689-6617-45B3-AC1F-07C1FDF71A71}">
      <dgm:prSet custT="1"/>
      <dgm:spPr/>
      <dgm:t>
        <a:bodyPr/>
        <a:lstStyle/>
        <a:p>
          <a:r>
            <a:rPr lang="en-GB" sz="3200" dirty="0"/>
            <a:t>No problem or worry is too big or small. If something is troubling you then our trained team can help. </a:t>
          </a:r>
          <a:endParaRPr lang="en-US" sz="3200" dirty="0"/>
        </a:p>
      </dgm:t>
    </dgm:pt>
    <dgm:pt modelId="{276D891A-8CA8-43E4-8D86-637347A905B4}" type="parTrans" cxnId="{05598A8A-E008-4DBF-9042-66C5C5D4EF56}">
      <dgm:prSet/>
      <dgm:spPr/>
      <dgm:t>
        <a:bodyPr/>
        <a:lstStyle/>
        <a:p>
          <a:endParaRPr lang="en-US"/>
        </a:p>
      </dgm:t>
    </dgm:pt>
    <dgm:pt modelId="{43791A8C-55D9-4698-B805-F6C8521A7732}" type="sibTrans" cxnId="{05598A8A-E008-4DBF-9042-66C5C5D4EF56}">
      <dgm:prSet/>
      <dgm:spPr/>
      <dgm:t>
        <a:bodyPr/>
        <a:lstStyle/>
        <a:p>
          <a:endParaRPr lang="en-US"/>
        </a:p>
      </dgm:t>
    </dgm:pt>
    <dgm:pt modelId="{A5E0E0A5-A099-4C4B-BDF1-D970008B0B67}">
      <dgm:prSet custT="1"/>
      <dgm:spPr/>
      <dgm:t>
        <a:bodyPr/>
        <a:lstStyle/>
        <a:p>
          <a:r>
            <a:rPr lang="en-GB" sz="2800" dirty="0"/>
            <a:t>You can talk about any difficulties in school, work  or at home, anxiety, body image, relationships, sexuality, exam pressure, bullying, self harming or anything that is important to you</a:t>
          </a:r>
          <a:r>
            <a:rPr lang="en-GB" sz="2500" dirty="0"/>
            <a:t>. </a:t>
          </a:r>
          <a:endParaRPr lang="en-US" sz="2500" dirty="0"/>
        </a:p>
      </dgm:t>
    </dgm:pt>
    <dgm:pt modelId="{38C4787E-997B-4B2F-991E-90E4225A13CE}" type="parTrans" cxnId="{35981FCA-2942-4F1C-B586-85E13ACE770E}">
      <dgm:prSet/>
      <dgm:spPr/>
      <dgm:t>
        <a:bodyPr/>
        <a:lstStyle/>
        <a:p>
          <a:endParaRPr lang="en-US"/>
        </a:p>
      </dgm:t>
    </dgm:pt>
    <dgm:pt modelId="{639A6DEB-2CCE-43A0-BC56-0FE1A551993F}" type="sibTrans" cxnId="{35981FCA-2942-4F1C-B586-85E13ACE770E}">
      <dgm:prSet/>
      <dgm:spPr/>
      <dgm:t>
        <a:bodyPr/>
        <a:lstStyle/>
        <a:p>
          <a:endParaRPr lang="en-US"/>
        </a:p>
      </dgm:t>
    </dgm:pt>
    <dgm:pt modelId="{4DD5488E-4C8C-48AE-A84A-1F07556174B6}" type="pres">
      <dgm:prSet presAssocID="{5AE925D4-9F4F-44DF-87C4-EC7D9748FCBC}" presName="linear" presStyleCnt="0">
        <dgm:presLayoutVars>
          <dgm:animLvl val="lvl"/>
          <dgm:resizeHandles val="exact"/>
        </dgm:presLayoutVars>
      </dgm:prSet>
      <dgm:spPr/>
    </dgm:pt>
    <dgm:pt modelId="{D2DC1892-B494-4C36-95FE-4BD5FA444C5F}" type="pres">
      <dgm:prSet presAssocID="{B9959689-6617-45B3-AC1F-07C1FDF71A7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CE41862-AFB0-456E-9711-1E583802CE79}" type="pres">
      <dgm:prSet presAssocID="{43791A8C-55D9-4698-B805-F6C8521A7732}" presName="spacer" presStyleCnt="0"/>
      <dgm:spPr/>
    </dgm:pt>
    <dgm:pt modelId="{DC749887-C8EB-49D5-81E4-E8FA18D522DF}" type="pres">
      <dgm:prSet presAssocID="{A5E0E0A5-A099-4C4B-BDF1-D970008B0B67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4095EB83-E3F8-4041-A5B5-AB39B51249D0}" type="presOf" srcId="{5AE925D4-9F4F-44DF-87C4-EC7D9748FCBC}" destId="{4DD5488E-4C8C-48AE-A84A-1F07556174B6}" srcOrd="0" destOrd="0" presId="urn:microsoft.com/office/officeart/2005/8/layout/vList2"/>
    <dgm:cxn modelId="{05598A8A-E008-4DBF-9042-66C5C5D4EF56}" srcId="{5AE925D4-9F4F-44DF-87C4-EC7D9748FCBC}" destId="{B9959689-6617-45B3-AC1F-07C1FDF71A71}" srcOrd="0" destOrd="0" parTransId="{276D891A-8CA8-43E4-8D86-637347A905B4}" sibTransId="{43791A8C-55D9-4698-B805-F6C8521A7732}"/>
    <dgm:cxn modelId="{F3DB7A9F-D7EA-4460-BD4F-E5F29705DC83}" type="presOf" srcId="{A5E0E0A5-A099-4C4B-BDF1-D970008B0B67}" destId="{DC749887-C8EB-49D5-81E4-E8FA18D522DF}" srcOrd="0" destOrd="0" presId="urn:microsoft.com/office/officeart/2005/8/layout/vList2"/>
    <dgm:cxn modelId="{B758B2C4-A203-4BC3-9497-97113C39F48D}" type="presOf" srcId="{B9959689-6617-45B3-AC1F-07C1FDF71A71}" destId="{D2DC1892-B494-4C36-95FE-4BD5FA444C5F}" srcOrd="0" destOrd="0" presId="urn:microsoft.com/office/officeart/2005/8/layout/vList2"/>
    <dgm:cxn modelId="{35981FCA-2942-4F1C-B586-85E13ACE770E}" srcId="{5AE925D4-9F4F-44DF-87C4-EC7D9748FCBC}" destId="{A5E0E0A5-A099-4C4B-BDF1-D970008B0B67}" srcOrd="1" destOrd="0" parTransId="{38C4787E-997B-4B2F-991E-90E4225A13CE}" sibTransId="{639A6DEB-2CCE-43A0-BC56-0FE1A551993F}"/>
    <dgm:cxn modelId="{FDEA78DD-7019-4DE5-B045-82191DB3B8FB}" type="presParOf" srcId="{4DD5488E-4C8C-48AE-A84A-1F07556174B6}" destId="{D2DC1892-B494-4C36-95FE-4BD5FA444C5F}" srcOrd="0" destOrd="0" presId="urn:microsoft.com/office/officeart/2005/8/layout/vList2"/>
    <dgm:cxn modelId="{A1F01B60-7E73-43F5-924F-39B177D9458E}" type="presParOf" srcId="{4DD5488E-4C8C-48AE-A84A-1F07556174B6}" destId="{9CE41862-AFB0-456E-9711-1E583802CE79}" srcOrd="1" destOrd="0" presId="urn:microsoft.com/office/officeart/2005/8/layout/vList2"/>
    <dgm:cxn modelId="{5AF42109-2A8B-487C-AAF5-37AF15849087}" type="presParOf" srcId="{4DD5488E-4C8C-48AE-A84A-1F07556174B6}" destId="{DC749887-C8EB-49D5-81E4-E8FA18D522D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429F73-A3AF-4D21-9DA4-5ABBAD148142}">
      <dsp:nvSpPr>
        <dsp:cNvPr id="0" name=""/>
        <dsp:cNvSpPr/>
      </dsp:nvSpPr>
      <dsp:spPr>
        <a:xfrm>
          <a:off x="0" y="0"/>
          <a:ext cx="7368327" cy="14913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>
              <a:latin typeface="+mn-lt"/>
            </a:rPr>
            <a:t>Are you a person aged between 11-25 years old looking for help and advice? </a:t>
          </a:r>
          <a:endParaRPr lang="en-US" sz="2800" b="1" kern="1200" dirty="0">
            <a:latin typeface="+mn-lt"/>
          </a:endParaRPr>
        </a:p>
      </dsp:txBody>
      <dsp:txXfrm>
        <a:off x="43680" y="43680"/>
        <a:ext cx="5759066" cy="1403968"/>
      </dsp:txXfrm>
    </dsp:sp>
    <dsp:sp modelId="{1E97835E-9302-4C7C-B9A7-3294D3AD6A8E}">
      <dsp:nvSpPr>
        <dsp:cNvPr id="0" name=""/>
        <dsp:cNvSpPr/>
      </dsp:nvSpPr>
      <dsp:spPr>
        <a:xfrm>
          <a:off x="650146" y="1739882"/>
          <a:ext cx="7368327" cy="1491328"/>
        </a:xfrm>
        <a:prstGeom prst="roundRect">
          <a:avLst>
            <a:gd name="adj" fmla="val 10000"/>
          </a:avLst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>
              <a:latin typeface="+mn-lt"/>
            </a:rPr>
            <a:t>Then why not book a 25-minute telephone appointment with our friendly telephone support line team. </a:t>
          </a:r>
          <a:endParaRPr lang="en-US" sz="2800" b="1" kern="1200" dirty="0">
            <a:latin typeface="+mn-lt"/>
          </a:endParaRPr>
        </a:p>
      </dsp:txBody>
      <dsp:txXfrm>
        <a:off x="693826" y="1783562"/>
        <a:ext cx="5661457" cy="1403968"/>
      </dsp:txXfrm>
    </dsp:sp>
    <dsp:sp modelId="{54B2761A-6C4D-4637-B0EC-E6D6D5FE7287}">
      <dsp:nvSpPr>
        <dsp:cNvPr id="0" name=""/>
        <dsp:cNvSpPr/>
      </dsp:nvSpPr>
      <dsp:spPr>
        <a:xfrm>
          <a:off x="1300292" y="3479765"/>
          <a:ext cx="7368327" cy="1491328"/>
        </a:xfrm>
        <a:prstGeom prst="roundRect">
          <a:avLst>
            <a:gd name="adj" fmla="val 10000"/>
          </a:avLst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>
              <a:latin typeface="+mn-lt"/>
            </a:rPr>
            <a:t>It’s free</a:t>
          </a:r>
          <a:endParaRPr lang="en-GB" sz="2800" b="1" kern="1200" dirty="0">
            <a:latin typeface="+mn-lt"/>
          </a:endParaRPr>
        </a:p>
      </dsp:txBody>
      <dsp:txXfrm>
        <a:off x="1343972" y="3523445"/>
        <a:ext cx="5661457" cy="1403968"/>
      </dsp:txXfrm>
    </dsp:sp>
    <dsp:sp modelId="{DCA8D7FD-7F55-4D58-92F5-8939B1E4075A}">
      <dsp:nvSpPr>
        <dsp:cNvPr id="0" name=""/>
        <dsp:cNvSpPr/>
      </dsp:nvSpPr>
      <dsp:spPr>
        <a:xfrm>
          <a:off x="6398963" y="1130923"/>
          <a:ext cx="969363" cy="969363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617070" y="1130923"/>
        <a:ext cx="533149" cy="729446"/>
      </dsp:txXfrm>
    </dsp:sp>
    <dsp:sp modelId="{E606896B-FA5C-4B3A-B155-AE477257D357}">
      <dsp:nvSpPr>
        <dsp:cNvPr id="0" name=""/>
        <dsp:cNvSpPr/>
      </dsp:nvSpPr>
      <dsp:spPr>
        <a:xfrm>
          <a:off x="7049110" y="2860864"/>
          <a:ext cx="969363" cy="969363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10912959"/>
            <a:satOff val="-51839"/>
            <a:lumOff val="-2845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7267217" y="2860864"/>
        <a:ext cx="533149" cy="7294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C1892-B494-4C36-95FE-4BD5FA444C5F}">
      <dsp:nvSpPr>
        <dsp:cNvPr id="0" name=""/>
        <dsp:cNvSpPr/>
      </dsp:nvSpPr>
      <dsp:spPr>
        <a:xfrm>
          <a:off x="0" y="1785"/>
          <a:ext cx="6451943" cy="222560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No problem or worry is too big or small. If something is troubling you then our trained team can help. </a:t>
          </a:r>
          <a:endParaRPr lang="en-US" sz="3200" kern="1200" dirty="0"/>
        </a:p>
      </dsp:txBody>
      <dsp:txXfrm>
        <a:off x="108645" y="110430"/>
        <a:ext cx="6234653" cy="2008315"/>
      </dsp:txXfrm>
    </dsp:sp>
    <dsp:sp modelId="{DC749887-C8EB-49D5-81E4-E8FA18D522DF}">
      <dsp:nvSpPr>
        <dsp:cNvPr id="0" name=""/>
        <dsp:cNvSpPr/>
      </dsp:nvSpPr>
      <dsp:spPr>
        <a:xfrm>
          <a:off x="0" y="2240496"/>
          <a:ext cx="6451943" cy="2225605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You can talk about any difficulties in school, work  or at home, anxiety, body image, relationships, sexuality, exam pressure, bullying, self harming or anything that is important to you</a:t>
          </a:r>
          <a:r>
            <a:rPr lang="en-GB" sz="2500" kern="1200" dirty="0"/>
            <a:t>. </a:t>
          </a:r>
          <a:endParaRPr lang="en-US" sz="2500" kern="1200" dirty="0"/>
        </a:p>
      </dsp:txBody>
      <dsp:txXfrm>
        <a:off x="108645" y="2349141"/>
        <a:ext cx="6234653" cy="20083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0FCB736-0ADD-49BB-B6DE-B82334245F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F83AE6-440A-41CC-97E8-CB5B4896799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2A0DD-9D25-4E63-A187-2DD30194DBFD}" type="datetime1">
              <a:rPr lang="en-GB" smtClean="0"/>
              <a:t>04/09/2022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56C4EC-0C1D-4CB6-A06C-633D86E643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0F510-C925-4D25-B15A-6F217A3CFD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CD996-28E9-4091-BD1A-BF7E37D77A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8767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D70F6-D675-4BF2-9C80-0A6E714C3280}" type="datetime1">
              <a:rPr lang="en-GB" smtClean="0"/>
              <a:pPr/>
              <a:t>04/09/2022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F5F66-C26C-4A0C-9C41-1168CB2D5E67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95329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F5F66-C26C-4A0C-9C41-1168CB2D5E6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29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071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940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0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6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98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11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60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0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94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970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927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81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88" r:id="rId1"/>
    <p:sldLayoutId id="2147484689" r:id="rId2"/>
    <p:sldLayoutId id="2147484690" r:id="rId3"/>
    <p:sldLayoutId id="2147484691" r:id="rId4"/>
    <p:sldLayoutId id="2147484692" r:id="rId5"/>
    <p:sldLayoutId id="2147484693" r:id="rId6"/>
    <p:sldLayoutId id="2147484694" r:id="rId7"/>
    <p:sldLayoutId id="2147484695" r:id="rId8"/>
    <p:sldLayoutId id="2147484696" r:id="rId9"/>
    <p:sldLayoutId id="2147484697" r:id="rId10"/>
    <p:sldLayoutId id="2147484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">
            <a:extLst>
              <a:ext uri="{FF2B5EF4-FFF2-40B4-BE49-F238E27FC236}">
                <a16:creationId xmlns:a16="http://schemas.microsoft.com/office/drawing/2014/main" id="{2ED84DD6-8A68-4994-8094-8DDBE89BF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210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176049D7-366E-4AC9-B689-460CC28F8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246887"/>
            <a:ext cx="4397755" cy="6377939"/>
          </a:xfrm>
          <a:prstGeom prst="rect">
            <a:avLst/>
          </a:prstGeom>
          <a:solidFill>
            <a:srgbClr val="A6B727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BC9E91F8-C4AE-4EB0-8B76-FF3F3FC71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70284" y="4405863"/>
            <a:ext cx="27630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8">
            <a:extLst>
              <a:ext uri="{FF2B5EF4-FFF2-40B4-BE49-F238E27FC236}">
                <a16:creationId xmlns:a16="http://schemas.microsoft.com/office/drawing/2014/main" id="{4AD45A04-4150-4943-BB06-EEEDDD73B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0082" y="598882"/>
            <a:ext cx="3817856" cy="2988378"/>
          </a:xfrm>
        </p:spPr>
        <p:txBody>
          <a:bodyPr rtlCol="0">
            <a:noAutofit/>
          </a:bodyPr>
          <a:lstStyle/>
          <a:p>
            <a:r>
              <a:rPr lang="en-GB" sz="4800" dirty="0">
                <a:latin typeface="Calibri"/>
                <a:cs typeface="Calibri"/>
              </a:rPr>
              <a:t>Number 22</a:t>
            </a:r>
            <a:br>
              <a:rPr lang="en-GB" sz="4800" dirty="0">
                <a:latin typeface="Calibri"/>
              </a:rPr>
            </a:br>
            <a:r>
              <a:rPr lang="en-GB" sz="4800" dirty="0">
                <a:latin typeface="Calibri"/>
                <a:cs typeface="Calibri"/>
              </a:rPr>
              <a:t>Telephone  </a:t>
            </a:r>
            <a:br>
              <a:rPr lang="en-GB" sz="4800" dirty="0">
                <a:latin typeface="Calibri"/>
              </a:rPr>
            </a:br>
            <a:r>
              <a:rPr lang="en-GB" sz="4800" dirty="0">
                <a:latin typeface="Calibri"/>
                <a:cs typeface="Calibri"/>
              </a:rPr>
              <a:t>support line</a:t>
            </a:r>
            <a:r>
              <a:rPr lang="en-GB" sz="4800" dirty="0"/>
              <a:t> 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B07B1174-D44A-4598-76D5-C8DCE99A69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0328" y="4541697"/>
            <a:ext cx="3082986" cy="1543422"/>
          </a:xfrm>
        </p:spPr>
        <p:txBody>
          <a:bodyPr>
            <a:noAutofit/>
          </a:bodyPr>
          <a:lstStyle/>
          <a:p>
            <a:r>
              <a:rPr lang="en-GB" sz="3600" dirty="0"/>
              <a:t>For anyone aged 11 – 25 years old</a:t>
            </a:r>
          </a:p>
        </p:txBody>
      </p:sp>
      <p:pic>
        <p:nvPicPr>
          <p:cNvPr id="4" name="Picture 3" descr="Worm's-eye view of a large tree">
            <a:extLst>
              <a:ext uri="{FF2B5EF4-FFF2-40B4-BE49-F238E27FC236}">
                <a16:creationId xmlns:a16="http://schemas.microsoft.com/office/drawing/2014/main" id="{CCF59E41-4E72-6404-5F38-9A3A0AA5B9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210" b="3521"/>
          <a:stretch/>
        </p:blipFill>
        <p:spPr>
          <a:xfrm>
            <a:off x="872064" y="1727705"/>
            <a:ext cx="6045576" cy="3400609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36324E-310D-4D98-8FC7-ED2D17CE2D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4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47"/>
    </mc:Choice>
    <mc:Fallback xmlns="">
      <p:transition spd="slow" advTm="13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C9D5-1A20-F350-3BF2-86741D27C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2"/>
                </a:solidFill>
              </a:rPr>
              <a:t>5. Add your details and click schedule event. </a:t>
            </a:r>
          </a:p>
        </p:txBody>
      </p:sp>
      <p:pic>
        <p:nvPicPr>
          <p:cNvPr id="7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98F1235-A17F-CDF7-DF41-9623C5A46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68307" y="1971136"/>
            <a:ext cx="8448446" cy="4038600"/>
          </a:xfr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301EB41-1778-43D5-B8D4-7E252CD0CB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1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74"/>
    </mc:Choice>
    <mc:Fallback xmlns="">
      <p:transition spd="slow" advTm="15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3FED537-3AF1-4C36-9904-77B6A54D2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5462458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419BF14-B182-3BFA-4BD1-535D6657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4208424"/>
            <a:ext cx="9966960" cy="1325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600" b="1" cap="all">
                <a:solidFill>
                  <a:srgbClr val="FFFFFF"/>
                </a:solidFill>
              </a:rPr>
              <a:t>Yippee your appointment is made</a:t>
            </a:r>
          </a:p>
        </p:txBody>
      </p:sp>
      <p:pic>
        <p:nvPicPr>
          <p:cNvPr id="5" name="Picture 4" descr="Calendar page with a pen on top">
            <a:extLst>
              <a:ext uri="{FF2B5EF4-FFF2-40B4-BE49-F238E27FC236}">
                <a16:creationId xmlns:a16="http://schemas.microsoft.com/office/drawing/2014/main" id="{85478B4D-B41F-AB18-2BF0-109EA5E398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372" r="1" b="6447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E7478C0-F1B6-4EBF-9EDB-9F451F00C9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5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5"/>
    </mc:Choice>
    <mc:Fallback xmlns="">
      <p:transition spd="slow" advTm="5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7818327-9D44-4214-BEC7-F7463A8BD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Calendar">
            <a:extLst>
              <a:ext uri="{FF2B5EF4-FFF2-40B4-BE49-F238E27FC236}">
                <a16:creationId xmlns:a16="http://schemas.microsoft.com/office/drawing/2014/main" id="{FDB6631F-E7D3-F732-D341-2E2B9B6232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5000"/>
          </a:blip>
          <a:srcRect t="9073" b="6658"/>
          <a:stretch/>
        </p:blipFill>
        <p:spPr>
          <a:xfrm>
            <a:off x="20" y="3809"/>
            <a:ext cx="12191980" cy="685800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896B7D9-8894-4E5C-8DCF-35BECF8D3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20AF776-EB2B-0826-554B-65E9884AB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882376"/>
            <a:ext cx="9966960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5000" b="1" cap="all" dirty="0">
                <a:solidFill>
                  <a:srgbClr val="FFFFFF"/>
                </a:solidFill>
              </a:rPr>
              <a:t>One of our counsellors will call you at your appointment time. 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2D9E03C-822B-44EA-BFE2-5B0CC0B340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8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8"/>
    </mc:Choice>
    <mc:Fallback xmlns="">
      <p:transition spd="slow" advTm="11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F7726A94-1EF0-4D91-B7BF-C033E3D6E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 descr="Person holding mouse">
            <a:extLst>
              <a:ext uri="{FF2B5EF4-FFF2-40B4-BE49-F238E27FC236}">
                <a16:creationId xmlns:a16="http://schemas.microsoft.com/office/drawing/2014/main" id="{2B9F91C9-A828-4E79-713B-100FD0519B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</a:blip>
          <a:srcRect t="15605" r="-2" b="-2"/>
          <a:stretch/>
        </p:blipFill>
        <p:spPr>
          <a:xfrm>
            <a:off x="20" y="-1"/>
            <a:ext cx="12191980" cy="685800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F0650C-11DF-45E6-8EC2-E3B298F0D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24FB4153-1E3E-4AE9-8306-E8C292894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141AAB-6B20-1F03-119E-9484C2AD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999" y="882376"/>
            <a:ext cx="11361563" cy="39900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2800" b="1" cap="all" dirty="0">
                <a:solidFill>
                  <a:srgbClr val="FFFFFF"/>
                </a:solidFill>
                <a:latin typeface="Verdana Pro"/>
                <a:ea typeface="Cambria"/>
                <a:cs typeface="Calibri"/>
              </a:rPr>
              <a:t>If you would like any further information, please contact</a:t>
            </a:r>
            <a:br>
              <a:rPr lang="en-US" sz="2800" b="1" cap="all" dirty="0">
                <a:latin typeface="Verdana Pro"/>
              </a:rPr>
            </a:br>
            <a:r>
              <a:rPr lang="en-US" sz="2800" b="1" cap="all" dirty="0">
                <a:solidFill>
                  <a:srgbClr val="FFFFFF"/>
                </a:solidFill>
                <a:latin typeface="Verdana Pro"/>
                <a:ea typeface="Cambria"/>
                <a:cs typeface="Calibri"/>
              </a:rPr>
              <a:t>Sarah.luke@number22.org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B6DC37F6-EE3D-4BA3-8A47-ED0076CD6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06"/>
    </mc:Choice>
    <mc:Fallback xmlns="">
      <p:transition spd="slow" advTm="18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Wood human figure">
            <a:extLst>
              <a:ext uri="{FF2B5EF4-FFF2-40B4-BE49-F238E27FC236}">
                <a16:creationId xmlns:a16="http://schemas.microsoft.com/office/drawing/2014/main" id="{DCCA8406-B620-C5C6-D2B1-F146B50CB1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04" r="6287" b="233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BBB196-3A30-07B0-F7F6-68867806C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3468" y="651932"/>
            <a:ext cx="5706532" cy="99523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Who are we?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4B78D0-E71A-5EBD-531A-FA0E5577B0AA}"/>
              </a:ext>
            </a:extLst>
          </p:cNvPr>
          <p:cNvSpPr txBox="1"/>
          <p:nvPr/>
        </p:nvSpPr>
        <p:spPr>
          <a:xfrm>
            <a:off x="5723467" y="2116667"/>
            <a:ext cx="5706533" cy="349673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</a:pPr>
            <a:r>
              <a:rPr lang="en-US" sz="2800" dirty="0"/>
              <a:t>We are a registered charity providing counselling to both adults and young people living in Slough, Windsor and Maidenhead. 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2800" dirty="0"/>
              <a:t>In 2021 we set up a telephone support line to support young people. 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1C9335-AE1C-4919-BD62-712F6018AD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9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75"/>
    </mc:Choice>
    <mc:Fallback xmlns="">
      <p:transition spd="slow" advTm="19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BBDA2-C1BA-15F6-2438-DE56F01E8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5" y="609599"/>
            <a:ext cx="2230732" cy="5606143"/>
          </a:xfrm>
        </p:spPr>
        <p:txBody>
          <a:bodyPr>
            <a:normAutofit/>
          </a:bodyPr>
          <a:lstStyle/>
          <a:p>
            <a:r>
              <a:rPr lang="en-GB" sz="4800" dirty="0"/>
              <a:t>Is the  support line for me?</a:t>
            </a:r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FC51B0A8-7A89-56A3-919F-0B301056B1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3363464"/>
              </p:ext>
            </p:extLst>
          </p:nvPr>
        </p:nvGraphicFramePr>
        <p:xfrm>
          <a:off x="3049768" y="696651"/>
          <a:ext cx="8668620" cy="4971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97B03DD-4F4F-4623-85A5-F0C488780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37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61"/>
    </mc:Choice>
    <mc:Fallback>
      <p:transition spd="slow" advTm="20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D4D2E-1677-44C4-2EE6-AB2B35E09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5" y="609599"/>
            <a:ext cx="3364378" cy="5606143"/>
          </a:xfrm>
        </p:spPr>
        <p:txBody>
          <a:bodyPr>
            <a:normAutofit/>
          </a:bodyPr>
          <a:lstStyle/>
          <a:p>
            <a:r>
              <a:rPr lang="en-GB" sz="4800"/>
              <a:t>How can you help me? </a:t>
            </a:r>
          </a:p>
        </p:txBody>
      </p:sp>
      <p:graphicFrame>
        <p:nvGraphicFramePr>
          <p:cNvPr id="29" name="Content Placeholder 2">
            <a:extLst>
              <a:ext uri="{FF2B5EF4-FFF2-40B4-BE49-F238E27FC236}">
                <a16:creationId xmlns:a16="http://schemas.microsoft.com/office/drawing/2014/main" id="{04BA1F3C-3834-2982-2E90-2FE3FCB592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6454276"/>
              </p:ext>
            </p:extLst>
          </p:nvPr>
        </p:nvGraphicFramePr>
        <p:xfrm>
          <a:off x="4545013" y="1199858"/>
          <a:ext cx="6451943" cy="4467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7446C2-A809-448D-A68A-8FD46FFC8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9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49"/>
    </mc:Choice>
    <mc:Fallback xmlns="">
      <p:transition spd="slow" advTm="37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7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7" name="Straight Connector 21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3">
            <a:extLst>
              <a:ext uri="{FF2B5EF4-FFF2-40B4-BE49-F238E27FC236}">
                <a16:creationId xmlns:a16="http://schemas.microsoft.com/office/drawing/2014/main" id="{63FED537-3AF1-4C36-9904-77B6A54D2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5462458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4466F42-CC3F-E5C7-2EA5-33E3D7AAD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4208424"/>
            <a:ext cx="9966960" cy="1325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600" b="1" cap="all">
                <a:solidFill>
                  <a:srgbClr val="FFFFFF"/>
                </a:solidFill>
              </a:rPr>
              <a:t>How do I make an appointment?</a:t>
            </a:r>
          </a:p>
        </p:txBody>
      </p:sp>
      <p:pic>
        <p:nvPicPr>
          <p:cNvPr id="13" name="Picture 4" descr="A red pin is pinned on a calendar date">
            <a:extLst>
              <a:ext uri="{FF2B5EF4-FFF2-40B4-BE49-F238E27FC236}">
                <a16:creationId xmlns:a16="http://schemas.microsoft.com/office/drawing/2014/main" id="{390FF88A-1E6F-2E1B-A3CB-D79BCE47A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7928" r="1" b="43891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71AAD3E-1D46-4064-9096-A068B46A8A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0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2"/>
    </mc:Choice>
    <mc:Fallback xmlns="">
      <p:transition spd="slow" advTm="34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79CBD3C9-4E66-426D-948E-7CF47781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DDB95FCF-AD96-482F-9FB8-CD95725E6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" name="Straight Connector 15">
            <a:extLst>
              <a:ext uri="{FF2B5EF4-FFF2-40B4-BE49-F238E27FC236}">
                <a16:creationId xmlns:a16="http://schemas.microsoft.com/office/drawing/2014/main" id="{64EEEC00-AD80-4734-BEE6-04CBDEC83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17">
            <a:extLst>
              <a:ext uri="{FF2B5EF4-FFF2-40B4-BE49-F238E27FC236}">
                <a16:creationId xmlns:a16="http://schemas.microsoft.com/office/drawing/2014/main" id="{2ED84DD6-8A68-4994-8094-8DDBE89BF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210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19">
            <a:extLst>
              <a:ext uri="{FF2B5EF4-FFF2-40B4-BE49-F238E27FC236}">
                <a16:creationId xmlns:a16="http://schemas.microsoft.com/office/drawing/2014/main" id="{176049D7-366E-4AC9-B689-460CC28F8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246887"/>
            <a:ext cx="4397755" cy="6377939"/>
          </a:xfrm>
          <a:prstGeom prst="rect">
            <a:avLst/>
          </a:prstGeom>
          <a:solidFill>
            <a:srgbClr val="A6B727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21">
            <a:extLst>
              <a:ext uri="{FF2B5EF4-FFF2-40B4-BE49-F238E27FC236}">
                <a16:creationId xmlns:a16="http://schemas.microsoft.com/office/drawing/2014/main" id="{BC9E91F8-C4AE-4EB0-8B76-FF3F3FC71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70284" y="4405863"/>
            <a:ext cx="27630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23">
            <a:extLst>
              <a:ext uri="{FF2B5EF4-FFF2-40B4-BE49-F238E27FC236}">
                <a16:creationId xmlns:a16="http://schemas.microsoft.com/office/drawing/2014/main" id="{4AD45A04-4150-4943-BB06-EEEDDD73B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7AB8A4-0FF8-06F5-27E4-69B980C31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6382" y="-430030"/>
            <a:ext cx="3103098" cy="44998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  <a:t>1. </a:t>
            </a:r>
            <a:b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</a:br>
            <a:b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</a:br>
            <a: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  <a:t>Go to our website</a:t>
            </a:r>
            <a:b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</a:br>
            <a:r>
              <a:rPr lang="en-US" b="1" cap="all" dirty="0">
                <a:solidFill>
                  <a:schemeClr val="tx2"/>
                </a:solidFill>
                <a:latin typeface="Calibri"/>
                <a:cs typeface="Calibri"/>
              </a:rPr>
              <a:t> </a:t>
            </a:r>
            <a:br>
              <a:rPr lang="en-US" b="1" cap="all" dirty="0">
                <a:latin typeface="Calibri"/>
              </a:rPr>
            </a:br>
            <a:endParaRPr lang="en-US" b="1" cap="all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pic>
        <p:nvPicPr>
          <p:cNvPr id="7" name="Picture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079A026-EEC4-5A1D-D6B2-4126A20DA5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4" r="3206" b="1"/>
          <a:stretch/>
        </p:blipFill>
        <p:spPr>
          <a:xfrm>
            <a:off x="462287" y="415502"/>
            <a:ext cx="5628633" cy="36335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113B56-864D-4136-B5CC-F43A564BDCB0}"/>
              </a:ext>
            </a:extLst>
          </p:cNvPr>
          <p:cNvSpPr txBox="1"/>
          <p:nvPr/>
        </p:nvSpPr>
        <p:spPr>
          <a:xfrm>
            <a:off x="462288" y="4627509"/>
            <a:ext cx="6529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www.number22.org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A5E9493-9319-4DFF-B9EF-AA4E62EAB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5"/>
    </mc:Choice>
    <mc:Fallback xmlns="">
      <p:transition spd="slow" advTm="9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73856C6-241B-3755-D5AA-216BF1600E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91" t="9091"/>
          <a:stretch/>
        </p:blipFill>
        <p:spPr>
          <a:xfrm>
            <a:off x="542798" y="1758461"/>
            <a:ext cx="11106404" cy="4665843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2BC24A-EC99-8C73-FEB0-7F78BF83CA21}"/>
              </a:ext>
            </a:extLst>
          </p:cNvPr>
          <p:cNvSpPr txBox="1"/>
          <p:nvPr/>
        </p:nvSpPr>
        <p:spPr>
          <a:xfrm>
            <a:off x="671810" y="475890"/>
            <a:ext cx="10799337" cy="128257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en-US" sz="4000" dirty="0">
                <a:solidFill>
                  <a:schemeClr val="tx2"/>
                </a:solidFill>
              </a:rPr>
              <a:t>2.  Click on 'What we do' then a drop down box will show 'support line for young people' - please click</a:t>
            </a:r>
          </a:p>
        </p:txBody>
      </p:sp>
      <p:sp>
        <p:nvSpPr>
          <p:cNvPr id="2" name="Arrow: Up 1">
            <a:extLst>
              <a:ext uri="{FF2B5EF4-FFF2-40B4-BE49-F238E27FC236}">
                <a16:creationId xmlns:a16="http://schemas.microsoft.com/office/drawing/2014/main" id="{97FCD7F8-2AC6-4D2B-B253-8EBF6D0F1497}"/>
              </a:ext>
            </a:extLst>
          </p:cNvPr>
          <p:cNvSpPr/>
          <p:nvPr/>
        </p:nvSpPr>
        <p:spPr>
          <a:xfrm>
            <a:off x="4979963" y="2883877"/>
            <a:ext cx="45719" cy="4571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54237FC-6733-4C91-84EA-BE7A41DC7430}"/>
              </a:ext>
            </a:extLst>
          </p:cNvPr>
          <p:cNvSpPr/>
          <p:nvPr/>
        </p:nvSpPr>
        <p:spPr>
          <a:xfrm>
            <a:off x="4290646" y="2525151"/>
            <a:ext cx="689317" cy="3587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5587139-1DCC-4C08-83C9-913761B68A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5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66"/>
    </mc:Choice>
    <mc:Fallback xmlns="">
      <p:transition spd="slow" advTm="17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9CBD3C9-4E66-426D-948E-7CF47781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B95FCF-AD96-482F-9FB8-CD95725E6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EEEC00-AD80-4734-BEE6-04CBDEC83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ED84DD6-8A68-4994-8094-8DDBE89BF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210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6049D7-366E-4AC9-B689-460CC28F8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246887"/>
            <a:ext cx="4397755" cy="6377939"/>
          </a:xfrm>
          <a:prstGeom prst="rect">
            <a:avLst/>
          </a:prstGeom>
          <a:solidFill>
            <a:srgbClr val="A6B727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9E91F8-C4AE-4EB0-8B76-FF3F3FC71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70284" y="4405863"/>
            <a:ext cx="27630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AD45A04-4150-4943-BB06-EEEDDD73B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F346D-5160-E3BC-8D4F-695BB8479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138" y="857675"/>
            <a:ext cx="3113366" cy="36228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3000" b="1" cap="all" dirty="0">
                <a:solidFill>
                  <a:schemeClr val="tx2"/>
                </a:solidFill>
                <a:latin typeface="+mn-lt"/>
              </a:rPr>
              <a:t>3. </a:t>
            </a:r>
            <a:br>
              <a:rPr lang="en-US" sz="3000" b="1" cap="all" dirty="0">
                <a:solidFill>
                  <a:schemeClr val="tx2"/>
                </a:solidFill>
                <a:latin typeface="+mn-lt"/>
              </a:rPr>
            </a:br>
            <a:br>
              <a:rPr lang="en-US" sz="3000" b="1" cap="all" dirty="0">
                <a:solidFill>
                  <a:schemeClr val="tx2"/>
                </a:solidFill>
                <a:latin typeface="+mn-lt"/>
              </a:rPr>
            </a:br>
            <a:r>
              <a:rPr lang="en-US" sz="3000" b="1" cap="all" dirty="0">
                <a:solidFill>
                  <a:schemeClr val="tx2"/>
                </a:solidFill>
                <a:latin typeface="+mn-lt"/>
              </a:rPr>
              <a:t>Please complete your details, then click on 'select appointment time</a:t>
            </a:r>
            <a:r>
              <a:rPr lang="en-US" sz="3000" b="1" cap="all" dirty="0">
                <a:solidFill>
                  <a:schemeClr val="tx2"/>
                </a:solidFill>
              </a:rPr>
              <a:t>'. </a:t>
            </a:r>
          </a:p>
        </p:txBody>
      </p:sp>
      <p:pic>
        <p:nvPicPr>
          <p:cNvPr id="4" name="Picture 4" descr="Graphical user interface, text, email&#10;&#10;Description automatically generated">
            <a:extLst>
              <a:ext uri="{FF2B5EF4-FFF2-40B4-BE49-F238E27FC236}">
                <a16:creationId xmlns:a16="http://schemas.microsoft.com/office/drawing/2014/main" id="{63084A12-DDDD-3F70-19EE-B3A2F9610B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24517" y="274789"/>
            <a:ext cx="7040854" cy="5683347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8AB4E3C-AB2A-4AC3-886C-19171B826F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30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58"/>
    </mc:Choice>
    <mc:Fallback xmlns="">
      <p:transition spd="slow" advTm="17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9CBD3C9-4E66-426D-948E-7CF47781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B95FCF-AD96-482F-9FB8-CD95725E6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4EEEC00-AD80-4734-BEE6-04CBDEC83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2ED84DD6-8A68-4994-8094-8DDBE89BF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210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76049D7-366E-4AC9-B689-460CC28F8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246887"/>
            <a:ext cx="4397755" cy="6377939"/>
          </a:xfrm>
          <a:prstGeom prst="rect">
            <a:avLst/>
          </a:prstGeom>
          <a:solidFill>
            <a:srgbClr val="A6B727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C9E91F8-C4AE-4EB0-8B76-FF3F3FC71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70284" y="4405863"/>
            <a:ext cx="27630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AD45A04-4150-4943-BB06-EEEDDD73B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527FCBA-3AED-4F19-391B-B42D95597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138" y="857675"/>
            <a:ext cx="3113366" cy="343297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85000"/>
              </a:lnSpc>
            </a:pPr>
            <a:br>
              <a:rPr lang="en-US" sz="2400" b="1" cap="all" dirty="0">
                <a:solidFill>
                  <a:schemeClr val="tx2"/>
                </a:solidFill>
                <a:latin typeface="+mn-lt"/>
              </a:rPr>
            </a:br>
            <a:r>
              <a:rPr lang="en-US" sz="2400" b="1" cap="all" dirty="0">
                <a:solidFill>
                  <a:schemeClr val="tx2"/>
                </a:solidFill>
                <a:latin typeface="+mn-lt"/>
              </a:rPr>
              <a:t>4. </a:t>
            </a:r>
            <a:br>
              <a:rPr lang="en-US" sz="2400" b="1" cap="all" dirty="0">
                <a:solidFill>
                  <a:schemeClr val="tx2"/>
                </a:solidFill>
                <a:latin typeface="+mn-lt"/>
              </a:rPr>
            </a:br>
            <a:br>
              <a:rPr lang="en-US" sz="2400" b="1" cap="all" dirty="0">
                <a:solidFill>
                  <a:schemeClr val="tx2"/>
                </a:solidFill>
                <a:latin typeface="+mn-lt"/>
              </a:rPr>
            </a:br>
            <a:r>
              <a:rPr lang="en-US" sz="2400" b="1" cap="all" dirty="0">
                <a:solidFill>
                  <a:schemeClr val="tx2"/>
                </a:solidFill>
                <a:latin typeface="+mn-lt"/>
              </a:rPr>
              <a:t>The Calendar will then pop up showing you the available times. </a:t>
            </a:r>
            <a:br>
              <a:rPr lang="en-US" sz="2400" b="1" cap="all" dirty="0">
                <a:solidFill>
                  <a:schemeClr val="tx2"/>
                </a:solidFill>
                <a:latin typeface="+mn-lt"/>
              </a:rPr>
            </a:br>
            <a:r>
              <a:rPr lang="en-US" sz="2400" b="1" cap="all" dirty="0">
                <a:solidFill>
                  <a:schemeClr val="tx2"/>
                </a:solidFill>
                <a:latin typeface="+mn-lt"/>
              </a:rPr>
              <a:t>Click on the time that suits you to make your appointment. </a:t>
            </a:r>
          </a:p>
        </p:txBody>
      </p:sp>
      <p:pic>
        <p:nvPicPr>
          <p:cNvPr id="5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3853FD6-ED75-44A4-5BFC-2A7834D30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6220" y="450166"/>
            <a:ext cx="7314183" cy="6160946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23AFC48-96C9-4587-8317-19641CCF5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7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50"/>
    </mc:Choice>
    <mc:Fallback xmlns="">
      <p:transition spd="slow" advTm="14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85</TotalTime>
  <Words>299</Words>
  <Application>Microsoft Office PowerPoint</Application>
  <PresentationFormat>Widescreen</PresentationFormat>
  <Paragraphs>23</Paragraphs>
  <Slides>13</Slides>
  <Notes>1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Corbel</vt:lpstr>
      <vt:lpstr>Verdana Pro</vt:lpstr>
      <vt:lpstr>Basis</vt:lpstr>
      <vt:lpstr>Number 22 Telephone   support line </vt:lpstr>
      <vt:lpstr>Who are we? </vt:lpstr>
      <vt:lpstr>Is the  support line for me?</vt:lpstr>
      <vt:lpstr>How can you help me? </vt:lpstr>
      <vt:lpstr>How do I make an appointment?</vt:lpstr>
      <vt:lpstr>1.   Go to our website   </vt:lpstr>
      <vt:lpstr>PowerPoint Presentation</vt:lpstr>
      <vt:lpstr>3.   Please complete your details, then click on 'select appointment time'. </vt:lpstr>
      <vt:lpstr> 4.   The Calendar will then pop up showing you the available times.  Click on the time that suits you to make your appointment. </vt:lpstr>
      <vt:lpstr>5. Add your details and click schedule event. </vt:lpstr>
      <vt:lpstr>Yippee your appointment is made</vt:lpstr>
      <vt:lpstr>One of our counsellors will call you at your appointment time. </vt:lpstr>
      <vt:lpstr>If you would like any further information, please contact Sarah.luke@number22.org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</dc:creator>
  <cp:lastModifiedBy>Sarah Luke</cp:lastModifiedBy>
  <cp:revision>473</cp:revision>
  <dcterms:created xsi:type="dcterms:W3CDTF">2022-08-30T20:20:42Z</dcterms:created>
  <dcterms:modified xsi:type="dcterms:W3CDTF">2022-09-04T15:03:10Z</dcterms:modified>
</cp:coreProperties>
</file>