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382" r:id="rId2"/>
    <p:sldId id="386" r:id="rId3"/>
    <p:sldId id="387" r:id="rId4"/>
    <p:sldId id="389" r:id="rId5"/>
    <p:sldId id="388" r:id="rId6"/>
    <p:sldId id="390" r:id="rId7"/>
    <p:sldId id="391" r:id="rId8"/>
    <p:sldId id="392" r:id="rId9"/>
    <p:sldId id="393" r:id="rId10"/>
    <p:sldId id="395" r:id="rId11"/>
    <p:sldId id="398" r:id="rId12"/>
    <p:sldId id="399" r:id="rId13"/>
    <p:sldId id="397" r:id="rId14"/>
    <p:sldId id="400" r:id="rId15"/>
    <p:sldId id="396" r:id="rId16"/>
    <p:sldId id="401" r:id="rId17"/>
    <p:sldId id="403" r:id="rId18"/>
    <p:sldId id="404" r:id="rId19"/>
    <p:sldId id="405" r:id="rId20"/>
    <p:sldId id="408" r:id="rId21"/>
    <p:sldId id="407" r:id="rId22"/>
    <p:sldId id="406"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DF12CF4-C10A-4BF5-B3D7-9952C7AA5072}">
          <p14:sldIdLst>
            <p14:sldId id="382"/>
            <p14:sldId id="386"/>
            <p14:sldId id="387"/>
            <p14:sldId id="389"/>
            <p14:sldId id="388"/>
            <p14:sldId id="390"/>
            <p14:sldId id="391"/>
            <p14:sldId id="392"/>
            <p14:sldId id="393"/>
            <p14:sldId id="395"/>
            <p14:sldId id="398"/>
            <p14:sldId id="399"/>
            <p14:sldId id="397"/>
            <p14:sldId id="400"/>
            <p14:sldId id="396"/>
            <p14:sldId id="401"/>
            <p14:sldId id="403"/>
            <p14:sldId id="404"/>
            <p14:sldId id="405"/>
            <p14:sldId id="408"/>
            <p14:sldId id="407"/>
            <p14:sldId id="40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1" d="100"/>
          <a:sy n="61" d="100"/>
        </p:scale>
        <p:origin x="370"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becca Walker" userId="90d0dbfc9496722f" providerId="LiveId" clId="{477B8A84-19F9-4D27-A07D-E18F1933D256}"/>
    <pc:docChg chg="undo redo custSel addSld delSld modSld sldOrd addMainMaster delMainMaster modMainMaster addSection delSection modSection">
      <pc:chgData name="Rebecca Walker" userId="90d0dbfc9496722f" providerId="LiveId" clId="{477B8A84-19F9-4D27-A07D-E18F1933D256}" dt="2023-06-12T08:32:56.841" v="46480" actId="20577"/>
      <pc:docMkLst>
        <pc:docMk/>
      </pc:docMkLst>
      <pc:sldChg chg="addSp delSp modSp mod">
        <pc:chgData name="Rebecca Walker" userId="90d0dbfc9496722f" providerId="LiveId" clId="{477B8A84-19F9-4D27-A07D-E18F1933D256}" dt="2023-06-09T11:31:10.879" v="212" actId="1076"/>
        <pc:sldMkLst>
          <pc:docMk/>
          <pc:sldMk cId="3238980643" sldId="382"/>
        </pc:sldMkLst>
        <pc:spChg chg="mod">
          <ac:chgData name="Rebecca Walker" userId="90d0dbfc9496722f" providerId="LiveId" clId="{477B8A84-19F9-4D27-A07D-E18F1933D256}" dt="2023-06-09T11:31:02.188" v="210" actId="1076"/>
          <ac:spMkLst>
            <pc:docMk/>
            <pc:sldMk cId="3238980643" sldId="382"/>
            <ac:spMk id="2" creationId="{9E861309-54C7-6050-E46F-704112F4DF03}"/>
          </ac:spMkLst>
        </pc:spChg>
        <pc:spChg chg="mod">
          <ac:chgData name="Rebecca Walker" userId="90d0dbfc9496722f" providerId="LiveId" clId="{477B8A84-19F9-4D27-A07D-E18F1933D256}" dt="2023-06-09T11:31:10.879" v="212" actId="1076"/>
          <ac:spMkLst>
            <pc:docMk/>
            <pc:sldMk cId="3238980643" sldId="382"/>
            <ac:spMk id="6" creationId="{9605EC93-6F24-A6B6-360D-52E1F19E1629}"/>
          </ac:spMkLst>
        </pc:spChg>
        <pc:spChg chg="mod">
          <ac:chgData name="Rebecca Walker" userId="90d0dbfc9496722f" providerId="LiveId" clId="{477B8A84-19F9-4D27-A07D-E18F1933D256}" dt="2023-06-09T11:31:05.367" v="211" actId="1076"/>
          <ac:spMkLst>
            <pc:docMk/>
            <pc:sldMk cId="3238980643" sldId="382"/>
            <ac:spMk id="7" creationId="{BDD9A164-3942-2547-10F5-3121AE832642}"/>
          </ac:spMkLst>
        </pc:spChg>
        <pc:picChg chg="add del">
          <ac:chgData name="Rebecca Walker" userId="90d0dbfc9496722f" providerId="LiveId" clId="{477B8A84-19F9-4D27-A07D-E18F1933D256}" dt="2023-06-09T11:29:20.092" v="23" actId="22"/>
          <ac:picMkLst>
            <pc:docMk/>
            <pc:sldMk cId="3238980643" sldId="382"/>
            <ac:picMk id="8" creationId="{9F7C33EE-96CF-28C9-D0A3-3F4E218CE604}"/>
          </ac:picMkLst>
        </pc:picChg>
        <pc:picChg chg="add mod">
          <ac:chgData name="Rebecca Walker" userId="90d0dbfc9496722f" providerId="LiveId" clId="{477B8A84-19F9-4D27-A07D-E18F1933D256}" dt="2023-06-09T11:30:43.092" v="208" actId="1035"/>
          <ac:picMkLst>
            <pc:docMk/>
            <pc:sldMk cId="3238980643" sldId="382"/>
            <ac:picMk id="10" creationId="{8DC6ABC1-4691-6012-4446-25EDD4414A34}"/>
          </ac:picMkLst>
        </pc:picChg>
      </pc:sldChg>
      <pc:sldChg chg="addSp delSp modSp mod">
        <pc:chgData name="Rebecca Walker" userId="90d0dbfc9496722f" providerId="LiveId" clId="{477B8A84-19F9-4D27-A07D-E18F1933D256}" dt="2023-06-09T18:46:40.193" v="36807" actId="20577"/>
        <pc:sldMkLst>
          <pc:docMk/>
          <pc:sldMk cId="196128628" sldId="386"/>
        </pc:sldMkLst>
        <pc:spChg chg="mod">
          <ac:chgData name="Rebecca Walker" userId="90d0dbfc9496722f" providerId="LiveId" clId="{477B8A84-19F9-4D27-A07D-E18F1933D256}" dt="2023-06-09T18:46:40.193" v="36807" actId="20577"/>
          <ac:spMkLst>
            <pc:docMk/>
            <pc:sldMk cId="196128628" sldId="386"/>
            <ac:spMk id="3" creationId="{88FDCAFA-26D5-9795-5D6D-D89CC0B0D8FC}"/>
          </ac:spMkLst>
        </pc:spChg>
        <pc:spChg chg="add del mod ord">
          <ac:chgData name="Rebecca Walker" userId="90d0dbfc9496722f" providerId="LiveId" clId="{477B8A84-19F9-4D27-A07D-E18F1933D256}" dt="2023-06-09T11:37:40.374" v="637" actId="478"/>
          <ac:spMkLst>
            <pc:docMk/>
            <pc:sldMk cId="196128628" sldId="386"/>
            <ac:spMk id="4" creationId="{1B9D6D04-8BC5-0839-1971-8C512E71E011}"/>
          </ac:spMkLst>
        </pc:spChg>
        <pc:spChg chg="add mod ord">
          <ac:chgData name="Rebecca Walker" userId="90d0dbfc9496722f" providerId="LiveId" clId="{477B8A84-19F9-4D27-A07D-E18F1933D256}" dt="2023-06-09T11:55:13.972" v="1409" actId="14100"/>
          <ac:spMkLst>
            <pc:docMk/>
            <pc:sldMk cId="196128628" sldId="386"/>
            <ac:spMk id="5" creationId="{22878AB6-A911-045C-A47D-E9A6EBB6991A}"/>
          </ac:spMkLst>
        </pc:spChg>
      </pc:sldChg>
      <pc:sldChg chg="addSp delSp modSp mod">
        <pc:chgData name="Rebecca Walker" userId="90d0dbfc9496722f" providerId="LiveId" clId="{477B8A84-19F9-4D27-A07D-E18F1933D256}" dt="2023-06-09T18:46:04.293" v="36795" actId="20577"/>
        <pc:sldMkLst>
          <pc:docMk/>
          <pc:sldMk cId="1787930749" sldId="387"/>
        </pc:sldMkLst>
        <pc:spChg chg="mod">
          <ac:chgData name="Rebecca Walker" userId="90d0dbfc9496722f" providerId="LiveId" clId="{477B8A84-19F9-4D27-A07D-E18F1933D256}" dt="2023-06-09T18:46:04.293" v="36795" actId="20577"/>
          <ac:spMkLst>
            <pc:docMk/>
            <pc:sldMk cId="1787930749" sldId="387"/>
            <ac:spMk id="2" creationId="{633656AB-1FC5-378C-A94C-CC7487BF0B94}"/>
          </ac:spMkLst>
        </pc:spChg>
        <pc:spChg chg="del mod">
          <ac:chgData name="Rebecca Walker" userId="90d0dbfc9496722f" providerId="LiveId" clId="{477B8A84-19F9-4D27-A07D-E18F1933D256}" dt="2023-06-09T12:27:31.683" v="3753" actId="478"/>
          <ac:spMkLst>
            <pc:docMk/>
            <pc:sldMk cId="1787930749" sldId="387"/>
            <ac:spMk id="3" creationId="{88FDCAFA-26D5-9795-5D6D-D89CC0B0D8FC}"/>
          </ac:spMkLst>
        </pc:spChg>
        <pc:spChg chg="add mod">
          <ac:chgData name="Rebecca Walker" userId="90d0dbfc9496722f" providerId="LiveId" clId="{477B8A84-19F9-4D27-A07D-E18F1933D256}" dt="2023-06-09T12:27:42.076" v="3755" actId="1076"/>
          <ac:spMkLst>
            <pc:docMk/>
            <pc:sldMk cId="1787930749" sldId="387"/>
            <ac:spMk id="4" creationId="{47F2FF31-A477-608A-876B-C901E9EF97A5}"/>
          </ac:spMkLst>
        </pc:spChg>
      </pc:sldChg>
      <pc:sldChg chg="addSp delSp modSp add mod">
        <pc:chgData name="Rebecca Walker" userId="90d0dbfc9496722f" providerId="LiveId" clId="{477B8A84-19F9-4D27-A07D-E18F1933D256}" dt="2023-06-09T18:46:22.116" v="36796" actId="20577"/>
        <pc:sldMkLst>
          <pc:docMk/>
          <pc:sldMk cId="1385968175" sldId="388"/>
        </pc:sldMkLst>
        <pc:spChg chg="mod">
          <ac:chgData name="Rebecca Walker" userId="90d0dbfc9496722f" providerId="LiveId" clId="{477B8A84-19F9-4D27-A07D-E18F1933D256}" dt="2023-06-09T18:46:22.116" v="36796" actId="20577"/>
          <ac:spMkLst>
            <pc:docMk/>
            <pc:sldMk cId="1385968175" sldId="388"/>
            <ac:spMk id="2" creationId="{633656AB-1FC5-378C-A94C-CC7487BF0B94}"/>
          </ac:spMkLst>
        </pc:spChg>
        <pc:spChg chg="del">
          <ac:chgData name="Rebecca Walker" userId="90d0dbfc9496722f" providerId="LiveId" clId="{477B8A84-19F9-4D27-A07D-E18F1933D256}" dt="2023-06-09T12:08:51.949" v="2503" actId="478"/>
          <ac:spMkLst>
            <pc:docMk/>
            <pc:sldMk cId="1385968175" sldId="388"/>
            <ac:spMk id="3" creationId="{88FDCAFA-26D5-9795-5D6D-D89CC0B0D8FC}"/>
          </ac:spMkLst>
        </pc:spChg>
        <pc:spChg chg="mod">
          <ac:chgData name="Rebecca Walker" userId="90d0dbfc9496722f" providerId="LiveId" clId="{477B8A84-19F9-4D27-A07D-E18F1933D256}" dt="2023-06-09T18:05:32.664" v="33524" actId="20577"/>
          <ac:spMkLst>
            <pc:docMk/>
            <pc:sldMk cId="1385968175" sldId="388"/>
            <ac:spMk id="4" creationId="{47F2FF31-A477-608A-876B-C901E9EF97A5}"/>
          </ac:spMkLst>
        </pc:spChg>
        <pc:spChg chg="add mod ord">
          <ac:chgData name="Rebecca Walker" userId="90d0dbfc9496722f" providerId="LiveId" clId="{477B8A84-19F9-4D27-A07D-E18F1933D256}" dt="2023-06-09T12:21:29.876" v="3484" actId="14100"/>
          <ac:spMkLst>
            <pc:docMk/>
            <pc:sldMk cId="1385968175" sldId="388"/>
            <ac:spMk id="5" creationId="{D3A1312E-CC2C-7E3B-10F4-F42BF188263E}"/>
          </ac:spMkLst>
        </pc:spChg>
        <pc:spChg chg="add mod">
          <ac:chgData name="Rebecca Walker" userId="90d0dbfc9496722f" providerId="LiveId" clId="{477B8A84-19F9-4D27-A07D-E18F1933D256}" dt="2023-06-09T18:06:44.711" v="33564" actId="14100"/>
          <ac:spMkLst>
            <pc:docMk/>
            <pc:sldMk cId="1385968175" sldId="388"/>
            <ac:spMk id="6" creationId="{E90E8EFB-B9DF-FB55-79C1-7016623790E2}"/>
          </ac:spMkLst>
        </pc:spChg>
        <pc:spChg chg="add mod">
          <ac:chgData name="Rebecca Walker" userId="90d0dbfc9496722f" providerId="LiveId" clId="{477B8A84-19F9-4D27-A07D-E18F1933D256}" dt="2023-06-09T18:06:51.733" v="33567" actId="313"/>
          <ac:spMkLst>
            <pc:docMk/>
            <pc:sldMk cId="1385968175" sldId="388"/>
            <ac:spMk id="7" creationId="{9E9DEDA5-BFF8-86DA-DDEF-226B11EE7B2F}"/>
          </ac:spMkLst>
        </pc:spChg>
        <pc:spChg chg="add mod">
          <ac:chgData name="Rebecca Walker" userId="90d0dbfc9496722f" providerId="LiveId" clId="{477B8A84-19F9-4D27-A07D-E18F1933D256}" dt="2023-06-09T12:19:59.156" v="3301" actId="1076"/>
          <ac:spMkLst>
            <pc:docMk/>
            <pc:sldMk cId="1385968175" sldId="388"/>
            <ac:spMk id="8" creationId="{72BA4CCE-CF77-0B5E-2AF7-273975A5FE03}"/>
          </ac:spMkLst>
        </pc:spChg>
        <pc:spChg chg="add mod">
          <ac:chgData name="Rebecca Walker" userId="90d0dbfc9496722f" providerId="LiveId" clId="{477B8A84-19F9-4D27-A07D-E18F1933D256}" dt="2023-06-09T12:19:59.156" v="3301" actId="1076"/>
          <ac:spMkLst>
            <pc:docMk/>
            <pc:sldMk cId="1385968175" sldId="388"/>
            <ac:spMk id="9" creationId="{6B2A6584-CC2F-BB22-3E61-146899DDD17D}"/>
          </ac:spMkLst>
        </pc:spChg>
        <pc:spChg chg="add mod">
          <ac:chgData name="Rebecca Walker" userId="90d0dbfc9496722f" providerId="LiveId" clId="{477B8A84-19F9-4D27-A07D-E18F1933D256}" dt="2023-06-09T12:33:35.716" v="3988" actId="14100"/>
          <ac:spMkLst>
            <pc:docMk/>
            <pc:sldMk cId="1385968175" sldId="388"/>
            <ac:spMk id="10" creationId="{8815C591-FF69-305E-69BC-947CA5F07891}"/>
          </ac:spMkLst>
        </pc:spChg>
        <pc:spChg chg="add mod">
          <ac:chgData name="Rebecca Walker" userId="90d0dbfc9496722f" providerId="LiveId" clId="{477B8A84-19F9-4D27-A07D-E18F1933D256}" dt="2023-06-09T18:05:43.990" v="33530" actId="20577"/>
          <ac:spMkLst>
            <pc:docMk/>
            <pc:sldMk cId="1385968175" sldId="388"/>
            <ac:spMk id="11" creationId="{A822137A-D866-0404-4165-85A806DC110A}"/>
          </ac:spMkLst>
        </pc:spChg>
        <pc:spChg chg="add mod">
          <ac:chgData name="Rebecca Walker" userId="90d0dbfc9496722f" providerId="LiveId" clId="{477B8A84-19F9-4D27-A07D-E18F1933D256}" dt="2023-06-09T12:33:42.419" v="3990" actId="1076"/>
          <ac:spMkLst>
            <pc:docMk/>
            <pc:sldMk cId="1385968175" sldId="388"/>
            <ac:spMk id="12" creationId="{4F1C0FFF-19BB-B997-5B41-5FF7F356F205}"/>
          </ac:spMkLst>
        </pc:spChg>
        <pc:spChg chg="add mod">
          <ac:chgData name="Rebecca Walker" userId="90d0dbfc9496722f" providerId="LiveId" clId="{477B8A84-19F9-4D27-A07D-E18F1933D256}" dt="2023-06-09T18:06:11.256" v="33541" actId="1038"/>
          <ac:spMkLst>
            <pc:docMk/>
            <pc:sldMk cId="1385968175" sldId="388"/>
            <ac:spMk id="13" creationId="{B872BC3C-F30D-2D20-546B-37107D71887A}"/>
          </ac:spMkLst>
        </pc:spChg>
        <pc:spChg chg="add mod">
          <ac:chgData name="Rebecca Walker" userId="90d0dbfc9496722f" providerId="LiveId" clId="{477B8A84-19F9-4D27-A07D-E18F1933D256}" dt="2023-06-09T18:05:57.846" v="33539" actId="14100"/>
          <ac:spMkLst>
            <pc:docMk/>
            <pc:sldMk cId="1385968175" sldId="388"/>
            <ac:spMk id="14" creationId="{4F548515-9FE6-40B6-DC21-9D34678B269A}"/>
          </ac:spMkLst>
        </pc:spChg>
        <pc:spChg chg="add mod ord">
          <ac:chgData name="Rebecca Walker" userId="90d0dbfc9496722f" providerId="LiveId" clId="{477B8A84-19F9-4D27-A07D-E18F1933D256}" dt="2023-06-09T12:33:39.563" v="3989" actId="1076"/>
          <ac:spMkLst>
            <pc:docMk/>
            <pc:sldMk cId="1385968175" sldId="388"/>
            <ac:spMk id="15" creationId="{97524368-84C1-8939-B9BE-6D0AB1040680}"/>
          </ac:spMkLst>
        </pc:spChg>
      </pc:sldChg>
      <pc:sldChg chg="delSp add mod">
        <pc:chgData name="Rebecca Walker" userId="90d0dbfc9496722f" providerId="LiveId" clId="{477B8A84-19F9-4D27-A07D-E18F1933D256}" dt="2023-06-09T12:28:50.745" v="3817" actId="478"/>
        <pc:sldMkLst>
          <pc:docMk/>
          <pc:sldMk cId="1151488692" sldId="389"/>
        </pc:sldMkLst>
        <pc:spChg chg="del">
          <ac:chgData name="Rebecca Walker" userId="90d0dbfc9496722f" providerId="LiveId" clId="{477B8A84-19F9-4D27-A07D-E18F1933D256}" dt="2023-06-09T12:28:50.745" v="3817" actId="478"/>
          <ac:spMkLst>
            <pc:docMk/>
            <pc:sldMk cId="1151488692" sldId="389"/>
            <ac:spMk id="4" creationId="{47F2FF31-A477-608A-876B-C901E9EF97A5}"/>
          </ac:spMkLst>
        </pc:spChg>
      </pc:sldChg>
      <pc:sldChg chg="addSp delSp modSp add mod ord">
        <pc:chgData name="Rebecca Walker" userId="90d0dbfc9496722f" providerId="LiveId" clId="{477B8A84-19F9-4D27-A07D-E18F1933D256}" dt="2023-06-09T18:53:26.153" v="37257" actId="20577"/>
        <pc:sldMkLst>
          <pc:docMk/>
          <pc:sldMk cId="1966121797" sldId="390"/>
        </pc:sldMkLst>
        <pc:spChg chg="mod">
          <ac:chgData name="Rebecca Walker" userId="90d0dbfc9496722f" providerId="LiveId" clId="{477B8A84-19F9-4D27-A07D-E18F1933D256}" dt="2023-06-09T12:35:57.129" v="4082" actId="20577"/>
          <ac:spMkLst>
            <pc:docMk/>
            <pc:sldMk cId="1966121797" sldId="390"/>
            <ac:spMk id="2" creationId="{633656AB-1FC5-378C-A94C-CC7487BF0B94}"/>
          </ac:spMkLst>
        </pc:spChg>
        <pc:spChg chg="del">
          <ac:chgData name="Rebecca Walker" userId="90d0dbfc9496722f" providerId="LiveId" clId="{477B8A84-19F9-4D27-A07D-E18F1933D256}" dt="2023-06-09T12:35:17.413" v="3994" actId="478"/>
          <ac:spMkLst>
            <pc:docMk/>
            <pc:sldMk cId="1966121797" sldId="390"/>
            <ac:spMk id="3" creationId="{88FDCAFA-26D5-9795-5D6D-D89CC0B0D8FC}"/>
          </ac:spMkLst>
        </pc:spChg>
        <pc:spChg chg="add mod">
          <ac:chgData name="Rebecca Walker" userId="90d0dbfc9496722f" providerId="LiveId" clId="{477B8A84-19F9-4D27-A07D-E18F1933D256}" dt="2023-06-09T18:50:02.517" v="37030" actId="20577"/>
          <ac:spMkLst>
            <pc:docMk/>
            <pc:sldMk cId="1966121797" sldId="390"/>
            <ac:spMk id="4" creationId="{777D4F31-F1D5-60F4-5B72-C6F556D5E422}"/>
          </ac:spMkLst>
        </pc:spChg>
        <pc:spChg chg="add mod">
          <ac:chgData name="Rebecca Walker" userId="90d0dbfc9496722f" providerId="LiveId" clId="{477B8A84-19F9-4D27-A07D-E18F1933D256}" dt="2023-06-09T18:53:26.153" v="37257" actId="20577"/>
          <ac:spMkLst>
            <pc:docMk/>
            <pc:sldMk cId="1966121797" sldId="390"/>
            <ac:spMk id="5" creationId="{5D342A74-3375-EC22-88A5-D2FC9C4BECE4}"/>
          </ac:spMkLst>
        </pc:spChg>
      </pc:sldChg>
      <pc:sldChg chg="addSp delSp modSp add mod">
        <pc:chgData name="Rebecca Walker" userId="90d0dbfc9496722f" providerId="LiveId" clId="{477B8A84-19F9-4D27-A07D-E18F1933D256}" dt="2023-06-09T18:54:32.377" v="37326" actId="20577"/>
        <pc:sldMkLst>
          <pc:docMk/>
          <pc:sldMk cId="1721533732" sldId="391"/>
        </pc:sldMkLst>
        <pc:spChg chg="mod">
          <ac:chgData name="Rebecca Walker" userId="90d0dbfc9496722f" providerId="LiveId" clId="{477B8A84-19F9-4D27-A07D-E18F1933D256}" dt="2023-06-09T13:04:01.602" v="5519" actId="20577"/>
          <ac:spMkLst>
            <pc:docMk/>
            <pc:sldMk cId="1721533732" sldId="391"/>
            <ac:spMk id="2" creationId="{633656AB-1FC5-378C-A94C-CC7487BF0B94}"/>
          </ac:spMkLst>
        </pc:spChg>
        <pc:spChg chg="add mod ord">
          <ac:chgData name="Rebecca Walker" userId="90d0dbfc9496722f" providerId="LiveId" clId="{477B8A84-19F9-4D27-A07D-E18F1933D256}" dt="2023-06-09T18:15:13.902" v="34239" actId="14100"/>
          <ac:spMkLst>
            <pc:docMk/>
            <pc:sldMk cId="1721533732" sldId="391"/>
            <ac:spMk id="3" creationId="{8B31BD0A-8B72-D803-37A8-E91700DE17B3}"/>
          </ac:spMkLst>
        </pc:spChg>
        <pc:spChg chg="mod">
          <ac:chgData name="Rebecca Walker" userId="90d0dbfc9496722f" providerId="LiveId" clId="{477B8A84-19F9-4D27-A07D-E18F1933D256}" dt="2023-06-09T18:54:32.377" v="37326" actId="20577"/>
          <ac:spMkLst>
            <pc:docMk/>
            <pc:sldMk cId="1721533732" sldId="391"/>
            <ac:spMk id="4" creationId="{777D4F31-F1D5-60F4-5B72-C6F556D5E422}"/>
          </ac:spMkLst>
        </pc:spChg>
        <pc:spChg chg="mod">
          <ac:chgData name="Rebecca Walker" userId="90d0dbfc9496722f" providerId="LiveId" clId="{477B8A84-19F9-4D27-A07D-E18F1933D256}" dt="2023-06-09T18:15:20.386" v="34240" actId="1076"/>
          <ac:spMkLst>
            <pc:docMk/>
            <pc:sldMk cId="1721533732" sldId="391"/>
            <ac:spMk id="5" creationId="{5D342A74-3375-EC22-88A5-D2FC9C4BECE4}"/>
          </ac:spMkLst>
        </pc:spChg>
        <pc:spChg chg="add del mod">
          <ac:chgData name="Rebecca Walker" userId="90d0dbfc9496722f" providerId="LiveId" clId="{477B8A84-19F9-4D27-A07D-E18F1933D256}" dt="2023-06-09T13:16:13.161" v="7152" actId="478"/>
          <ac:spMkLst>
            <pc:docMk/>
            <pc:sldMk cId="1721533732" sldId="391"/>
            <ac:spMk id="6" creationId="{A31FE427-049B-4953-349E-0E891F3F9702}"/>
          </ac:spMkLst>
        </pc:spChg>
      </pc:sldChg>
      <pc:sldChg chg="delSp modSp add mod">
        <pc:chgData name="Rebecca Walker" userId="90d0dbfc9496722f" providerId="LiveId" clId="{477B8A84-19F9-4D27-A07D-E18F1933D256}" dt="2023-06-12T07:49:48.158" v="42894" actId="20577"/>
        <pc:sldMkLst>
          <pc:docMk/>
          <pc:sldMk cId="2410880629" sldId="392"/>
        </pc:sldMkLst>
        <pc:spChg chg="mod">
          <ac:chgData name="Rebecca Walker" userId="90d0dbfc9496722f" providerId="LiveId" clId="{477B8A84-19F9-4D27-A07D-E18F1933D256}" dt="2023-06-09T14:04:14.505" v="11687" actId="20577"/>
          <ac:spMkLst>
            <pc:docMk/>
            <pc:sldMk cId="2410880629" sldId="392"/>
            <ac:spMk id="2" creationId="{633656AB-1FC5-378C-A94C-CC7487BF0B94}"/>
          </ac:spMkLst>
        </pc:spChg>
        <pc:spChg chg="del">
          <ac:chgData name="Rebecca Walker" userId="90d0dbfc9496722f" providerId="LiveId" clId="{477B8A84-19F9-4D27-A07D-E18F1933D256}" dt="2023-06-09T14:01:58.881" v="11504" actId="478"/>
          <ac:spMkLst>
            <pc:docMk/>
            <pc:sldMk cId="2410880629" sldId="392"/>
            <ac:spMk id="3" creationId="{8B31BD0A-8B72-D803-37A8-E91700DE17B3}"/>
          </ac:spMkLst>
        </pc:spChg>
        <pc:spChg chg="mod">
          <ac:chgData name="Rebecca Walker" userId="90d0dbfc9496722f" providerId="LiveId" clId="{477B8A84-19F9-4D27-A07D-E18F1933D256}" dt="2023-06-12T07:49:48.158" v="42894" actId="20577"/>
          <ac:spMkLst>
            <pc:docMk/>
            <pc:sldMk cId="2410880629" sldId="392"/>
            <ac:spMk id="4" creationId="{777D4F31-F1D5-60F4-5B72-C6F556D5E422}"/>
          </ac:spMkLst>
        </pc:spChg>
        <pc:spChg chg="del mod">
          <ac:chgData name="Rebecca Walker" userId="90d0dbfc9496722f" providerId="LiveId" clId="{477B8A84-19F9-4D27-A07D-E18F1933D256}" dt="2023-06-09T14:01:56.727" v="11503" actId="478"/>
          <ac:spMkLst>
            <pc:docMk/>
            <pc:sldMk cId="2410880629" sldId="392"/>
            <ac:spMk id="5" creationId="{5D342A74-3375-EC22-88A5-D2FC9C4BECE4}"/>
          </ac:spMkLst>
        </pc:spChg>
      </pc:sldChg>
      <pc:sldChg chg="addSp delSp modSp add mod">
        <pc:chgData name="Rebecca Walker" userId="90d0dbfc9496722f" providerId="LiveId" clId="{477B8A84-19F9-4D27-A07D-E18F1933D256}" dt="2023-06-12T07:58:21.304" v="43426" actId="20577"/>
        <pc:sldMkLst>
          <pc:docMk/>
          <pc:sldMk cId="2098969966" sldId="393"/>
        </pc:sldMkLst>
        <pc:spChg chg="mod">
          <ac:chgData name="Rebecca Walker" userId="90d0dbfc9496722f" providerId="LiveId" clId="{477B8A84-19F9-4D27-A07D-E18F1933D256}" dt="2023-06-09T14:04:30.839" v="11720" actId="20577"/>
          <ac:spMkLst>
            <pc:docMk/>
            <pc:sldMk cId="2098969966" sldId="393"/>
            <ac:spMk id="2" creationId="{633656AB-1FC5-378C-A94C-CC7487BF0B94}"/>
          </ac:spMkLst>
        </pc:spChg>
        <pc:spChg chg="add mod">
          <ac:chgData name="Rebecca Walker" userId="90d0dbfc9496722f" providerId="LiveId" clId="{477B8A84-19F9-4D27-A07D-E18F1933D256}" dt="2023-06-12T07:54:26.590" v="43104" actId="1076"/>
          <ac:spMkLst>
            <pc:docMk/>
            <pc:sldMk cId="2098969966" sldId="393"/>
            <ac:spMk id="3" creationId="{85D9DA29-027B-7BA8-BAC5-A0CE8C1D628A}"/>
          </ac:spMkLst>
        </pc:spChg>
        <pc:spChg chg="mod">
          <ac:chgData name="Rebecca Walker" userId="90d0dbfc9496722f" providerId="LiveId" clId="{477B8A84-19F9-4D27-A07D-E18F1933D256}" dt="2023-06-12T07:58:21.304" v="43426" actId="20577"/>
          <ac:spMkLst>
            <pc:docMk/>
            <pc:sldMk cId="2098969966" sldId="393"/>
            <ac:spMk id="4" creationId="{777D4F31-F1D5-60F4-5B72-C6F556D5E422}"/>
          </ac:spMkLst>
        </pc:spChg>
        <pc:spChg chg="add mod ord">
          <ac:chgData name="Rebecca Walker" userId="90d0dbfc9496722f" providerId="LiveId" clId="{477B8A84-19F9-4D27-A07D-E18F1933D256}" dt="2023-06-12T07:53:47.599" v="43060" actId="1035"/>
          <ac:spMkLst>
            <pc:docMk/>
            <pc:sldMk cId="2098969966" sldId="393"/>
            <ac:spMk id="5" creationId="{DD4852AC-048C-654B-19FE-0C9218CF867B}"/>
          </ac:spMkLst>
        </pc:spChg>
        <pc:spChg chg="add mod">
          <ac:chgData name="Rebecca Walker" userId="90d0dbfc9496722f" providerId="LiveId" clId="{477B8A84-19F9-4D27-A07D-E18F1933D256}" dt="2023-06-12T07:53:53.975" v="43071" actId="1035"/>
          <ac:spMkLst>
            <pc:docMk/>
            <pc:sldMk cId="2098969966" sldId="393"/>
            <ac:spMk id="6" creationId="{449A09AA-0CBC-E6F4-5461-C508E7D3D336}"/>
          </ac:spMkLst>
        </pc:spChg>
        <pc:spChg chg="add mod">
          <ac:chgData name="Rebecca Walker" userId="90d0dbfc9496722f" providerId="LiveId" clId="{477B8A84-19F9-4D27-A07D-E18F1933D256}" dt="2023-06-12T07:53:53.975" v="43071" actId="1035"/>
          <ac:spMkLst>
            <pc:docMk/>
            <pc:sldMk cId="2098969966" sldId="393"/>
            <ac:spMk id="7" creationId="{855CB31A-EF26-1D17-2356-EF4ED93A0AB2}"/>
          </ac:spMkLst>
        </pc:spChg>
        <pc:spChg chg="add mod">
          <ac:chgData name="Rebecca Walker" userId="90d0dbfc9496722f" providerId="LiveId" clId="{477B8A84-19F9-4D27-A07D-E18F1933D256}" dt="2023-06-12T07:53:35.159" v="43043" actId="14100"/>
          <ac:spMkLst>
            <pc:docMk/>
            <pc:sldMk cId="2098969966" sldId="393"/>
            <ac:spMk id="8" creationId="{953BB4E5-26C8-09B8-7AF7-15C78CF4118A}"/>
          </ac:spMkLst>
        </pc:spChg>
        <pc:spChg chg="add mod">
          <ac:chgData name="Rebecca Walker" userId="90d0dbfc9496722f" providerId="LiveId" clId="{477B8A84-19F9-4D27-A07D-E18F1933D256}" dt="2023-06-12T07:53:38.715" v="43044" actId="1076"/>
          <ac:spMkLst>
            <pc:docMk/>
            <pc:sldMk cId="2098969966" sldId="393"/>
            <ac:spMk id="9" creationId="{D211028A-CD17-B903-F028-491C21D708A5}"/>
          </ac:spMkLst>
        </pc:spChg>
        <pc:spChg chg="add del mod">
          <ac:chgData name="Rebecca Walker" userId="90d0dbfc9496722f" providerId="LiveId" clId="{477B8A84-19F9-4D27-A07D-E18F1933D256}" dt="2023-06-09T18:19:51.457" v="34421" actId="478"/>
          <ac:spMkLst>
            <pc:docMk/>
            <pc:sldMk cId="2098969966" sldId="393"/>
            <ac:spMk id="10" creationId="{50FFA063-4A11-319E-5987-EDEF1CCA9C34}"/>
          </ac:spMkLst>
        </pc:spChg>
        <pc:spChg chg="add mod">
          <ac:chgData name="Rebecca Walker" userId="90d0dbfc9496722f" providerId="LiveId" clId="{477B8A84-19F9-4D27-A07D-E18F1933D256}" dt="2023-06-12T07:54:43.030" v="43108" actId="1076"/>
          <ac:spMkLst>
            <pc:docMk/>
            <pc:sldMk cId="2098969966" sldId="393"/>
            <ac:spMk id="10" creationId="{BBF29F46-80E9-4C39-80E1-3ED56E59220F}"/>
          </ac:spMkLst>
        </pc:spChg>
      </pc:sldChg>
      <pc:sldChg chg="delSp modSp add del mod">
        <pc:chgData name="Rebecca Walker" userId="90d0dbfc9496722f" providerId="LiveId" clId="{477B8A84-19F9-4D27-A07D-E18F1933D256}" dt="2023-06-09T15:51:27.596" v="21798" actId="2696"/>
        <pc:sldMkLst>
          <pc:docMk/>
          <pc:sldMk cId="2117468816" sldId="394"/>
        </pc:sldMkLst>
        <pc:spChg chg="mod">
          <ac:chgData name="Rebecca Walker" userId="90d0dbfc9496722f" providerId="LiveId" clId="{477B8A84-19F9-4D27-A07D-E18F1933D256}" dt="2023-06-09T14:53:56.090" v="15227" actId="20577"/>
          <ac:spMkLst>
            <pc:docMk/>
            <pc:sldMk cId="2117468816" sldId="394"/>
            <ac:spMk id="2" creationId="{633656AB-1FC5-378C-A94C-CC7487BF0B94}"/>
          </ac:spMkLst>
        </pc:spChg>
        <pc:spChg chg="mod">
          <ac:chgData name="Rebecca Walker" userId="90d0dbfc9496722f" providerId="LiveId" clId="{477B8A84-19F9-4D27-A07D-E18F1933D256}" dt="2023-06-09T15:29:22.258" v="19804" actId="20577"/>
          <ac:spMkLst>
            <pc:docMk/>
            <pc:sldMk cId="2117468816" sldId="394"/>
            <ac:spMk id="4" creationId="{777D4F31-F1D5-60F4-5B72-C6F556D5E422}"/>
          </ac:spMkLst>
        </pc:spChg>
        <pc:spChg chg="del">
          <ac:chgData name="Rebecca Walker" userId="90d0dbfc9496722f" providerId="LiveId" clId="{477B8A84-19F9-4D27-A07D-E18F1933D256}" dt="2023-06-09T15:25:11.594" v="19413" actId="478"/>
          <ac:spMkLst>
            <pc:docMk/>
            <pc:sldMk cId="2117468816" sldId="394"/>
            <ac:spMk id="5" creationId="{5D342A74-3375-EC22-88A5-D2FC9C4BECE4}"/>
          </ac:spMkLst>
        </pc:spChg>
      </pc:sldChg>
      <pc:sldChg chg="addSp delSp modSp add mod">
        <pc:chgData name="Rebecca Walker" userId="90d0dbfc9496722f" providerId="LiveId" clId="{477B8A84-19F9-4D27-A07D-E18F1933D256}" dt="2023-06-12T08:10:04.890" v="44562" actId="114"/>
        <pc:sldMkLst>
          <pc:docMk/>
          <pc:sldMk cId="1943763413" sldId="395"/>
        </pc:sldMkLst>
        <pc:spChg chg="add del mod">
          <ac:chgData name="Rebecca Walker" userId="90d0dbfc9496722f" providerId="LiveId" clId="{477B8A84-19F9-4D27-A07D-E18F1933D256}" dt="2023-06-09T15:30:35.176" v="19814" actId="478"/>
          <ac:spMkLst>
            <pc:docMk/>
            <pc:sldMk cId="1943763413" sldId="395"/>
            <ac:spMk id="3" creationId="{1B5C94AA-1A0C-A3CE-A076-212FB484EF4B}"/>
          </ac:spMkLst>
        </pc:spChg>
        <pc:spChg chg="mod">
          <ac:chgData name="Rebecca Walker" userId="90d0dbfc9496722f" providerId="LiveId" clId="{477B8A84-19F9-4D27-A07D-E18F1933D256}" dt="2023-06-12T08:10:04.890" v="44562" actId="114"/>
          <ac:spMkLst>
            <pc:docMk/>
            <pc:sldMk cId="1943763413" sldId="395"/>
            <ac:spMk id="4" creationId="{777D4F31-F1D5-60F4-5B72-C6F556D5E422}"/>
          </ac:spMkLst>
        </pc:spChg>
        <pc:spChg chg="add del mod ord">
          <ac:chgData name="Rebecca Walker" userId="90d0dbfc9496722f" providerId="LiveId" clId="{477B8A84-19F9-4D27-A07D-E18F1933D256}" dt="2023-06-09T15:51:08.909" v="21797" actId="478"/>
          <ac:spMkLst>
            <pc:docMk/>
            <pc:sldMk cId="1943763413" sldId="395"/>
            <ac:spMk id="5" creationId="{6A58FB19-F4B7-D546-AAF2-986FD0422E4B}"/>
          </ac:spMkLst>
        </pc:spChg>
      </pc:sldChg>
      <pc:sldChg chg="addSp modSp add mod ord">
        <pc:chgData name="Rebecca Walker" userId="90d0dbfc9496722f" providerId="LiveId" clId="{477B8A84-19F9-4D27-A07D-E18F1933D256}" dt="2023-06-12T08:18:46.249" v="45020" actId="20577"/>
        <pc:sldMkLst>
          <pc:docMk/>
          <pc:sldMk cId="3194240962" sldId="396"/>
        </pc:sldMkLst>
        <pc:spChg chg="mod">
          <ac:chgData name="Rebecca Walker" userId="90d0dbfc9496722f" providerId="LiveId" clId="{477B8A84-19F9-4D27-A07D-E18F1933D256}" dt="2023-06-12T08:16:27.897" v="44887" actId="14100"/>
          <ac:spMkLst>
            <pc:docMk/>
            <pc:sldMk cId="3194240962" sldId="396"/>
            <ac:spMk id="2" creationId="{633656AB-1FC5-378C-A94C-CC7487BF0B94}"/>
          </ac:spMkLst>
        </pc:spChg>
        <pc:spChg chg="add mod">
          <ac:chgData name="Rebecca Walker" userId="90d0dbfc9496722f" providerId="LiveId" clId="{477B8A84-19F9-4D27-A07D-E18F1933D256}" dt="2023-06-12T08:18:03.110" v="44960" actId="1076"/>
          <ac:spMkLst>
            <pc:docMk/>
            <pc:sldMk cId="3194240962" sldId="396"/>
            <ac:spMk id="3" creationId="{EA9CB525-E762-9650-DEF6-1DD1DC7014A4}"/>
          </ac:spMkLst>
        </pc:spChg>
        <pc:spChg chg="mod">
          <ac:chgData name="Rebecca Walker" userId="90d0dbfc9496722f" providerId="LiveId" clId="{477B8A84-19F9-4D27-A07D-E18F1933D256}" dt="2023-06-12T08:17:22.285" v="44916" actId="20577"/>
          <ac:spMkLst>
            <pc:docMk/>
            <pc:sldMk cId="3194240962" sldId="396"/>
            <ac:spMk id="4" creationId="{777D4F31-F1D5-60F4-5B72-C6F556D5E422}"/>
          </ac:spMkLst>
        </pc:spChg>
        <pc:spChg chg="add mod">
          <ac:chgData name="Rebecca Walker" userId="90d0dbfc9496722f" providerId="LiveId" clId="{477B8A84-19F9-4D27-A07D-E18F1933D256}" dt="2023-06-12T08:17:07.915" v="44913" actId="20577"/>
          <ac:spMkLst>
            <pc:docMk/>
            <pc:sldMk cId="3194240962" sldId="396"/>
            <ac:spMk id="5" creationId="{E011C198-38DF-B46C-915A-C9DDE1707AA8}"/>
          </ac:spMkLst>
        </pc:spChg>
        <pc:spChg chg="add mod">
          <ac:chgData name="Rebecca Walker" userId="90d0dbfc9496722f" providerId="LiveId" clId="{477B8A84-19F9-4D27-A07D-E18F1933D256}" dt="2023-06-12T08:18:46.249" v="45020" actId="20577"/>
          <ac:spMkLst>
            <pc:docMk/>
            <pc:sldMk cId="3194240962" sldId="396"/>
            <ac:spMk id="6" creationId="{16C6EFC9-D838-397E-756B-33BBBEE35BBC}"/>
          </ac:spMkLst>
        </pc:spChg>
        <pc:spChg chg="add mod">
          <ac:chgData name="Rebecca Walker" userId="90d0dbfc9496722f" providerId="LiveId" clId="{477B8A84-19F9-4D27-A07D-E18F1933D256}" dt="2023-06-12T08:17:03.772" v="44907" actId="1076"/>
          <ac:spMkLst>
            <pc:docMk/>
            <pc:sldMk cId="3194240962" sldId="396"/>
            <ac:spMk id="7" creationId="{6AF7D664-E271-A4B1-9086-F72F3A1EECB2}"/>
          </ac:spMkLst>
        </pc:spChg>
        <pc:spChg chg="add mod ord">
          <ac:chgData name="Rebecca Walker" userId="90d0dbfc9496722f" providerId="LiveId" clId="{477B8A84-19F9-4D27-A07D-E18F1933D256}" dt="2023-06-12T08:17:13.344" v="44914" actId="14100"/>
          <ac:spMkLst>
            <pc:docMk/>
            <pc:sldMk cId="3194240962" sldId="396"/>
            <ac:spMk id="8" creationId="{7218886A-3B26-EF51-E1AC-B859321C0FE6}"/>
          </ac:spMkLst>
        </pc:spChg>
        <pc:spChg chg="add mod ord">
          <ac:chgData name="Rebecca Walker" userId="90d0dbfc9496722f" providerId="LiveId" clId="{477B8A84-19F9-4D27-A07D-E18F1933D256}" dt="2023-06-09T16:32:21.365" v="23905" actId="1076"/>
          <ac:spMkLst>
            <pc:docMk/>
            <pc:sldMk cId="3194240962" sldId="396"/>
            <ac:spMk id="9" creationId="{A386EBEB-8999-A17C-8ADC-BA65B145B28A}"/>
          </ac:spMkLst>
        </pc:spChg>
        <pc:spChg chg="add mod ord">
          <ac:chgData name="Rebecca Walker" userId="90d0dbfc9496722f" providerId="LiveId" clId="{477B8A84-19F9-4D27-A07D-E18F1933D256}" dt="2023-06-12T08:17:59.491" v="44959" actId="14100"/>
          <ac:spMkLst>
            <pc:docMk/>
            <pc:sldMk cId="3194240962" sldId="396"/>
            <ac:spMk id="10" creationId="{CB10978D-08B5-6A50-026C-E171D4DB43B6}"/>
          </ac:spMkLst>
        </pc:spChg>
        <pc:spChg chg="add mod ord">
          <ac:chgData name="Rebecca Walker" userId="90d0dbfc9496722f" providerId="LiveId" clId="{477B8A84-19F9-4D27-A07D-E18F1933D256}" dt="2023-06-09T16:34:22.752" v="24053" actId="13822"/>
          <ac:spMkLst>
            <pc:docMk/>
            <pc:sldMk cId="3194240962" sldId="396"/>
            <ac:spMk id="11" creationId="{3C65D411-E1B7-553D-7D15-90D73C515824}"/>
          </ac:spMkLst>
        </pc:spChg>
        <pc:spChg chg="add mod">
          <ac:chgData name="Rebecca Walker" userId="90d0dbfc9496722f" providerId="LiveId" clId="{477B8A84-19F9-4D27-A07D-E18F1933D256}" dt="2023-06-09T16:34:55.956" v="24070" actId="1035"/>
          <ac:spMkLst>
            <pc:docMk/>
            <pc:sldMk cId="3194240962" sldId="396"/>
            <ac:spMk id="12" creationId="{6D618A7F-DD94-F599-983D-7CB4A2924405}"/>
          </ac:spMkLst>
        </pc:spChg>
        <pc:spChg chg="add mod">
          <ac:chgData name="Rebecca Walker" userId="90d0dbfc9496722f" providerId="LiveId" clId="{477B8A84-19F9-4D27-A07D-E18F1933D256}" dt="2023-06-12T08:18:27.632" v="45003" actId="1076"/>
          <ac:spMkLst>
            <pc:docMk/>
            <pc:sldMk cId="3194240962" sldId="396"/>
            <ac:spMk id="13" creationId="{A84451EA-A48F-DC7B-FC88-093A3C7B2F49}"/>
          </ac:spMkLst>
        </pc:spChg>
      </pc:sldChg>
      <pc:sldChg chg="modSp add mod ord">
        <pc:chgData name="Rebecca Walker" userId="90d0dbfc9496722f" providerId="LiveId" clId="{477B8A84-19F9-4D27-A07D-E18F1933D256}" dt="2023-06-12T08:15:44.533" v="44794" actId="20577"/>
        <pc:sldMkLst>
          <pc:docMk/>
          <pc:sldMk cId="847830343" sldId="397"/>
        </pc:sldMkLst>
        <pc:spChg chg="mod">
          <ac:chgData name="Rebecca Walker" userId="90d0dbfc9496722f" providerId="LiveId" clId="{477B8A84-19F9-4D27-A07D-E18F1933D256}" dt="2023-06-09T16:20:24.942" v="23101" actId="20577"/>
          <ac:spMkLst>
            <pc:docMk/>
            <pc:sldMk cId="847830343" sldId="397"/>
            <ac:spMk id="2" creationId="{633656AB-1FC5-378C-A94C-CC7487BF0B94}"/>
          </ac:spMkLst>
        </pc:spChg>
        <pc:spChg chg="mod">
          <ac:chgData name="Rebecca Walker" userId="90d0dbfc9496722f" providerId="LiveId" clId="{477B8A84-19F9-4D27-A07D-E18F1933D256}" dt="2023-06-12T08:15:44.533" v="44794" actId="20577"/>
          <ac:spMkLst>
            <pc:docMk/>
            <pc:sldMk cId="847830343" sldId="397"/>
            <ac:spMk id="4" creationId="{777D4F31-F1D5-60F4-5B72-C6F556D5E422}"/>
          </ac:spMkLst>
        </pc:spChg>
      </pc:sldChg>
      <pc:sldChg chg="addSp modSp add mod ord">
        <pc:chgData name="Rebecca Walker" userId="90d0dbfc9496722f" providerId="LiveId" clId="{477B8A84-19F9-4D27-A07D-E18F1933D256}" dt="2023-06-12T08:13:14.700" v="44681" actId="1076"/>
        <pc:sldMkLst>
          <pc:docMk/>
          <pc:sldMk cId="2694184112" sldId="398"/>
        </pc:sldMkLst>
        <pc:spChg chg="mod">
          <ac:chgData name="Rebecca Walker" userId="90d0dbfc9496722f" providerId="LiveId" clId="{477B8A84-19F9-4D27-A07D-E18F1933D256}" dt="2023-06-09T16:35:38.492" v="24132" actId="20577"/>
          <ac:spMkLst>
            <pc:docMk/>
            <pc:sldMk cId="2694184112" sldId="398"/>
            <ac:spMk id="2" creationId="{633656AB-1FC5-378C-A94C-CC7487BF0B94}"/>
          </ac:spMkLst>
        </pc:spChg>
        <pc:spChg chg="mod">
          <ac:chgData name="Rebecca Walker" userId="90d0dbfc9496722f" providerId="LiveId" clId="{477B8A84-19F9-4D27-A07D-E18F1933D256}" dt="2023-06-12T08:12:30.903" v="44664" actId="20577"/>
          <ac:spMkLst>
            <pc:docMk/>
            <pc:sldMk cId="2694184112" sldId="398"/>
            <ac:spMk id="3" creationId="{EA9CB525-E762-9650-DEF6-1DD1DC7014A4}"/>
          </ac:spMkLst>
        </pc:spChg>
        <pc:spChg chg="mod">
          <ac:chgData name="Rebecca Walker" userId="90d0dbfc9496722f" providerId="LiveId" clId="{477B8A84-19F9-4D27-A07D-E18F1933D256}" dt="2023-06-12T08:12:21.644" v="44648" actId="1076"/>
          <ac:spMkLst>
            <pc:docMk/>
            <pc:sldMk cId="2694184112" sldId="398"/>
            <ac:spMk id="4" creationId="{777D4F31-F1D5-60F4-5B72-C6F556D5E422}"/>
          </ac:spMkLst>
        </pc:spChg>
        <pc:spChg chg="mod">
          <ac:chgData name="Rebecca Walker" userId="90d0dbfc9496722f" providerId="LiveId" clId="{477B8A84-19F9-4D27-A07D-E18F1933D256}" dt="2023-06-12T08:12:59.738" v="44679" actId="20577"/>
          <ac:spMkLst>
            <pc:docMk/>
            <pc:sldMk cId="2694184112" sldId="398"/>
            <ac:spMk id="5" creationId="{E011C198-38DF-B46C-915A-C9DDE1707AA8}"/>
          </ac:spMkLst>
        </pc:spChg>
        <pc:spChg chg="mod">
          <ac:chgData name="Rebecca Walker" userId="90d0dbfc9496722f" providerId="LiveId" clId="{477B8A84-19F9-4D27-A07D-E18F1933D256}" dt="2023-06-09T16:09:24.355" v="22668" actId="20577"/>
          <ac:spMkLst>
            <pc:docMk/>
            <pc:sldMk cId="2694184112" sldId="398"/>
            <ac:spMk id="6" creationId="{16C6EFC9-D838-397E-756B-33BBBEE35BBC}"/>
          </ac:spMkLst>
        </pc:spChg>
        <pc:spChg chg="mod">
          <ac:chgData name="Rebecca Walker" userId="90d0dbfc9496722f" providerId="LiveId" clId="{477B8A84-19F9-4D27-A07D-E18F1933D256}" dt="2023-06-12T08:11:42.157" v="44601" actId="255"/>
          <ac:spMkLst>
            <pc:docMk/>
            <pc:sldMk cId="2694184112" sldId="398"/>
            <ac:spMk id="7" creationId="{6AF7D664-E271-A4B1-9086-F72F3A1EECB2}"/>
          </ac:spMkLst>
        </pc:spChg>
        <pc:spChg chg="mod">
          <ac:chgData name="Rebecca Walker" userId="90d0dbfc9496722f" providerId="LiveId" clId="{477B8A84-19F9-4D27-A07D-E18F1933D256}" dt="2023-06-12T08:13:06.174" v="44680" actId="14100"/>
          <ac:spMkLst>
            <pc:docMk/>
            <pc:sldMk cId="2694184112" sldId="398"/>
            <ac:spMk id="8" creationId="{7218886A-3B26-EF51-E1AC-B859321C0FE6}"/>
          </ac:spMkLst>
        </pc:spChg>
        <pc:spChg chg="mod">
          <ac:chgData name="Rebecca Walker" userId="90d0dbfc9496722f" providerId="LiveId" clId="{477B8A84-19F9-4D27-A07D-E18F1933D256}" dt="2023-06-09T18:26:43.743" v="34773" actId="1076"/>
          <ac:spMkLst>
            <pc:docMk/>
            <pc:sldMk cId="2694184112" sldId="398"/>
            <ac:spMk id="9" creationId="{A386EBEB-8999-A17C-8ADC-BA65B145B28A}"/>
          </ac:spMkLst>
        </pc:spChg>
        <pc:spChg chg="mod">
          <ac:chgData name="Rebecca Walker" userId="90d0dbfc9496722f" providerId="LiveId" clId="{477B8A84-19F9-4D27-A07D-E18F1933D256}" dt="2023-06-09T18:26:00.271" v="34708" actId="1076"/>
          <ac:spMkLst>
            <pc:docMk/>
            <pc:sldMk cId="2694184112" sldId="398"/>
            <ac:spMk id="10" creationId="{CB10978D-08B5-6A50-026C-E171D4DB43B6}"/>
          </ac:spMkLst>
        </pc:spChg>
        <pc:spChg chg="add mod">
          <ac:chgData name="Rebecca Walker" userId="90d0dbfc9496722f" providerId="LiveId" clId="{477B8A84-19F9-4D27-A07D-E18F1933D256}" dt="2023-06-12T08:13:14.700" v="44681" actId="1076"/>
          <ac:spMkLst>
            <pc:docMk/>
            <pc:sldMk cId="2694184112" sldId="398"/>
            <ac:spMk id="12" creationId="{B2C09E30-D8D0-A8A6-F93D-973D9B227CED}"/>
          </ac:spMkLst>
        </pc:spChg>
        <pc:spChg chg="add mod">
          <ac:chgData name="Rebecca Walker" userId="90d0dbfc9496722f" providerId="LiveId" clId="{477B8A84-19F9-4D27-A07D-E18F1933D256}" dt="2023-06-12T08:11:19.901" v="44593" actId="1076"/>
          <ac:spMkLst>
            <pc:docMk/>
            <pc:sldMk cId="2694184112" sldId="398"/>
            <ac:spMk id="13" creationId="{80ED34B6-74A8-318F-4C36-1BD150558162}"/>
          </ac:spMkLst>
        </pc:spChg>
      </pc:sldChg>
      <pc:sldChg chg="addSp modSp new mod">
        <pc:chgData name="Rebecca Walker" userId="90d0dbfc9496722f" providerId="LiveId" clId="{477B8A84-19F9-4D27-A07D-E18F1933D256}" dt="2023-06-12T08:15:21.376" v="44786" actId="1076"/>
        <pc:sldMkLst>
          <pc:docMk/>
          <pc:sldMk cId="2318063469" sldId="399"/>
        </pc:sldMkLst>
        <pc:spChg chg="add mod">
          <ac:chgData name="Rebecca Walker" userId="90d0dbfc9496722f" providerId="LiveId" clId="{477B8A84-19F9-4D27-A07D-E18F1933D256}" dt="2023-06-12T08:15:21.376" v="44786" actId="1076"/>
          <ac:spMkLst>
            <pc:docMk/>
            <pc:sldMk cId="2318063469" sldId="399"/>
            <ac:spMk id="2" creationId="{6F133D77-B10D-9188-7C30-27752F66B3F2}"/>
          </ac:spMkLst>
        </pc:spChg>
      </pc:sldChg>
      <pc:sldChg chg="modSp add mod">
        <pc:chgData name="Rebecca Walker" userId="90d0dbfc9496722f" providerId="LiveId" clId="{477B8A84-19F9-4D27-A07D-E18F1933D256}" dt="2023-06-09T16:28:11.250" v="23742" actId="1076"/>
        <pc:sldMkLst>
          <pc:docMk/>
          <pc:sldMk cId="3687524573" sldId="400"/>
        </pc:sldMkLst>
        <pc:spChg chg="mod">
          <ac:chgData name="Rebecca Walker" userId="90d0dbfc9496722f" providerId="LiveId" clId="{477B8A84-19F9-4D27-A07D-E18F1933D256}" dt="2023-06-09T16:27:44.103" v="23695" actId="20577"/>
          <ac:spMkLst>
            <pc:docMk/>
            <pc:sldMk cId="3687524573" sldId="400"/>
            <ac:spMk id="2" creationId="{633656AB-1FC5-378C-A94C-CC7487BF0B94}"/>
          </ac:spMkLst>
        </pc:spChg>
        <pc:spChg chg="mod">
          <ac:chgData name="Rebecca Walker" userId="90d0dbfc9496722f" providerId="LiveId" clId="{477B8A84-19F9-4D27-A07D-E18F1933D256}" dt="2023-06-09T16:28:11.250" v="23742" actId="1076"/>
          <ac:spMkLst>
            <pc:docMk/>
            <pc:sldMk cId="3687524573" sldId="400"/>
            <ac:spMk id="4" creationId="{777D4F31-F1D5-60F4-5B72-C6F556D5E422}"/>
          </ac:spMkLst>
        </pc:spChg>
      </pc:sldChg>
      <pc:sldChg chg="addSp delSp modSp add mod ord">
        <pc:chgData name="Rebecca Walker" userId="90d0dbfc9496722f" providerId="LiveId" clId="{477B8A84-19F9-4D27-A07D-E18F1933D256}" dt="2023-06-12T08:19:13.631" v="45029" actId="20577"/>
        <pc:sldMkLst>
          <pc:docMk/>
          <pc:sldMk cId="1891266017" sldId="401"/>
        </pc:sldMkLst>
        <pc:spChg chg="mod">
          <ac:chgData name="Rebecca Walker" userId="90d0dbfc9496722f" providerId="LiveId" clId="{477B8A84-19F9-4D27-A07D-E18F1933D256}" dt="2023-06-09T19:02:58.281" v="37668" actId="14100"/>
          <ac:spMkLst>
            <pc:docMk/>
            <pc:sldMk cId="1891266017" sldId="401"/>
            <ac:spMk id="2" creationId="{633656AB-1FC5-378C-A94C-CC7487BF0B94}"/>
          </ac:spMkLst>
        </pc:spChg>
        <pc:spChg chg="add mod">
          <ac:chgData name="Rebecca Walker" userId="90d0dbfc9496722f" providerId="LiveId" clId="{477B8A84-19F9-4D27-A07D-E18F1933D256}" dt="2023-06-09T17:28:16.316" v="29765" actId="1035"/>
          <ac:spMkLst>
            <pc:docMk/>
            <pc:sldMk cId="1891266017" sldId="401"/>
            <ac:spMk id="3" creationId="{EC6C5458-82F6-3E08-C88C-A69959F24D48}"/>
          </ac:spMkLst>
        </pc:spChg>
        <pc:spChg chg="del mod">
          <ac:chgData name="Rebecca Walker" userId="90d0dbfc9496722f" providerId="LiveId" clId="{477B8A84-19F9-4D27-A07D-E18F1933D256}" dt="2023-06-09T16:41:02.224" v="24372" actId="478"/>
          <ac:spMkLst>
            <pc:docMk/>
            <pc:sldMk cId="1891266017" sldId="401"/>
            <ac:spMk id="4" creationId="{777D4F31-F1D5-60F4-5B72-C6F556D5E422}"/>
          </ac:spMkLst>
        </pc:spChg>
        <pc:spChg chg="add del mod">
          <ac:chgData name="Rebecca Walker" userId="90d0dbfc9496722f" providerId="LiveId" clId="{477B8A84-19F9-4D27-A07D-E18F1933D256}" dt="2023-06-09T16:39:02.203" v="24250"/>
          <ac:spMkLst>
            <pc:docMk/>
            <pc:sldMk cId="1891266017" sldId="401"/>
            <ac:spMk id="5" creationId="{B8380985-16F8-37B2-D011-CD2BFB5AA3C0}"/>
          </ac:spMkLst>
        </pc:spChg>
        <pc:spChg chg="add mod">
          <ac:chgData name="Rebecca Walker" userId="90d0dbfc9496722f" providerId="LiveId" clId="{477B8A84-19F9-4D27-A07D-E18F1933D256}" dt="2023-06-09T17:28:19.358" v="29774" actId="1035"/>
          <ac:spMkLst>
            <pc:docMk/>
            <pc:sldMk cId="1891266017" sldId="401"/>
            <ac:spMk id="6" creationId="{EB9B9F5B-9434-B369-4A56-3D46ADA12800}"/>
          </ac:spMkLst>
        </pc:spChg>
        <pc:spChg chg="add mod">
          <ac:chgData name="Rebecca Walker" userId="90d0dbfc9496722f" providerId="LiveId" clId="{477B8A84-19F9-4D27-A07D-E18F1933D256}" dt="2023-06-09T17:28:23.121" v="29786" actId="1035"/>
          <ac:spMkLst>
            <pc:docMk/>
            <pc:sldMk cId="1891266017" sldId="401"/>
            <ac:spMk id="7" creationId="{9AE548A0-BE23-E830-95ED-3E23C2A34EB7}"/>
          </ac:spMkLst>
        </pc:spChg>
        <pc:spChg chg="add mod">
          <ac:chgData name="Rebecca Walker" userId="90d0dbfc9496722f" providerId="LiveId" clId="{477B8A84-19F9-4D27-A07D-E18F1933D256}" dt="2023-06-09T18:30:35.884" v="34978" actId="20577"/>
          <ac:spMkLst>
            <pc:docMk/>
            <pc:sldMk cId="1891266017" sldId="401"/>
            <ac:spMk id="8" creationId="{CF5F7D7E-3884-5D89-D07C-6151EB4F8943}"/>
          </ac:spMkLst>
        </pc:spChg>
        <pc:spChg chg="add mod">
          <ac:chgData name="Rebecca Walker" userId="90d0dbfc9496722f" providerId="LiveId" clId="{477B8A84-19F9-4D27-A07D-E18F1933D256}" dt="2023-06-09T18:30:53.091" v="34988" actId="20577"/>
          <ac:spMkLst>
            <pc:docMk/>
            <pc:sldMk cId="1891266017" sldId="401"/>
            <ac:spMk id="9" creationId="{C25EAA72-D271-4BAC-0631-8157062CEFF2}"/>
          </ac:spMkLst>
        </pc:spChg>
        <pc:spChg chg="add mod">
          <ac:chgData name="Rebecca Walker" userId="90d0dbfc9496722f" providerId="LiveId" clId="{477B8A84-19F9-4D27-A07D-E18F1933D256}" dt="2023-06-09T19:04:36.971" v="37682" actId="20577"/>
          <ac:spMkLst>
            <pc:docMk/>
            <pc:sldMk cId="1891266017" sldId="401"/>
            <ac:spMk id="10" creationId="{0BE6A832-1603-DC31-A338-DA4103038374}"/>
          </ac:spMkLst>
        </pc:spChg>
        <pc:spChg chg="add mod">
          <ac:chgData name="Rebecca Walker" userId="90d0dbfc9496722f" providerId="LiveId" clId="{477B8A84-19F9-4D27-A07D-E18F1933D256}" dt="2023-06-12T08:19:13.631" v="45029" actId="20577"/>
          <ac:spMkLst>
            <pc:docMk/>
            <pc:sldMk cId="1891266017" sldId="401"/>
            <ac:spMk id="11" creationId="{5AF5CDDE-6EDE-24CF-2D8E-2080541AD035}"/>
          </ac:spMkLst>
        </pc:spChg>
        <pc:spChg chg="add mod">
          <ac:chgData name="Rebecca Walker" userId="90d0dbfc9496722f" providerId="LiveId" clId="{477B8A84-19F9-4D27-A07D-E18F1933D256}" dt="2023-06-09T19:04:44.669" v="37683" actId="1076"/>
          <ac:spMkLst>
            <pc:docMk/>
            <pc:sldMk cId="1891266017" sldId="401"/>
            <ac:spMk id="12" creationId="{132E562C-884D-536F-475B-5718009BBE0B}"/>
          </ac:spMkLst>
        </pc:spChg>
      </pc:sldChg>
      <pc:sldChg chg="delSp modSp add del mod">
        <pc:chgData name="Rebecca Walker" userId="90d0dbfc9496722f" providerId="LiveId" clId="{477B8A84-19F9-4D27-A07D-E18F1933D256}" dt="2023-06-09T17:06:55.100" v="26757" actId="2696"/>
        <pc:sldMkLst>
          <pc:docMk/>
          <pc:sldMk cId="2405182330" sldId="402"/>
        </pc:sldMkLst>
        <pc:spChg chg="mod">
          <ac:chgData name="Rebecca Walker" userId="90d0dbfc9496722f" providerId="LiveId" clId="{477B8A84-19F9-4D27-A07D-E18F1933D256}" dt="2023-06-09T17:04:20.157" v="26387" actId="20577"/>
          <ac:spMkLst>
            <pc:docMk/>
            <pc:sldMk cId="2405182330" sldId="402"/>
            <ac:spMk id="2" creationId="{633656AB-1FC5-378C-A94C-CC7487BF0B94}"/>
          </ac:spMkLst>
        </pc:spChg>
        <pc:spChg chg="del">
          <ac:chgData name="Rebecca Walker" userId="90d0dbfc9496722f" providerId="LiveId" clId="{477B8A84-19F9-4D27-A07D-E18F1933D256}" dt="2023-06-09T17:04:09.353" v="26337" actId="478"/>
          <ac:spMkLst>
            <pc:docMk/>
            <pc:sldMk cId="2405182330" sldId="402"/>
            <ac:spMk id="3" creationId="{EC6C5458-82F6-3E08-C88C-A69959F24D48}"/>
          </ac:spMkLst>
        </pc:spChg>
        <pc:spChg chg="del">
          <ac:chgData name="Rebecca Walker" userId="90d0dbfc9496722f" providerId="LiveId" clId="{477B8A84-19F9-4D27-A07D-E18F1933D256}" dt="2023-06-09T17:04:24.302" v="26388" actId="478"/>
          <ac:spMkLst>
            <pc:docMk/>
            <pc:sldMk cId="2405182330" sldId="402"/>
            <ac:spMk id="6" creationId="{EB9B9F5B-9434-B369-4A56-3D46ADA12800}"/>
          </ac:spMkLst>
        </pc:spChg>
        <pc:spChg chg="del">
          <ac:chgData name="Rebecca Walker" userId="90d0dbfc9496722f" providerId="LiveId" clId="{477B8A84-19F9-4D27-A07D-E18F1933D256}" dt="2023-06-09T17:04:26.032" v="26389" actId="478"/>
          <ac:spMkLst>
            <pc:docMk/>
            <pc:sldMk cId="2405182330" sldId="402"/>
            <ac:spMk id="7" creationId="{9AE548A0-BE23-E830-95ED-3E23C2A34EB7}"/>
          </ac:spMkLst>
        </pc:spChg>
        <pc:spChg chg="del">
          <ac:chgData name="Rebecca Walker" userId="90d0dbfc9496722f" providerId="LiveId" clId="{477B8A84-19F9-4D27-A07D-E18F1933D256}" dt="2023-06-09T17:04:27.510" v="26390" actId="478"/>
          <ac:spMkLst>
            <pc:docMk/>
            <pc:sldMk cId="2405182330" sldId="402"/>
            <ac:spMk id="8" creationId="{CF5F7D7E-3884-5D89-D07C-6151EB4F8943}"/>
          </ac:spMkLst>
        </pc:spChg>
        <pc:spChg chg="del">
          <ac:chgData name="Rebecca Walker" userId="90d0dbfc9496722f" providerId="LiveId" clId="{477B8A84-19F9-4D27-A07D-E18F1933D256}" dt="2023-06-09T17:04:28.654" v="26391" actId="478"/>
          <ac:spMkLst>
            <pc:docMk/>
            <pc:sldMk cId="2405182330" sldId="402"/>
            <ac:spMk id="9" creationId="{C25EAA72-D271-4BAC-0631-8157062CEFF2}"/>
          </ac:spMkLst>
        </pc:spChg>
        <pc:spChg chg="mod">
          <ac:chgData name="Rebecca Walker" userId="90d0dbfc9496722f" providerId="LiveId" clId="{477B8A84-19F9-4D27-A07D-E18F1933D256}" dt="2023-06-09T17:04:57.658" v="26497" actId="20577"/>
          <ac:spMkLst>
            <pc:docMk/>
            <pc:sldMk cId="2405182330" sldId="402"/>
            <ac:spMk id="10" creationId="{0BE6A832-1603-DC31-A338-DA4103038374}"/>
          </ac:spMkLst>
        </pc:spChg>
      </pc:sldChg>
      <pc:sldChg chg="modSp add mod">
        <pc:chgData name="Rebecca Walker" userId="90d0dbfc9496722f" providerId="LiveId" clId="{477B8A84-19F9-4D27-A07D-E18F1933D256}" dt="2023-06-12T08:21:24.139" v="45217" actId="114"/>
        <pc:sldMkLst>
          <pc:docMk/>
          <pc:sldMk cId="1202517414" sldId="403"/>
        </pc:sldMkLst>
        <pc:spChg chg="mod">
          <ac:chgData name="Rebecca Walker" userId="90d0dbfc9496722f" providerId="LiveId" clId="{477B8A84-19F9-4D27-A07D-E18F1933D256}" dt="2023-06-09T17:05:35.463" v="26530" actId="20577"/>
          <ac:spMkLst>
            <pc:docMk/>
            <pc:sldMk cId="1202517414" sldId="403"/>
            <ac:spMk id="2" creationId="{633656AB-1FC5-378C-A94C-CC7487BF0B94}"/>
          </ac:spMkLst>
        </pc:spChg>
        <pc:spChg chg="mod">
          <ac:chgData name="Rebecca Walker" userId="90d0dbfc9496722f" providerId="LiveId" clId="{477B8A84-19F9-4D27-A07D-E18F1933D256}" dt="2023-06-12T08:21:24.139" v="45217" actId="114"/>
          <ac:spMkLst>
            <pc:docMk/>
            <pc:sldMk cId="1202517414" sldId="403"/>
            <ac:spMk id="4" creationId="{777D4F31-F1D5-60F4-5B72-C6F556D5E422}"/>
          </ac:spMkLst>
        </pc:spChg>
      </pc:sldChg>
      <pc:sldChg chg="addSp modSp add mod">
        <pc:chgData name="Rebecca Walker" userId="90d0dbfc9496722f" providerId="LiveId" clId="{477B8A84-19F9-4D27-A07D-E18F1933D256}" dt="2023-06-12T08:22:49.236" v="45297" actId="1076"/>
        <pc:sldMkLst>
          <pc:docMk/>
          <pc:sldMk cId="4118019429" sldId="404"/>
        </pc:sldMkLst>
        <pc:spChg chg="mod">
          <ac:chgData name="Rebecca Walker" userId="90d0dbfc9496722f" providerId="LiveId" clId="{477B8A84-19F9-4D27-A07D-E18F1933D256}" dt="2023-06-09T17:50:17.848" v="31890" actId="20577"/>
          <ac:spMkLst>
            <pc:docMk/>
            <pc:sldMk cId="4118019429" sldId="404"/>
            <ac:spMk id="2" creationId="{633656AB-1FC5-378C-A94C-CC7487BF0B94}"/>
          </ac:spMkLst>
        </pc:spChg>
        <pc:spChg chg="add mod">
          <ac:chgData name="Rebecca Walker" userId="90d0dbfc9496722f" providerId="LiveId" clId="{477B8A84-19F9-4D27-A07D-E18F1933D256}" dt="2023-06-09T17:42:04.059" v="30719" actId="1076"/>
          <ac:spMkLst>
            <pc:docMk/>
            <pc:sldMk cId="4118019429" sldId="404"/>
            <ac:spMk id="3" creationId="{9AEE1EA5-208C-0FB5-FE56-113051A1A6BC}"/>
          </ac:spMkLst>
        </pc:spChg>
        <pc:spChg chg="mod">
          <ac:chgData name="Rebecca Walker" userId="90d0dbfc9496722f" providerId="LiveId" clId="{477B8A84-19F9-4D27-A07D-E18F1933D256}" dt="2023-06-09T17:34:40.130" v="30415" actId="20577"/>
          <ac:spMkLst>
            <pc:docMk/>
            <pc:sldMk cId="4118019429" sldId="404"/>
            <ac:spMk id="4" creationId="{777D4F31-F1D5-60F4-5B72-C6F556D5E422}"/>
          </ac:spMkLst>
        </pc:spChg>
        <pc:spChg chg="add mod">
          <ac:chgData name="Rebecca Walker" userId="90d0dbfc9496722f" providerId="LiveId" clId="{477B8A84-19F9-4D27-A07D-E18F1933D256}" dt="2023-06-09T17:49:56.931" v="31882" actId="1076"/>
          <ac:spMkLst>
            <pc:docMk/>
            <pc:sldMk cId="4118019429" sldId="404"/>
            <ac:spMk id="5" creationId="{E217E899-C6E0-2361-F104-47169394BA64}"/>
          </ac:spMkLst>
        </pc:spChg>
        <pc:spChg chg="add mod ord">
          <ac:chgData name="Rebecca Walker" userId="90d0dbfc9496722f" providerId="LiveId" clId="{477B8A84-19F9-4D27-A07D-E18F1933D256}" dt="2023-06-09T17:42:06.520" v="30720" actId="167"/>
          <ac:spMkLst>
            <pc:docMk/>
            <pc:sldMk cId="4118019429" sldId="404"/>
            <ac:spMk id="6" creationId="{DF2A573E-577C-8177-42ED-CD779E98CE77}"/>
          </ac:spMkLst>
        </pc:spChg>
        <pc:spChg chg="add mod">
          <ac:chgData name="Rebecca Walker" userId="90d0dbfc9496722f" providerId="LiveId" clId="{477B8A84-19F9-4D27-A07D-E18F1933D256}" dt="2023-06-09T17:50:10.426" v="31889" actId="1076"/>
          <ac:spMkLst>
            <pc:docMk/>
            <pc:sldMk cId="4118019429" sldId="404"/>
            <ac:spMk id="7" creationId="{8AECB7EF-8118-AA15-23A9-F183DDFE6C54}"/>
          </ac:spMkLst>
        </pc:spChg>
        <pc:spChg chg="add mod">
          <ac:chgData name="Rebecca Walker" userId="90d0dbfc9496722f" providerId="LiveId" clId="{477B8A84-19F9-4D27-A07D-E18F1933D256}" dt="2023-06-09T17:50:58.515" v="31898" actId="1076"/>
          <ac:spMkLst>
            <pc:docMk/>
            <pc:sldMk cId="4118019429" sldId="404"/>
            <ac:spMk id="8" creationId="{473E01B3-39C0-6D3E-12C8-32C26C82F58C}"/>
          </ac:spMkLst>
        </pc:spChg>
        <pc:spChg chg="mod">
          <ac:chgData name="Rebecca Walker" userId="90d0dbfc9496722f" providerId="LiveId" clId="{477B8A84-19F9-4D27-A07D-E18F1933D256}" dt="2023-06-12T08:22:49.236" v="45297" actId="1076"/>
          <ac:spMkLst>
            <pc:docMk/>
            <pc:sldMk cId="4118019429" sldId="404"/>
            <ac:spMk id="9" creationId="{8403F9C7-12F5-1952-B6F9-F6A88A22D2E1}"/>
          </ac:spMkLst>
        </pc:spChg>
      </pc:sldChg>
      <pc:sldChg chg="modSp add mod">
        <pc:chgData name="Rebecca Walker" userId="90d0dbfc9496722f" providerId="LiveId" clId="{477B8A84-19F9-4D27-A07D-E18F1933D256}" dt="2023-06-12T08:26:10.693" v="45746" actId="20577"/>
        <pc:sldMkLst>
          <pc:docMk/>
          <pc:sldMk cId="1849197125" sldId="405"/>
        </pc:sldMkLst>
        <pc:spChg chg="mod">
          <ac:chgData name="Rebecca Walker" userId="90d0dbfc9496722f" providerId="LiveId" clId="{477B8A84-19F9-4D27-A07D-E18F1933D256}" dt="2023-06-12T08:23:00.435" v="45300" actId="20577"/>
          <ac:spMkLst>
            <pc:docMk/>
            <pc:sldMk cId="1849197125" sldId="405"/>
            <ac:spMk id="2" creationId="{633656AB-1FC5-378C-A94C-CC7487BF0B94}"/>
          </ac:spMkLst>
        </pc:spChg>
        <pc:spChg chg="mod">
          <ac:chgData name="Rebecca Walker" userId="90d0dbfc9496722f" providerId="LiveId" clId="{477B8A84-19F9-4D27-A07D-E18F1933D256}" dt="2023-06-12T08:26:10.693" v="45746" actId="20577"/>
          <ac:spMkLst>
            <pc:docMk/>
            <pc:sldMk cId="1849197125" sldId="405"/>
            <ac:spMk id="4" creationId="{777D4F31-F1D5-60F4-5B72-C6F556D5E422}"/>
          </ac:spMkLst>
        </pc:spChg>
      </pc:sldChg>
      <pc:sldChg chg="modSp add mod">
        <pc:chgData name="Rebecca Walker" userId="90d0dbfc9496722f" providerId="LiveId" clId="{477B8A84-19F9-4D27-A07D-E18F1933D256}" dt="2023-06-09T18:04:30.141" v="33516" actId="255"/>
        <pc:sldMkLst>
          <pc:docMk/>
          <pc:sldMk cId="1318211201" sldId="406"/>
        </pc:sldMkLst>
        <pc:spChg chg="mod">
          <ac:chgData name="Rebecca Walker" userId="90d0dbfc9496722f" providerId="LiveId" clId="{477B8A84-19F9-4D27-A07D-E18F1933D256}" dt="2023-06-09T18:02:45.120" v="33268" actId="20577"/>
          <ac:spMkLst>
            <pc:docMk/>
            <pc:sldMk cId="1318211201" sldId="406"/>
            <ac:spMk id="2" creationId="{633656AB-1FC5-378C-A94C-CC7487BF0B94}"/>
          </ac:spMkLst>
        </pc:spChg>
        <pc:spChg chg="mod">
          <ac:chgData name="Rebecca Walker" userId="90d0dbfc9496722f" providerId="LiveId" clId="{477B8A84-19F9-4D27-A07D-E18F1933D256}" dt="2023-06-09T18:04:30.141" v="33516" actId="255"/>
          <ac:spMkLst>
            <pc:docMk/>
            <pc:sldMk cId="1318211201" sldId="406"/>
            <ac:spMk id="4" creationId="{777D4F31-F1D5-60F4-5B72-C6F556D5E422}"/>
          </ac:spMkLst>
        </pc:spChg>
      </pc:sldChg>
      <pc:sldChg chg="modSp add mod">
        <pc:chgData name="Rebecca Walker" userId="90d0dbfc9496722f" providerId="LiveId" clId="{477B8A84-19F9-4D27-A07D-E18F1933D256}" dt="2023-06-12T08:32:56.841" v="46480" actId="20577"/>
        <pc:sldMkLst>
          <pc:docMk/>
          <pc:sldMk cId="724381080" sldId="407"/>
        </pc:sldMkLst>
        <pc:spChg chg="mod">
          <ac:chgData name="Rebecca Walker" userId="90d0dbfc9496722f" providerId="LiveId" clId="{477B8A84-19F9-4D27-A07D-E18F1933D256}" dt="2023-06-12T08:31:51.677" v="46419" actId="20577"/>
          <ac:spMkLst>
            <pc:docMk/>
            <pc:sldMk cId="724381080" sldId="407"/>
            <ac:spMk id="2" creationId="{633656AB-1FC5-378C-A94C-CC7487BF0B94}"/>
          </ac:spMkLst>
        </pc:spChg>
        <pc:spChg chg="mod">
          <ac:chgData name="Rebecca Walker" userId="90d0dbfc9496722f" providerId="LiveId" clId="{477B8A84-19F9-4D27-A07D-E18F1933D256}" dt="2023-06-12T08:32:56.841" v="46480" actId="20577"/>
          <ac:spMkLst>
            <pc:docMk/>
            <pc:sldMk cId="724381080" sldId="407"/>
            <ac:spMk id="4" creationId="{777D4F31-F1D5-60F4-5B72-C6F556D5E422}"/>
          </ac:spMkLst>
        </pc:spChg>
      </pc:sldChg>
      <pc:sldChg chg="delSp modSp add mod ord">
        <pc:chgData name="Rebecca Walker" userId="90d0dbfc9496722f" providerId="LiveId" clId="{477B8A84-19F9-4D27-A07D-E18F1933D256}" dt="2023-06-12T08:27:45.801" v="45827" actId="1076"/>
        <pc:sldMkLst>
          <pc:docMk/>
          <pc:sldMk cId="1800501977" sldId="408"/>
        </pc:sldMkLst>
        <pc:spChg chg="mod">
          <ac:chgData name="Rebecca Walker" userId="90d0dbfc9496722f" providerId="LiveId" clId="{477B8A84-19F9-4D27-A07D-E18F1933D256}" dt="2023-06-12T08:27:03.984" v="45799" actId="20577"/>
          <ac:spMkLst>
            <pc:docMk/>
            <pc:sldMk cId="1800501977" sldId="408"/>
            <ac:spMk id="2" creationId="{633656AB-1FC5-378C-A94C-CC7487BF0B94}"/>
          </ac:spMkLst>
        </pc:spChg>
        <pc:spChg chg="mod">
          <ac:chgData name="Rebecca Walker" userId="90d0dbfc9496722f" providerId="LiveId" clId="{477B8A84-19F9-4D27-A07D-E18F1933D256}" dt="2023-06-12T08:27:29.250" v="45810" actId="1076"/>
          <ac:spMkLst>
            <pc:docMk/>
            <pc:sldMk cId="1800501977" sldId="408"/>
            <ac:spMk id="3" creationId="{9AEE1EA5-208C-0FB5-FE56-113051A1A6BC}"/>
          </ac:spMkLst>
        </pc:spChg>
        <pc:spChg chg="del mod">
          <ac:chgData name="Rebecca Walker" userId="90d0dbfc9496722f" providerId="LiveId" clId="{477B8A84-19F9-4D27-A07D-E18F1933D256}" dt="2023-06-12T08:27:23.524" v="45808" actId="478"/>
          <ac:spMkLst>
            <pc:docMk/>
            <pc:sldMk cId="1800501977" sldId="408"/>
            <ac:spMk id="5" creationId="{E217E899-C6E0-2361-F104-47169394BA64}"/>
          </ac:spMkLst>
        </pc:spChg>
        <pc:spChg chg="del">
          <ac:chgData name="Rebecca Walker" userId="90d0dbfc9496722f" providerId="LiveId" clId="{477B8A84-19F9-4D27-A07D-E18F1933D256}" dt="2023-06-12T08:27:25.329" v="45809" actId="478"/>
          <ac:spMkLst>
            <pc:docMk/>
            <pc:sldMk cId="1800501977" sldId="408"/>
            <ac:spMk id="6" creationId="{DF2A573E-577C-8177-42ED-CD779E98CE77}"/>
          </ac:spMkLst>
        </pc:spChg>
        <pc:spChg chg="mod">
          <ac:chgData name="Rebecca Walker" userId="90d0dbfc9496722f" providerId="LiveId" clId="{477B8A84-19F9-4D27-A07D-E18F1933D256}" dt="2023-06-12T08:27:45.801" v="45827" actId="1076"/>
          <ac:spMkLst>
            <pc:docMk/>
            <pc:sldMk cId="1800501977" sldId="408"/>
            <ac:spMk id="7" creationId="{8AECB7EF-8118-AA15-23A9-F183DDFE6C54}"/>
          </ac:spMkLst>
        </pc:spChg>
        <pc:spChg chg="del">
          <ac:chgData name="Rebecca Walker" userId="90d0dbfc9496722f" providerId="LiveId" clId="{477B8A84-19F9-4D27-A07D-E18F1933D256}" dt="2023-06-12T08:27:11.780" v="45801" actId="478"/>
          <ac:spMkLst>
            <pc:docMk/>
            <pc:sldMk cId="1800501977" sldId="408"/>
            <ac:spMk id="8" creationId="{473E01B3-39C0-6D3E-12C8-32C26C82F58C}"/>
          </ac:spMkLst>
        </pc:spChg>
        <pc:spChg chg="del">
          <ac:chgData name="Rebecca Walker" userId="90d0dbfc9496722f" providerId="LiveId" clId="{477B8A84-19F9-4D27-A07D-E18F1933D256}" dt="2023-06-12T08:27:09.026" v="45800" actId="478"/>
          <ac:spMkLst>
            <pc:docMk/>
            <pc:sldMk cId="1800501977" sldId="408"/>
            <ac:spMk id="9" creationId="{8403F9C7-12F5-1952-B6F9-F6A88A22D2E1}"/>
          </ac:spMkLst>
        </pc:spChg>
      </pc:sldChg>
      <pc:sldMasterChg chg="new del mod addSldLayout delSldLayout">
        <pc:chgData name="Rebecca Walker" userId="90d0dbfc9496722f" providerId="LiveId" clId="{477B8A84-19F9-4D27-A07D-E18F1933D256}" dt="2023-06-09T16:16:24.377" v="22991" actId="6938"/>
        <pc:sldMasterMkLst>
          <pc:docMk/>
          <pc:sldMasterMk cId="1342619290" sldId="2147483672"/>
        </pc:sldMasterMkLst>
        <pc:sldLayoutChg chg="new del replId">
          <pc:chgData name="Rebecca Walker" userId="90d0dbfc9496722f" providerId="LiveId" clId="{477B8A84-19F9-4D27-A07D-E18F1933D256}" dt="2023-06-09T16:16:24.377" v="22991" actId="6938"/>
          <pc:sldLayoutMkLst>
            <pc:docMk/>
            <pc:sldMasterMk cId="1342619290" sldId="2147483672"/>
            <pc:sldLayoutMk cId="3941627252" sldId="2147483673"/>
          </pc:sldLayoutMkLst>
        </pc:sldLayoutChg>
        <pc:sldLayoutChg chg="new del replId">
          <pc:chgData name="Rebecca Walker" userId="90d0dbfc9496722f" providerId="LiveId" clId="{477B8A84-19F9-4D27-A07D-E18F1933D256}" dt="2023-06-09T16:16:24.377" v="22991" actId="6938"/>
          <pc:sldLayoutMkLst>
            <pc:docMk/>
            <pc:sldMasterMk cId="1342619290" sldId="2147483672"/>
            <pc:sldLayoutMk cId="3703690398" sldId="2147483674"/>
          </pc:sldLayoutMkLst>
        </pc:sldLayoutChg>
        <pc:sldLayoutChg chg="new del replId">
          <pc:chgData name="Rebecca Walker" userId="90d0dbfc9496722f" providerId="LiveId" clId="{477B8A84-19F9-4D27-A07D-E18F1933D256}" dt="2023-06-09T16:16:24.377" v="22991" actId="6938"/>
          <pc:sldLayoutMkLst>
            <pc:docMk/>
            <pc:sldMasterMk cId="1342619290" sldId="2147483672"/>
            <pc:sldLayoutMk cId="2998108856" sldId="2147483675"/>
          </pc:sldLayoutMkLst>
        </pc:sldLayoutChg>
        <pc:sldLayoutChg chg="new del replId">
          <pc:chgData name="Rebecca Walker" userId="90d0dbfc9496722f" providerId="LiveId" clId="{477B8A84-19F9-4D27-A07D-E18F1933D256}" dt="2023-06-09T16:16:24.377" v="22991" actId="6938"/>
          <pc:sldLayoutMkLst>
            <pc:docMk/>
            <pc:sldMasterMk cId="1342619290" sldId="2147483672"/>
            <pc:sldLayoutMk cId="106590424" sldId="2147483676"/>
          </pc:sldLayoutMkLst>
        </pc:sldLayoutChg>
        <pc:sldLayoutChg chg="new del replId">
          <pc:chgData name="Rebecca Walker" userId="90d0dbfc9496722f" providerId="LiveId" clId="{477B8A84-19F9-4D27-A07D-E18F1933D256}" dt="2023-06-09T16:16:24.377" v="22991" actId="6938"/>
          <pc:sldLayoutMkLst>
            <pc:docMk/>
            <pc:sldMasterMk cId="1342619290" sldId="2147483672"/>
            <pc:sldLayoutMk cId="30153584" sldId="2147483677"/>
          </pc:sldLayoutMkLst>
        </pc:sldLayoutChg>
        <pc:sldLayoutChg chg="new del replId">
          <pc:chgData name="Rebecca Walker" userId="90d0dbfc9496722f" providerId="LiveId" clId="{477B8A84-19F9-4D27-A07D-E18F1933D256}" dt="2023-06-09T16:16:24.377" v="22991" actId="6938"/>
          <pc:sldLayoutMkLst>
            <pc:docMk/>
            <pc:sldMasterMk cId="1342619290" sldId="2147483672"/>
            <pc:sldLayoutMk cId="3283931391" sldId="2147483678"/>
          </pc:sldLayoutMkLst>
        </pc:sldLayoutChg>
        <pc:sldLayoutChg chg="new del replId">
          <pc:chgData name="Rebecca Walker" userId="90d0dbfc9496722f" providerId="LiveId" clId="{477B8A84-19F9-4D27-A07D-E18F1933D256}" dt="2023-06-09T16:16:24.377" v="22991" actId="6938"/>
          <pc:sldLayoutMkLst>
            <pc:docMk/>
            <pc:sldMasterMk cId="1342619290" sldId="2147483672"/>
            <pc:sldLayoutMk cId="3228406233" sldId="2147483679"/>
          </pc:sldLayoutMkLst>
        </pc:sldLayoutChg>
        <pc:sldLayoutChg chg="new del replId">
          <pc:chgData name="Rebecca Walker" userId="90d0dbfc9496722f" providerId="LiveId" clId="{477B8A84-19F9-4D27-A07D-E18F1933D256}" dt="2023-06-09T16:16:24.377" v="22991" actId="6938"/>
          <pc:sldLayoutMkLst>
            <pc:docMk/>
            <pc:sldMasterMk cId="1342619290" sldId="2147483672"/>
            <pc:sldLayoutMk cId="149350489" sldId="2147483680"/>
          </pc:sldLayoutMkLst>
        </pc:sldLayoutChg>
        <pc:sldLayoutChg chg="new del replId">
          <pc:chgData name="Rebecca Walker" userId="90d0dbfc9496722f" providerId="LiveId" clId="{477B8A84-19F9-4D27-A07D-E18F1933D256}" dt="2023-06-09T16:16:24.377" v="22991" actId="6938"/>
          <pc:sldLayoutMkLst>
            <pc:docMk/>
            <pc:sldMasterMk cId="1342619290" sldId="2147483672"/>
            <pc:sldLayoutMk cId="2436633685" sldId="2147483681"/>
          </pc:sldLayoutMkLst>
        </pc:sldLayoutChg>
        <pc:sldLayoutChg chg="new del replId">
          <pc:chgData name="Rebecca Walker" userId="90d0dbfc9496722f" providerId="LiveId" clId="{477B8A84-19F9-4D27-A07D-E18F1933D256}" dt="2023-06-09T16:16:24.377" v="22991" actId="6938"/>
          <pc:sldLayoutMkLst>
            <pc:docMk/>
            <pc:sldMasterMk cId="1342619290" sldId="2147483672"/>
            <pc:sldLayoutMk cId="3126337136" sldId="2147483682"/>
          </pc:sldLayoutMkLst>
        </pc:sldLayoutChg>
        <pc:sldLayoutChg chg="new del replId">
          <pc:chgData name="Rebecca Walker" userId="90d0dbfc9496722f" providerId="LiveId" clId="{477B8A84-19F9-4D27-A07D-E18F1933D256}" dt="2023-06-09T16:16:24.377" v="22991" actId="6938"/>
          <pc:sldLayoutMkLst>
            <pc:docMk/>
            <pc:sldMasterMk cId="1342619290" sldId="2147483672"/>
            <pc:sldLayoutMk cId="1282496909" sldId="2147483683"/>
          </pc:sldLayoutMkLst>
        </pc:sldLayoutChg>
      </pc:sldMasterChg>
    </pc:docChg>
  </pc:docChgLst>
  <pc:docChgLst>
    <pc:chgData name="Rebecca Walker" userId="90d0dbfc9496722f" providerId="LiveId" clId="{462614D1-A336-4DA6-850E-A01B1956F5C0}"/>
    <pc:docChg chg="undo custSel addSld delSld modSld sldOrd modMainMaster">
      <pc:chgData name="Rebecca Walker" userId="90d0dbfc9496722f" providerId="LiveId" clId="{462614D1-A336-4DA6-850E-A01B1956F5C0}" dt="2023-01-10T10:32:44.985" v="7593" actId="478"/>
      <pc:docMkLst>
        <pc:docMk/>
      </pc:docMkLst>
      <pc:sldChg chg="addSp delSp modSp mod modTransition">
        <pc:chgData name="Rebecca Walker" userId="90d0dbfc9496722f" providerId="LiveId" clId="{462614D1-A336-4DA6-850E-A01B1956F5C0}" dt="2023-01-10T10:29:36.903" v="7591"/>
        <pc:sldMkLst>
          <pc:docMk/>
          <pc:sldMk cId="1743475421" sldId="381"/>
        </pc:sldMkLst>
        <pc:spChg chg="del mod">
          <ac:chgData name="Rebecca Walker" userId="90d0dbfc9496722f" providerId="LiveId" clId="{462614D1-A336-4DA6-850E-A01B1956F5C0}" dt="2023-01-06T15:16:00.219" v="349" actId="478"/>
          <ac:spMkLst>
            <pc:docMk/>
            <pc:sldMk cId="1743475421" sldId="381"/>
            <ac:spMk id="2" creationId="{F011A6DA-1870-4B8A-83FA-93CF2709E52E}"/>
          </ac:spMkLst>
        </pc:spChg>
        <pc:spChg chg="mod">
          <ac:chgData name="Rebecca Walker" userId="90d0dbfc9496722f" providerId="LiveId" clId="{462614D1-A336-4DA6-850E-A01B1956F5C0}" dt="2023-01-06T15:12:42.309" v="170" actId="1076"/>
          <ac:spMkLst>
            <pc:docMk/>
            <pc:sldMk cId="1743475421" sldId="381"/>
            <ac:spMk id="3" creationId="{42C08E8B-F677-4F0E-8DBE-884CC851A5BC}"/>
          </ac:spMkLst>
        </pc:spChg>
        <pc:spChg chg="add mod">
          <ac:chgData name="Rebecca Walker" userId="90d0dbfc9496722f" providerId="LiveId" clId="{462614D1-A336-4DA6-850E-A01B1956F5C0}" dt="2023-01-06T15:16:00.822" v="350"/>
          <ac:spMkLst>
            <pc:docMk/>
            <pc:sldMk cId="1743475421" sldId="381"/>
            <ac:spMk id="4" creationId="{B43BACAF-9CCA-9AFF-479B-A2DB5033E4B2}"/>
          </ac:spMkLst>
        </pc:spChg>
      </pc:sldChg>
      <pc:sldChg chg="addSp delSp modSp mod modTransition">
        <pc:chgData name="Rebecca Walker" userId="90d0dbfc9496722f" providerId="LiveId" clId="{462614D1-A336-4DA6-850E-A01B1956F5C0}" dt="2023-01-10T10:29:36.903" v="7591"/>
        <pc:sldMkLst>
          <pc:docMk/>
          <pc:sldMk cId="3238980643" sldId="382"/>
        </pc:sldMkLst>
        <pc:spChg chg="add mod">
          <ac:chgData name="Rebecca Walker" userId="90d0dbfc9496722f" providerId="LiveId" clId="{462614D1-A336-4DA6-850E-A01B1956F5C0}" dt="2023-01-06T14:15:57.883" v="13" actId="1076"/>
          <ac:spMkLst>
            <pc:docMk/>
            <pc:sldMk cId="3238980643" sldId="382"/>
            <ac:spMk id="2" creationId="{9E861309-54C7-6050-E46F-704112F4DF03}"/>
          </ac:spMkLst>
        </pc:spChg>
        <pc:spChg chg="mod">
          <ac:chgData name="Rebecca Walker" userId="90d0dbfc9496722f" providerId="LiveId" clId="{462614D1-A336-4DA6-850E-A01B1956F5C0}" dt="2023-01-06T14:14:44.544" v="2" actId="27636"/>
          <ac:spMkLst>
            <pc:docMk/>
            <pc:sldMk cId="3238980643" sldId="382"/>
            <ac:spMk id="3" creationId="{752B53F3-02EF-4121-9ED7-FE9176D24B5A}"/>
          </ac:spMkLst>
        </pc:spChg>
        <pc:spChg chg="mod">
          <ac:chgData name="Rebecca Walker" userId="90d0dbfc9496722f" providerId="LiveId" clId="{462614D1-A336-4DA6-850E-A01B1956F5C0}" dt="2023-01-06T14:14:49.016" v="4" actId="27636"/>
          <ac:spMkLst>
            <pc:docMk/>
            <pc:sldMk cId="3238980643" sldId="382"/>
            <ac:spMk id="4" creationId="{6315C1F0-73E1-489A-83B4-DD9204EADA9B}"/>
          </ac:spMkLst>
        </pc:spChg>
        <pc:spChg chg="del mod">
          <ac:chgData name="Rebecca Walker" userId="90d0dbfc9496722f" providerId="LiveId" clId="{462614D1-A336-4DA6-850E-A01B1956F5C0}" dt="2023-01-06T14:14:58.397" v="7"/>
          <ac:spMkLst>
            <pc:docMk/>
            <pc:sldMk cId="3238980643" sldId="382"/>
            <ac:spMk id="5" creationId="{C9F82276-5EF8-47B7-BE9F-E7A692839EC4}"/>
          </ac:spMkLst>
        </pc:spChg>
        <pc:spChg chg="del">
          <ac:chgData name="Rebecca Walker" userId="90d0dbfc9496722f" providerId="LiveId" clId="{462614D1-A336-4DA6-850E-A01B1956F5C0}" dt="2023-01-06T14:15:01.475" v="8" actId="478"/>
          <ac:spMkLst>
            <pc:docMk/>
            <pc:sldMk cId="3238980643" sldId="382"/>
            <ac:spMk id="6" creationId="{D945D819-8D31-4D84-B3F7-DAD8F60D5655}"/>
          </ac:spMkLst>
        </pc:spChg>
        <pc:spChg chg="add mod">
          <ac:chgData name="Rebecca Walker" userId="90d0dbfc9496722f" providerId="LiveId" clId="{462614D1-A336-4DA6-850E-A01B1956F5C0}" dt="2023-01-06T14:15:47.476" v="12" actId="1076"/>
          <ac:spMkLst>
            <pc:docMk/>
            <pc:sldMk cId="3238980643" sldId="382"/>
            <ac:spMk id="7" creationId="{BDD9A164-3942-2547-10F5-3121AE832642}"/>
          </ac:spMkLst>
        </pc:spChg>
        <pc:spChg chg="add del mod">
          <ac:chgData name="Rebecca Walker" userId="90d0dbfc9496722f" providerId="LiveId" clId="{462614D1-A336-4DA6-850E-A01B1956F5C0}" dt="2023-01-06T14:16:09.401" v="15"/>
          <ac:spMkLst>
            <pc:docMk/>
            <pc:sldMk cId="3238980643" sldId="382"/>
            <ac:spMk id="8" creationId="{3459B9CF-C9C2-DE95-7E9B-108A2C4CCC17}"/>
          </ac:spMkLst>
        </pc:spChg>
      </pc:sldChg>
      <pc:sldChg chg="addSp delSp modSp mod ord modTransition">
        <pc:chgData name="Rebecca Walker" userId="90d0dbfc9496722f" providerId="LiveId" clId="{462614D1-A336-4DA6-850E-A01B1956F5C0}" dt="2023-01-10T10:29:36.903" v="7591"/>
        <pc:sldMkLst>
          <pc:docMk/>
          <pc:sldMk cId="980829869" sldId="383"/>
        </pc:sldMkLst>
        <pc:spChg chg="del">
          <ac:chgData name="Rebecca Walker" userId="90d0dbfc9496722f" providerId="LiveId" clId="{462614D1-A336-4DA6-850E-A01B1956F5C0}" dt="2023-01-06T14:16:34.104" v="21" actId="478"/>
          <ac:spMkLst>
            <pc:docMk/>
            <pc:sldMk cId="980829869" sldId="383"/>
            <ac:spMk id="2" creationId="{41FEA019-BFE1-46BC-B748-412F00EB9019}"/>
          </ac:spMkLst>
        </pc:spChg>
        <pc:spChg chg="del mod">
          <ac:chgData name="Rebecca Walker" userId="90d0dbfc9496722f" providerId="LiveId" clId="{462614D1-A336-4DA6-850E-A01B1956F5C0}" dt="2023-01-06T14:16:28.924" v="20" actId="478"/>
          <ac:spMkLst>
            <pc:docMk/>
            <pc:sldMk cId="980829869" sldId="383"/>
            <ac:spMk id="3" creationId="{5CF5E78E-FB41-4732-88EC-CB4DBB03AF25}"/>
          </ac:spMkLst>
        </pc:spChg>
        <pc:spChg chg="del">
          <ac:chgData name="Rebecca Walker" userId="90d0dbfc9496722f" providerId="LiveId" clId="{462614D1-A336-4DA6-850E-A01B1956F5C0}" dt="2023-01-06T14:16:37.985" v="22" actId="478"/>
          <ac:spMkLst>
            <pc:docMk/>
            <pc:sldMk cId="980829869" sldId="383"/>
            <ac:spMk id="4" creationId="{510FDB56-57CE-4F3E-83A1-EB83A28CB33B}"/>
          </ac:spMkLst>
        </pc:spChg>
        <pc:spChg chg="add mod">
          <ac:chgData name="Rebecca Walker" userId="90d0dbfc9496722f" providerId="LiveId" clId="{462614D1-A336-4DA6-850E-A01B1956F5C0}" dt="2023-01-06T14:52:50.227" v="24" actId="1076"/>
          <ac:spMkLst>
            <pc:docMk/>
            <pc:sldMk cId="980829869" sldId="383"/>
            <ac:spMk id="5" creationId="{85E6ED7F-AC68-66AC-C04E-7F759FA421A6}"/>
          </ac:spMkLst>
        </pc:spChg>
        <pc:spChg chg="add mod">
          <ac:chgData name="Rebecca Walker" userId="90d0dbfc9496722f" providerId="LiveId" clId="{462614D1-A336-4DA6-850E-A01B1956F5C0}" dt="2023-01-06T14:53:01.528" v="25"/>
          <ac:spMkLst>
            <pc:docMk/>
            <pc:sldMk cId="980829869" sldId="383"/>
            <ac:spMk id="6" creationId="{E9A228A6-32E6-9170-5F5C-86954DE8A9D2}"/>
          </ac:spMkLst>
        </pc:spChg>
      </pc:sldChg>
      <pc:sldChg chg="modSp add mod modTransition">
        <pc:chgData name="Rebecca Walker" userId="90d0dbfc9496722f" providerId="LiveId" clId="{462614D1-A336-4DA6-850E-A01B1956F5C0}" dt="2023-01-10T10:29:36.903" v="7591"/>
        <pc:sldMkLst>
          <pc:docMk/>
          <pc:sldMk cId="1597053742" sldId="384"/>
        </pc:sldMkLst>
        <pc:spChg chg="mod">
          <ac:chgData name="Rebecca Walker" userId="90d0dbfc9496722f" providerId="LiveId" clId="{462614D1-A336-4DA6-850E-A01B1956F5C0}" dt="2023-01-06T15:10:58.387" v="165" actId="948"/>
          <ac:spMkLst>
            <pc:docMk/>
            <pc:sldMk cId="1597053742" sldId="384"/>
            <ac:spMk id="5" creationId="{C9F82276-5EF8-47B7-BE9F-E7A692839EC4}"/>
          </ac:spMkLst>
        </pc:spChg>
      </pc:sldChg>
      <pc:sldChg chg="modSp add mod modTransition">
        <pc:chgData name="Rebecca Walker" userId="90d0dbfc9496722f" providerId="LiveId" clId="{462614D1-A336-4DA6-850E-A01B1956F5C0}" dt="2023-01-10T10:29:36.903" v="7591"/>
        <pc:sldMkLst>
          <pc:docMk/>
          <pc:sldMk cId="2704335003" sldId="385"/>
        </pc:sldMkLst>
        <pc:spChg chg="mod">
          <ac:chgData name="Rebecca Walker" userId="90d0dbfc9496722f" providerId="LiveId" clId="{462614D1-A336-4DA6-850E-A01B1956F5C0}" dt="2023-01-06T15:12:02.720" v="168" actId="20577"/>
          <ac:spMkLst>
            <pc:docMk/>
            <pc:sldMk cId="2704335003" sldId="385"/>
            <ac:spMk id="3" creationId="{5CF5E78E-FB41-4732-88EC-CB4DBB03AF25}"/>
          </ac:spMkLst>
        </pc:spChg>
      </pc:sldChg>
      <pc:sldChg chg="addSp delSp modSp add mod modTransition">
        <pc:chgData name="Rebecca Walker" userId="90d0dbfc9496722f" providerId="LiveId" clId="{462614D1-A336-4DA6-850E-A01B1956F5C0}" dt="2023-01-10T10:29:36.903" v="7591"/>
        <pc:sldMkLst>
          <pc:docMk/>
          <pc:sldMk cId="196128628" sldId="386"/>
        </pc:sldMkLst>
        <pc:spChg chg="add mod">
          <ac:chgData name="Rebecca Walker" userId="90d0dbfc9496722f" providerId="LiveId" clId="{462614D1-A336-4DA6-850E-A01B1956F5C0}" dt="2023-01-06T14:53:26.292" v="30"/>
          <ac:spMkLst>
            <pc:docMk/>
            <pc:sldMk cId="196128628" sldId="386"/>
            <ac:spMk id="2" creationId="{633656AB-1FC5-378C-A94C-CC7487BF0B94}"/>
          </ac:spMkLst>
        </pc:spChg>
        <pc:spChg chg="add mod">
          <ac:chgData name="Rebecca Walker" userId="90d0dbfc9496722f" providerId="LiveId" clId="{462614D1-A336-4DA6-850E-A01B1956F5C0}" dt="2023-01-06T15:13:36.527" v="190" actId="20577"/>
          <ac:spMkLst>
            <pc:docMk/>
            <pc:sldMk cId="196128628" sldId="386"/>
            <ac:spMk id="3" creationId="{88FDCAFA-26D5-9795-5D6D-D89CC0B0D8FC}"/>
          </ac:spMkLst>
        </pc:spChg>
        <pc:spChg chg="del mod">
          <ac:chgData name="Rebecca Walker" userId="90d0dbfc9496722f" providerId="LiveId" clId="{462614D1-A336-4DA6-850E-A01B1956F5C0}" dt="2023-01-06T14:53:21.659" v="28" actId="478"/>
          <ac:spMkLst>
            <pc:docMk/>
            <pc:sldMk cId="196128628" sldId="386"/>
            <ac:spMk id="5" creationId="{85E6ED7F-AC68-66AC-C04E-7F759FA421A6}"/>
          </ac:spMkLst>
        </pc:spChg>
        <pc:spChg chg="del">
          <ac:chgData name="Rebecca Walker" userId="90d0dbfc9496722f" providerId="LiveId" clId="{462614D1-A336-4DA6-850E-A01B1956F5C0}" dt="2023-01-06T14:53:23.810" v="29" actId="478"/>
          <ac:spMkLst>
            <pc:docMk/>
            <pc:sldMk cId="196128628" sldId="386"/>
            <ac:spMk id="6" creationId="{E9A228A6-32E6-9170-5F5C-86954DE8A9D2}"/>
          </ac:spMkLst>
        </pc:spChg>
      </pc:sldChg>
      <pc:sldChg chg="addSp delSp modSp add mod modTransition">
        <pc:chgData name="Rebecca Walker" userId="90d0dbfc9496722f" providerId="LiveId" clId="{462614D1-A336-4DA6-850E-A01B1956F5C0}" dt="2023-01-10T10:29:36.903" v="7591"/>
        <pc:sldMkLst>
          <pc:docMk/>
          <pc:sldMk cId="592542950" sldId="387"/>
        </pc:sldMkLst>
        <pc:spChg chg="del">
          <ac:chgData name="Rebecca Walker" userId="90d0dbfc9496722f" providerId="LiveId" clId="{462614D1-A336-4DA6-850E-A01B1956F5C0}" dt="2023-01-06T14:54:40.177" v="93" actId="478"/>
          <ac:spMkLst>
            <pc:docMk/>
            <pc:sldMk cId="592542950" sldId="387"/>
            <ac:spMk id="2" creationId="{633656AB-1FC5-378C-A94C-CC7487BF0B94}"/>
          </ac:spMkLst>
        </pc:spChg>
        <pc:spChg chg="del">
          <ac:chgData name="Rebecca Walker" userId="90d0dbfc9496722f" providerId="LiveId" clId="{462614D1-A336-4DA6-850E-A01B1956F5C0}" dt="2023-01-06T14:54:44.822" v="95" actId="478"/>
          <ac:spMkLst>
            <pc:docMk/>
            <pc:sldMk cId="592542950" sldId="387"/>
            <ac:spMk id="3" creationId="{88FDCAFA-26D5-9795-5D6D-D89CC0B0D8FC}"/>
          </ac:spMkLst>
        </pc:spChg>
        <pc:spChg chg="add mod">
          <ac:chgData name="Rebecca Walker" userId="90d0dbfc9496722f" providerId="LiveId" clId="{462614D1-A336-4DA6-850E-A01B1956F5C0}" dt="2023-01-06T14:54:40.701" v="94"/>
          <ac:spMkLst>
            <pc:docMk/>
            <pc:sldMk cId="592542950" sldId="387"/>
            <ac:spMk id="4" creationId="{674F29D1-DF81-FF82-B7FA-13B5A5A99E83}"/>
          </ac:spMkLst>
        </pc:spChg>
        <pc:spChg chg="add mod">
          <ac:chgData name="Rebecca Walker" userId="90d0dbfc9496722f" providerId="LiveId" clId="{462614D1-A336-4DA6-850E-A01B1956F5C0}" dt="2023-01-06T15:09:31.963" v="158" actId="20577"/>
          <ac:spMkLst>
            <pc:docMk/>
            <pc:sldMk cId="592542950" sldId="387"/>
            <ac:spMk id="6" creationId="{DB322814-C358-0EEB-839E-DEB359F0B3C3}"/>
          </ac:spMkLst>
        </pc:spChg>
        <pc:picChg chg="add mod">
          <ac:chgData name="Rebecca Walker" userId="90d0dbfc9496722f" providerId="LiveId" clId="{462614D1-A336-4DA6-850E-A01B1956F5C0}" dt="2023-01-06T14:55:35.095" v="101"/>
          <ac:picMkLst>
            <pc:docMk/>
            <pc:sldMk cId="592542950" sldId="387"/>
            <ac:picMk id="5" creationId="{3F52E19D-4F0A-26B3-91E0-996AC257DD9B}"/>
          </ac:picMkLst>
        </pc:picChg>
      </pc:sldChg>
      <pc:sldChg chg="addSp delSp modSp add mod ord modTransition">
        <pc:chgData name="Rebecca Walker" userId="90d0dbfc9496722f" providerId="LiveId" clId="{462614D1-A336-4DA6-850E-A01B1956F5C0}" dt="2023-01-10T10:29:36.903" v="7591"/>
        <pc:sldMkLst>
          <pc:docMk/>
          <pc:sldMk cId="3939742417" sldId="388"/>
        </pc:sldMkLst>
        <pc:spChg chg="mod">
          <ac:chgData name="Rebecca Walker" userId="90d0dbfc9496722f" providerId="LiveId" clId="{462614D1-A336-4DA6-850E-A01B1956F5C0}" dt="2023-01-06T16:58:23.483" v="5768" actId="20577"/>
          <ac:spMkLst>
            <pc:docMk/>
            <pc:sldMk cId="3939742417" sldId="388"/>
            <ac:spMk id="2" creationId="{633656AB-1FC5-378C-A94C-CC7487BF0B94}"/>
          </ac:spMkLst>
        </pc:spChg>
        <pc:spChg chg="mod">
          <ac:chgData name="Rebecca Walker" userId="90d0dbfc9496722f" providerId="LiveId" clId="{462614D1-A336-4DA6-850E-A01B1956F5C0}" dt="2023-01-06T16:47:06.495" v="4861" actId="1076"/>
          <ac:spMkLst>
            <pc:docMk/>
            <pc:sldMk cId="3939742417" sldId="388"/>
            <ac:spMk id="3" creationId="{88FDCAFA-26D5-9795-5D6D-D89CC0B0D8FC}"/>
          </ac:spMkLst>
        </pc:spChg>
        <pc:spChg chg="add mod ord">
          <ac:chgData name="Rebecca Walker" userId="90d0dbfc9496722f" providerId="LiveId" clId="{462614D1-A336-4DA6-850E-A01B1956F5C0}" dt="2023-01-06T16:45:52.095" v="4810" actId="14100"/>
          <ac:spMkLst>
            <pc:docMk/>
            <pc:sldMk cId="3939742417" sldId="388"/>
            <ac:spMk id="4" creationId="{0CDC4AB8-4E78-A61C-7C81-5E79F304C683}"/>
          </ac:spMkLst>
        </pc:spChg>
        <pc:spChg chg="add del mod">
          <ac:chgData name="Rebecca Walker" userId="90d0dbfc9496722f" providerId="LiveId" clId="{462614D1-A336-4DA6-850E-A01B1956F5C0}" dt="2023-01-06T16:46:13.699" v="4818" actId="1036"/>
          <ac:spMkLst>
            <pc:docMk/>
            <pc:sldMk cId="3939742417" sldId="388"/>
            <ac:spMk id="5" creationId="{0D82BFA1-CB61-5865-1C16-FBF743A61DAA}"/>
          </ac:spMkLst>
        </pc:spChg>
        <pc:spChg chg="add del mod ord">
          <ac:chgData name="Rebecca Walker" userId="90d0dbfc9496722f" providerId="LiveId" clId="{462614D1-A336-4DA6-850E-A01B1956F5C0}" dt="2023-01-06T16:06:05.914" v="3056" actId="478"/>
          <ac:spMkLst>
            <pc:docMk/>
            <pc:sldMk cId="3939742417" sldId="388"/>
            <ac:spMk id="6" creationId="{BAA46AF2-5C18-035D-5FB4-6E016D83DE82}"/>
          </ac:spMkLst>
        </pc:spChg>
        <pc:spChg chg="add mod">
          <ac:chgData name="Rebecca Walker" userId="90d0dbfc9496722f" providerId="LiveId" clId="{462614D1-A336-4DA6-850E-A01B1956F5C0}" dt="2023-01-06T16:45:33.264" v="4807" actId="113"/>
          <ac:spMkLst>
            <pc:docMk/>
            <pc:sldMk cId="3939742417" sldId="388"/>
            <ac:spMk id="7" creationId="{5777F5EC-5889-A411-9BFF-14F3583D37F2}"/>
          </ac:spMkLst>
        </pc:spChg>
        <pc:spChg chg="add mod ord">
          <ac:chgData name="Rebecca Walker" userId="90d0dbfc9496722f" providerId="LiveId" clId="{462614D1-A336-4DA6-850E-A01B1956F5C0}" dt="2023-01-06T16:30:42.112" v="4402" actId="14100"/>
          <ac:spMkLst>
            <pc:docMk/>
            <pc:sldMk cId="3939742417" sldId="388"/>
            <ac:spMk id="8" creationId="{6E7D1C31-927D-2236-78D7-C609C70E14D3}"/>
          </ac:spMkLst>
        </pc:spChg>
        <pc:spChg chg="add del mod">
          <ac:chgData name="Rebecca Walker" userId="90d0dbfc9496722f" providerId="LiveId" clId="{462614D1-A336-4DA6-850E-A01B1956F5C0}" dt="2023-01-06T16:06:14.417" v="3059" actId="478"/>
          <ac:spMkLst>
            <pc:docMk/>
            <pc:sldMk cId="3939742417" sldId="388"/>
            <ac:spMk id="9" creationId="{01BAA36C-3388-A20E-95E4-37CA8B957E9B}"/>
          </ac:spMkLst>
        </pc:spChg>
        <pc:spChg chg="add mod ord">
          <ac:chgData name="Rebecca Walker" userId="90d0dbfc9496722f" providerId="LiveId" clId="{462614D1-A336-4DA6-850E-A01B1956F5C0}" dt="2023-01-06T16:30:04.281" v="4398" actId="14100"/>
          <ac:spMkLst>
            <pc:docMk/>
            <pc:sldMk cId="3939742417" sldId="388"/>
            <ac:spMk id="10" creationId="{9DDBBE1D-1538-BF2D-1DEA-EF9E833FF623}"/>
          </ac:spMkLst>
        </pc:spChg>
        <pc:spChg chg="add del mod">
          <ac:chgData name="Rebecca Walker" userId="90d0dbfc9496722f" providerId="LiveId" clId="{462614D1-A336-4DA6-850E-A01B1956F5C0}" dt="2023-01-06T16:55:12.669" v="5603" actId="478"/>
          <ac:spMkLst>
            <pc:docMk/>
            <pc:sldMk cId="3939742417" sldId="388"/>
            <ac:spMk id="11" creationId="{A9774F01-ACFE-C688-9392-B3CF05EE6BCC}"/>
          </ac:spMkLst>
        </pc:spChg>
        <pc:spChg chg="add del mod">
          <ac:chgData name="Rebecca Walker" userId="90d0dbfc9496722f" providerId="LiveId" clId="{462614D1-A336-4DA6-850E-A01B1956F5C0}" dt="2023-01-06T16:28:35.092" v="4245" actId="478"/>
          <ac:spMkLst>
            <pc:docMk/>
            <pc:sldMk cId="3939742417" sldId="388"/>
            <ac:spMk id="12" creationId="{CD3120A2-CE96-17F0-3E0C-5E71EE6A8826}"/>
          </ac:spMkLst>
        </pc:spChg>
        <pc:spChg chg="add del mod">
          <ac:chgData name="Rebecca Walker" userId="90d0dbfc9496722f" providerId="LiveId" clId="{462614D1-A336-4DA6-850E-A01B1956F5C0}" dt="2023-01-06T16:55:17.464" v="5604" actId="478"/>
          <ac:spMkLst>
            <pc:docMk/>
            <pc:sldMk cId="3939742417" sldId="388"/>
            <ac:spMk id="13" creationId="{AEEF4D50-87B1-5B4F-E9A8-57623F3E6FCD}"/>
          </ac:spMkLst>
        </pc:spChg>
        <pc:spChg chg="add del mod">
          <ac:chgData name="Rebecca Walker" userId="90d0dbfc9496722f" providerId="LiveId" clId="{462614D1-A336-4DA6-850E-A01B1956F5C0}" dt="2023-01-06T16:19:28.258" v="4068" actId="478"/>
          <ac:spMkLst>
            <pc:docMk/>
            <pc:sldMk cId="3939742417" sldId="388"/>
            <ac:spMk id="14" creationId="{B9AC3F4C-30CE-CF47-7645-18D895AB1AF8}"/>
          </ac:spMkLst>
        </pc:spChg>
        <pc:spChg chg="add del mod">
          <ac:chgData name="Rebecca Walker" userId="90d0dbfc9496722f" providerId="LiveId" clId="{462614D1-A336-4DA6-850E-A01B1956F5C0}" dt="2023-01-06T16:19:32.992" v="4070" actId="478"/>
          <ac:spMkLst>
            <pc:docMk/>
            <pc:sldMk cId="3939742417" sldId="388"/>
            <ac:spMk id="15" creationId="{1FDCC88D-629C-5FF5-5A48-EF2D267F5F63}"/>
          </ac:spMkLst>
        </pc:spChg>
        <pc:spChg chg="add del mod">
          <ac:chgData name="Rebecca Walker" userId="90d0dbfc9496722f" providerId="LiveId" clId="{462614D1-A336-4DA6-850E-A01B1956F5C0}" dt="2023-01-06T16:19:52.368" v="4072" actId="478"/>
          <ac:spMkLst>
            <pc:docMk/>
            <pc:sldMk cId="3939742417" sldId="388"/>
            <ac:spMk id="16" creationId="{A0FD1F08-DA95-E593-1DA1-A7C0CA5A481B}"/>
          </ac:spMkLst>
        </pc:spChg>
        <pc:spChg chg="add del mod">
          <ac:chgData name="Rebecca Walker" userId="90d0dbfc9496722f" providerId="LiveId" clId="{462614D1-A336-4DA6-850E-A01B1956F5C0}" dt="2023-01-06T16:22:08.160" v="4082" actId="478"/>
          <ac:spMkLst>
            <pc:docMk/>
            <pc:sldMk cId="3939742417" sldId="388"/>
            <ac:spMk id="17" creationId="{B28013E9-F343-2D91-2179-20BF92E6FB8F}"/>
          </ac:spMkLst>
        </pc:spChg>
        <pc:spChg chg="add del mod">
          <ac:chgData name="Rebecca Walker" userId="90d0dbfc9496722f" providerId="LiveId" clId="{462614D1-A336-4DA6-850E-A01B1956F5C0}" dt="2023-01-06T16:55:10.945" v="5602" actId="478"/>
          <ac:spMkLst>
            <pc:docMk/>
            <pc:sldMk cId="3939742417" sldId="388"/>
            <ac:spMk id="18" creationId="{560DEBC2-3DE5-825E-6F4C-C6937C0B75D7}"/>
          </ac:spMkLst>
        </pc:spChg>
        <pc:spChg chg="add del mod">
          <ac:chgData name="Rebecca Walker" userId="90d0dbfc9496722f" providerId="LiveId" clId="{462614D1-A336-4DA6-850E-A01B1956F5C0}" dt="2023-01-06T16:27:12.158" v="4189" actId="478"/>
          <ac:spMkLst>
            <pc:docMk/>
            <pc:sldMk cId="3939742417" sldId="388"/>
            <ac:spMk id="19" creationId="{2CF4F270-DFC2-D387-2C0B-8FD77FB1038E}"/>
          </ac:spMkLst>
        </pc:spChg>
        <pc:spChg chg="add mod">
          <ac:chgData name="Rebecca Walker" userId="90d0dbfc9496722f" providerId="LiveId" clId="{462614D1-A336-4DA6-850E-A01B1956F5C0}" dt="2023-01-06T16:50:52.462" v="5220" actId="1038"/>
          <ac:spMkLst>
            <pc:docMk/>
            <pc:sldMk cId="3939742417" sldId="388"/>
            <ac:spMk id="20" creationId="{111D527B-31CB-92A1-5829-ED00C54FF3BF}"/>
          </ac:spMkLst>
        </pc:spChg>
        <pc:spChg chg="add del mod ord">
          <ac:chgData name="Rebecca Walker" userId="90d0dbfc9496722f" providerId="LiveId" clId="{462614D1-A336-4DA6-850E-A01B1956F5C0}" dt="2023-01-06T16:55:21.673" v="5607" actId="478"/>
          <ac:spMkLst>
            <pc:docMk/>
            <pc:sldMk cId="3939742417" sldId="388"/>
            <ac:spMk id="21" creationId="{2A0A24B1-1151-A6F8-5CF5-BBE52E2A75BB}"/>
          </ac:spMkLst>
        </pc:spChg>
        <pc:spChg chg="add mod">
          <ac:chgData name="Rebecca Walker" userId="90d0dbfc9496722f" providerId="LiveId" clId="{462614D1-A336-4DA6-850E-A01B1956F5C0}" dt="2023-01-06T16:54:04.197" v="5540" actId="1038"/>
          <ac:spMkLst>
            <pc:docMk/>
            <pc:sldMk cId="3939742417" sldId="388"/>
            <ac:spMk id="22" creationId="{FC13AB5D-8678-AF89-8E73-5FF32D1D2F9A}"/>
          </ac:spMkLst>
        </pc:spChg>
        <pc:spChg chg="add mod">
          <ac:chgData name="Rebecca Walker" userId="90d0dbfc9496722f" providerId="LiveId" clId="{462614D1-A336-4DA6-850E-A01B1956F5C0}" dt="2023-01-06T16:54:44.336" v="5600" actId="1035"/>
          <ac:spMkLst>
            <pc:docMk/>
            <pc:sldMk cId="3939742417" sldId="388"/>
            <ac:spMk id="23" creationId="{BA5B7CD1-1141-40F5-E779-447E77B87E28}"/>
          </ac:spMkLst>
        </pc:spChg>
        <pc:spChg chg="add del mod">
          <ac:chgData name="Rebecca Walker" userId="90d0dbfc9496722f" providerId="LiveId" clId="{462614D1-A336-4DA6-850E-A01B1956F5C0}" dt="2023-01-06T16:55:19.937" v="5606" actId="478"/>
          <ac:spMkLst>
            <pc:docMk/>
            <pc:sldMk cId="3939742417" sldId="388"/>
            <ac:spMk id="25" creationId="{6A86C14C-8B80-1092-3E90-B02C92666661}"/>
          </ac:spMkLst>
        </pc:spChg>
      </pc:sldChg>
      <pc:sldChg chg="delSp modSp add mod ord modTransition">
        <pc:chgData name="Rebecca Walker" userId="90d0dbfc9496722f" providerId="LiveId" clId="{462614D1-A336-4DA6-850E-A01B1956F5C0}" dt="2023-01-10T10:29:36.903" v="7591"/>
        <pc:sldMkLst>
          <pc:docMk/>
          <pc:sldMk cId="111604361" sldId="389"/>
        </pc:sldMkLst>
        <pc:spChg chg="mod">
          <ac:chgData name="Rebecca Walker" userId="90d0dbfc9496722f" providerId="LiveId" clId="{462614D1-A336-4DA6-850E-A01B1956F5C0}" dt="2023-01-06T15:13:51.556" v="209" actId="20577"/>
          <ac:spMkLst>
            <pc:docMk/>
            <pc:sldMk cId="111604361" sldId="389"/>
            <ac:spMk id="3" creationId="{752B53F3-02EF-4121-9ED7-FE9176D24B5A}"/>
          </ac:spMkLst>
        </pc:spChg>
        <pc:spChg chg="mod">
          <ac:chgData name="Rebecca Walker" userId="90d0dbfc9496722f" providerId="LiveId" clId="{462614D1-A336-4DA6-850E-A01B1956F5C0}" dt="2023-01-06T16:59:08.268" v="5807" actId="20577"/>
          <ac:spMkLst>
            <pc:docMk/>
            <pc:sldMk cId="111604361" sldId="389"/>
            <ac:spMk id="4" creationId="{6315C1F0-73E1-489A-83B4-DD9204EADA9B}"/>
          </ac:spMkLst>
        </pc:spChg>
        <pc:spChg chg="del mod">
          <ac:chgData name="Rebecca Walker" userId="90d0dbfc9496722f" providerId="LiveId" clId="{462614D1-A336-4DA6-850E-A01B1956F5C0}" dt="2023-01-06T15:13:59.056" v="211" actId="478"/>
          <ac:spMkLst>
            <pc:docMk/>
            <pc:sldMk cId="111604361" sldId="389"/>
            <ac:spMk id="5" creationId="{C9F82276-5EF8-47B7-BE9F-E7A692839EC4}"/>
          </ac:spMkLst>
        </pc:spChg>
      </pc:sldChg>
      <pc:sldChg chg="modSp add del mod">
        <pc:chgData name="Rebecca Walker" userId="90d0dbfc9496722f" providerId="LiveId" clId="{462614D1-A336-4DA6-850E-A01B1956F5C0}" dt="2023-01-06T16:49:32.188" v="5046" actId="2696"/>
        <pc:sldMkLst>
          <pc:docMk/>
          <pc:sldMk cId="3804258259" sldId="390"/>
        </pc:sldMkLst>
        <pc:spChg chg="mod">
          <ac:chgData name="Rebecca Walker" userId="90d0dbfc9496722f" providerId="LiveId" clId="{462614D1-A336-4DA6-850E-A01B1956F5C0}" dt="2023-01-06T16:48:58.143" v="4984" actId="20577"/>
          <ac:spMkLst>
            <pc:docMk/>
            <pc:sldMk cId="3804258259" sldId="390"/>
            <ac:spMk id="2" creationId="{633656AB-1FC5-378C-A94C-CC7487BF0B94}"/>
          </ac:spMkLst>
        </pc:spChg>
        <pc:spChg chg="mod">
          <ac:chgData name="Rebecca Walker" userId="90d0dbfc9496722f" providerId="LiveId" clId="{462614D1-A336-4DA6-850E-A01B1956F5C0}" dt="2023-01-06T16:49:18.519" v="5045" actId="20577"/>
          <ac:spMkLst>
            <pc:docMk/>
            <pc:sldMk cId="3804258259" sldId="390"/>
            <ac:spMk id="3" creationId="{88FDCAFA-26D5-9795-5D6D-D89CC0B0D8FC}"/>
          </ac:spMkLst>
        </pc:spChg>
      </pc:sldChg>
      <pc:sldChg chg="modSp add mod modTransition">
        <pc:chgData name="Rebecca Walker" userId="90d0dbfc9496722f" providerId="LiveId" clId="{462614D1-A336-4DA6-850E-A01B1956F5C0}" dt="2023-01-10T10:29:36.903" v="7591"/>
        <pc:sldMkLst>
          <pc:docMk/>
          <pc:sldMk cId="1343267591" sldId="391"/>
        </pc:sldMkLst>
        <pc:spChg chg="mod">
          <ac:chgData name="Rebecca Walker" userId="90d0dbfc9496722f" providerId="LiveId" clId="{462614D1-A336-4DA6-850E-A01B1956F5C0}" dt="2023-01-06T15:17:17.675" v="500" actId="14100"/>
          <ac:spMkLst>
            <pc:docMk/>
            <pc:sldMk cId="1343267591" sldId="391"/>
            <ac:spMk id="2" creationId="{633656AB-1FC5-378C-A94C-CC7487BF0B94}"/>
          </ac:spMkLst>
        </pc:spChg>
        <pc:spChg chg="mod">
          <ac:chgData name="Rebecca Walker" userId="90d0dbfc9496722f" providerId="LiveId" clId="{462614D1-A336-4DA6-850E-A01B1956F5C0}" dt="2023-01-10T10:02:59.689" v="7337" actId="20577"/>
          <ac:spMkLst>
            <pc:docMk/>
            <pc:sldMk cId="1343267591" sldId="391"/>
            <ac:spMk id="3" creationId="{88FDCAFA-26D5-9795-5D6D-D89CC0B0D8FC}"/>
          </ac:spMkLst>
        </pc:spChg>
      </pc:sldChg>
      <pc:sldChg chg="addSp delSp modSp add mod modTransition">
        <pc:chgData name="Rebecca Walker" userId="90d0dbfc9496722f" providerId="LiveId" clId="{462614D1-A336-4DA6-850E-A01B1956F5C0}" dt="2023-01-10T10:29:36.903" v="7591"/>
        <pc:sldMkLst>
          <pc:docMk/>
          <pc:sldMk cId="2676230174" sldId="392"/>
        </pc:sldMkLst>
        <pc:spChg chg="mod">
          <ac:chgData name="Rebecca Walker" userId="90d0dbfc9496722f" providerId="LiveId" clId="{462614D1-A336-4DA6-850E-A01B1956F5C0}" dt="2023-01-06T15:53:30.909" v="2620" actId="20577"/>
          <ac:spMkLst>
            <pc:docMk/>
            <pc:sldMk cId="2676230174" sldId="392"/>
            <ac:spMk id="2" creationId="{633656AB-1FC5-378C-A94C-CC7487BF0B94}"/>
          </ac:spMkLst>
        </pc:spChg>
        <pc:spChg chg="del mod">
          <ac:chgData name="Rebecca Walker" userId="90d0dbfc9496722f" providerId="LiveId" clId="{462614D1-A336-4DA6-850E-A01B1956F5C0}" dt="2023-01-06T17:19:04.682" v="5952" actId="478"/>
          <ac:spMkLst>
            <pc:docMk/>
            <pc:sldMk cId="2676230174" sldId="392"/>
            <ac:spMk id="3" creationId="{88FDCAFA-26D5-9795-5D6D-D89CC0B0D8FC}"/>
          </ac:spMkLst>
        </pc:spChg>
        <pc:spChg chg="add mod">
          <ac:chgData name="Rebecca Walker" userId="90d0dbfc9496722f" providerId="LiveId" clId="{462614D1-A336-4DA6-850E-A01B1956F5C0}" dt="2023-01-10T10:04:45.027" v="7410" actId="20577"/>
          <ac:spMkLst>
            <pc:docMk/>
            <pc:sldMk cId="2676230174" sldId="392"/>
            <ac:spMk id="3" creationId="{AC1B5099-ED55-BD85-C441-51C6B7B64BD6}"/>
          </ac:spMkLst>
        </pc:spChg>
        <pc:spChg chg="add del mod">
          <ac:chgData name="Rebecca Walker" userId="90d0dbfc9496722f" providerId="LiveId" clId="{462614D1-A336-4DA6-850E-A01B1956F5C0}" dt="2023-01-10T10:05:28.527" v="7413" actId="478"/>
          <ac:spMkLst>
            <pc:docMk/>
            <pc:sldMk cId="2676230174" sldId="392"/>
            <ac:spMk id="4" creationId="{234D4936-F326-BA5E-B179-C621E94B691E}"/>
          </ac:spMkLst>
        </pc:spChg>
        <pc:spChg chg="add mod">
          <ac:chgData name="Rebecca Walker" userId="90d0dbfc9496722f" providerId="LiveId" clId="{462614D1-A336-4DA6-850E-A01B1956F5C0}" dt="2023-01-10T10:03:54.229" v="7365" actId="1076"/>
          <ac:spMkLst>
            <pc:docMk/>
            <pc:sldMk cId="2676230174" sldId="392"/>
            <ac:spMk id="12" creationId="{780D26B3-F2F5-B14E-345B-E2CE04508F97}"/>
          </ac:spMkLst>
        </pc:spChg>
        <pc:graphicFrameChg chg="add del mod modGraphic">
          <ac:chgData name="Rebecca Walker" userId="90d0dbfc9496722f" providerId="LiveId" clId="{462614D1-A336-4DA6-850E-A01B1956F5C0}" dt="2023-01-06T17:16:34.145" v="5943" actId="478"/>
          <ac:graphicFrameMkLst>
            <pc:docMk/>
            <pc:sldMk cId="2676230174" sldId="392"/>
            <ac:graphicFrameMk id="4" creationId="{23CADA30-C669-7363-FBCE-91477F4AF0F7}"/>
          </ac:graphicFrameMkLst>
        </pc:graphicFrameChg>
        <pc:graphicFrameChg chg="add del">
          <ac:chgData name="Rebecca Walker" userId="90d0dbfc9496722f" providerId="LiveId" clId="{462614D1-A336-4DA6-850E-A01B1956F5C0}" dt="2023-01-06T17:16:57.344" v="5945" actId="478"/>
          <ac:graphicFrameMkLst>
            <pc:docMk/>
            <pc:sldMk cId="2676230174" sldId="392"/>
            <ac:graphicFrameMk id="5" creationId="{E5E81F9B-9D6C-2F1F-106F-367E6F8CA190}"/>
          </ac:graphicFrameMkLst>
        </pc:graphicFrameChg>
        <pc:graphicFrameChg chg="add del mod modGraphic">
          <ac:chgData name="Rebecca Walker" userId="90d0dbfc9496722f" providerId="LiveId" clId="{462614D1-A336-4DA6-850E-A01B1956F5C0}" dt="2023-01-06T17:17:40.709" v="5951" actId="478"/>
          <ac:graphicFrameMkLst>
            <pc:docMk/>
            <pc:sldMk cId="2676230174" sldId="392"/>
            <ac:graphicFrameMk id="6" creationId="{7E2E31B9-B88D-F802-7B7C-046171FC6BE3}"/>
          </ac:graphicFrameMkLst>
        </pc:graphicFrameChg>
        <pc:picChg chg="add del">
          <ac:chgData name="Rebecca Walker" userId="90d0dbfc9496722f" providerId="LiveId" clId="{462614D1-A336-4DA6-850E-A01B1956F5C0}" dt="2023-01-06T17:19:45.303" v="5954" actId="22"/>
          <ac:picMkLst>
            <pc:docMk/>
            <pc:sldMk cId="2676230174" sldId="392"/>
            <ac:picMk id="8" creationId="{70D17BA0-2D81-712F-58CC-9933F1B052FA}"/>
          </ac:picMkLst>
        </pc:picChg>
        <pc:picChg chg="add mod">
          <ac:chgData name="Rebecca Walker" userId="90d0dbfc9496722f" providerId="LiveId" clId="{462614D1-A336-4DA6-850E-A01B1956F5C0}" dt="2023-01-10T10:03:21.397" v="7338" actId="14100"/>
          <ac:picMkLst>
            <pc:docMk/>
            <pc:sldMk cId="2676230174" sldId="392"/>
            <ac:picMk id="10" creationId="{4318E19F-24CD-B1E8-EBF8-42E258BD2247}"/>
          </ac:picMkLst>
        </pc:picChg>
      </pc:sldChg>
      <pc:sldChg chg="addSp delSp modSp add mod modTransition">
        <pc:chgData name="Rebecca Walker" userId="90d0dbfc9496722f" providerId="LiveId" clId="{462614D1-A336-4DA6-850E-A01B1956F5C0}" dt="2023-01-10T10:29:36.903" v="7591"/>
        <pc:sldMkLst>
          <pc:docMk/>
          <pc:sldMk cId="2549119105" sldId="393"/>
        </pc:sldMkLst>
        <pc:spChg chg="del">
          <ac:chgData name="Rebecca Walker" userId="90d0dbfc9496722f" providerId="LiveId" clId="{462614D1-A336-4DA6-850E-A01B1956F5C0}" dt="2023-01-06T15:54:36.174" v="2626" actId="478"/>
          <ac:spMkLst>
            <pc:docMk/>
            <pc:sldMk cId="2549119105" sldId="393"/>
            <ac:spMk id="2" creationId="{633656AB-1FC5-378C-A94C-CC7487BF0B94}"/>
          </ac:spMkLst>
        </pc:spChg>
        <pc:spChg chg="mod">
          <ac:chgData name="Rebecca Walker" userId="90d0dbfc9496722f" providerId="LiveId" clId="{462614D1-A336-4DA6-850E-A01B1956F5C0}" dt="2023-01-10T10:16:57.024" v="7584" actId="20577"/>
          <ac:spMkLst>
            <pc:docMk/>
            <pc:sldMk cId="2549119105" sldId="393"/>
            <ac:spMk id="3" creationId="{88FDCAFA-26D5-9795-5D6D-D89CC0B0D8FC}"/>
          </ac:spMkLst>
        </pc:spChg>
        <pc:spChg chg="add del mod">
          <ac:chgData name="Rebecca Walker" userId="90d0dbfc9496722f" providerId="LiveId" clId="{462614D1-A336-4DA6-850E-A01B1956F5C0}" dt="2023-01-06T15:54:33.258" v="2625"/>
          <ac:spMkLst>
            <pc:docMk/>
            <pc:sldMk cId="2549119105" sldId="393"/>
            <ac:spMk id="4" creationId="{5D147D57-C522-54D8-A87D-2637A50F62BE}"/>
          </ac:spMkLst>
        </pc:spChg>
        <pc:spChg chg="add mod">
          <ac:chgData name="Rebecca Walker" userId="90d0dbfc9496722f" providerId="LiveId" clId="{462614D1-A336-4DA6-850E-A01B1956F5C0}" dt="2023-01-06T15:54:37.196" v="2627"/>
          <ac:spMkLst>
            <pc:docMk/>
            <pc:sldMk cId="2549119105" sldId="393"/>
            <ac:spMk id="5" creationId="{9CCC13A5-966A-9363-A4B1-6F317C0A38D6}"/>
          </ac:spMkLst>
        </pc:spChg>
      </pc:sldChg>
      <pc:sldChg chg="add del">
        <pc:chgData name="Rebecca Walker" userId="90d0dbfc9496722f" providerId="LiveId" clId="{462614D1-A336-4DA6-850E-A01B1956F5C0}" dt="2023-01-06T16:50:34.948" v="5120" actId="2696"/>
        <pc:sldMkLst>
          <pc:docMk/>
          <pc:sldMk cId="614489905" sldId="394"/>
        </pc:sldMkLst>
      </pc:sldChg>
      <pc:sldChg chg="addSp delSp modSp add mod modTransition">
        <pc:chgData name="Rebecca Walker" userId="90d0dbfc9496722f" providerId="LiveId" clId="{462614D1-A336-4DA6-850E-A01B1956F5C0}" dt="2023-01-10T10:29:36.903" v="7591"/>
        <pc:sldMkLst>
          <pc:docMk/>
          <pc:sldMk cId="1338244159" sldId="394"/>
        </pc:sldMkLst>
        <pc:spChg chg="del">
          <ac:chgData name="Rebecca Walker" userId="90d0dbfc9496722f" providerId="LiveId" clId="{462614D1-A336-4DA6-850E-A01B1956F5C0}" dt="2023-01-06T16:58:34.855" v="5769" actId="478"/>
          <ac:spMkLst>
            <pc:docMk/>
            <pc:sldMk cId="1338244159" sldId="394"/>
            <ac:spMk id="2" creationId="{633656AB-1FC5-378C-A94C-CC7487BF0B94}"/>
          </ac:spMkLst>
        </pc:spChg>
        <pc:spChg chg="add mod">
          <ac:chgData name="Rebecca Walker" userId="90d0dbfc9496722f" providerId="LiveId" clId="{462614D1-A336-4DA6-850E-A01B1956F5C0}" dt="2023-01-06T17:34:27.773" v="7023" actId="1076"/>
          <ac:spMkLst>
            <pc:docMk/>
            <pc:sldMk cId="1338244159" sldId="394"/>
            <ac:spMk id="6" creationId="{DBBE080B-680E-D467-226A-99861EF4C746}"/>
          </ac:spMkLst>
        </pc:spChg>
        <pc:spChg chg="add mod">
          <ac:chgData name="Rebecca Walker" userId="90d0dbfc9496722f" providerId="LiveId" clId="{462614D1-A336-4DA6-850E-A01B1956F5C0}" dt="2023-01-06T16:58:35.160" v="5770"/>
          <ac:spMkLst>
            <pc:docMk/>
            <pc:sldMk cId="1338244159" sldId="394"/>
            <ac:spMk id="9" creationId="{739666DD-5C3E-EBDE-F660-6F3BB86F5BB1}"/>
          </ac:spMkLst>
        </pc:spChg>
        <pc:spChg chg="mod">
          <ac:chgData name="Rebecca Walker" userId="90d0dbfc9496722f" providerId="LiveId" clId="{462614D1-A336-4DA6-850E-A01B1956F5C0}" dt="2023-01-06T17:37:42.881" v="7105" actId="1036"/>
          <ac:spMkLst>
            <pc:docMk/>
            <pc:sldMk cId="1338244159" sldId="394"/>
            <ac:spMk id="13" creationId="{AEEF4D50-87B1-5B4F-E9A8-57623F3E6FCD}"/>
          </ac:spMkLst>
        </pc:spChg>
        <pc:spChg chg="mod">
          <ac:chgData name="Rebecca Walker" userId="90d0dbfc9496722f" providerId="LiveId" clId="{462614D1-A336-4DA6-850E-A01B1956F5C0}" dt="2023-01-06T17:37:27.327" v="7103" actId="20577"/>
          <ac:spMkLst>
            <pc:docMk/>
            <pc:sldMk cId="1338244159" sldId="394"/>
            <ac:spMk id="18" creationId="{560DEBC2-3DE5-825E-6F4C-C6937C0B75D7}"/>
          </ac:spMkLst>
        </pc:spChg>
        <pc:spChg chg="mod">
          <ac:chgData name="Rebecca Walker" userId="90d0dbfc9496722f" providerId="LiveId" clId="{462614D1-A336-4DA6-850E-A01B1956F5C0}" dt="2023-01-06T16:56:02.903" v="5610" actId="207"/>
          <ac:spMkLst>
            <pc:docMk/>
            <pc:sldMk cId="1338244159" sldId="394"/>
            <ac:spMk id="20" creationId="{111D527B-31CB-92A1-5829-ED00C54FF3BF}"/>
          </ac:spMkLst>
        </pc:spChg>
        <pc:spChg chg="mod">
          <ac:chgData name="Rebecca Walker" userId="90d0dbfc9496722f" providerId="LiveId" clId="{462614D1-A336-4DA6-850E-A01B1956F5C0}" dt="2023-01-06T16:56:12.239" v="5611" actId="207"/>
          <ac:spMkLst>
            <pc:docMk/>
            <pc:sldMk cId="1338244159" sldId="394"/>
            <ac:spMk id="22" creationId="{FC13AB5D-8678-AF89-8E73-5FF32D1D2F9A}"/>
          </ac:spMkLst>
        </pc:spChg>
        <pc:spChg chg="mod">
          <ac:chgData name="Rebecca Walker" userId="90d0dbfc9496722f" providerId="LiveId" clId="{462614D1-A336-4DA6-850E-A01B1956F5C0}" dt="2023-01-06T16:55:38.435" v="5608" actId="207"/>
          <ac:spMkLst>
            <pc:docMk/>
            <pc:sldMk cId="1338244159" sldId="394"/>
            <ac:spMk id="23" creationId="{BA5B7CD1-1141-40F5-E779-447E77B87E28}"/>
          </ac:spMkLst>
        </pc:spChg>
        <pc:spChg chg="mod">
          <ac:chgData name="Rebecca Walker" userId="90d0dbfc9496722f" providerId="LiveId" clId="{462614D1-A336-4DA6-850E-A01B1956F5C0}" dt="2023-01-06T16:55:42.512" v="5609" actId="207"/>
          <ac:spMkLst>
            <pc:docMk/>
            <pc:sldMk cId="1338244159" sldId="394"/>
            <ac:spMk id="25" creationId="{6A86C14C-8B80-1092-3E90-B02C92666661}"/>
          </ac:spMkLst>
        </pc:spChg>
      </pc:sldChg>
      <pc:sldChg chg="delSp modSp add mod modTransition">
        <pc:chgData name="Rebecca Walker" userId="90d0dbfc9496722f" providerId="LiveId" clId="{462614D1-A336-4DA6-850E-A01B1956F5C0}" dt="2023-01-10T10:29:36.903" v="7591"/>
        <pc:sldMkLst>
          <pc:docMk/>
          <pc:sldMk cId="259242105" sldId="395"/>
        </pc:sldMkLst>
        <pc:spChg chg="mod">
          <ac:chgData name="Rebecca Walker" userId="90d0dbfc9496722f" providerId="LiveId" clId="{462614D1-A336-4DA6-850E-A01B1956F5C0}" dt="2023-01-06T17:39:48.600" v="7160" actId="20577"/>
          <ac:spMkLst>
            <pc:docMk/>
            <pc:sldMk cId="259242105" sldId="395"/>
            <ac:spMk id="4" creationId="{6315C1F0-73E1-489A-83B4-DD9204EADA9B}"/>
          </ac:spMkLst>
        </pc:spChg>
        <pc:spChg chg="del">
          <ac:chgData name="Rebecca Walker" userId="90d0dbfc9496722f" providerId="LiveId" clId="{462614D1-A336-4DA6-850E-A01B1956F5C0}" dt="2023-01-06T17:39:11.346" v="7106" actId="478"/>
          <ac:spMkLst>
            <pc:docMk/>
            <pc:sldMk cId="259242105" sldId="395"/>
            <ac:spMk id="6" creationId="{D945D819-8D31-4D84-B3F7-DAD8F60D5655}"/>
          </ac:spMkLst>
        </pc:spChg>
      </pc:sldChg>
      <pc:sldChg chg="delSp modSp add mod modTransition">
        <pc:chgData name="Rebecca Walker" userId="90d0dbfc9496722f" providerId="LiveId" clId="{462614D1-A336-4DA6-850E-A01B1956F5C0}" dt="2023-01-10T10:32:44.985" v="7593" actId="478"/>
        <pc:sldMkLst>
          <pc:docMk/>
          <pc:sldMk cId="276251354" sldId="396"/>
        </pc:sldMkLst>
        <pc:spChg chg="mod">
          <ac:chgData name="Rebecca Walker" userId="90d0dbfc9496722f" providerId="LiveId" clId="{462614D1-A336-4DA6-850E-A01B1956F5C0}" dt="2023-01-06T17:00:04.704" v="5847" actId="20577"/>
          <ac:spMkLst>
            <pc:docMk/>
            <pc:sldMk cId="276251354" sldId="396"/>
            <ac:spMk id="4" creationId="{6315C1F0-73E1-489A-83B4-DD9204EADA9B}"/>
          </ac:spMkLst>
        </pc:spChg>
        <pc:spChg chg="del mod">
          <ac:chgData name="Rebecca Walker" userId="90d0dbfc9496722f" providerId="LiveId" clId="{462614D1-A336-4DA6-850E-A01B1956F5C0}" dt="2023-01-10T10:32:44.985" v="7593" actId="478"/>
          <ac:spMkLst>
            <pc:docMk/>
            <pc:sldMk cId="276251354" sldId="396"/>
            <ac:spMk id="6" creationId="{D945D819-8D31-4D84-B3F7-DAD8F60D5655}"/>
          </ac:spMkLst>
        </pc:spChg>
      </pc:sldChg>
      <pc:sldChg chg="addSp modSp add mod modTransition">
        <pc:chgData name="Rebecca Walker" userId="90d0dbfc9496722f" providerId="LiveId" clId="{462614D1-A336-4DA6-850E-A01B1956F5C0}" dt="2023-01-10T10:29:36.903" v="7591"/>
        <pc:sldMkLst>
          <pc:docMk/>
          <pc:sldMk cId="1144380419" sldId="397"/>
        </pc:sldMkLst>
        <pc:spChg chg="mod">
          <ac:chgData name="Rebecca Walker" userId="90d0dbfc9496722f" providerId="LiveId" clId="{462614D1-A336-4DA6-850E-A01B1956F5C0}" dt="2023-01-10T10:17:07.878" v="7589" actId="20577"/>
          <ac:spMkLst>
            <pc:docMk/>
            <pc:sldMk cId="1144380419" sldId="397"/>
            <ac:spMk id="3" creationId="{88FDCAFA-26D5-9795-5D6D-D89CC0B0D8FC}"/>
          </ac:spMkLst>
        </pc:spChg>
        <pc:spChg chg="add mod">
          <ac:chgData name="Rebecca Walker" userId="90d0dbfc9496722f" providerId="LiveId" clId="{462614D1-A336-4DA6-850E-A01B1956F5C0}" dt="2023-01-06T17:03:48.207" v="5920" actId="1076"/>
          <ac:spMkLst>
            <pc:docMk/>
            <pc:sldMk cId="1144380419" sldId="397"/>
            <ac:spMk id="4" creationId="{12F704B1-46D3-2A38-533C-1EE56582721C}"/>
          </ac:spMkLst>
        </pc:spChg>
        <pc:spChg chg="mod">
          <ac:chgData name="Rebecca Walker" userId="90d0dbfc9496722f" providerId="LiveId" clId="{462614D1-A336-4DA6-850E-A01B1956F5C0}" dt="2023-01-06T17:01:45.617" v="5862" actId="20577"/>
          <ac:spMkLst>
            <pc:docMk/>
            <pc:sldMk cId="1144380419" sldId="397"/>
            <ac:spMk id="5" creationId="{9CCC13A5-966A-9363-A4B1-6F317C0A38D6}"/>
          </ac:spMkLst>
        </pc:spChg>
        <pc:spChg chg="add mod ord">
          <ac:chgData name="Rebecca Walker" userId="90d0dbfc9496722f" providerId="LiveId" clId="{462614D1-A336-4DA6-850E-A01B1956F5C0}" dt="2023-01-06T17:04:32.259" v="5934" actId="1035"/>
          <ac:spMkLst>
            <pc:docMk/>
            <pc:sldMk cId="1144380419" sldId="397"/>
            <ac:spMk id="6" creationId="{89800A6A-AB66-9BF0-3E8B-D696F98E5566}"/>
          </ac:spMkLst>
        </pc:spChg>
      </pc:sldChg>
      <pc:sldChg chg="delSp modSp add mod modTransition">
        <pc:chgData name="Rebecca Walker" userId="90d0dbfc9496722f" providerId="LiveId" clId="{462614D1-A336-4DA6-850E-A01B1956F5C0}" dt="2023-01-10T10:29:36.903" v="7591"/>
        <pc:sldMkLst>
          <pc:docMk/>
          <pc:sldMk cId="2170212863" sldId="398"/>
        </pc:sldMkLst>
        <pc:spChg chg="mod">
          <ac:chgData name="Rebecca Walker" userId="90d0dbfc9496722f" providerId="LiveId" clId="{462614D1-A336-4DA6-850E-A01B1956F5C0}" dt="2023-01-10T10:05:48.498" v="7433" actId="20577"/>
          <ac:spMkLst>
            <pc:docMk/>
            <pc:sldMk cId="2170212863" sldId="398"/>
            <ac:spMk id="12" creationId="{780D26B3-F2F5-B14E-345B-E2CE04508F97}"/>
          </ac:spMkLst>
        </pc:spChg>
        <pc:picChg chg="del">
          <ac:chgData name="Rebecca Walker" userId="90d0dbfc9496722f" providerId="LiveId" clId="{462614D1-A336-4DA6-850E-A01B1956F5C0}" dt="2023-01-06T17:23:45.008" v="5973" actId="478"/>
          <ac:picMkLst>
            <pc:docMk/>
            <pc:sldMk cId="2170212863" sldId="398"/>
            <ac:picMk id="10" creationId="{4318E19F-24CD-B1E8-EBF8-42E258BD2247}"/>
          </ac:picMkLst>
        </pc:picChg>
      </pc:sldChg>
      <pc:sldMasterChg chg="modTransition modSldLayout">
        <pc:chgData name="Rebecca Walker" userId="90d0dbfc9496722f" providerId="LiveId" clId="{462614D1-A336-4DA6-850E-A01B1956F5C0}" dt="2023-01-10T10:29:36.903" v="7591"/>
        <pc:sldMasterMkLst>
          <pc:docMk/>
          <pc:sldMasterMk cId="3511364803" sldId="2147483660"/>
        </pc:sldMasterMkLst>
        <pc:sldLayoutChg chg="modTransition">
          <pc:chgData name="Rebecca Walker" userId="90d0dbfc9496722f" providerId="LiveId" clId="{462614D1-A336-4DA6-850E-A01B1956F5C0}" dt="2023-01-10T10:29:36.903" v="7591"/>
          <pc:sldLayoutMkLst>
            <pc:docMk/>
            <pc:sldMasterMk cId="3511364803" sldId="2147483660"/>
            <pc:sldLayoutMk cId="1487257638" sldId="2147483661"/>
          </pc:sldLayoutMkLst>
        </pc:sldLayoutChg>
        <pc:sldLayoutChg chg="modTransition">
          <pc:chgData name="Rebecca Walker" userId="90d0dbfc9496722f" providerId="LiveId" clId="{462614D1-A336-4DA6-850E-A01B1956F5C0}" dt="2023-01-10T10:29:36.903" v="7591"/>
          <pc:sldLayoutMkLst>
            <pc:docMk/>
            <pc:sldMasterMk cId="3511364803" sldId="2147483660"/>
            <pc:sldLayoutMk cId="2642544446" sldId="2147483662"/>
          </pc:sldLayoutMkLst>
        </pc:sldLayoutChg>
        <pc:sldLayoutChg chg="modTransition">
          <pc:chgData name="Rebecca Walker" userId="90d0dbfc9496722f" providerId="LiveId" clId="{462614D1-A336-4DA6-850E-A01B1956F5C0}" dt="2023-01-10T10:29:36.903" v="7591"/>
          <pc:sldLayoutMkLst>
            <pc:docMk/>
            <pc:sldMasterMk cId="3511364803" sldId="2147483660"/>
            <pc:sldLayoutMk cId="1757680455" sldId="2147483663"/>
          </pc:sldLayoutMkLst>
        </pc:sldLayoutChg>
        <pc:sldLayoutChg chg="modTransition">
          <pc:chgData name="Rebecca Walker" userId="90d0dbfc9496722f" providerId="LiveId" clId="{462614D1-A336-4DA6-850E-A01B1956F5C0}" dt="2023-01-10T10:29:36.903" v="7591"/>
          <pc:sldLayoutMkLst>
            <pc:docMk/>
            <pc:sldMasterMk cId="3511364803" sldId="2147483660"/>
            <pc:sldLayoutMk cId="3275468794" sldId="2147483664"/>
          </pc:sldLayoutMkLst>
        </pc:sldLayoutChg>
        <pc:sldLayoutChg chg="modTransition">
          <pc:chgData name="Rebecca Walker" userId="90d0dbfc9496722f" providerId="LiveId" clId="{462614D1-A336-4DA6-850E-A01B1956F5C0}" dt="2023-01-10T10:29:36.903" v="7591"/>
          <pc:sldLayoutMkLst>
            <pc:docMk/>
            <pc:sldMasterMk cId="3511364803" sldId="2147483660"/>
            <pc:sldLayoutMk cId="2897686567" sldId="2147483665"/>
          </pc:sldLayoutMkLst>
        </pc:sldLayoutChg>
        <pc:sldLayoutChg chg="modTransition">
          <pc:chgData name="Rebecca Walker" userId="90d0dbfc9496722f" providerId="LiveId" clId="{462614D1-A336-4DA6-850E-A01B1956F5C0}" dt="2023-01-10T10:29:36.903" v="7591"/>
          <pc:sldLayoutMkLst>
            <pc:docMk/>
            <pc:sldMasterMk cId="3511364803" sldId="2147483660"/>
            <pc:sldLayoutMk cId="3363375145" sldId="2147483666"/>
          </pc:sldLayoutMkLst>
        </pc:sldLayoutChg>
        <pc:sldLayoutChg chg="modTransition">
          <pc:chgData name="Rebecca Walker" userId="90d0dbfc9496722f" providerId="LiveId" clId="{462614D1-A336-4DA6-850E-A01B1956F5C0}" dt="2023-01-10T10:29:36.903" v="7591"/>
          <pc:sldLayoutMkLst>
            <pc:docMk/>
            <pc:sldMasterMk cId="3511364803" sldId="2147483660"/>
            <pc:sldLayoutMk cId="6700035" sldId="2147483667"/>
          </pc:sldLayoutMkLst>
        </pc:sldLayoutChg>
        <pc:sldLayoutChg chg="modTransition">
          <pc:chgData name="Rebecca Walker" userId="90d0dbfc9496722f" providerId="LiveId" clId="{462614D1-A336-4DA6-850E-A01B1956F5C0}" dt="2023-01-10T10:29:36.903" v="7591"/>
          <pc:sldLayoutMkLst>
            <pc:docMk/>
            <pc:sldMasterMk cId="3511364803" sldId="2147483660"/>
            <pc:sldLayoutMk cId="1351438002" sldId="2147483668"/>
          </pc:sldLayoutMkLst>
        </pc:sldLayoutChg>
        <pc:sldLayoutChg chg="modTransition">
          <pc:chgData name="Rebecca Walker" userId="90d0dbfc9496722f" providerId="LiveId" clId="{462614D1-A336-4DA6-850E-A01B1956F5C0}" dt="2023-01-10T10:29:36.903" v="7591"/>
          <pc:sldLayoutMkLst>
            <pc:docMk/>
            <pc:sldMasterMk cId="3511364803" sldId="2147483660"/>
            <pc:sldLayoutMk cId="3056193180" sldId="2147483669"/>
          </pc:sldLayoutMkLst>
        </pc:sldLayoutChg>
        <pc:sldLayoutChg chg="modTransition">
          <pc:chgData name="Rebecca Walker" userId="90d0dbfc9496722f" providerId="LiveId" clId="{462614D1-A336-4DA6-850E-A01B1956F5C0}" dt="2023-01-10T10:29:36.903" v="7591"/>
          <pc:sldLayoutMkLst>
            <pc:docMk/>
            <pc:sldMasterMk cId="3511364803" sldId="2147483660"/>
            <pc:sldLayoutMk cId="1638879645" sldId="2147483670"/>
          </pc:sldLayoutMkLst>
        </pc:sldLayoutChg>
        <pc:sldLayoutChg chg="modTransition">
          <pc:chgData name="Rebecca Walker" userId="90d0dbfc9496722f" providerId="LiveId" clId="{462614D1-A336-4DA6-850E-A01B1956F5C0}" dt="2023-01-10T10:29:36.903" v="7591"/>
          <pc:sldLayoutMkLst>
            <pc:docMk/>
            <pc:sldMasterMk cId="3511364803" sldId="2147483660"/>
            <pc:sldLayoutMk cId="2536236122" sldId="2147483671"/>
          </pc:sldLayoutMkLst>
        </pc:sldLayoutChg>
      </pc:sldMasterChg>
    </pc:docChg>
  </pc:docChgLst>
  <pc:docChgLst>
    <pc:chgData name="Rebecca Walker" userId="90d0dbfc9496722f" providerId="LiveId" clId="{6415F859-BB05-43A4-BC67-85D39960EFE3}"/>
    <pc:docChg chg="custSel modSld">
      <pc:chgData name="Rebecca Walker" userId="90d0dbfc9496722f" providerId="LiveId" clId="{6415F859-BB05-43A4-BC67-85D39960EFE3}" dt="2023-07-18T18:05:37.493" v="137" actId="20577"/>
      <pc:docMkLst>
        <pc:docMk/>
      </pc:docMkLst>
      <pc:sldChg chg="delSp modSp mod">
        <pc:chgData name="Rebecca Walker" userId="90d0dbfc9496722f" providerId="LiveId" clId="{6415F859-BB05-43A4-BC67-85D39960EFE3}" dt="2023-07-18T18:02:29.348" v="34" actId="1037"/>
        <pc:sldMkLst>
          <pc:docMk/>
          <pc:sldMk cId="1385968175" sldId="388"/>
        </pc:sldMkLst>
        <pc:spChg chg="mod">
          <ac:chgData name="Rebecca Walker" userId="90d0dbfc9496722f" providerId="LiveId" clId="{6415F859-BB05-43A4-BC67-85D39960EFE3}" dt="2023-07-18T17:55:13.008" v="10" actId="20577"/>
          <ac:spMkLst>
            <pc:docMk/>
            <pc:sldMk cId="1385968175" sldId="388"/>
            <ac:spMk id="2" creationId="{633656AB-1FC5-378C-A94C-CC7487BF0B94}"/>
          </ac:spMkLst>
        </pc:spChg>
        <pc:spChg chg="mod">
          <ac:chgData name="Rebecca Walker" userId="90d0dbfc9496722f" providerId="LiveId" clId="{6415F859-BB05-43A4-BC67-85D39960EFE3}" dt="2023-07-18T18:02:29.348" v="34" actId="1037"/>
          <ac:spMkLst>
            <pc:docMk/>
            <pc:sldMk cId="1385968175" sldId="388"/>
            <ac:spMk id="6" creationId="{E90E8EFB-B9DF-FB55-79C1-7016623790E2}"/>
          </ac:spMkLst>
        </pc:spChg>
        <pc:spChg chg="mod">
          <ac:chgData name="Rebecca Walker" userId="90d0dbfc9496722f" providerId="LiveId" clId="{6415F859-BB05-43A4-BC67-85D39960EFE3}" dt="2023-07-18T18:02:29.348" v="34" actId="1037"/>
          <ac:spMkLst>
            <pc:docMk/>
            <pc:sldMk cId="1385968175" sldId="388"/>
            <ac:spMk id="7" creationId="{9E9DEDA5-BFF8-86DA-DDEF-226B11EE7B2F}"/>
          </ac:spMkLst>
        </pc:spChg>
        <pc:spChg chg="del">
          <ac:chgData name="Rebecca Walker" userId="90d0dbfc9496722f" providerId="LiveId" clId="{6415F859-BB05-43A4-BC67-85D39960EFE3}" dt="2023-07-18T17:56:15.962" v="12" actId="21"/>
          <ac:spMkLst>
            <pc:docMk/>
            <pc:sldMk cId="1385968175" sldId="388"/>
            <ac:spMk id="8" creationId="{72BA4CCE-CF77-0B5E-2AF7-273975A5FE03}"/>
          </ac:spMkLst>
        </pc:spChg>
        <pc:spChg chg="del">
          <ac:chgData name="Rebecca Walker" userId="90d0dbfc9496722f" providerId="LiveId" clId="{6415F859-BB05-43A4-BC67-85D39960EFE3}" dt="2023-07-18T17:56:10.400" v="11" actId="478"/>
          <ac:spMkLst>
            <pc:docMk/>
            <pc:sldMk cId="1385968175" sldId="388"/>
            <ac:spMk id="9" creationId="{6B2A6584-CC2F-BB22-3E61-146899DDD17D}"/>
          </ac:spMkLst>
        </pc:spChg>
      </pc:sldChg>
      <pc:sldChg chg="modSp mod">
        <pc:chgData name="Rebecca Walker" userId="90d0dbfc9496722f" providerId="LiveId" clId="{6415F859-BB05-43A4-BC67-85D39960EFE3}" dt="2023-07-18T18:03:19.763" v="37" actId="20577"/>
        <pc:sldMkLst>
          <pc:docMk/>
          <pc:sldMk cId="2410880629" sldId="392"/>
        </pc:sldMkLst>
        <pc:spChg chg="mod">
          <ac:chgData name="Rebecca Walker" userId="90d0dbfc9496722f" providerId="LiveId" clId="{6415F859-BB05-43A4-BC67-85D39960EFE3}" dt="2023-07-18T18:03:19.763" v="37" actId="20577"/>
          <ac:spMkLst>
            <pc:docMk/>
            <pc:sldMk cId="2410880629" sldId="392"/>
            <ac:spMk id="4" creationId="{777D4F31-F1D5-60F4-5B72-C6F556D5E422}"/>
          </ac:spMkLst>
        </pc:spChg>
      </pc:sldChg>
      <pc:sldChg chg="modSp mod">
        <pc:chgData name="Rebecca Walker" userId="90d0dbfc9496722f" providerId="LiveId" clId="{6415F859-BB05-43A4-BC67-85D39960EFE3}" dt="2023-07-18T18:05:37.493" v="137" actId="20577"/>
        <pc:sldMkLst>
          <pc:docMk/>
          <pc:sldMk cId="1943763413" sldId="395"/>
        </pc:sldMkLst>
        <pc:spChg chg="mod">
          <ac:chgData name="Rebecca Walker" userId="90d0dbfc9496722f" providerId="LiveId" clId="{6415F859-BB05-43A4-BC67-85D39960EFE3}" dt="2023-07-18T18:05:37.493" v="137" actId="20577"/>
          <ac:spMkLst>
            <pc:docMk/>
            <pc:sldMk cId="1943763413" sldId="395"/>
            <ac:spMk id="4" creationId="{777D4F31-F1D5-60F4-5B72-C6F556D5E422}"/>
          </ac:spMkLst>
        </pc:spChg>
      </pc:sldChg>
    </pc:docChg>
  </pc:docChgLst>
  <pc:docChgLst>
    <pc:chgData name="Rebecca Walker" userId="90d0dbfc9496722f" providerId="LiveId" clId="{D8BB8BC6-1F3D-4129-9FE3-35DA81D3FE05}"/>
    <pc:docChg chg="undo custSel modSld">
      <pc:chgData name="Rebecca Walker" userId="90d0dbfc9496722f" providerId="LiveId" clId="{D8BB8BC6-1F3D-4129-9FE3-35DA81D3FE05}" dt="2023-06-09T20:53:30.763" v="2842" actId="20577"/>
      <pc:docMkLst>
        <pc:docMk/>
      </pc:docMkLst>
      <pc:sldChg chg="modSp mod">
        <pc:chgData name="Rebecca Walker" userId="90d0dbfc9496722f" providerId="LiveId" clId="{D8BB8BC6-1F3D-4129-9FE3-35DA81D3FE05}" dt="2023-06-09T20:13:11.471" v="523" actId="20577"/>
        <pc:sldMkLst>
          <pc:docMk/>
          <pc:sldMk cId="1966121797" sldId="390"/>
        </pc:sldMkLst>
        <pc:spChg chg="mod">
          <ac:chgData name="Rebecca Walker" userId="90d0dbfc9496722f" providerId="LiveId" clId="{D8BB8BC6-1F3D-4129-9FE3-35DA81D3FE05}" dt="2023-06-09T20:13:11.471" v="523" actId="20577"/>
          <ac:spMkLst>
            <pc:docMk/>
            <pc:sldMk cId="1966121797" sldId="390"/>
            <ac:spMk id="4" creationId="{777D4F31-F1D5-60F4-5B72-C6F556D5E422}"/>
          </ac:spMkLst>
        </pc:spChg>
      </pc:sldChg>
      <pc:sldChg chg="modSp mod">
        <pc:chgData name="Rebecca Walker" userId="90d0dbfc9496722f" providerId="LiveId" clId="{D8BB8BC6-1F3D-4129-9FE3-35DA81D3FE05}" dt="2023-06-09T20:06:28.105" v="76" actId="20577"/>
        <pc:sldMkLst>
          <pc:docMk/>
          <pc:sldMk cId="2410880629" sldId="392"/>
        </pc:sldMkLst>
        <pc:spChg chg="mod">
          <ac:chgData name="Rebecca Walker" userId="90d0dbfc9496722f" providerId="LiveId" clId="{D8BB8BC6-1F3D-4129-9FE3-35DA81D3FE05}" dt="2023-06-09T20:06:28.105" v="76" actId="20577"/>
          <ac:spMkLst>
            <pc:docMk/>
            <pc:sldMk cId="2410880629" sldId="392"/>
            <ac:spMk id="4" creationId="{777D4F31-F1D5-60F4-5B72-C6F556D5E422}"/>
          </ac:spMkLst>
        </pc:spChg>
      </pc:sldChg>
      <pc:sldChg chg="modSp mod">
        <pc:chgData name="Rebecca Walker" userId="90d0dbfc9496722f" providerId="LiveId" clId="{D8BB8BC6-1F3D-4129-9FE3-35DA81D3FE05}" dt="2023-06-09T20:18:10.157" v="782" actId="20577"/>
        <pc:sldMkLst>
          <pc:docMk/>
          <pc:sldMk cId="2098969966" sldId="393"/>
        </pc:sldMkLst>
        <pc:spChg chg="mod">
          <ac:chgData name="Rebecca Walker" userId="90d0dbfc9496722f" providerId="LiveId" clId="{D8BB8BC6-1F3D-4129-9FE3-35DA81D3FE05}" dt="2023-06-09T20:17:37.285" v="781" actId="20577"/>
          <ac:spMkLst>
            <pc:docMk/>
            <pc:sldMk cId="2098969966" sldId="393"/>
            <ac:spMk id="4" creationId="{777D4F31-F1D5-60F4-5B72-C6F556D5E422}"/>
          </ac:spMkLst>
        </pc:spChg>
        <pc:spChg chg="mod">
          <ac:chgData name="Rebecca Walker" userId="90d0dbfc9496722f" providerId="LiveId" clId="{D8BB8BC6-1F3D-4129-9FE3-35DA81D3FE05}" dt="2023-06-09T20:18:10.157" v="782" actId="20577"/>
          <ac:spMkLst>
            <pc:docMk/>
            <pc:sldMk cId="2098969966" sldId="393"/>
            <ac:spMk id="9" creationId="{D211028A-CD17-B903-F028-491C21D708A5}"/>
          </ac:spMkLst>
        </pc:spChg>
      </pc:sldChg>
      <pc:sldChg chg="modSp mod">
        <pc:chgData name="Rebecca Walker" userId="90d0dbfc9496722f" providerId="LiveId" clId="{D8BB8BC6-1F3D-4129-9FE3-35DA81D3FE05}" dt="2023-06-09T20:22:03.649" v="973" actId="114"/>
        <pc:sldMkLst>
          <pc:docMk/>
          <pc:sldMk cId="1943763413" sldId="395"/>
        </pc:sldMkLst>
        <pc:spChg chg="mod">
          <ac:chgData name="Rebecca Walker" userId="90d0dbfc9496722f" providerId="LiveId" clId="{D8BB8BC6-1F3D-4129-9FE3-35DA81D3FE05}" dt="2023-06-09T20:19:28.967" v="854" actId="20577"/>
          <ac:spMkLst>
            <pc:docMk/>
            <pc:sldMk cId="1943763413" sldId="395"/>
            <ac:spMk id="2" creationId="{633656AB-1FC5-378C-A94C-CC7487BF0B94}"/>
          </ac:spMkLst>
        </pc:spChg>
        <pc:spChg chg="mod">
          <ac:chgData name="Rebecca Walker" userId="90d0dbfc9496722f" providerId="LiveId" clId="{D8BB8BC6-1F3D-4129-9FE3-35DA81D3FE05}" dt="2023-06-09T20:22:03.649" v="973" actId="114"/>
          <ac:spMkLst>
            <pc:docMk/>
            <pc:sldMk cId="1943763413" sldId="395"/>
            <ac:spMk id="4" creationId="{777D4F31-F1D5-60F4-5B72-C6F556D5E422}"/>
          </ac:spMkLst>
        </pc:spChg>
      </pc:sldChg>
      <pc:sldChg chg="modSp mod">
        <pc:chgData name="Rebecca Walker" userId="90d0dbfc9496722f" providerId="LiveId" clId="{D8BB8BC6-1F3D-4129-9FE3-35DA81D3FE05}" dt="2023-06-09T20:22:57.962" v="1005" actId="20577"/>
        <pc:sldMkLst>
          <pc:docMk/>
          <pc:sldMk cId="847830343" sldId="397"/>
        </pc:sldMkLst>
        <pc:spChg chg="mod">
          <ac:chgData name="Rebecca Walker" userId="90d0dbfc9496722f" providerId="LiveId" clId="{D8BB8BC6-1F3D-4129-9FE3-35DA81D3FE05}" dt="2023-06-09T20:22:57.962" v="1005" actId="20577"/>
          <ac:spMkLst>
            <pc:docMk/>
            <pc:sldMk cId="847830343" sldId="397"/>
            <ac:spMk id="2" creationId="{633656AB-1FC5-378C-A94C-CC7487BF0B94}"/>
          </ac:spMkLst>
        </pc:spChg>
      </pc:sldChg>
      <pc:sldChg chg="modSp mod">
        <pc:chgData name="Rebecca Walker" userId="90d0dbfc9496722f" providerId="LiveId" clId="{D8BB8BC6-1F3D-4129-9FE3-35DA81D3FE05}" dt="2023-06-09T20:23:06.504" v="1032" actId="20577"/>
        <pc:sldMkLst>
          <pc:docMk/>
          <pc:sldMk cId="3687524573" sldId="400"/>
        </pc:sldMkLst>
        <pc:spChg chg="mod">
          <ac:chgData name="Rebecca Walker" userId="90d0dbfc9496722f" providerId="LiveId" clId="{D8BB8BC6-1F3D-4129-9FE3-35DA81D3FE05}" dt="2023-06-09T20:23:06.504" v="1032" actId="20577"/>
          <ac:spMkLst>
            <pc:docMk/>
            <pc:sldMk cId="3687524573" sldId="400"/>
            <ac:spMk id="2" creationId="{633656AB-1FC5-378C-A94C-CC7487BF0B94}"/>
          </ac:spMkLst>
        </pc:spChg>
      </pc:sldChg>
      <pc:sldChg chg="modSp mod">
        <pc:chgData name="Rebecca Walker" userId="90d0dbfc9496722f" providerId="LiveId" clId="{D8BB8BC6-1F3D-4129-9FE3-35DA81D3FE05}" dt="2023-06-09T20:28:51.790" v="1040" actId="20577"/>
        <pc:sldMkLst>
          <pc:docMk/>
          <pc:sldMk cId="1202517414" sldId="403"/>
        </pc:sldMkLst>
        <pc:spChg chg="mod">
          <ac:chgData name="Rebecca Walker" userId="90d0dbfc9496722f" providerId="LiveId" clId="{D8BB8BC6-1F3D-4129-9FE3-35DA81D3FE05}" dt="2023-06-09T20:28:51.790" v="1040" actId="20577"/>
          <ac:spMkLst>
            <pc:docMk/>
            <pc:sldMk cId="1202517414" sldId="403"/>
            <ac:spMk id="4" creationId="{777D4F31-F1D5-60F4-5B72-C6F556D5E422}"/>
          </ac:spMkLst>
        </pc:spChg>
      </pc:sldChg>
      <pc:sldChg chg="addSp modSp mod">
        <pc:chgData name="Rebecca Walker" userId="90d0dbfc9496722f" providerId="LiveId" clId="{D8BB8BC6-1F3D-4129-9FE3-35DA81D3FE05}" dt="2023-06-09T20:41:21.726" v="2251" actId="1035"/>
        <pc:sldMkLst>
          <pc:docMk/>
          <pc:sldMk cId="4118019429" sldId="404"/>
        </pc:sldMkLst>
        <pc:spChg chg="mod">
          <ac:chgData name="Rebecca Walker" userId="90d0dbfc9496722f" providerId="LiveId" clId="{D8BB8BC6-1F3D-4129-9FE3-35DA81D3FE05}" dt="2023-06-09T20:29:42.101" v="1041" actId="1076"/>
          <ac:spMkLst>
            <pc:docMk/>
            <pc:sldMk cId="4118019429" sldId="404"/>
            <ac:spMk id="8" creationId="{473E01B3-39C0-6D3E-12C8-32C26C82F58C}"/>
          </ac:spMkLst>
        </pc:spChg>
        <pc:spChg chg="add mod">
          <ac:chgData name="Rebecca Walker" userId="90d0dbfc9496722f" providerId="LiveId" clId="{D8BB8BC6-1F3D-4129-9FE3-35DA81D3FE05}" dt="2023-06-09T20:41:21.726" v="2251" actId="1035"/>
          <ac:spMkLst>
            <pc:docMk/>
            <pc:sldMk cId="4118019429" sldId="404"/>
            <ac:spMk id="9" creationId="{8403F9C7-12F5-1952-B6F9-F6A88A22D2E1}"/>
          </ac:spMkLst>
        </pc:spChg>
      </pc:sldChg>
      <pc:sldChg chg="modSp mod">
        <pc:chgData name="Rebecca Walker" userId="90d0dbfc9496722f" providerId="LiveId" clId="{D8BB8BC6-1F3D-4129-9FE3-35DA81D3FE05}" dt="2023-06-09T20:46:03.078" v="2424" actId="20577"/>
        <pc:sldMkLst>
          <pc:docMk/>
          <pc:sldMk cId="1849197125" sldId="405"/>
        </pc:sldMkLst>
        <pc:spChg chg="mod">
          <ac:chgData name="Rebecca Walker" userId="90d0dbfc9496722f" providerId="LiveId" clId="{D8BB8BC6-1F3D-4129-9FE3-35DA81D3FE05}" dt="2023-06-09T20:42:28.692" v="2335" actId="20577"/>
          <ac:spMkLst>
            <pc:docMk/>
            <pc:sldMk cId="1849197125" sldId="405"/>
            <ac:spMk id="2" creationId="{633656AB-1FC5-378C-A94C-CC7487BF0B94}"/>
          </ac:spMkLst>
        </pc:spChg>
        <pc:spChg chg="mod">
          <ac:chgData name="Rebecca Walker" userId="90d0dbfc9496722f" providerId="LiveId" clId="{D8BB8BC6-1F3D-4129-9FE3-35DA81D3FE05}" dt="2023-06-09T20:46:03.078" v="2424" actId="20577"/>
          <ac:spMkLst>
            <pc:docMk/>
            <pc:sldMk cId="1849197125" sldId="405"/>
            <ac:spMk id="4" creationId="{777D4F31-F1D5-60F4-5B72-C6F556D5E422}"/>
          </ac:spMkLst>
        </pc:spChg>
      </pc:sldChg>
      <pc:sldChg chg="modSp mod">
        <pc:chgData name="Rebecca Walker" userId="90d0dbfc9496722f" providerId="LiveId" clId="{D8BB8BC6-1F3D-4129-9FE3-35DA81D3FE05}" dt="2023-06-09T20:53:30.763" v="2842" actId="20577"/>
        <pc:sldMkLst>
          <pc:docMk/>
          <pc:sldMk cId="724381080" sldId="407"/>
        </pc:sldMkLst>
        <pc:spChg chg="mod">
          <ac:chgData name="Rebecca Walker" userId="90d0dbfc9496722f" providerId="LiveId" clId="{D8BB8BC6-1F3D-4129-9FE3-35DA81D3FE05}" dt="2023-06-09T20:53:30.763" v="2842" actId="20577"/>
          <ac:spMkLst>
            <pc:docMk/>
            <pc:sldMk cId="724381080" sldId="407"/>
            <ac:spMk id="4" creationId="{777D4F31-F1D5-60F4-5B72-C6F556D5E422}"/>
          </ac:spMkLst>
        </pc:spChg>
      </pc:sldChg>
    </pc:docChg>
  </pc:docChgLst>
  <pc:docChgLst>
    <pc:chgData name="Rebecca Walker" userId="90d0dbfc9496722f" providerId="LiveId" clId="{7B59E1C1-1800-4E53-B87A-6D62FC4A02B7}"/>
    <pc:docChg chg="custSel addSld delSld modSld">
      <pc:chgData name="Rebecca Walker" userId="90d0dbfc9496722f" providerId="LiveId" clId="{7B59E1C1-1800-4E53-B87A-6D62FC4A02B7}" dt="2023-06-09T11:24:08.644" v="64" actId="2890"/>
      <pc:docMkLst>
        <pc:docMk/>
      </pc:docMkLst>
      <pc:sldChg chg="del">
        <pc:chgData name="Rebecca Walker" userId="90d0dbfc9496722f" providerId="LiveId" clId="{7B59E1C1-1800-4E53-B87A-6D62FC4A02B7}" dt="2023-06-09T11:22:25.535" v="1" actId="2696"/>
        <pc:sldMkLst>
          <pc:docMk/>
          <pc:sldMk cId="1743475421" sldId="381"/>
        </pc:sldMkLst>
      </pc:sldChg>
      <pc:sldChg chg="addSp modSp mod">
        <pc:chgData name="Rebecca Walker" userId="90d0dbfc9496722f" providerId="LiveId" clId="{7B59E1C1-1800-4E53-B87A-6D62FC4A02B7}" dt="2023-06-09T11:23:41.112" v="59" actId="20577"/>
        <pc:sldMkLst>
          <pc:docMk/>
          <pc:sldMk cId="3238980643" sldId="382"/>
        </pc:sldMkLst>
        <pc:spChg chg="mod">
          <ac:chgData name="Rebecca Walker" userId="90d0dbfc9496722f" providerId="LiveId" clId="{7B59E1C1-1800-4E53-B87A-6D62FC4A02B7}" dt="2023-06-09T11:23:41.112" v="59" actId="20577"/>
          <ac:spMkLst>
            <pc:docMk/>
            <pc:sldMk cId="3238980643" sldId="382"/>
            <ac:spMk id="2" creationId="{9E861309-54C7-6050-E46F-704112F4DF03}"/>
          </ac:spMkLst>
        </pc:spChg>
        <pc:spChg chg="add mod">
          <ac:chgData name="Rebecca Walker" userId="90d0dbfc9496722f" providerId="LiveId" clId="{7B59E1C1-1800-4E53-B87A-6D62FC4A02B7}" dt="2023-06-09T11:23:26.627" v="33" actId="1076"/>
          <ac:spMkLst>
            <pc:docMk/>
            <pc:sldMk cId="3238980643" sldId="382"/>
            <ac:spMk id="6" creationId="{9605EC93-6F24-A6B6-360D-52E1F19E1629}"/>
          </ac:spMkLst>
        </pc:spChg>
        <pc:spChg chg="mod">
          <ac:chgData name="Rebecca Walker" userId="90d0dbfc9496722f" providerId="LiveId" clId="{7B59E1C1-1800-4E53-B87A-6D62FC4A02B7}" dt="2023-06-09T11:23:06.954" v="30" actId="1076"/>
          <ac:spMkLst>
            <pc:docMk/>
            <pc:sldMk cId="3238980643" sldId="382"/>
            <ac:spMk id="7" creationId="{BDD9A164-3942-2547-10F5-3121AE832642}"/>
          </ac:spMkLst>
        </pc:spChg>
      </pc:sldChg>
      <pc:sldChg chg="del">
        <pc:chgData name="Rebecca Walker" userId="90d0dbfc9496722f" providerId="LiveId" clId="{7B59E1C1-1800-4E53-B87A-6D62FC4A02B7}" dt="2023-06-09T11:22:12.878" v="0" actId="2696"/>
        <pc:sldMkLst>
          <pc:docMk/>
          <pc:sldMk cId="980829869" sldId="383"/>
        </pc:sldMkLst>
      </pc:sldChg>
      <pc:sldChg chg="del">
        <pc:chgData name="Rebecca Walker" userId="90d0dbfc9496722f" providerId="LiveId" clId="{7B59E1C1-1800-4E53-B87A-6D62FC4A02B7}" dt="2023-06-09T11:22:25.535" v="1" actId="2696"/>
        <pc:sldMkLst>
          <pc:docMk/>
          <pc:sldMk cId="1597053742" sldId="384"/>
        </pc:sldMkLst>
      </pc:sldChg>
      <pc:sldChg chg="del">
        <pc:chgData name="Rebecca Walker" userId="90d0dbfc9496722f" providerId="LiveId" clId="{7B59E1C1-1800-4E53-B87A-6D62FC4A02B7}" dt="2023-06-09T11:22:25.535" v="1" actId="2696"/>
        <pc:sldMkLst>
          <pc:docMk/>
          <pc:sldMk cId="2704335003" sldId="385"/>
        </pc:sldMkLst>
      </pc:sldChg>
      <pc:sldChg chg="modSp mod">
        <pc:chgData name="Rebecca Walker" userId="90d0dbfc9496722f" providerId="LiveId" clId="{7B59E1C1-1800-4E53-B87A-6D62FC4A02B7}" dt="2023-06-09T11:23:58.170" v="63" actId="20577"/>
        <pc:sldMkLst>
          <pc:docMk/>
          <pc:sldMk cId="196128628" sldId="386"/>
        </pc:sldMkLst>
        <pc:spChg chg="mod">
          <ac:chgData name="Rebecca Walker" userId="90d0dbfc9496722f" providerId="LiveId" clId="{7B59E1C1-1800-4E53-B87A-6D62FC4A02B7}" dt="2023-06-09T11:23:58.170" v="63" actId="20577"/>
          <ac:spMkLst>
            <pc:docMk/>
            <pc:sldMk cId="196128628" sldId="386"/>
            <ac:spMk id="3" creationId="{88FDCAFA-26D5-9795-5D6D-D89CC0B0D8FC}"/>
          </ac:spMkLst>
        </pc:spChg>
      </pc:sldChg>
      <pc:sldChg chg="del">
        <pc:chgData name="Rebecca Walker" userId="90d0dbfc9496722f" providerId="LiveId" clId="{7B59E1C1-1800-4E53-B87A-6D62FC4A02B7}" dt="2023-06-09T11:22:25.535" v="1" actId="2696"/>
        <pc:sldMkLst>
          <pc:docMk/>
          <pc:sldMk cId="592542950" sldId="387"/>
        </pc:sldMkLst>
      </pc:sldChg>
      <pc:sldChg chg="add">
        <pc:chgData name="Rebecca Walker" userId="90d0dbfc9496722f" providerId="LiveId" clId="{7B59E1C1-1800-4E53-B87A-6D62FC4A02B7}" dt="2023-06-09T11:24:08.644" v="64" actId="2890"/>
        <pc:sldMkLst>
          <pc:docMk/>
          <pc:sldMk cId="1787930749" sldId="387"/>
        </pc:sldMkLst>
      </pc:sldChg>
      <pc:sldChg chg="del">
        <pc:chgData name="Rebecca Walker" userId="90d0dbfc9496722f" providerId="LiveId" clId="{7B59E1C1-1800-4E53-B87A-6D62FC4A02B7}" dt="2023-06-09T11:22:25.535" v="1" actId="2696"/>
        <pc:sldMkLst>
          <pc:docMk/>
          <pc:sldMk cId="3939742417" sldId="388"/>
        </pc:sldMkLst>
      </pc:sldChg>
      <pc:sldChg chg="del">
        <pc:chgData name="Rebecca Walker" userId="90d0dbfc9496722f" providerId="LiveId" clId="{7B59E1C1-1800-4E53-B87A-6D62FC4A02B7}" dt="2023-06-09T11:22:25.535" v="1" actId="2696"/>
        <pc:sldMkLst>
          <pc:docMk/>
          <pc:sldMk cId="111604361" sldId="389"/>
        </pc:sldMkLst>
      </pc:sldChg>
      <pc:sldChg chg="del">
        <pc:chgData name="Rebecca Walker" userId="90d0dbfc9496722f" providerId="LiveId" clId="{7B59E1C1-1800-4E53-B87A-6D62FC4A02B7}" dt="2023-06-09T11:22:25.535" v="1" actId="2696"/>
        <pc:sldMkLst>
          <pc:docMk/>
          <pc:sldMk cId="1343267591" sldId="391"/>
        </pc:sldMkLst>
      </pc:sldChg>
      <pc:sldChg chg="del">
        <pc:chgData name="Rebecca Walker" userId="90d0dbfc9496722f" providerId="LiveId" clId="{7B59E1C1-1800-4E53-B87A-6D62FC4A02B7}" dt="2023-06-09T11:22:25.535" v="1" actId="2696"/>
        <pc:sldMkLst>
          <pc:docMk/>
          <pc:sldMk cId="2676230174" sldId="392"/>
        </pc:sldMkLst>
      </pc:sldChg>
      <pc:sldChg chg="del">
        <pc:chgData name="Rebecca Walker" userId="90d0dbfc9496722f" providerId="LiveId" clId="{7B59E1C1-1800-4E53-B87A-6D62FC4A02B7}" dt="2023-06-09T11:22:25.535" v="1" actId="2696"/>
        <pc:sldMkLst>
          <pc:docMk/>
          <pc:sldMk cId="2549119105" sldId="393"/>
        </pc:sldMkLst>
      </pc:sldChg>
      <pc:sldChg chg="del">
        <pc:chgData name="Rebecca Walker" userId="90d0dbfc9496722f" providerId="LiveId" clId="{7B59E1C1-1800-4E53-B87A-6D62FC4A02B7}" dt="2023-06-09T11:22:25.535" v="1" actId="2696"/>
        <pc:sldMkLst>
          <pc:docMk/>
          <pc:sldMk cId="1338244159" sldId="394"/>
        </pc:sldMkLst>
      </pc:sldChg>
      <pc:sldChg chg="del">
        <pc:chgData name="Rebecca Walker" userId="90d0dbfc9496722f" providerId="LiveId" clId="{7B59E1C1-1800-4E53-B87A-6D62FC4A02B7}" dt="2023-06-09T11:22:25.535" v="1" actId="2696"/>
        <pc:sldMkLst>
          <pc:docMk/>
          <pc:sldMk cId="259242105" sldId="395"/>
        </pc:sldMkLst>
      </pc:sldChg>
      <pc:sldChg chg="del">
        <pc:chgData name="Rebecca Walker" userId="90d0dbfc9496722f" providerId="LiveId" clId="{7B59E1C1-1800-4E53-B87A-6D62FC4A02B7}" dt="2023-06-09T11:22:25.535" v="1" actId="2696"/>
        <pc:sldMkLst>
          <pc:docMk/>
          <pc:sldMk cId="276251354" sldId="396"/>
        </pc:sldMkLst>
      </pc:sldChg>
      <pc:sldChg chg="del">
        <pc:chgData name="Rebecca Walker" userId="90d0dbfc9496722f" providerId="LiveId" clId="{7B59E1C1-1800-4E53-B87A-6D62FC4A02B7}" dt="2023-06-09T11:22:25.535" v="1" actId="2696"/>
        <pc:sldMkLst>
          <pc:docMk/>
          <pc:sldMk cId="1144380419" sldId="397"/>
        </pc:sldMkLst>
      </pc:sldChg>
      <pc:sldChg chg="del">
        <pc:chgData name="Rebecca Walker" userId="90d0dbfc9496722f" providerId="LiveId" clId="{7B59E1C1-1800-4E53-B87A-6D62FC4A02B7}" dt="2023-06-09T11:22:25.535" v="1" actId="2696"/>
        <pc:sldMkLst>
          <pc:docMk/>
          <pc:sldMk cId="2170212863" sldId="398"/>
        </pc:sldMkLst>
      </pc:sldChg>
    </pc:docChg>
  </pc:docChgLst>
  <pc:docChgLst>
    <pc:chgData name="Rebecca Walker" userId="90d0dbfc9496722f" providerId="LiveId" clId="{AC03825D-D016-4D2D-8285-214E210DFD6A}"/>
    <pc:docChg chg="custSel modSld">
      <pc:chgData name="Rebecca Walker" userId="90d0dbfc9496722f" providerId="LiveId" clId="{AC03825D-D016-4D2D-8285-214E210DFD6A}" dt="2023-06-15T08:02:15.925" v="433" actId="20577"/>
      <pc:docMkLst>
        <pc:docMk/>
      </pc:docMkLst>
      <pc:sldChg chg="modSp mod">
        <pc:chgData name="Rebecca Walker" userId="90d0dbfc9496722f" providerId="LiveId" clId="{AC03825D-D016-4D2D-8285-214E210DFD6A}" dt="2023-06-15T07:56:36.990" v="39" actId="20577"/>
        <pc:sldMkLst>
          <pc:docMk/>
          <pc:sldMk cId="1849197125" sldId="405"/>
        </pc:sldMkLst>
        <pc:spChg chg="mod">
          <ac:chgData name="Rebecca Walker" userId="90d0dbfc9496722f" providerId="LiveId" clId="{AC03825D-D016-4D2D-8285-214E210DFD6A}" dt="2023-06-15T07:56:36.990" v="39" actId="20577"/>
          <ac:spMkLst>
            <pc:docMk/>
            <pc:sldMk cId="1849197125" sldId="405"/>
            <ac:spMk id="4" creationId="{777D4F31-F1D5-60F4-5B72-C6F556D5E422}"/>
          </ac:spMkLst>
        </pc:spChg>
      </pc:sldChg>
      <pc:sldChg chg="modSp mod">
        <pc:chgData name="Rebecca Walker" userId="90d0dbfc9496722f" providerId="LiveId" clId="{AC03825D-D016-4D2D-8285-214E210DFD6A}" dt="2023-06-15T08:02:15.925" v="433" actId="20577"/>
        <pc:sldMkLst>
          <pc:docMk/>
          <pc:sldMk cId="724381080" sldId="407"/>
        </pc:sldMkLst>
        <pc:spChg chg="mod">
          <ac:chgData name="Rebecca Walker" userId="90d0dbfc9496722f" providerId="LiveId" clId="{AC03825D-D016-4D2D-8285-214E210DFD6A}" dt="2023-06-15T08:02:15.925" v="433" actId="20577"/>
          <ac:spMkLst>
            <pc:docMk/>
            <pc:sldMk cId="724381080" sldId="407"/>
            <ac:spMk id="4" creationId="{777D4F31-F1D5-60F4-5B72-C6F556D5E42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247F15-C639-435C-9868-AF38B9CD9F98}" type="datetimeFigureOut">
              <a:rPr lang="en-GB" smtClean="0"/>
              <a:t>18/07/2023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D24B96-6AA3-458F-8FE1-7E34021BFEC0}" type="slidenum">
              <a:rPr lang="en-GB" smtClean="0"/>
              <a:t>‹#›</a:t>
            </a:fld>
            <a:endParaRPr lang="en-GB"/>
          </a:p>
        </p:txBody>
      </p:sp>
    </p:spTree>
    <p:extLst>
      <p:ext uri="{BB962C8B-B14F-4D97-AF65-F5344CB8AC3E}">
        <p14:creationId xmlns:p14="http://schemas.microsoft.com/office/powerpoint/2010/main" val="3791488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BD24B96-6AA3-458F-8FE1-7E34021BFEC0}" type="slidenum">
              <a:rPr lang="en-GB" smtClean="0"/>
              <a:t>19</a:t>
            </a:fld>
            <a:endParaRPr lang="en-GB"/>
          </a:p>
        </p:txBody>
      </p:sp>
    </p:spTree>
    <p:extLst>
      <p:ext uri="{BB962C8B-B14F-4D97-AF65-F5344CB8AC3E}">
        <p14:creationId xmlns:p14="http://schemas.microsoft.com/office/powerpoint/2010/main" val="1131285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Grey Background)">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E51577BD-9BF6-443C-B0FB-938C418D6E0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7">
            <a:extLst>
              <a:ext uri="{FF2B5EF4-FFF2-40B4-BE49-F238E27FC236}">
                <a16:creationId xmlns:a16="http://schemas.microsoft.com/office/drawing/2014/main" id="{442A3F41-92E6-4A7C-8E9D-394D54CF983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49818" y="5662614"/>
            <a:ext cx="3972983"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87257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4464A237-6F51-4FCF-AE8E-8C68BD7F5A1B}"/>
              </a:ext>
            </a:extLst>
          </p:cNvPr>
          <p:cNvSpPr>
            <a:spLocks noGrp="1"/>
          </p:cNvSpPr>
          <p:nvPr>
            <p:ph type="dt" sz="half" idx="10"/>
          </p:nvPr>
        </p:nvSpPr>
        <p:spPr/>
        <p:txBody>
          <a:bodyPr/>
          <a:lstStyle>
            <a:lvl1pPr>
              <a:defRPr/>
            </a:lvl1pPr>
          </a:lstStyle>
          <a:p>
            <a:pPr>
              <a:defRPr/>
            </a:pPr>
            <a:fld id="{20552441-4184-4B16-A1E0-E2E6C31E1749}" type="datetimeFigureOut">
              <a:rPr lang="en-US"/>
              <a:pPr>
                <a:defRPr/>
              </a:pPr>
              <a:t>7/18/2023</a:t>
            </a:fld>
            <a:endParaRPr lang="en-GB"/>
          </a:p>
        </p:txBody>
      </p:sp>
      <p:sp>
        <p:nvSpPr>
          <p:cNvPr id="3" name="Footer Placeholder 4">
            <a:extLst>
              <a:ext uri="{FF2B5EF4-FFF2-40B4-BE49-F238E27FC236}">
                <a16:creationId xmlns:a16="http://schemas.microsoft.com/office/drawing/2014/main" id="{1CA408BF-228A-4312-8AEB-D809800DDE6C}"/>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id="{8BF6AB2E-6EEC-4732-92D4-D241B2228143}"/>
              </a:ext>
            </a:extLst>
          </p:cNvPr>
          <p:cNvSpPr>
            <a:spLocks noGrp="1"/>
          </p:cNvSpPr>
          <p:nvPr>
            <p:ph type="sldNum" sz="quarter" idx="12"/>
          </p:nvPr>
        </p:nvSpPr>
        <p:spPr/>
        <p:txBody>
          <a:bodyPr/>
          <a:lstStyle>
            <a:lvl1pPr>
              <a:defRPr/>
            </a:lvl1pPr>
          </a:lstStyle>
          <a:p>
            <a:pPr>
              <a:defRPr/>
            </a:pPr>
            <a:fld id="{B79D340C-001C-47C9-85FA-2AD84BBB227E}" type="slidenum">
              <a:rPr lang="en-GB" altLang="en-US"/>
              <a:pPr>
                <a:defRPr/>
              </a:pPr>
              <a:t>‹#›</a:t>
            </a:fld>
            <a:endParaRPr lang="en-GB" altLang="en-US"/>
          </a:p>
        </p:txBody>
      </p:sp>
    </p:spTree>
    <p:extLst>
      <p:ext uri="{BB962C8B-B14F-4D97-AF65-F5344CB8AC3E}">
        <p14:creationId xmlns:p14="http://schemas.microsoft.com/office/powerpoint/2010/main" val="1638879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1143000"/>
            <a:ext cx="11176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508000" y="2244970"/>
            <a:ext cx="5388864"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294968" y="2244970"/>
            <a:ext cx="5389033"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291073" y="2708519"/>
            <a:ext cx="5389033"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69F33A7D-2468-434B-9653-2C6D93E815DE}"/>
              </a:ext>
            </a:extLst>
          </p:cNvPr>
          <p:cNvSpPr>
            <a:spLocks noGrp="1"/>
          </p:cNvSpPr>
          <p:nvPr>
            <p:ph type="dt" sz="half" idx="10"/>
          </p:nvPr>
        </p:nvSpPr>
        <p:spPr/>
        <p:txBody>
          <a:bodyPr/>
          <a:lstStyle>
            <a:lvl1pPr>
              <a:defRPr/>
            </a:lvl1pPr>
          </a:lstStyle>
          <a:p>
            <a:pPr>
              <a:defRPr/>
            </a:pPr>
            <a:fld id="{DB0FB314-4D94-4BCC-B3DE-1DBC331EAC28}" type="datetimeFigureOut">
              <a:rPr lang="en-US"/>
              <a:pPr>
                <a:defRPr/>
              </a:pPr>
              <a:t>7/18/2023</a:t>
            </a:fld>
            <a:endParaRPr lang="en-GB"/>
          </a:p>
        </p:txBody>
      </p:sp>
      <p:sp>
        <p:nvSpPr>
          <p:cNvPr id="8" name="Footer Placeholder 4">
            <a:extLst>
              <a:ext uri="{FF2B5EF4-FFF2-40B4-BE49-F238E27FC236}">
                <a16:creationId xmlns:a16="http://schemas.microsoft.com/office/drawing/2014/main" id="{12EE211E-236F-44B8-B353-E714A84380E3}"/>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A2462E71-09CA-4ABD-B6FC-DD597A081162}"/>
              </a:ext>
            </a:extLst>
          </p:cNvPr>
          <p:cNvSpPr>
            <a:spLocks noGrp="1"/>
          </p:cNvSpPr>
          <p:nvPr>
            <p:ph type="sldNum" sz="quarter" idx="12"/>
          </p:nvPr>
        </p:nvSpPr>
        <p:spPr/>
        <p:txBody>
          <a:bodyPr/>
          <a:lstStyle>
            <a:lvl1pPr>
              <a:defRPr/>
            </a:lvl1pPr>
          </a:lstStyle>
          <a:p>
            <a:pPr>
              <a:defRPr/>
            </a:pPr>
            <a:fld id="{DD160018-CCD4-4ADD-990B-4CD65545FE71}" type="slidenum">
              <a:rPr lang="en-GB" altLang="en-US"/>
              <a:pPr>
                <a:defRPr/>
              </a:pPr>
              <a:t>‹#›</a:t>
            </a:fld>
            <a:endParaRPr lang="en-GB" altLang="en-US"/>
          </a:p>
        </p:txBody>
      </p:sp>
    </p:spTree>
    <p:extLst>
      <p:ext uri="{BB962C8B-B14F-4D97-AF65-F5344CB8AC3E}">
        <p14:creationId xmlns:p14="http://schemas.microsoft.com/office/powerpoint/2010/main" val="2536236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ullets only">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FE25BE9D-8126-4FB8-A359-6D2EA49A08F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42544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Portrait image with text">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A305F356-910E-43AA-AEEB-6BCA0E80A81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57680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break (on grey background)">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CF637B64-4793-4D00-8B0C-D7EFF9ABC25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5468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cSld name="Strapline">
    <p:spTree>
      <p:nvGrpSpPr>
        <p:cNvPr id="1" name=""/>
        <p:cNvGrpSpPr/>
        <p:nvPr/>
      </p:nvGrpSpPr>
      <p:grpSpPr>
        <a:xfrm>
          <a:off x="0" y="0"/>
          <a:ext cx="0" cy="0"/>
          <a:chOff x="0" y="0"/>
          <a:chExt cx="0" cy="0"/>
        </a:xfrm>
      </p:grpSpPr>
      <p:pic>
        <p:nvPicPr>
          <p:cNvPr id="2" name="Picture 6" descr="AfC_PPT_Corporate_13A_backgrounds_2.eps">
            <a:extLst>
              <a:ext uri="{FF2B5EF4-FFF2-40B4-BE49-F238E27FC236}">
                <a16:creationId xmlns:a16="http://schemas.microsoft.com/office/drawing/2014/main" id="{79C53C9F-C71B-48B5-82E8-DC9CF92C28D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240684"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976865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End slide (on grey background)">
    <p:spTree>
      <p:nvGrpSpPr>
        <p:cNvPr id="1" name=""/>
        <p:cNvGrpSpPr/>
        <p:nvPr/>
      </p:nvGrpSpPr>
      <p:grpSpPr>
        <a:xfrm>
          <a:off x="0" y="0"/>
          <a:ext cx="0" cy="0"/>
          <a:chOff x="0" y="0"/>
          <a:chExt cx="0" cy="0"/>
        </a:xfrm>
      </p:grpSpPr>
      <p:pic>
        <p:nvPicPr>
          <p:cNvPr id="3" name="Picture 6">
            <a:extLst>
              <a:ext uri="{FF2B5EF4-FFF2-40B4-BE49-F238E27FC236}">
                <a16:creationId xmlns:a16="http://schemas.microsoft.com/office/drawing/2014/main" id="{BB0C7DE4-08C6-4DEC-91E9-444CCEB4AB2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3">
            <a:extLst>
              <a:ext uri="{FF2B5EF4-FFF2-40B4-BE49-F238E27FC236}">
                <a16:creationId xmlns:a16="http://schemas.microsoft.com/office/drawing/2014/main" id="{1EB3C347-40B0-4E52-9D92-0DB814717502}"/>
              </a:ext>
            </a:extLst>
          </p:cNvPr>
          <p:cNvCxnSpPr/>
          <p:nvPr/>
        </p:nvCxnSpPr>
        <p:spPr>
          <a:xfrm>
            <a:off x="4527551" y="3460750"/>
            <a:ext cx="3246967" cy="0"/>
          </a:xfrm>
          <a:prstGeom prst="line">
            <a:avLst/>
          </a:prstGeom>
          <a:ln w="9525" cmpd="sng">
            <a:solidFill>
              <a:srgbClr val="F4C239"/>
            </a:solidFill>
          </a:ln>
          <a:effectLst/>
        </p:spPr>
        <p:style>
          <a:lnRef idx="2">
            <a:schemeClr val="accent1"/>
          </a:lnRef>
          <a:fillRef idx="0">
            <a:schemeClr val="accent1"/>
          </a:fillRef>
          <a:effectRef idx="1">
            <a:schemeClr val="accent1"/>
          </a:effectRef>
          <a:fontRef idx="minor">
            <a:schemeClr val="tx1"/>
          </a:fontRef>
        </p:style>
      </p:cxnSp>
      <p:pic>
        <p:nvPicPr>
          <p:cNvPr id="5" name="Picture 8">
            <a:extLst>
              <a:ext uri="{FF2B5EF4-FFF2-40B4-BE49-F238E27FC236}">
                <a16:creationId xmlns:a16="http://schemas.microsoft.com/office/drawing/2014/main" id="{C8A006C0-7A89-4A72-BF83-6964545C3B0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49818" y="5662614"/>
            <a:ext cx="3972983"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 Placeholder 8"/>
          <p:cNvSpPr>
            <a:spLocks noGrp="1"/>
          </p:cNvSpPr>
          <p:nvPr>
            <p:ph type="body" sz="quarter" idx="10"/>
          </p:nvPr>
        </p:nvSpPr>
        <p:spPr>
          <a:xfrm>
            <a:off x="2466244" y="2627089"/>
            <a:ext cx="7263840" cy="780685"/>
          </a:xfrm>
        </p:spPr>
        <p:txBody>
          <a:bodyPr>
            <a:normAutofit/>
          </a:bodyPr>
          <a:lstStyle>
            <a:lvl1pPr marL="0" indent="0" algn="ctr">
              <a:buFontTx/>
              <a:buNone/>
              <a:defRPr sz="3600" b="1" baseline="0">
                <a:solidFill>
                  <a:schemeClr val="bg1"/>
                </a:solidFill>
                <a:latin typeface="+mj-lt"/>
              </a:defRPr>
            </a:lvl1pPr>
          </a:lstStyle>
          <a:p>
            <a:pPr lvl="0"/>
            <a:r>
              <a:rPr lang="en-US"/>
              <a:t>Click to edit Master text styles</a:t>
            </a:r>
          </a:p>
        </p:txBody>
      </p:sp>
    </p:spTree>
    <p:extLst>
      <p:ext uri="{BB962C8B-B14F-4D97-AF65-F5344CB8AC3E}">
        <p14:creationId xmlns:p14="http://schemas.microsoft.com/office/powerpoint/2010/main" val="3363375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609600" y="2401888"/>
            <a:ext cx="11277600" cy="1470025"/>
          </a:xfrm>
        </p:spPr>
        <p:txBody>
          <a:bodyPr anchor="b"/>
          <a:lstStyle>
            <a:lvl1pPr>
              <a:defRPr sz="4400">
                <a:solidFill>
                  <a:schemeClr val="bg1"/>
                </a:solidFill>
              </a:defRPr>
            </a:lvl1pPr>
          </a:lstStyle>
          <a:p>
            <a:r>
              <a:rPr lang="en-US"/>
              <a:t>Click to edit Master title style</a:t>
            </a:r>
          </a:p>
        </p:txBody>
      </p:sp>
      <p:sp>
        <p:nvSpPr>
          <p:cNvPr id="9" name="Subtitle 8"/>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27">
            <a:extLst>
              <a:ext uri="{FF2B5EF4-FFF2-40B4-BE49-F238E27FC236}">
                <a16:creationId xmlns:a16="http://schemas.microsoft.com/office/drawing/2014/main" id="{7D059F10-1249-4553-941E-AA0E4C4B4864}"/>
              </a:ext>
            </a:extLst>
          </p:cNvPr>
          <p:cNvSpPr>
            <a:spLocks noGrp="1"/>
          </p:cNvSpPr>
          <p:nvPr>
            <p:ph type="dt" sz="half" idx="10"/>
          </p:nvPr>
        </p:nvSpPr>
        <p:spPr>
          <a:xfrm>
            <a:off x="8940800" y="4206875"/>
            <a:ext cx="1280584" cy="457200"/>
          </a:xfrm>
        </p:spPr>
        <p:txBody>
          <a:bodyPr/>
          <a:lstStyle>
            <a:lvl1pPr>
              <a:defRPr/>
            </a:lvl1pPr>
          </a:lstStyle>
          <a:p>
            <a:pPr>
              <a:defRPr/>
            </a:pPr>
            <a:fld id="{8141B06D-53AB-4D19-8FB3-66FE7492C93B}" type="datetimeFigureOut">
              <a:rPr lang="en-US"/>
              <a:pPr>
                <a:defRPr/>
              </a:pPr>
              <a:t>7/18/2023</a:t>
            </a:fld>
            <a:endParaRPr lang="en-GB"/>
          </a:p>
        </p:txBody>
      </p:sp>
      <p:sp>
        <p:nvSpPr>
          <p:cNvPr id="5" name="Footer Placeholder 16">
            <a:extLst>
              <a:ext uri="{FF2B5EF4-FFF2-40B4-BE49-F238E27FC236}">
                <a16:creationId xmlns:a16="http://schemas.microsoft.com/office/drawing/2014/main" id="{7E7ECC3E-3CFB-4F41-BCC9-8BE2EC503511}"/>
              </a:ext>
            </a:extLst>
          </p:cNvPr>
          <p:cNvSpPr>
            <a:spLocks noGrp="1"/>
          </p:cNvSpPr>
          <p:nvPr>
            <p:ph type="ftr" sz="quarter" idx="11"/>
          </p:nvPr>
        </p:nvSpPr>
        <p:spPr>
          <a:xfrm>
            <a:off x="7213600" y="4205288"/>
            <a:ext cx="1727200" cy="457200"/>
          </a:xfrm>
        </p:spPr>
        <p:txBody>
          <a:bodyPr/>
          <a:lstStyle>
            <a:lvl1pPr>
              <a:defRPr/>
            </a:lvl1pPr>
          </a:lstStyle>
          <a:p>
            <a:pPr>
              <a:defRPr/>
            </a:pPr>
            <a:endParaRPr lang="en-GB"/>
          </a:p>
        </p:txBody>
      </p:sp>
      <p:sp>
        <p:nvSpPr>
          <p:cNvPr id="6" name="Slide Number Placeholder 28">
            <a:extLst>
              <a:ext uri="{FF2B5EF4-FFF2-40B4-BE49-F238E27FC236}">
                <a16:creationId xmlns:a16="http://schemas.microsoft.com/office/drawing/2014/main" id="{689C63CF-86D5-4B4E-9948-2AAA856472F8}"/>
              </a:ext>
            </a:extLst>
          </p:cNvPr>
          <p:cNvSpPr>
            <a:spLocks noGrp="1"/>
          </p:cNvSpPr>
          <p:nvPr>
            <p:ph type="sldNum" sz="quarter" idx="12"/>
          </p:nvPr>
        </p:nvSpPr>
        <p:spPr>
          <a:xfrm>
            <a:off x="11093451" y="1589"/>
            <a:ext cx="996949" cy="365125"/>
          </a:xfrm>
        </p:spPr>
        <p:txBody>
          <a:bodyPr/>
          <a:lstStyle>
            <a:lvl1pPr>
              <a:defRPr sz="1800">
                <a:solidFill>
                  <a:schemeClr val="bg1"/>
                </a:solidFill>
              </a:defRPr>
            </a:lvl1pPr>
          </a:lstStyle>
          <a:p>
            <a:pPr>
              <a:defRPr/>
            </a:pPr>
            <a:fld id="{58B8ED36-1FC1-405F-9E50-DC31985C07CF}" type="slidenum">
              <a:rPr lang="en-GB" altLang="en-US"/>
              <a:pPr>
                <a:defRPr/>
              </a:pPr>
              <a:t>‹#›</a:t>
            </a:fld>
            <a:endParaRPr lang="en-GB" altLang="en-US"/>
          </a:p>
        </p:txBody>
      </p:sp>
    </p:spTree>
    <p:extLst>
      <p:ext uri="{BB962C8B-B14F-4D97-AF65-F5344CB8AC3E}">
        <p14:creationId xmlns:p14="http://schemas.microsoft.com/office/powerpoint/2010/main" val="6700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2D3F42-53C1-4B6C-A920-E0F445E2D260}"/>
              </a:ext>
            </a:extLst>
          </p:cNvPr>
          <p:cNvSpPr>
            <a:spLocks noGrp="1"/>
          </p:cNvSpPr>
          <p:nvPr>
            <p:ph type="dt" sz="half" idx="10"/>
          </p:nvPr>
        </p:nvSpPr>
        <p:spPr/>
        <p:txBody>
          <a:bodyPr/>
          <a:lstStyle>
            <a:lvl1pPr>
              <a:defRPr/>
            </a:lvl1pPr>
          </a:lstStyle>
          <a:p>
            <a:pPr>
              <a:defRPr/>
            </a:pPr>
            <a:fld id="{C530498F-F266-412B-A6C8-9FA1E5CF6775}" type="datetimeFigureOut">
              <a:rPr lang="en-US"/>
              <a:pPr>
                <a:defRPr/>
              </a:pPr>
              <a:t>7/18/2023</a:t>
            </a:fld>
            <a:endParaRPr lang="en-GB"/>
          </a:p>
        </p:txBody>
      </p:sp>
      <p:sp>
        <p:nvSpPr>
          <p:cNvPr id="5" name="Footer Placeholder 4">
            <a:extLst>
              <a:ext uri="{FF2B5EF4-FFF2-40B4-BE49-F238E27FC236}">
                <a16:creationId xmlns:a16="http://schemas.microsoft.com/office/drawing/2014/main" id="{4479CA6B-577D-406F-BA18-6C5297EEA3AA}"/>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C3359220-1D74-492F-A4B3-91EA1E199547}"/>
              </a:ext>
            </a:extLst>
          </p:cNvPr>
          <p:cNvSpPr>
            <a:spLocks noGrp="1"/>
          </p:cNvSpPr>
          <p:nvPr>
            <p:ph type="sldNum" sz="quarter" idx="12"/>
          </p:nvPr>
        </p:nvSpPr>
        <p:spPr/>
        <p:txBody>
          <a:bodyPr/>
          <a:lstStyle>
            <a:lvl1pPr>
              <a:defRPr/>
            </a:lvl1pPr>
          </a:lstStyle>
          <a:p>
            <a:pPr>
              <a:defRPr/>
            </a:pPr>
            <a:fld id="{7E405609-20B5-442F-98EF-150A69C2995E}" type="slidenum">
              <a:rPr lang="en-GB" altLang="en-US"/>
              <a:pPr>
                <a:defRPr/>
              </a:pPr>
              <a:t>‹#›</a:t>
            </a:fld>
            <a:endParaRPr lang="en-GB" altLang="en-US"/>
          </a:p>
        </p:txBody>
      </p:sp>
    </p:spTree>
    <p:extLst>
      <p:ext uri="{BB962C8B-B14F-4D97-AF65-F5344CB8AC3E}">
        <p14:creationId xmlns:p14="http://schemas.microsoft.com/office/powerpoint/2010/main" val="1351438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2249425"/>
            <a:ext cx="53848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2249425"/>
            <a:ext cx="53848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3C552280-DE3A-4DDF-B2EC-A5066D8C6D68}"/>
              </a:ext>
            </a:extLst>
          </p:cNvPr>
          <p:cNvSpPr>
            <a:spLocks noGrp="1"/>
          </p:cNvSpPr>
          <p:nvPr>
            <p:ph type="dt" sz="half" idx="10"/>
          </p:nvPr>
        </p:nvSpPr>
        <p:spPr/>
        <p:txBody>
          <a:bodyPr/>
          <a:lstStyle>
            <a:lvl1pPr>
              <a:defRPr/>
            </a:lvl1pPr>
          </a:lstStyle>
          <a:p>
            <a:pPr>
              <a:defRPr/>
            </a:pPr>
            <a:fld id="{0648508D-4D19-4F5A-9C77-BDBF73F4F750}" type="datetimeFigureOut">
              <a:rPr lang="en-US"/>
              <a:pPr>
                <a:defRPr/>
              </a:pPr>
              <a:t>7/18/2023</a:t>
            </a:fld>
            <a:endParaRPr lang="en-GB"/>
          </a:p>
        </p:txBody>
      </p:sp>
      <p:sp>
        <p:nvSpPr>
          <p:cNvPr id="6" name="Footer Placeholder 4">
            <a:extLst>
              <a:ext uri="{FF2B5EF4-FFF2-40B4-BE49-F238E27FC236}">
                <a16:creationId xmlns:a16="http://schemas.microsoft.com/office/drawing/2014/main" id="{4F74661A-3B6B-4FED-A410-2A0EAC51C0DF}"/>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9CEA4A07-1B4C-4A8D-AB7F-B82AE8C9BEED}"/>
              </a:ext>
            </a:extLst>
          </p:cNvPr>
          <p:cNvSpPr>
            <a:spLocks noGrp="1"/>
          </p:cNvSpPr>
          <p:nvPr>
            <p:ph type="sldNum" sz="quarter" idx="12"/>
          </p:nvPr>
        </p:nvSpPr>
        <p:spPr/>
        <p:txBody>
          <a:bodyPr/>
          <a:lstStyle>
            <a:lvl1pPr>
              <a:defRPr/>
            </a:lvl1pPr>
          </a:lstStyle>
          <a:p>
            <a:pPr>
              <a:defRPr/>
            </a:pPr>
            <a:fld id="{C2294E44-F9CA-41B4-9A2E-A2980E397492}" type="slidenum">
              <a:rPr lang="en-GB" altLang="en-US"/>
              <a:pPr>
                <a:defRPr/>
              </a:pPr>
              <a:t>‹#›</a:t>
            </a:fld>
            <a:endParaRPr lang="en-GB" altLang="en-US"/>
          </a:p>
        </p:txBody>
      </p:sp>
    </p:spTree>
    <p:extLst>
      <p:ext uri="{BB962C8B-B14F-4D97-AF65-F5344CB8AC3E}">
        <p14:creationId xmlns:p14="http://schemas.microsoft.com/office/powerpoint/2010/main" val="3056193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7D9FC9B8-F308-469C-9FA0-B14C1C758CD4}"/>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19D66757-D75F-4F4E-A5BD-541616F44E3E}"/>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31FEDE28-7EB9-4005-B98A-BC9B80932190}"/>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defRPr>
            </a:lvl1pPr>
          </a:lstStyle>
          <a:p>
            <a:pPr>
              <a:defRPr/>
            </a:pPr>
            <a:fld id="{E5B00773-FC34-4631-A825-5C7A7A9DAE2E}" type="datetimeFigureOut">
              <a:rPr lang="en-US"/>
              <a:pPr>
                <a:defRPr/>
              </a:pPr>
              <a:t>7/18/2023</a:t>
            </a:fld>
            <a:endParaRPr lang="en-GB"/>
          </a:p>
        </p:txBody>
      </p:sp>
      <p:sp>
        <p:nvSpPr>
          <p:cNvPr id="5" name="Footer Placeholder 4">
            <a:extLst>
              <a:ext uri="{FF2B5EF4-FFF2-40B4-BE49-F238E27FC236}">
                <a16:creationId xmlns:a16="http://schemas.microsoft.com/office/drawing/2014/main" id="{F67F8A25-9816-4FCA-8A2F-8F7E707C8CD2}"/>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a:defRPr/>
            </a:pPr>
            <a:endParaRPr lang="en-GB"/>
          </a:p>
        </p:txBody>
      </p:sp>
      <p:sp>
        <p:nvSpPr>
          <p:cNvPr id="6" name="Slide Number Placeholder 5">
            <a:extLst>
              <a:ext uri="{FF2B5EF4-FFF2-40B4-BE49-F238E27FC236}">
                <a16:creationId xmlns:a16="http://schemas.microsoft.com/office/drawing/2014/main" id="{696FCFEC-8A9F-48EC-8127-D69618A88511}"/>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0BB7F6E1-3475-49BF-8029-1F9B15A10757}" type="slidenum">
              <a:rPr lang="en-GB" altLang="en-US"/>
              <a:pPr>
                <a:defRPr/>
              </a:pPr>
              <a:t>‹#›</a:t>
            </a:fld>
            <a:endParaRPr lang="en-GB" altLang="en-US"/>
          </a:p>
        </p:txBody>
      </p:sp>
    </p:spTree>
    <p:extLst>
      <p:ext uri="{BB962C8B-B14F-4D97-AF65-F5344CB8AC3E}">
        <p14:creationId xmlns:p14="http://schemas.microsoft.com/office/powerpoint/2010/main" val="35113648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gov.uk/government/publications/school-complaints-procedures/best-practice-advice-for-school-complaints-procedures-2019#stage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4">
            <a:extLst>
              <a:ext uri="{FF2B5EF4-FFF2-40B4-BE49-F238E27FC236}">
                <a16:creationId xmlns:a16="http://schemas.microsoft.com/office/drawing/2014/main" id="{752B53F3-02EF-4121-9ED7-FE9176D24B5A}"/>
              </a:ext>
            </a:extLst>
          </p:cNvPr>
          <p:cNvSpPr txBox="1">
            <a:spLocks/>
          </p:cNvSpPr>
          <p:nvPr/>
        </p:nvSpPr>
        <p:spPr>
          <a:xfrm>
            <a:off x="1524000" y="342901"/>
            <a:ext cx="9144000" cy="2733674"/>
          </a:xfrm>
          <a:prstGeom prst="rect">
            <a:avLst/>
          </a:prstGeom>
        </p:spPr>
        <p:txBody>
          <a:bodyPr>
            <a:normAutofit fontScale="97500"/>
          </a:bodyPr>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a:lstStyle>
          <a:p>
            <a:endParaRPr lang="en-GB" dirty="0"/>
          </a:p>
        </p:txBody>
      </p:sp>
      <p:sp>
        <p:nvSpPr>
          <p:cNvPr id="4" name="Subtitle 2">
            <a:extLst>
              <a:ext uri="{FF2B5EF4-FFF2-40B4-BE49-F238E27FC236}">
                <a16:creationId xmlns:a16="http://schemas.microsoft.com/office/drawing/2014/main" id="{6315C1F0-73E1-489A-83B4-DD9204EADA9B}"/>
              </a:ext>
            </a:extLst>
          </p:cNvPr>
          <p:cNvSpPr txBox="1">
            <a:spLocks/>
          </p:cNvSpPr>
          <p:nvPr/>
        </p:nvSpPr>
        <p:spPr>
          <a:xfrm>
            <a:off x="1419225" y="2754313"/>
            <a:ext cx="9144000" cy="674687"/>
          </a:xfrm>
          <a:prstGeom prst="rect">
            <a:avLst/>
          </a:prstGeom>
        </p:spPr>
        <p:txBody>
          <a:bodyPr>
            <a:normAutofit/>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2" name="Title 1">
            <a:extLst>
              <a:ext uri="{FF2B5EF4-FFF2-40B4-BE49-F238E27FC236}">
                <a16:creationId xmlns:a16="http://schemas.microsoft.com/office/drawing/2014/main" id="{9E861309-54C7-6050-E46F-704112F4DF03}"/>
              </a:ext>
            </a:extLst>
          </p:cNvPr>
          <p:cNvSpPr txBox="1">
            <a:spLocks/>
          </p:cNvSpPr>
          <p:nvPr/>
        </p:nvSpPr>
        <p:spPr bwMode="auto">
          <a:xfrm>
            <a:off x="2058194" y="1284288"/>
            <a:ext cx="7781925"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fontScale="97500"/>
          </a:bodyPr>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a:lstStyle>
          <a:p>
            <a:pPr eaLnBrk="1" hangingPunct="1"/>
            <a:r>
              <a:rPr lang="en-GB" altLang="en-US" sz="6000" b="1" dirty="0">
                <a:solidFill>
                  <a:schemeClr val="bg1"/>
                </a:solidFill>
              </a:rPr>
              <a:t>Preparing for Panels</a:t>
            </a:r>
          </a:p>
        </p:txBody>
      </p:sp>
      <p:sp>
        <p:nvSpPr>
          <p:cNvPr id="7" name="Subtitle 2">
            <a:extLst>
              <a:ext uri="{FF2B5EF4-FFF2-40B4-BE49-F238E27FC236}">
                <a16:creationId xmlns:a16="http://schemas.microsoft.com/office/drawing/2014/main" id="{BDD9A164-3942-2547-10F5-3121AE832642}"/>
              </a:ext>
            </a:extLst>
          </p:cNvPr>
          <p:cNvSpPr txBox="1">
            <a:spLocks/>
          </p:cNvSpPr>
          <p:nvPr/>
        </p:nvSpPr>
        <p:spPr bwMode="auto">
          <a:xfrm>
            <a:off x="2351881" y="3124790"/>
            <a:ext cx="7488238" cy="298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fontAlgn="auto" hangingPunct="1">
              <a:spcAft>
                <a:spcPts val="0"/>
              </a:spcAft>
              <a:defRPr/>
            </a:pPr>
            <a:r>
              <a:rPr lang="en-GB" altLang="en-US" sz="4000" dirty="0">
                <a:solidFill>
                  <a:schemeClr val="bg1"/>
                </a:solidFill>
              </a:rPr>
              <a:t>Welcome</a:t>
            </a:r>
          </a:p>
          <a:p>
            <a:pPr marL="0" indent="0" eaLnBrk="1" fontAlgn="auto" hangingPunct="1">
              <a:spcAft>
                <a:spcPts val="0"/>
              </a:spcAft>
              <a:buFont typeface="Arial" panose="020B0604020202020204" pitchFamily="34" charset="0"/>
              <a:buNone/>
              <a:defRPr/>
            </a:pPr>
            <a:endParaRPr lang="en-GB" altLang="en-US" dirty="0">
              <a:solidFill>
                <a:schemeClr val="bg1"/>
              </a:solidFill>
            </a:endParaRPr>
          </a:p>
        </p:txBody>
      </p:sp>
      <p:sp>
        <p:nvSpPr>
          <p:cNvPr id="6" name="TextBox 5">
            <a:extLst>
              <a:ext uri="{FF2B5EF4-FFF2-40B4-BE49-F238E27FC236}">
                <a16:creationId xmlns:a16="http://schemas.microsoft.com/office/drawing/2014/main" id="{9605EC93-6F24-A6B6-360D-52E1F19E1629}"/>
              </a:ext>
            </a:extLst>
          </p:cNvPr>
          <p:cNvSpPr txBox="1"/>
          <p:nvPr/>
        </p:nvSpPr>
        <p:spPr>
          <a:xfrm>
            <a:off x="2711577" y="4093820"/>
            <a:ext cx="6096000" cy="523220"/>
          </a:xfrm>
          <a:prstGeom prst="rect">
            <a:avLst/>
          </a:prstGeom>
          <a:noFill/>
        </p:spPr>
        <p:txBody>
          <a:bodyPr wrap="square">
            <a:spAutoFit/>
          </a:bodyPr>
          <a:lstStyle/>
          <a:p>
            <a:pPr marL="0" indent="0" eaLnBrk="1" fontAlgn="auto" hangingPunct="1">
              <a:spcAft>
                <a:spcPts val="0"/>
              </a:spcAft>
              <a:buFont typeface="Arial" panose="020B0604020202020204" pitchFamily="34" charset="0"/>
              <a:buNone/>
              <a:defRPr/>
            </a:pPr>
            <a:r>
              <a:rPr lang="en-GB" altLang="en-US" sz="2800" dirty="0">
                <a:solidFill>
                  <a:schemeClr val="bg1"/>
                </a:solidFill>
              </a:rPr>
              <a:t>Clive Haines &amp; Rebecca Walker</a:t>
            </a:r>
          </a:p>
        </p:txBody>
      </p:sp>
      <p:pic>
        <p:nvPicPr>
          <p:cNvPr id="10" name="Picture 9" descr="A picture containing text, font, graphics, graphic design&#10;&#10;Description automatically generated">
            <a:extLst>
              <a:ext uri="{FF2B5EF4-FFF2-40B4-BE49-F238E27FC236}">
                <a16:creationId xmlns:a16="http://schemas.microsoft.com/office/drawing/2014/main" id="{8DC6ABC1-4691-6012-4446-25EDD4414A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357" y="5549220"/>
            <a:ext cx="5570220" cy="1120140"/>
          </a:xfrm>
          <a:prstGeom prst="rect">
            <a:avLst/>
          </a:prstGeom>
        </p:spPr>
      </p:pic>
    </p:spTree>
    <p:extLst>
      <p:ext uri="{BB962C8B-B14F-4D97-AF65-F5344CB8AC3E}">
        <p14:creationId xmlns:p14="http://schemas.microsoft.com/office/powerpoint/2010/main" val="3238980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656AB-1FC5-378C-A94C-CC7487BF0B94}"/>
              </a:ext>
            </a:extLst>
          </p:cNvPr>
          <p:cNvSpPr txBox="1">
            <a:spLocks/>
          </p:cNvSpPr>
          <p:nvPr/>
        </p:nvSpPr>
        <p:spPr>
          <a:xfrm>
            <a:off x="611560" y="332656"/>
            <a:ext cx="6335713" cy="1066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altLang="en-US" sz="2800" b="1" dirty="0"/>
              <a:t>Inviting the parties to the meeting</a:t>
            </a:r>
          </a:p>
        </p:txBody>
      </p:sp>
      <p:sp>
        <p:nvSpPr>
          <p:cNvPr id="4" name="Content Placeholder 2">
            <a:extLst>
              <a:ext uri="{FF2B5EF4-FFF2-40B4-BE49-F238E27FC236}">
                <a16:creationId xmlns:a16="http://schemas.microsoft.com/office/drawing/2014/main" id="{777D4F31-F1D5-60F4-5B72-C6F556D5E422}"/>
              </a:ext>
            </a:extLst>
          </p:cNvPr>
          <p:cNvSpPr>
            <a:spLocks noGrp="1"/>
          </p:cNvSpPr>
          <p:nvPr/>
        </p:nvSpPr>
        <p:spPr bwMode="auto">
          <a:xfrm>
            <a:off x="611560" y="1313171"/>
            <a:ext cx="11206814" cy="310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spcBef>
                <a:spcPts val="0"/>
              </a:spcBef>
              <a:spcAft>
                <a:spcPts val="1800"/>
              </a:spcAft>
              <a:buClr>
                <a:schemeClr val="tx2"/>
              </a:buClr>
              <a:defRPr/>
            </a:pPr>
            <a:r>
              <a:rPr lang="en-GB" altLang="en-US" sz="2400" dirty="0"/>
              <a:t>The clerk / governance professional is the point of contact, on behalf of the board.    </a:t>
            </a:r>
            <a:r>
              <a:rPr lang="en-GB" altLang="en-US" sz="2400" i="1" dirty="0">
                <a:solidFill>
                  <a:srgbClr val="FF0000"/>
                </a:solidFill>
              </a:rPr>
              <a:t>When could/would the chair be involved during meeting set-up?</a:t>
            </a:r>
          </a:p>
          <a:p>
            <a:pPr eaLnBrk="1" hangingPunct="1">
              <a:spcBef>
                <a:spcPts val="0"/>
              </a:spcBef>
              <a:spcAft>
                <a:spcPts val="1800"/>
              </a:spcAft>
              <a:buClr>
                <a:schemeClr val="tx2"/>
              </a:buClr>
              <a:defRPr/>
            </a:pPr>
            <a:r>
              <a:rPr lang="en-GB" altLang="en-US" sz="2400" dirty="0"/>
              <a:t>The clerk / GP establishes availability from all parties before setting the date, time and venue. </a:t>
            </a:r>
            <a:r>
              <a:rPr lang="en-GB" altLang="en-US" sz="2400" i="1" dirty="0">
                <a:solidFill>
                  <a:srgbClr val="FF0000"/>
                </a:solidFill>
              </a:rPr>
              <a:t>What are possible issues - and how can these be mitigated? </a:t>
            </a:r>
          </a:p>
          <a:p>
            <a:pPr eaLnBrk="1" hangingPunct="1">
              <a:spcBef>
                <a:spcPts val="0"/>
              </a:spcBef>
              <a:spcAft>
                <a:spcPts val="1800"/>
              </a:spcAft>
              <a:buClr>
                <a:schemeClr val="tx2"/>
              </a:buClr>
              <a:defRPr/>
            </a:pPr>
            <a:r>
              <a:rPr lang="en-GB" altLang="en-US" sz="2400" dirty="0"/>
              <a:t>All parties are informed </a:t>
            </a:r>
            <a:r>
              <a:rPr lang="en-GB" altLang="en-US" sz="2400" i="1" dirty="0"/>
              <a:t>(and updated) </a:t>
            </a:r>
            <a:r>
              <a:rPr lang="en-GB" altLang="en-US" sz="2400" dirty="0"/>
              <a:t>re</a:t>
            </a:r>
            <a:r>
              <a:rPr lang="en-GB" altLang="en-US" sz="2400" i="1" dirty="0"/>
              <a:t> </a:t>
            </a:r>
            <a:r>
              <a:rPr lang="en-GB" altLang="en-US" sz="2400" dirty="0"/>
              <a:t>who else is invited to the meeting</a:t>
            </a:r>
          </a:p>
          <a:p>
            <a:pPr eaLnBrk="1" hangingPunct="1">
              <a:spcBef>
                <a:spcPts val="0"/>
              </a:spcBef>
              <a:spcAft>
                <a:spcPts val="1800"/>
              </a:spcAft>
              <a:buClr>
                <a:schemeClr val="tx2"/>
              </a:buClr>
              <a:defRPr/>
            </a:pPr>
            <a:r>
              <a:rPr lang="en-GB" altLang="en-US" sz="2400" dirty="0"/>
              <a:t>There are </a:t>
            </a:r>
            <a:r>
              <a:rPr lang="en-GB" altLang="en-US" sz="2400" b="1" dirty="0"/>
              <a:t>essential points to be advised </a:t>
            </a:r>
            <a:r>
              <a:rPr lang="en-GB" altLang="en-US" sz="2400" dirty="0"/>
              <a:t>when inviting parties to the meeting</a:t>
            </a:r>
            <a:br>
              <a:rPr lang="en-GB" altLang="en-US" sz="2400" dirty="0"/>
            </a:br>
            <a:r>
              <a:rPr lang="en-GB" altLang="en-US" sz="2400" i="1" dirty="0">
                <a:solidFill>
                  <a:srgbClr val="FF0000"/>
                </a:solidFill>
              </a:rPr>
              <a:t>Eg that they can bring someone to the meeting/can be represented; that they should be asked regarding accessibility arrangements</a:t>
            </a:r>
            <a:r>
              <a:rPr lang="en-GB" altLang="en-US" sz="2400" i="1">
                <a:solidFill>
                  <a:srgbClr val="FF0000"/>
                </a:solidFill>
              </a:rPr>
              <a:t>, and </a:t>
            </a:r>
            <a:r>
              <a:rPr lang="en-GB" altLang="en-US" sz="2400" i="1" dirty="0">
                <a:solidFill>
                  <a:srgbClr val="FF0000"/>
                </a:solidFill>
              </a:rPr>
              <a:t>whether the board can support their participation, for example, by arranging for an interpreter to be present.</a:t>
            </a:r>
          </a:p>
          <a:p>
            <a:pPr eaLnBrk="1" hangingPunct="1">
              <a:spcBef>
                <a:spcPts val="0"/>
              </a:spcBef>
              <a:spcAft>
                <a:spcPts val="1800"/>
              </a:spcAft>
              <a:buClr>
                <a:schemeClr val="tx2"/>
              </a:buClr>
              <a:defRPr/>
            </a:pPr>
            <a:r>
              <a:rPr lang="en-GB" altLang="en-US" sz="2400" dirty="0"/>
              <a:t>All parties are asked to send the clerk / GP anything that that party wishes to have included in the </a:t>
            </a:r>
            <a:r>
              <a:rPr lang="en-GB" altLang="en-US" sz="2400" b="1" dirty="0"/>
              <a:t>submissions pack </a:t>
            </a:r>
            <a:r>
              <a:rPr lang="en-GB" altLang="en-US" sz="2400" dirty="0"/>
              <a:t>which will be supplied to all the invited parties and to the members of the panel at least five days before the meeting  </a:t>
            </a:r>
            <a:r>
              <a:rPr lang="en-GB" altLang="en-US" sz="2400" i="1" dirty="0"/>
              <a:t>(see next slide)</a:t>
            </a:r>
          </a:p>
        </p:txBody>
      </p:sp>
    </p:spTree>
    <p:extLst>
      <p:ext uri="{BB962C8B-B14F-4D97-AF65-F5344CB8AC3E}">
        <p14:creationId xmlns:p14="http://schemas.microsoft.com/office/powerpoint/2010/main" val="1943763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loud 10">
            <a:extLst>
              <a:ext uri="{FF2B5EF4-FFF2-40B4-BE49-F238E27FC236}">
                <a16:creationId xmlns:a16="http://schemas.microsoft.com/office/drawing/2014/main" id="{3C65D411-E1B7-553D-7D15-90D73C515824}"/>
              </a:ext>
            </a:extLst>
          </p:cNvPr>
          <p:cNvSpPr/>
          <p:nvPr/>
        </p:nvSpPr>
        <p:spPr>
          <a:xfrm>
            <a:off x="6013127" y="4518859"/>
            <a:ext cx="4683421" cy="1286319"/>
          </a:xfrm>
          <a:prstGeom prst="cloud">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10" name="Cloud 9">
            <a:extLst>
              <a:ext uri="{FF2B5EF4-FFF2-40B4-BE49-F238E27FC236}">
                <a16:creationId xmlns:a16="http://schemas.microsoft.com/office/drawing/2014/main" id="{CB10978D-08B5-6A50-026C-E171D4DB43B6}"/>
              </a:ext>
            </a:extLst>
          </p:cNvPr>
          <p:cNvSpPr/>
          <p:nvPr/>
        </p:nvSpPr>
        <p:spPr>
          <a:xfrm>
            <a:off x="6567802" y="2635433"/>
            <a:ext cx="4683421" cy="1286319"/>
          </a:xfrm>
          <a:prstGeom prst="cloud">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9" name="Cloud 8">
            <a:extLst>
              <a:ext uri="{FF2B5EF4-FFF2-40B4-BE49-F238E27FC236}">
                <a16:creationId xmlns:a16="http://schemas.microsoft.com/office/drawing/2014/main" id="{A386EBEB-8999-A17C-8ADC-BA65B145B28A}"/>
              </a:ext>
            </a:extLst>
          </p:cNvPr>
          <p:cNvSpPr/>
          <p:nvPr/>
        </p:nvSpPr>
        <p:spPr>
          <a:xfrm>
            <a:off x="611560" y="1704637"/>
            <a:ext cx="4683421" cy="1286319"/>
          </a:xfrm>
          <a:prstGeom prst="cloud">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8" name="Cloud 7">
            <a:extLst>
              <a:ext uri="{FF2B5EF4-FFF2-40B4-BE49-F238E27FC236}">
                <a16:creationId xmlns:a16="http://schemas.microsoft.com/office/drawing/2014/main" id="{7218886A-3B26-EF51-E1AC-B859321C0FE6}"/>
              </a:ext>
            </a:extLst>
          </p:cNvPr>
          <p:cNvSpPr/>
          <p:nvPr/>
        </p:nvSpPr>
        <p:spPr>
          <a:xfrm>
            <a:off x="769577" y="3545141"/>
            <a:ext cx="4854622" cy="1286319"/>
          </a:xfrm>
          <a:prstGeom prst="cloud">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2" name="Title 1">
            <a:extLst>
              <a:ext uri="{FF2B5EF4-FFF2-40B4-BE49-F238E27FC236}">
                <a16:creationId xmlns:a16="http://schemas.microsoft.com/office/drawing/2014/main" id="{633656AB-1FC5-378C-A94C-CC7487BF0B94}"/>
              </a:ext>
            </a:extLst>
          </p:cNvPr>
          <p:cNvSpPr txBox="1">
            <a:spLocks/>
          </p:cNvSpPr>
          <p:nvPr/>
        </p:nvSpPr>
        <p:spPr>
          <a:xfrm>
            <a:off x="611560" y="332656"/>
            <a:ext cx="9995480" cy="1066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altLang="en-US" sz="2800" b="1" dirty="0"/>
              <a:t>The submissions pack </a:t>
            </a:r>
          </a:p>
        </p:txBody>
      </p:sp>
      <p:sp>
        <p:nvSpPr>
          <p:cNvPr id="4" name="Content Placeholder 2">
            <a:extLst>
              <a:ext uri="{FF2B5EF4-FFF2-40B4-BE49-F238E27FC236}">
                <a16:creationId xmlns:a16="http://schemas.microsoft.com/office/drawing/2014/main" id="{777D4F31-F1D5-60F4-5B72-C6F556D5E422}"/>
              </a:ext>
            </a:extLst>
          </p:cNvPr>
          <p:cNvSpPr>
            <a:spLocks noGrp="1"/>
          </p:cNvSpPr>
          <p:nvPr/>
        </p:nvSpPr>
        <p:spPr bwMode="auto">
          <a:xfrm>
            <a:off x="1120000" y="1833109"/>
            <a:ext cx="3675451" cy="51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eaLnBrk="1" hangingPunct="1">
              <a:spcBef>
                <a:spcPts val="0"/>
              </a:spcBef>
              <a:spcAft>
                <a:spcPts val="1200"/>
              </a:spcAft>
              <a:buClr>
                <a:schemeClr val="tx2"/>
              </a:buClr>
              <a:buNone/>
              <a:defRPr/>
            </a:pPr>
            <a:r>
              <a:rPr lang="en-GB" altLang="en-US" sz="2600" dirty="0">
                <a:solidFill>
                  <a:srgbClr val="FF0000"/>
                </a:solidFill>
              </a:rPr>
              <a:t>Cover notes and indexing – any questions?</a:t>
            </a:r>
          </a:p>
          <a:p>
            <a:pPr marL="0" indent="0" eaLnBrk="1" hangingPunct="1">
              <a:buClr>
                <a:schemeClr val="tx2"/>
              </a:buClr>
              <a:buFont typeface="Arial" panose="020B0604020202020204" pitchFamily="34" charset="0"/>
              <a:buNone/>
              <a:defRPr/>
            </a:pPr>
            <a:endParaRPr lang="en-GB" altLang="en-US" sz="2400" dirty="0"/>
          </a:p>
        </p:txBody>
      </p:sp>
      <p:sp>
        <p:nvSpPr>
          <p:cNvPr id="3" name="Content Placeholder 2">
            <a:extLst>
              <a:ext uri="{FF2B5EF4-FFF2-40B4-BE49-F238E27FC236}">
                <a16:creationId xmlns:a16="http://schemas.microsoft.com/office/drawing/2014/main" id="{EA9CB525-E762-9650-DEF6-1DD1DC7014A4}"/>
              </a:ext>
            </a:extLst>
          </p:cNvPr>
          <p:cNvSpPr>
            <a:spLocks noGrp="1"/>
          </p:cNvSpPr>
          <p:nvPr/>
        </p:nvSpPr>
        <p:spPr bwMode="auto">
          <a:xfrm>
            <a:off x="7182246" y="2990956"/>
            <a:ext cx="3514302" cy="87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spcBef>
                <a:spcPts val="0"/>
              </a:spcBef>
              <a:spcAft>
                <a:spcPts val="1200"/>
              </a:spcAft>
              <a:buClr>
                <a:schemeClr val="tx2"/>
              </a:buClr>
              <a:buNone/>
              <a:defRPr/>
            </a:pPr>
            <a:r>
              <a:rPr lang="en-GB" altLang="en-US" sz="2600" dirty="0">
                <a:solidFill>
                  <a:srgbClr val="FF0000"/>
                </a:solidFill>
              </a:rPr>
              <a:t>Ensuring secure delivery </a:t>
            </a:r>
          </a:p>
          <a:p>
            <a:pPr marL="0" indent="0" eaLnBrk="1" hangingPunct="1">
              <a:buClr>
                <a:schemeClr val="tx2"/>
              </a:buClr>
              <a:buFont typeface="Arial" panose="020B0604020202020204" pitchFamily="34" charset="0"/>
              <a:buNone/>
              <a:defRPr/>
            </a:pPr>
            <a:endParaRPr lang="en-GB" altLang="en-US" sz="2400" dirty="0"/>
          </a:p>
        </p:txBody>
      </p:sp>
      <p:sp>
        <p:nvSpPr>
          <p:cNvPr id="5" name="Content Placeholder 2">
            <a:extLst>
              <a:ext uri="{FF2B5EF4-FFF2-40B4-BE49-F238E27FC236}">
                <a16:creationId xmlns:a16="http://schemas.microsoft.com/office/drawing/2014/main" id="{E011C198-38DF-B46C-915A-C9DDE1707AA8}"/>
              </a:ext>
            </a:extLst>
          </p:cNvPr>
          <p:cNvSpPr>
            <a:spLocks noGrp="1"/>
          </p:cNvSpPr>
          <p:nvPr/>
        </p:nvSpPr>
        <p:spPr bwMode="auto">
          <a:xfrm>
            <a:off x="1120000" y="3750256"/>
            <a:ext cx="3836683" cy="87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eaLnBrk="1" hangingPunct="1">
              <a:spcBef>
                <a:spcPts val="0"/>
              </a:spcBef>
              <a:spcAft>
                <a:spcPts val="1200"/>
              </a:spcAft>
              <a:buClr>
                <a:schemeClr val="tx2"/>
              </a:buClr>
              <a:buNone/>
              <a:defRPr/>
            </a:pPr>
            <a:r>
              <a:rPr lang="en-GB" altLang="en-US" sz="2600" dirty="0">
                <a:solidFill>
                  <a:srgbClr val="FF0000"/>
                </a:solidFill>
              </a:rPr>
              <a:t>Any questions re the pack’s contents eg redactions? </a:t>
            </a:r>
          </a:p>
          <a:p>
            <a:pPr marL="0" indent="0" eaLnBrk="1" hangingPunct="1">
              <a:buClr>
                <a:schemeClr val="tx2"/>
              </a:buClr>
              <a:buFont typeface="Arial" panose="020B0604020202020204" pitchFamily="34" charset="0"/>
              <a:buNone/>
              <a:defRPr/>
            </a:pPr>
            <a:endParaRPr lang="en-GB" altLang="en-US" sz="2400" dirty="0"/>
          </a:p>
        </p:txBody>
      </p:sp>
      <p:sp>
        <p:nvSpPr>
          <p:cNvPr id="6" name="Content Placeholder 2">
            <a:extLst>
              <a:ext uri="{FF2B5EF4-FFF2-40B4-BE49-F238E27FC236}">
                <a16:creationId xmlns:a16="http://schemas.microsoft.com/office/drawing/2014/main" id="{16C6EFC9-D838-397E-756B-33BBBEE35BBC}"/>
              </a:ext>
            </a:extLst>
          </p:cNvPr>
          <p:cNvSpPr>
            <a:spLocks noGrp="1"/>
          </p:cNvSpPr>
          <p:nvPr/>
        </p:nvSpPr>
        <p:spPr bwMode="auto">
          <a:xfrm>
            <a:off x="6308943" y="4904676"/>
            <a:ext cx="11206408" cy="51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spcBef>
                <a:spcPts val="0"/>
              </a:spcBef>
              <a:spcAft>
                <a:spcPts val="1200"/>
              </a:spcAft>
              <a:buClr>
                <a:schemeClr val="tx2"/>
              </a:buClr>
              <a:buNone/>
              <a:defRPr/>
            </a:pPr>
            <a:r>
              <a:rPr lang="en-GB" altLang="en-US" sz="2600" dirty="0">
                <a:solidFill>
                  <a:srgbClr val="FF0000"/>
                </a:solidFill>
              </a:rPr>
              <a:t>What about late submissions?</a:t>
            </a:r>
          </a:p>
          <a:p>
            <a:pPr marL="0" indent="0" eaLnBrk="1" hangingPunct="1">
              <a:buClr>
                <a:schemeClr val="tx2"/>
              </a:buClr>
              <a:buFont typeface="Arial" panose="020B0604020202020204" pitchFamily="34" charset="0"/>
              <a:buNone/>
              <a:defRPr/>
            </a:pPr>
            <a:endParaRPr lang="en-GB" altLang="en-US" sz="2400" dirty="0"/>
          </a:p>
        </p:txBody>
      </p:sp>
      <p:sp>
        <p:nvSpPr>
          <p:cNvPr id="7" name="Content Placeholder 2">
            <a:extLst>
              <a:ext uri="{FF2B5EF4-FFF2-40B4-BE49-F238E27FC236}">
                <a16:creationId xmlns:a16="http://schemas.microsoft.com/office/drawing/2014/main" id="{6AF7D664-E271-A4B1-9086-F72F3A1EECB2}"/>
              </a:ext>
            </a:extLst>
          </p:cNvPr>
          <p:cNvSpPr>
            <a:spLocks noGrp="1"/>
          </p:cNvSpPr>
          <p:nvPr/>
        </p:nvSpPr>
        <p:spPr bwMode="auto">
          <a:xfrm>
            <a:off x="775639" y="5704970"/>
            <a:ext cx="4525404" cy="922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spcBef>
                <a:spcPts val="0"/>
              </a:spcBef>
              <a:spcAft>
                <a:spcPts val="1200"/>
              </a:spcAft>
              <a:buClr>
                <a:schemeClr val="tx2"/>
              </a:buClr>
              <a:buNone/>
              <a:defRPr/>
            </a:pPr>
            <a:r>
              <a:rPr lang="en-GB" altLang="en-US" b="1" dirty="0">
                <a:solidFill>
                  <a:srgbClr val="FF0000"/>
                </a:solidFill>
              </a:rPr>
              <a:t>Discussion points:</a:t>
            </a:r>
            <a:endParaRPr lang="en-GB" altLang="en-US" dirty="0"/>
          </a:p>
        </p:txBody>
      </p:sp>
      <p:sp>
        <p:nvSpPr>
          <p:cNvPr id="12" name="Cloud 11">
            <a:extLst>
              <a:ext uri="{FF2B5EF4-FFF2-40B4-BE49-F238E27FC236}">
                <a16:creationId xmlns:a16="http://schemas.microsoft.com/office/drawing/2014/main" id="{B2C09E30-D8D0-A8A6-F93D-973D9B227CED}"/>
              </a:ext>
            </a:extLst>
          </p:cNvPr>
          <p:cNvSpPr/>
          <p:nvPr/>
        </p:nvSpPr>
        <p:spPr>
          <a:xfrm>
            <a:off x="6437722" y="797985"/>
            <a:ext cx="4683421" cy="1286319"/>
          </a:xfrm>
          <a:prstGeom prst="cloud">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13" name="Content Placeholder 2">
            <a:extLst>
              <a:ext uri="{FF2B5EF4-FFF2-40B4-BE49-F238E27FC236}">
                <a16:creationId xmlns:a16="http://schemas.microsoft.com/office/drawing/2014/main" id="{80ED34B6-74A8-318F-4C36-1BD150558162}"/>
              </a:ext>
            </a:extLst>
          </p:cNvPr>
          <p:cNvSpPr>
            <a:spLocks noGrp="1"/>
          </p:cNvSpPr>
          <p:nvPr/>
        </p:nvSpPr>
        <p:spPr bwMode="auto">
          <a:xfrm>
            <a:off x="6941319" y="956824"/>
            <a:ext cx="3926738" cy="51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eaLnBrk="1" hangingPunct="1">
              <a:spcBef>
                <a:spcPts val="0"/>
              </a:spcBef>
              <a:spcAft>
                <a:spcPts val="1200"/>
              </a:spcAft>
              <a:buClr>
                <a:schemeClr val="tx2"/>
              </a:buClr>
              <a:buNone/>
              <a:defRPr/>
            </a:pPr>
            <a:r>
              <a:rPr lang="en-GB" altLang="en-US" sz="2600" dirty="0">
                <a:solidFill>
                  <a:srgbClr val="FF0000"/>
                </a:solidFill>
              </a:rPr>
              <a:t>Collection and collation of material for the pack</a:t>
            </a:r>
          </a:p>
          <a:p>
            <a:pPr marL="0" indent="0" algn="ctr" eaLnBrk="1" hangingPunct="1">
              <a:buClr>
                <a:schemeClr val="tx2"/>
              </a:buClr>
              <a:buFont typeface="Arial" panose="020B0604020202020204" pitchFamily="34" charset="0"/>
              <a:buNone/>
              <a:defRPr/>
            </a:pPr>
            <a:endParaRPr lang="en-GB" altLang="en-US" sz="2400" dirty="0"/>
          </a:p>
        </p:txBody>
      </p:sp>
    </p:spTree>
    <p:extLst>
      <p:ext uri="{BB962C8B-B14F-4D97-AF65-F5344CB8AC3E}">
        <p14:creationId xmlns:p14="http://schemas.microsoft.com/office/powerpoint/2010/main" val="269418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F133D77-B10D-9188-7C30-27752F66B3F2}"/>
              </a:ext>
            </a:extLst>
          </p:cNvPr>
          <p:cNvSpPr txBox="1"/>
          <p:nvPr/>
        </p:nvSpPr>
        <p:spPr>
          <a:xfrm>
            <a:off x="2307771" y="2413337"/>
            <a:ext cx="7970259" cy="1015663"/>
          </a:xfrm>
          <a:prstGeom prst="rect">
            <a:avLst/>
          </a:prstGeom>
          <a:noFill/>
        </p:spPr>
        <p:txBody>
          <a:bodyPr wrap="none" rtlCol="0">
            <a:spAutoFit/>
          </a:bodyPr>
          <a:lstStyle/>
          <a:p>
            <a:r>
              <a:rPr lang="en-GB" sz="6000" b="1" dirty="0"/>
              <a:t>Governor panel meeting</a:t>
            </a:r>
          </a:p>
        </p:txBody>
      </p:sp>
    </p:spTree>
    <p:extLst>
      <p:ext uri="{BB962C8B-B14F-4D97-AF65-F5344CB8AC3E}">
        <p14:creationId xmlns:p14="http://schemas.microsoft.com/office/powerpoint/2010/main" val="2318063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656AB-1FC5-378C-A94C-CC7487BF0B94}"/>
              </a:ext>
            </a:extLst>
          </p:cNvPr>
          <p:cNvSpPr txBox="1">
            <a:spLocks/>
          </p:cNvSpPr>
          <p:nvPr/>
        </p:nvSpPr>
        <p:spPr>
          <a:xfrm>
            <a:off x="611560" y="332656"/>
            <a:ext cx="6335713" cy="1066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altLang="en-US" sz="2800" b="1" dirty="0"/>
              <a:t>The governor panel meeting</a:t>
            </a:r>
          </a:p>
        </p:txBody>
      </p:sp>
      <p:sp>
        <p:nvSpPr>
          <p:cNvPr id="4" name="Content Placeholder 2">
            <a:extLst>
              <a:ext uri="{FF2B5EF4-FFF2-40B4-BE49-F238E27FC236}">
                <a16:creationId xmlns:a16="http://schemas.microsoft.com/office/drawing/2014/main" id="{777D4F31-F1D5-60F4-5B72-C6F556D5E422}"/>
              </a:ext>
            </a:extLst>
          </p:cNvPr>
          <p:cNvSpPr>
            <a:spLocks noGrp="1"/>
          </p:cNvSpPr>
          <p:nvPr/>
        </p:nvSpPr>
        <p:spPr bwMode="auto">
          <a:xfrm>
            <a:off x="1587254" y="2480200"/>
            <a:ext cx="11206408" cy="310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spcBef>
                <a:spcPts val="0"/>
              </a:spcBef>
              <a:spcAft>
                <a:spcPts val="1200"/>
              </a:spcAft>
              <a:buClr>
                <a:schemeClr val="tx2"/>
              </a:buClr>
              <a:defRPr/>
            </a:pPr>
            <a:r>
              <a:rPr lang="en-GB" altLang="en-US" sz="2600" dirty="0"/>
              <a:t>Any initial questions please…</a:t>
            </a:r>
          </a:p>
          <a:p>
            <a:pPr eaLnBrk="1" hangingPunct="1">
              <a:spcBef>
                <a:spcPts val="0"/>
              </a:spcBef>
              <a:spcAft>
                <a:spcPts val="1200"/>
              </a:spcAft>
              <a:buClr>
                <a:schemeClr val="tx2"/>
              </a:buClr>
              <a:defRPr/>
            </a:pPr>
            <a:r>
              <a:rPr lang="en-GB" altLang="en-US" sz="2600" dirty="0"/>
              <a:t>Meeting arrangements</a:t>
            </a:r>
          </a:p>
          <a:p>
            <a:pPr eaLnBrk="1" hangingPunct="1">
              <a:spcBef>
                <a:spcPts val="0"/>
              </a:spcBef>
              <a:spcAft>
                <a:spcPts val="1200"/>
              </a:spcAft>
              <a:buClr>
                <a:schemeClr val="tx2"/>
              </a:buClr>
              <a:defRPr/>
            </a:pPr>
            <a:r>
              <a:rPr lang="en-GB" altLang="en-US" sz="2600" dirty="0"/>
              <a:t>Setting an agenda which supports fair and equal participation</a:t>
            </a:r>
          </a:p>
          <a:p>
            <a:pPr eaLnBrk="1" hangingPunct="1">
              <a:spcBef>
                <a:spcPts val="0"/>
              </a:spcBef>
              <a:spcAft>
                <a:spcPts val="1200"/>
              </a:spcAft>
              <a:buClr>
                <a:schemeClr val="tx2"/>
              </a:buClr>
              <a:defRPr/>
            </a:pPr>
            <a:r>
              <a:rPr lang="en-GB" altLang="en-US" sz="2600" dirty="0"/>
              <a:t>Chairing and clerking considerations</a:t>
            </a:r>
          </a:p>
          <a:p>
            <a:pPr eaLnBrk="1" hangingPunct="1">
              <a:spcBef>
                <a:spcPts val="0"/>
              </a:spcBef>
              <a:spcAft>
                <a:spcPts val="1200"/>
              </a:spcAft>
              <a:buClr>
                <a:schemeClr val="tx2"/>
              </a:buClr>
              <a:defRPr/>
            </a:pPr>
            <a:r>
              <a:rPr lang="en-GB" altLang="en-US" sz="2600" dirty="0"/>
              <a:t>The decision-making part of the meeting</a:t>
            </a:r>
          </a:p>
          <a:p>
            <a:pPr eaLnBrk="1" hangingPunct="1">
              <a:spcBef>
                <a:spcPts val="0"/>
              </a:spcBef>
              <a:spcAft>
                <a:spcPts val="1200"/>
              </a:spcAft>
              <a:buClr>
                <a:schemeClr val="tx2"/>
              </a:buClr>
              <a:defRPr/>
            </a:pPr>
            <a:r>
              <a:rPr lang="en-GB" altLang="en-US" sz="2600" dirty="0"/>
              <a:t>Communication of the panel’s decision </a:t>
            </a:r>
          </a:p>
          <a:p>
            <a:pPr eaLnBrk="1" hangingPunct="1">
              <a:spcBef>
                <a:spcPts val="0"/>
              </a:spcBef>
              <a:spcAft>
                <a:spcPts val="1200"/>
              </a:spcAft>
              <a:buClr>
                <a:schemeClr val="tx2"/>
              </a:buClr>
              <a:defRPr/>
            </a:pPr>
            <a:endParaRPr lang="en-GB" altLang="en-US" sz="2600" dirty="0"/>
          </a:p>
          <a:p>
            <a:pPr marL="0" indent="0" eaLnBrk="1" hangingPunct="1">
              <a:buClr>
                <a:schemeClr val="tx2"/>
              </a:buClr>
              <a:buFont typeface="Arial" panose="020B0604020202020204" pitchFamily="34" charset="0"/>
              <a:buNone/>
              <a:defRPr/>
            </a:pPr>
            <a:endParaRPr lang="en-GB" altLang="en-US" sz="2400" dirty="0"/>
          </a:p>
        </p:txBody>
      </p:sp>
    </p:spTree>
    <p:extLst>
      <p:ext uri="{BB962C8B-B14F-4D97-AF65-F5344CB8AC3E}">
        <p14:creationId xmlns:p14="http://schemas.microsoft.com/office/powerpoint/2010/main" val="847830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656AB-1FC5-378C-A94C-CC7487BF0B94}"/>
              </a:ext>
            </a:extLst>
          </p:cNvPr>
          <p:cNvSpPr txBox="1">
            <a:spLocks/>
          </p:cNvSpPr>
          <p:nvPr/>
        </p:nvSpPr>
        <p:spPr>
          <a:xfrm>
            <a:off x="611560" y="332656"/>
            <a:ext cx="6335713" cy="1066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altLang="en-US" sz="2800" b="1" dirty="0"/>
              <a:t>The governor panel meeting</a:t>
            </a:r>
          </a:p>
        </p:txBody>
      </p:sp>
      <p:sp>
        <p:nvSpPr>
          <p:cNvPr id="4" name="Content Placeholder 2">
            <a:extLst>
              <a:ext uri="{FF2B5EF4-FFF2-40B4-BE49-F238E27FC236}">
                <a16:creationId xmlns:a16="http://schemas.microsoft.com/office/drawing/2014/main" id="{777D4F31-F1D5-60F4-5B72-C6F556D5E422}"/>
              </a:ext>
            </a:extLst>
          </p:cNvPr>
          <p:cNvSpPr>
            <a:spLocks noGrp="1"/>
          </p:cNvSpPr>
          <p:nvPr/>
        </p:nvSpPr>
        <p:spPr bwMode="auto">
          <a:xfrm>
            <a:off x="1757608" y="2996608"/>
            <a:ext cx="11206408" cy="310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spcBef>
                <a:spcPts val="0"/>
              </a:spcBef>
              <a:spcAft>
                <a:spcPts val="1200"/>
              </a:spcAft>
              <a:buClr>
                <a:schemeClr val="tx2"/>
              </a:buClr>
              <a:buNone/>
              <a:defRPr/>
            </a:pPr>
            <a:r>
              <a:rPr lang="en-GB" altLang="en-US" sz="4500" b="1" dirty="0">
                <a:solidFill>
                  <a:srgbClr val="FF0000"/>
                </a:solidFill>
              </a:rPr>
              <a:t>What initial questions do you have?</a:t>
            </a:r>
          </a:p>
          <a:p>
            <a:pPr marL="0" indent="0" eaLnBrk="1" hangingPunct="1">
              <a:buClr>
                <a:schemeClr val="tx2"/>
              </a:buClr>
              <a:buFont typeface="Arial" panose="020B0604020202020204" pitchFamily="34" charset="0"/>
              <a:buNone/>
              <a:defRPr/>
            </a:pPr>
            <a:endParaRPr lang="en-GB" altLang="en-US" sz="2400" dirty="0"/>
          </a:p>
        </p:txBody>
      </p:sp>
    </p:spTree>
    <p:extLst>
      <p:ext uri="{BB962C8B-B14F-4D97-AF65-F5344CB8AC3E}">
        <p14:creationId xmlns:p14="http://schemas.microsoft.com/office/powerpoint/2010/main" val="3687524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loud 10">
            <a:extLst>
              <a:ext uri="{FF2B5EF4-FFF2-40B4-BE49-F238E27FC236}">
                <a16:creationId xmlns:a16="http://schemas.microsoft.com/office/drawing/2014/main" id="{3C65D411-E1B7-553D-7D15-90D73C515824}"/>
              </a:ext>
            </a:extLst>
          </p:cNvPr>
          <p:cNvSpPr/>
          <p:nvPr/>
        </p:nvSpPr>
        <p:spPr>
          <a:xfrm>
            <a:off x="6016667" y="4992010"/>
            <a:ext cx="5675346" cy="1503665"/>
          </a:xfrm>
          <a:prstGeom prst="cloud">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10" name="Cloud 9">
            <a:extLst>
              <a:ext uri="{FF2B5EF4-FFF2-40B4-BE49-F238E27FC236}">
                <a16:creationId xmlns:a16="http://schemas.microsoft.com/office/drawing/2014/main" id="{CB10978D-08B5-6A50-026C-E171D4DB43B6}"/>
              </a:ext>
            </a:extLst>
          </p:cNvPr>
          <p:cNvSpPr/>
          <p:nvPr/>
        </p:nvSpPr>
        <p:spPr>
          <a:xfrm>
            <a:off x="6365307" y="1469982"/>
            <a:ext cx="5021920" cy="1458191"/>
          </a:xfrm>
          <a:prstGeom prst="cloud">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9" name="Cloud 8">
            <a:extLst>
              <a:ext uri="{FF2B5EF4-FFF2-40B4-BE49-F238E27FC236}">
                <a16:creationId xmlns:a16="http://schemas.microsoft.com/office/drawing/2014/main" id="{A386EBEB-8999-A17C-8ADC-BA65B145B28A}"/>
              </a:ext>
            </a:extLst>
          </p:cNvPr>
          <p:cNvSpPr/>
          <p:nvPr/>
        </p:nvSpPr>
        <p:spPr>
          <a:xfrm>
            <a:off x="639169" y="1966072"/>
            <a:ext cx="4683421" cy="1286319"/>
          </a:xfrm>
          <a:prstGeom prst="cloud">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8" name="Cloud 7">
            <a:extLst>
              <a:ext uri="{FF2B5EF4-FFF2-40B4-BE49-F238E27FC236}">
                <a16:creationId xmlns:a16="http://schemas.microsoft.com/office/drawing/2014/main" id="{7218886A-3B26-EF51-E1AC-B859321C0FE6}"/>
              </a:ext>
            </a:extLst>
          </p:cNvPr>
          <p:cNvSpPr/>
          <p:nvPr/>
        </p:nvSpPr>
        <p:spPr>
          <a:xfrm>
            <a:off x="443900" y="3888612"/>
            <a:ext cx="5003311" cy="1286319"/>
          </a:xfrm>
          <a:prstGeom prst="cloud">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2" name="Title 1">
            <a:extLst>
              <a:ext uri="{FF2B5EF4-FFF2-40B4-BE49-F238E27FC236}">
                <a16:creationId xmlns:a16="http://schemas.microsoft.com/office/drawing/2014/main" id="{633656AB-1FC5-378C-A94C-CC7487BF0B94}"/>
              </a:ext>
            </a:extLst>
          </p:cNvPr>
          <p:cNvSpPr txBox="1">
            <a:spLocks/>
          </p:cNvSpPr>
          <p:nvPr/>
        </p:nvSpPr>
        <p:spPr>
          <a:xfrm>
            <a:off x="611559" y="332656"/>
            <a:ext cx="11288703" cy="1066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altLang="en-US" sz="2800" b="1" dirty="0"/>
              <a:t>Meeting arrangements – considerations for accessibility and fair process</a:t>
            </a:r>
          </a:p>
        </p:txBody>
      </p:sp>
      <p:sp>
        <p:nvSpPr>
          <p:cNvPr id="4" name="Content Placeholder 2">
            <a:extLst>
              <a:ext uri="{FF2B5EF4-FFF2-40B4-BE49-F238E27FC236}">
                <a16:creationId xmlns:a16="http://schemas.microsoft.com/office/drawing/2014/main" id="{777D4F31-F1D5-60F4-5B72-C6F556D5E422}"/>
              </a:ext>
            </a:extLst>
          </p:cNvPr>
          <p:cNvSpPr>
            <a:spLocks noGrp="1"/>
          </p:cNvSpPr>
          <p:nvPr/>
        </p:nvSpPr>
        <p:spPr bwMode="auto">
          <a:xfrm>
            <a:off x="1252724" y="2334805"/>
            <a:ext cx="4683421" cy="51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spcBef>
                <a:spcPts val="0"/>
              </a:spcBef>
              <a:spcAft>
                <a:spcPts val="1200"/>
              </a:spcAft>
              <a:buClr>
                <a:schemeClr val="tx2"/>
              </a:buClr>
              <a:buNone/>
              <a:defRPr/>
            </a:pPr>
            <a:r>
              <a:rPr lang="en-GB" altLang="en-US" sz="2600" dirty="0">
                <a:solidFill>
                  <a:srgbClr val="FF0000"/>
                </a:solidFill>
              </a:rPr>
              <a:t>Meeting room set-up</a:t>
            </a:r>
          </a:p>
          <a:p>
            <a:pPr marL="0" indent="0" eaLnBrk="1" hangingPunct="1">
              <a:buClr>
                <a:schemeClr val="tx2"/>
              </a:buClr>
              <a:buFont typeface="Arial" panose="020B0604020202020204" pitchFamily="34" charset="0"/>
              <a:buNone/>
              <a:defRPr/>
            </a:pPr>
            <a:endParaRPr lang="en-GB" altLang="en-US" sz="2400" dirty="0"/>
          </a:p>
        </p:txBody>
      </p:sp>
      <p:sp>
        <p:nvSpPr>
          <p:cNvPr id="3" name="Content Placeholder 2">
            <a:extLst>
              <a:ext uri="{FF2B5EF4-FFF2-40B4-BE49-F238E27FC236}">
                <a16:creationId xmlns:a16="http://schemas.microsoft.com/office/drawing/2014/main" id="{EA9CB525-E762-9650-DEF6-1DD1DC7014A4}"/>
              </a:ext>
            </a:extLst>
          </p:cNvPr>
          <p:cNvSpPr>
            <a:spLocks noGrp="1"/>
          </p:cNvSpPr>
          <p:nvPr/>
        </p:nvSpPr>
        <p:spPr bwMode="auto">
          <a:xfrm>
            <a:off x="6840415" y="1810631"/>
            <a:ext cx="4098861" cy="87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eaLnBrk="1" hangingPunct="1">
              <a:spcBef>
                <a:spcPts val="0"/>
              </a:spcBef>
              <a:spcAft>
                <a:spcPts val="1200"/>
              </a:spcAft>
              <a:buClr>
                <a:schemeClr val="tx2"/>
              </a:buClr>
              <a:buNone/>
              <a:defRPr/>
            </a:pPr>
            <a:r>
              <a:rPr lang="en-GB" altLang="en-US" sz="2600" dirty="0">
                <a:solidFill>
                  <a:srgbClr val="FF0000"/>
                </a:solidFill>
              </a:rPr>
              <a:t>Reasonable adjustments and support for participation</a:t>
            </a:r>
          </a:p>
          <a:p>
            <a:pPr marL="0" indent="0" eaLnBrk="1" hangingPunct="1">
              <a:buClr>
                <a:schemeClr val="tx2"/>
              </a:buClr>
              <a:buFont typeface="Arial" panose="020B0604020202020204" pitchFamily="34" charset="0"/>
              <a:buNone/>
              <a:defRPr/>
            </a:pPr>
            <a:endParaRPr lang="en-GB" altLang="en-US" sz="2400" dirty="0"/>
          </a:p>
        </p:txBody>
      </p:sp>
      <p:sp>
        <p:nvSpPr>
          <p:cNvPr id="5" name="Content Placeholder 2">
            <a:extLst>
              <a:ext uri="{FF2B5EF4-FFF2-40B4-BE49-F238E27FC236}">
                <a16:creationId xmlns:a16="http://schemas.microsoft.com/office/drawing/2014/main" id="{E011C198-38DF-B46C-915A-C9DDE1707AA8}"/>
              </a:ext>
            </a:extLst>
          </p:cNvPr>
          <p:cNvSpPr>
            <a:spLocks noGrp="1"/>
          </p:cNvSpPr>
          <p:nvPr/>
        </p:nvSpPr>
        <p:spPr bwMode="auto">
          <a:xfrm>
            <a:off x="822812" y="4068675"/>
            <a:ext cx="3850440" cy="87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eaLnBrk="1" hangingPunct="1">
              <a:spcBef>
                <a:spcPts val="0"/>
              </a:spcBef>
              <a:spcAft>
                <a:spcPts val="1200"/>
              </a:spcAft>
              <a:buClr>
                <a:schemeClr val="tx2"/>
              </a:buClr>
              <a:buNone/>
              <a:defRPr/>
            </a:pPr>
            <a:r>
              <a:rPr lang="en-GB" altLang="en-US" sz="2600" dirty="0">
                <a:solidFill>
                  <a:srgbClr val="FF0000"/>
                </a:solidFill>
              </a:rPr>
              <a:t>No party being in the room without the other parties</a:t>
            </a:r>
          </a:p>
          <a:p>
            <a:pPr marL="0" indent="0" eaLnBrk="1" hangingPunct="1">
              <a:buClr>
                <a:schemeClr val="tx2"/>
              </a:buClr>
              <a:buFont typeface="Arial" panose="020B0604020202020204" pitchFamily="34" charset="0"/>
              <a:buNone/>
              <a:defRPr/>
            </a:pPr>
            <a:endParaRPr lang="en-GB" altLang="en-US" sz="2400" dirty="0"/>
          </a:p>
        </p:txBody>
      </p:sp>
      <p:sp>
        <p:nvSpPr>
          <p:cNvPr id="6" name="Content Placeholder 2">
            <a:extLst>
              <a:ext uri="{FF2B5EF4-FFF2-40B4-BE49-F238E27FC236}">
                <a16:creationId xmlns:a16="http://schemas.microsoft.com/office/drawing/2014/main" id="{16C6EFC9-D838-397E-756B-33BBBEE35BBC}"/>
              </a:ext>
            </a:extLst>
          </p:cNvPr>
          <p:cNvSpPr>
            <a:spLocks noGrp="1"/>
          </p:cNvSpPr>
          <p:nvPr/>
        </p:nvSpPr>
        <p:spPr bwMode="auto">
          <a:xfrm>
            <a:off x="6365306" y="5396542"/>
            <a:ext cx="5099024" cy="302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eaLnBrk="1" hangingPunct="1">
              <a:spcBef>
                <a:spcPts val="0"/>
              </a:spcBef>
              <a:spcAft>
                <a:spcPts val="1200"/>
              </a:spcAft>
              <a:buClr>
                <a:schemeClr val="tx2"/>
              </a:buClr>
              <a:buNone/>
              <a:defRPr/>
            </a:pPr>
            <a:r>
              <a:rPr lang="en-GB" altLang="en-US" sz="2600" dirty="0">
                <a:solidFill>
                  <a:srgbClr val="FF0000"/>
                </a:solidFill>
              </a:rPr>
              <a:t>Remote meetings (where allowed)</a:t>
            </a:r>
            <a:br>
              <a:rPr lang="en-GB" altLang="en-US" sz="2600" dirty="0">
                <a:solidFill>
                  <a:srgbClr val="FF0000"/>
                </a:solidFill>
              </a:rPr>
            </a:br>
            <a:r>
              <a:rPr lang="en-GB" altLang="en-US" sz="2600" b="1" dirty="0">
                <a:solidFill>
                  <a:srgbClr val="FF0000"/>
                </a:solidFill>
              </a:rPr>
              <a:t>– HAVE A PROTOCOL</a:t>
            </a:r>
          </a:p>
          <a:p>
            <a:pPr marL="0" indent="0" eaLnBrk="1" hangingPunct="1">
              <a:buClr>
                <a:schemeClr val="tx2"/>
              </a:buClr>
              <a:buFont typeface="Arial" panose="020B0604020202020204" pitchFamily="34" charset="0"/>
              <a:buNone/>
              <a:defRPr/>
            </a:pPr>
            <a:endParaRPr lang="en-GB" altLang="en-US" sz="2400" dirty="0"/>
          </a:p>
        </p:txBody>
      </p:sp>
      <p:sp>
        <p:nvSpPr>
          <p:cNvPr id="7" name="Content Placeholder 2">
            <a:extLst>
              <a:ext uri="{FF2B5EF4-FFF2-40B4-BE49-F238E27FC236}">
                <a16:creationId xmlns:a16="http://schemas.microsoft.com/office/drawing/2014/main" id="{6AF7D664-E271-A4B1-9086-F72F3A1EECB2}"/>
              </a:ext>
            </a:extLst>
          </p:cNvPr>
          <p:cNvSpPr>
            <a:spLocks noGrp="1"/>
          </p:cNvSpPr>
          <p:nvPr/>
        </p:nvSpPr>
        <p:spPr bwMode="auto">
          <a:xfrm>
            <a:off x="499987" y="5811152"/>
            <a:ext cx="4278412" cy="923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spcBef>
                <a:spcPts val="0"/>
              </a:spcBef>
              <a:spcAft>
                <a:spcPts val="1200"/>
              </a:spcAft>
              <a:buClr>
                <a:schemeClr val="tx2"/>
              </a:buClr>
              <a:buNone/>
              <a:defRPr/>
            </a:pPr>
            <a:r>
              <a:rPr lang="en-GB" altLang="en-US" b="1" dirty="0">
                <a:solidFill>
                  <a:srgbClr val="FF0000"/>
                </a:solidFill>
              </a:rPr>
              <a:t>Discussion points:</a:t>
            </a:r>
            <a:endParaRPr lang="en-GB" altLang="en-US" dirty="0"/>
          </a:p>
        </p:txBody>
      </p:sp>
      <p:sp>
        <p:nvSpPr>
          <p:cNvPr id="12" name="Cloud 11">
            <a:extLst>
              <a:ext uri="{FF2B5EF4-FFF2-40B4-BE49-F238E27FC236}">
                <a16:creationId xmlns:a16="http://schemas.microsoft.com/office/drawing/2014/main" id="{6D618A7F-DD94-F599-983D-7CB4A2924405}"/>
              </a:ext>
            </a:extLst>
          </p:cNvPr>
          <p:cNvSpPr/>
          <p:nvPr/>
        </p:nvSpPr>
        <p:spPr>
          <a:xfrm>
            <a:off x="5998775" y="3316932"/>
            <a:ext cx="4683421" cy="1286319"/>
          </a:xfrm>
          <a:prstGeom prst="cloud">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13" name="Content Placeholder 2">
            <a:extLst>
              <a:ext uri="{FF2B5EF4-FFF2-40B4-BE49-F238E27FC236}">
                <a16:creationId xmlns:a16="http://schemas.microsoft.com/office/drawing/2014/main" id="{A84451EA-A48F-DC7B-FC88-093A3C7B2F49}"/>
              </a:ext>
            </a:extLst>
          </p:cNvPr>
          <p:cNvSpPr>
            <a:spLocks noGrp="1"/>
          </p:cNvSpPr>
          <p:nvPr/>
        </p:nvSpPr>
        <p:spPr bwMode="auto">
          <a:xfrm>
            <a:off x="6193243" y="3533018"/>
            <a:ext cx="4294483" cy="87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eaLnBrk="1" hangingPunct="1">
              <a:spcBef>
                <a:spcPts val="0"/>
              </a:spcBef>
              <a:spcAft>
                <a:spcPts val="1200"/>
              </a:spcAft>
              <a:buClr>
                <a:schemeClr val="tx2"/>
              </a:buClr>
              <a:buNone/>
              <a:defRPr/>
            </a:pPr>
            <a:r>
              <a:rPr lang="en-GB" altLang="en-US" sz="2600" dirty="0">
                <a:solidFill>
                  <a:srgbClr val="FF0000"/>
                </a:solidFill>
              </a:rPr>
              <a:t>The invited parties being accompanied</a:t>
            </a:r>
          </a:p>
          <a:p>
            <a:pPr marL="0" indent="0" eaLnBrk="1" hangingPunct="1">
              <a:buClr>
                <a:schemeClr val="tx2"/>
              </a:buClr>
              <a:buFont typeface="Arial" panose="020B0604020202020204" pitchFamily="34" charset="0"/>
              <a:buNone/>
              <a:defRPr/>
            </a:pPr>
            <a:endParaRPr lang="en-GB" altLang="en-US" sz="2400" dirty="0"/>
          </a:p>
        </p:txBody>
      </p:sp>
    </p:spTree>
    <p:extLst>
      <p:ext uri="{BB962C8B-B14F-4D97-AF65-F5344CB8AC3E}">
        <p14:creationId xmlns:p14="http://schemas.microsoft.com/office/powerpoint/2010/main" val="3194240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656AB-1FC5-378C-A94C-CC7487BF0B94}"/>
              </a:ext>
            </a:extLst>
          </p:cNvPr>
          <p:cNvSpPr txBox="1">
            <a:spLocks/>
          </p:cNvSpPr>
          <p:nvPr/>
        </p:nvSpPr>
        <p:spPr>
          <a:xfrm>
            <a:off x="611560" y="332656"/>
            <a:ext cx="7532696" cy="1066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altLang="en-US" sz="2800" b="1" dirty="0"/>
              <a:t>Agenda for a typical governor panel meeting</a:t>
            </a:r>
          </a:p>
        </p:txBody>
      </p:sp>
      <p:sp>
        <p:nvSpPr>
          <p:cNvPr id="3" name="Content Placeholder 2">
            <a:extLst>
              <a:ext uri="{FF2B5EF4-FFF2-40B4-BE49-F238E27FC236}">
                <a16:creationId xmlns:a16="http://schemas.microsoft.com/office/drawing/2014/main" id="{EC6C5458-82F6-3E08-C88C-A69959F24D48}"/>
              </a:ext>
            </a:extLst>
          </p:cNvPr>
          <p:cNvSpPr>
            <a:spLocks noGrp="1"/>
          </p:cNvSpPr>
          <p:nvPr/>
        </p:nvSpPr>
        <p:spPr bwMode="auto">
          <a:xfrm>
            <a:off x="800536" y="1216733"/>
            <a:ext cx="10718944" cy="465920"/>
          </a:xfrm>
          <a:prstGeom prst="rect">
            <a:avLst/>
          </a:prstGeom>
          <a:solidFill>
            <a:schemeClr val="accent6">
              <a:lumMod val="20000"/>
              <a:lumOff val="80000"/>
            </a:schemeClr>
          </a:solidFill>
          <a:ln w="12700">
            <a:solidFill>
              <a:schemeClr val="tx1"/>
            </a:solidFill>
            <a:extLst>
              <a:ext uri="{C807C97D-BFC1-408E-A445-0C87EB9F89A2}">
                <ask:lineSketchStyleProps xmlns:ask="http://schemas.microsoft.com/office/drawing/2018/sketchyshapes">
                  <ask:type>
                    <ask:lineSketchNone/>
                  </ask:type>
                </ask:lineSketchStyleProps>
              </a:ext>
            </a:extLst>
          </a:ln>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spcBef>
                <a:spcPts val="0"/>
              </a:spcBef>
              <a:spcAft>
                <a:spcPts val="1200"/>
              </a:spcAft>
              <a:buClr>
                <a:schemeClr val="tx2"/>
              </a:buClr>
              <a:buNone/>
              <a:defRPr/>
            </a:pPr>
            <a:r>
              <a:rPr lang="en-GB" altLang="en-US" sz="2600" dirty="0"/>
              <a:t>All parties enter the room at the same time (the panel will be already in place) </a:t>
            </a:r>
          </a:p>
          <a:p>
            <a:pPr marL="0" indent="0" eaLnBrk="1" hangingPunct="1">
              <a:buClr>
                <a:schemeClr val="tx2"/>
              </a:buClr>
              <a:buFont typeface="Arial" panose="020B0604020202020204" pitchFamily="34" charset="0"/>
              <a:buNone/>
              <a:defRPr/>
            </a:pPr>
            <a:endParaRPr lang="en-GB" altLang="en-US" sz="2400" dirty="0"/>
          </a:p>
        </p:txBody>
      </p:sp>
      <p:sp>
        <p:nvSpPr>
          <p:cNvPr id="6" name="Content Placeholder 2">
            <a:extLst>
              <a:ext uri="{FF2B5EF4-FFF2-40B4-BE49-F238E27FC236}">
                <a16:creationId xmlns:a16="http://schemas.microsoft.com/office/drawing/2014/main" id="{EB9B9F5B-9434-B369-4A56-3D46ADA12800}"/>
              </a:ext>
            </a:extLst>
          </p:cNvPr>
          <p:cNvSpPr>
            <a:spLocks noGrp="1"/>
          </p:cNvSpPr>
          <p:nvPr/>
        </p:nvSpPr>
        <p:spPr bwMode="auto">
          <a:xfrm>
            <a:off x="802496" y="1873019"/>
            <a:ext cx="10718944" cy="465920"/>
          </a:xfrm>
          <a:prstGeom prst="rect">
            <a:avLst/>
          </a:prstGeom>
          <a:solidFill>
            <a:schemeClr val="accent6">
              <a:lumMod val="20000"/>
              <a:lumOff val="80000"/>
            </a:schemeClr>
          </a:solidFill>
          <a:ln w="12700">
            <a:solidFill>
              <a:schemeClr val="tx1"/>
            </a:solidFill>
            <a:extLst>
              <a:ext uri="{C807C97D-BFC1-408E-A445-0C87EB9F89A2}">
                <ask:lineSketchStyleProps xmlns:ask="http://schemas.microsoft.com/office/drawing/2018/sketchyshapes">
                  <ask:type>
                    <ask:lineSketchNone/>
                  </ask:type>
                </ask:lineSketchStyleProps>
              </a:ext>
            </a:extLst>
          </a:ln>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spcBef>
                <a:spcPts val="0"/>
              </a:spcBef>
              <a:spcAft>
                <a:spcPts val="1200"/>
              </a:spcAft>
              <a:buClr>
                <a:schemeClr val="tx2"/>
              </a:buClr>
              <a:buNone/>
              <a:defRPr/>
            </a:pPr>
            <a:r>
              <a:rPr lang="en-GB" altLang="en-US" sz="2600" dirty="0"/>
              <a:t>The panel chair welcomes all and makes the introductions</a:t>
            </a:r>
          </a:p>
          <a:p>
            <a:pPr marL="0" indent="0" eaLnBrk="1" hangingPunct="1">
              <a:buClr>
                <a:schemeClr val="tx2"/>
              </a:buClr>
              <a:buFont typeface="Arial" panose="020B0604020202020204" pitchFamily="34" charset="0"/>
              <a:buNone/>
              <a:defRPr/>
            </a:pPr>
            <a:endParaRPr lang="en-GB" altLang="en-US" sz="2400" dirty="0"/>
          </a:p>
        </p:txBody>
      </p:sp>
      <p:sp>
        <p:nvSpPr>
          <p:cNvPr id="7" name="Content Placeholder 2">
            <a:extLst>
              <a:ext uri="{FF2B5EF4-FFF2-40B4-BE49-F238E27FC236}">
                <a16:creationId xmlns:a16="http://schemas.microsoft.com/office/drawing/2014/main" id="{9AE548A0-BE23-E830-95ED-3E23C2A34EB7}"/>
              </a:ext>
            </a:extLst>
          </p:cNvPr>
          <p:cNvSpPr>
            <a:spLocks noGrp="1"/>
          </p:cNvSpPr>
          <p:nvPr/>
        </p:nvSpPr>
        <p:spPr bwMode="auto">
          <a:xfrm>
            <a:off x="800536" y="2529305"/>
            <a:ext cx="10769672" cy="465920"/>
          </a:xfrm>
          <a:prstGeom prst="rect">
            <a:avLst/>
          </a:prstGeom>
          <a:solidFill>
            <a:schemeClr val="accent6">
              <a:lumMod val="20000"/>
              <a:lumOff val="80000"/>
            </a:schemeClr>
          </a:solidFill>
          <a:ln w="12700">
            <a:solidFill>
              <a:schemeClr val="tx1"/>
            </a:solidFill>
            <a:extLst>
              <a:ext uri="{C807C97D-BFC1-408E-A445-0C87EB9F89A2}">
                <ask:lineSketchStyleProps xmlns:ask="http://schemas.microsoft.com/office/drawing/2018/sketchyshapes">
                  <ask:type>
                    <ask:lineSketchNone/>
                  </ask:type>
                </ask:lineSketchStyleProps>
              </a:ext>
            </a:extLst>
          </a:ln>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spcBef>
                <a:spcPts val="0"/>
              </a:spcBef>
              <a:spcAft>
                <a:spcPts val="1200"/>
              </a:spcAft>
              <a:buClr>
                <a:schemeClr val="tx2"/>
              </a:buClr>
              <a:buNone/>
              <a:defRPr/>
            </a:pPr>
            <a:r>
              <a:rPr lang="en-GB" altLang="en-US" sz="2600" dirty="0"/>
              <a:t>The chair outlines the purpose of the meeting and how it will run (the agenda)</a:t>
            </a:r>
          </a:p>
          <a:p>
            <a:pPr marL="0" indent="0" eaLnBrk="1" hangingPunct="1">
              <a:buClr>
                <a:schemeClr val="tx2"/>
              </a:buClr>
              <a:buFont typeface="Arial" panose="020B0604020202020204" pitchFamily="34" charset="0"/>
              <a:buNone/>
              <a:defRPr/>
            </a:pPr>
            <a:endParaRPr lang="en-GB" altLang="en-US" sz="2400" dirty="0"/>
          </a:p>
        </p:txBody>
      </p:sp>
      <p:sp>
        <p:nvSpPr>
          <p:cNvPr id="8" name="Content Placeholder 2">
            <a:extLst>
              <a:ext uri="{FF2B5EF4-FFF2-40B4-BE49-F238E27FC236}">
                <a16:creationId xmlns:a16="http://schemas.microsoft.com/office/drawing/2014/main" id="{CF5F7D7E-3884-5D89-D07C-6151EB4F8943}"/>
              </a:ext>
            </a:extLst>
          </p:cNvPr>
          <p:cNvSpPr>
            <a:spLocks noGrp="1"/>
          </p:cNvSpPr>
          <p:nvPr/>
        </p:nvSpPr>
        <p:spPr bwMode="auto">
          <a:xfrm>
            <a:off x="824920" y="3209332"/>
            <a:ext cx="10757480" cy="465920"/>
          </a:xfrm>
          <a:prstGeom prst="rect">
            <a:avLst/>
          </a:prstGeom>
          <a:solidFill>
            <a:schemeClr val="accent6">
              <a:lumMod val="20000"/>
              <a:lumOff val="80000"/>
            </a:schemeClr>
          </a:solidFill>
          <a:ln w="12700">
            <a:solidFill>
              <a:schemeClr val="tx1"/>
            </a:solidFill>
            <a:extLst>
              <a:ext uri="{C807C97D-BFC1-408E-A445-0C87EB9F89A2}">
                <ask:lineSketchStyleProps xmlns:ask="http://schemas.microsoft.com/office/drawing/2018/sketchyshapes">
                  <ask:type>
                    <ask:lineSketchNone/>
                  </ask:type>
                </ask:lineSketchStyleProps>
              </a:ext>
            </a:extLst>
          </a:ln>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spcBef>
                <a:spcPts val="0"/>
              </a:spcBef>
              <a:spcAft>
                <a:spcPts val="1200"/>
              </a:spcAft>
              <a:buClr>
                <a:schemeClr val="tx2"/>
              </a:buClr>
              <a:buNone/>
              <a:defRPr/>
            </a:pPr>
            <a:r>
              <a:rPr lang="en-GB" altLang="en-US" sz="2600" dirty="0"/>
              <a:t>The chair outlines protocols and conduct, checks all have sight of the pack etc</a:t>
            </a:r>
          </a:p>
          <a:p>
            <a:pPr marL="0" indent="0" eaLnBrk="1" hangingPunct="1">
              <a:buClr>
                <a:schemeClr val="tx2"/>
              </a:buClr>
              <a:buFont typeface="Arial" panose="020B0604020202020204" pitchFamily="34" charset="0"/>
              <a:buNone/>
              <a:defRPr/>
            </a:pPr>
            <a:endParaRPr lang="en-GB" altLang="en-US" sz="2400" dirty="0"/>
          </a:p>
        </p:txBody>
      </p:sp>
      <p:sp>
        <p:nvSpPr>
          <p:cNvPr id="9" name="Content Placeholder 2">
            <a:extLst>
              <a:ext uri="{FF2B5EF4-FFF2-40B4-BE49-F238E27FC236}">
                <a16:creationId xmlns:a16="http://schemas.microsoft.com/office/drawing/2014/main" id="{C25EAA72-D271-4BAC-0631-8157062CEFF2}"/>
              </a:ext>
            </a:extLst>
          </p:cNvPr>
          <p:cNvSpPr>
            <a:spLocks noGrp="1"/>
          </p:cNvSpPr>
          <p:nvPr/>
        </p:nvSpPr>
        <p:spPr bwMode="auto">
          <a:xfrm>
            <a:off x="826880" y="3897846"/>
            <a:ext cx="10757480" cy="465920"/>
          </a:xfrm>
          <a:prstGeom prst="rect">
            <a:avLst/>
          </a:prstGeom>
          <a:solidFill>
            <a:schemeClr val="accent6">
              <a:lumMod val="20000"/>
              <a:lumOff val="80000"/>
            </a:schemeClr>
          </a:solidFill>
          <a:ln w="12700">
            <a:solidFill>
              <a:schemeClr val="tx1"/>
            </a:solidFill>
            <a:extLst>
              <a:ext uri="{C807C97D-BFC1-408E-A445-0C87EB9F89A2}">
                <ask:lineSketchStyleProps xmlns:ask="http://schemas.microsoft.com/office/drawing/2018/sketchyshapes">
                  <ask:type>
                    <ask:lineSketchNone/>
                  </ask:type>
                </ask:lineSketchStyleProps>
              </a:ext>
            </a:extLst>
          </a:ln>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spcBef>
                <a:spcPts val="0"/>
              </a:spcBef>
              <a:spcAft>
                <a:spcPts val="1200"/>
              </a:spcAft>
              <a:buClr>
                <a:schemeClr val="tx2"/>
              </a:buClr>
              <a:buNone/>
              <a:defRPr/>
            </a:pPr>
            <a:r>
              <a:rPr lang="en-GB" altLang="en-US" sz="2600" dirty="0"/>
              <a:t>The chair invites the verbal submissions and questions in turn (see next slide)</a:t>
            </a:r>
          </a:p>
          <a:p>
            <a:pPr marL="0" indent="0" eaLnBrk="1" hangingPunct="1">
              <a:buClr>
                <a:schemeClr val="tx2"/>
              </a:buClr>
              <a:buFont typeface="Arial" panose="020B0604020202020204" pitchFamily="34" charset="0"/>
              <a:buNone/>
              <a:defRPr/>
            </a:pPr>
            <a:endParaRPr lang="en-GB" altLang="en-US" sz="2400" dirty="0"/>
          </a:p>
        </p:txBody>
      </p:sp>
      <p:sp>
        <p:nvSpPr>
          <p:cNvPr id="10" name="Content Placeholder 2">
            <a:extLst>
              <a:ext uri="{FF2B5EF4-FFF2-40B4-BE49-F238E27FC236}">
                <a16:creationId xmlns:a16="http://schemas.microsoft.com/office/drawing/2014/main" id="{0BE6A832-1603-DC31-A338-DA4103038374}"/>
              </a:ext>
            </a:extLst>
          </p:cNvPr>
          <p:cNvSpPr>
            <a:spLocks noGrp="1"/>
          </p:cNvSpPr>
          <p:nvPr/>
        </p:nvSpPr>
        <p:spPr bwMode="auto">
          <a:xfrm>
            <a:off x="806632" y="4588468"/>
            <a:ext cx="10763576" cy="893255"/>
          </a:xfrm>
          <a:prstGeom prst="rect">
            <a:avLst/>
          </a:prstGeom>
          <a:solidFill>
            <a:schemeClr val="accent6">
              <a:lumMod val="20000"/>
              <a:lumOff val="80000"/>
            </a:schemeClr>
          </a:solidFill>
          <a:ln w="12700">
            <a:solidFill>
              <a:schemeClr val="tx1"/>
            </a:solidFill>
            <a:extLst>
              <a:ext uri="{C807C97D-BFC1-408E-A445-0C87EB9F89A2}">
                <ask:lineSketchStyleProps xmlns:ask="http://schemas.microsoft.com/office/drawing/2018/sketchyshapes">
                  <ask:type>
                    <ask:lineSketchNone/>
                  </ask:type>
                </ask:lineSketchStyleProps>
              </a:ext>
            </a:extLst>
          </a:ln>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spcBef>
                <a:spcPts val="0"/>
              </a:spcBef>
              <a:spcAft>
                <a:spcPts val="1200"/>
              </a:spcAft>
              <a:buClr>
                <a:schemeClr val="tx2"/>
              </a:buClr>
              <a:buNone/>
              <a:defRPr/>
            </a:pPr>
            <a:r>
              <a:rPr lang="en-GB" altLang="en-US" sz="2600" dirty="0"/>
              <a:t>Once finished, the chair checks all the parties are satisfied that they’ve had the opportunity to speak and ask questions - and then invites closing statements*</a:t>
            </a:r>
            <a:endParaRPr lang="en-GB" altLang="en-US" sz="2400" dirty="0"/>
          </a:p>
        </p:txBody>
      </p:sp>
      <p:sp>
        <p:nvSpPr>
          <p:cNvPr id="11" name="Content Placeholder 2">
            <a:extLst>
              <a:ext uri="{FF2B5EF4-FFF2-40B4-BE49-F238E27FC236}">
                <a16:creationId xmlns:a16="http://schemas.microsoft.com/office/drawing/2014/main" id="{5AF5CDDE-6EDE-24CF-2D8E-2080541AD035}"/>
              </a:ext>
            </a:extLst>
          </p:cNvPr>
          <p:cNvSpPr>
            <a:spLocks noGrp="1"/>
          </p:cNvSpPr>
          <p:nvPr/>
        </p:nvSpPr>
        <p:spPr bwMode="auto">
          <a:xfrm>
            <a:off x="800536" y="5705144"/>
            <a:ext cx="10757480" cy="465920"/>
          </a:xfrm>
          <a:prstGeom prst="rect">
            <a:avLst/>
          </a:prstGeom>
          <a:solidFill>
            <a:schemeClr val="accent6">
              <a:lumMod val="20000"/>
              <a:lumOff val="80000"/>
            </a:schemeClr>
          </a:solidFill>
          <a:ln w="12700">
            <a:solidFill>
              <a:schemeClr val="tx1"/>
            </a:solidFill>
            <a:extLst>
              <a:ext uri="{C807C97D-BFC1-408E-A445-0C87EB9F89A2}">
                <ask:lineSketchStyleProps xmlns:ask="http://schemas.microsoft.com/office/drawing/2018/sketchyshapes">
                  <ask:type>
                    <ask:lineSketchNone/>
                  </ask:type>
                </ask:lineSketchStyleProps>
              </a:ext>
            </a:extLst>
          </a:ln>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spcBef>
                <a:spcPts val="0"/>
              </a:spcBef>
              <a:spcAft>
                <a:spcPts val="1200"/>
              </a:spcAft>
              <a:buClr>
                <a:schemeClr val="tx2"/>
              </a:buClr>
              <a:buNone/>
              <a:defRPr/>
            </a:pPr>
            <a:r>
              <a:rPr lang="en-GB" altLang="en-US" sz="2600" dirty="0"/>
              <a:t>The chair thanks all and advises on the next steps… and then all parties leave</a:t>
            </a:r>
          </a:p>
        </p:txBody>
      </p:sp>
      <p:sp>
        <p:nvSpPr>
          <p:cNvPr id="12" name="TextBox 11">
            <a:extLst>
              <a:ext uri="{FF2B5EF4-FFF2-40B4-BE49-F238E27FC236}">
                <a16:creationId xmlns:a16="http://schemas.microsoft.com/office/drawing/2014/main" id="{132E562C-884D-536F-475B-5718009BBE0B}"/>
              </a:ext>
            </a:extLst>
          </p:cNvPr>
          <p:cNvSpPr txBox="1"/>
          <p:nvPr/>
        </p:nvSpPr>
        <p:spPr>
          <a:xfrm>
            <a:off x="219456" y="6394485"/>
            <a:ext cx="12464374" cy="369332"/>
          </a:xfrm>
          <a:prstGeom prst="rect">
            <a:avLst/>
          </a:prstGeom>
          <a:noFill/>
        </p:spPr>
        <p:txBody>
          <a:bodyPr wrap="none" rtlCol="0">
            <a:spAutoFit/>
          </a:bodyPr>
          <a:lstStyle/>
          <a:p>
            <a:r>
              <a:rPr lang="en-GB" sz="1750" dirty="0"/>
              <a:t>* the person having their case heard (eg the parents &amp; excluded pupil at a reinstatement consideration) should have the last word</a:t>
            </a:r>
          </a:p>
        </p:txBody>
      </p:sp>
    </p:spTree>
    <p:extLst>
      <p:ext uri="{BB962C8B-B14F-4D97-AF65-F5344CB8AC3E}">
        <p14:creationId xmlns:p14="http://schemas.microsoft.com/office/powerpoint/2010/main" val="1891266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656AB-1FC5-378C-A94C-CC7487BF0B94}"/>
              </a:ext>
            </a:extLst>
          </p:cNvPr>
          <p:cNvSpPr txBox="1">
            <a:spLocks/>
          </p:cNvSpPr>
          <p:nvPr/>
        </p:nvSpPr>
        <p:spPr>
          <a:xfrm>
            <a:off x="611560" y="332656"/>
            <a:ext cx="6335713" cy="1066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altLang="en-US" sz="2800" b="1" dirty="0"/>
              <a:t>The verbal submissions and questions</a:t>
            </a:r>
          </a:p>
        </p:txBody>
      </p:sp>
      <p:sp>
        <p:nvSpPr>
          <p:cNvPr id="4" name="Content Placeholder 2">
            <a:extLst>
              <a:ext uri="{FF2B5EF4-FFF2-40B4-BE49-F238E27FC236}">
                <a16:creationId xmlns:a16="http://schemas.microsoft.com/office/drawing/2014/main" id="{777D4F31-F1D5-60F4-5B72-C6F556D5E422}"/>
              </a:ext>
            </a:extLst>
          </p:cNvPr>
          <p:cNvSpPr>
            <a:spLocks noGrp="1"/>
          </p:cNvSpPr>
          <p:nvPr/>
        </p:nvSpPr>
        <p:spPr bwMode="auto">
          <a:xfrm>
            <a:off x="611560" y="1106848"/>
            <a:ext cx="11532050" cy="310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spcBef>
                <a:spcPts val="0"/>
              </a:spcBef>
              <a:spcAft>
                <a:spcPts val="1200"/>
              </a:spcAft>
              <a:buClr>
                <a:schemeClr val="tx2"/>
              </a:buClr>
              <a:buNone/>
              <a:defRPr/>
            </a:pPr>
            <a:r>
              <a:rPr lang="en-GB" altLang="en-US" sz="2400" dirty="0"/>
              <a:t>Each party is invited to speak in turn, to ensure that all have a fair and equal opportunity to be heard, to ask questions and give answers without interruption.   </a:t>
            </a:r>
          </a:p>
          <a:p>
            <a:pPr marL="0" indent="0" eaLnBrk="1" hangingPunct="1">
              <a:spcBef>
                <a:spcPts val="0"/>
              </a:spcBef>
              <a:spcAft>
                <a:spcPts val="900"/>
              </a:spcAft>
              <a:buClr>
                <a:schemeClr val="tx2"/>
              </a:buClr>
              <a:buNone/>
              <a:defRPr/>
            </a:pPr>
            <a:r>
              <a:rPr lang="en-GB" altLang="en-US" sz="2400" i="1" dirty="0"/>
              <a:t>Example of how this could run for a complaints appeal panel meeting:</a:t>
            </a:r>
          </a:p>
          <a:p>
            <a:pPr eaLnBrk="1" hangingPunct="1">
              <a:spcBef>
                <a:spcPts val="0"/>
              </a:spcBef>
              <a:spcAft>
                <a:spcPts val="900"/>
              </a:spcAft>
              <a:buClr>
                <a:schemeClr val="tx2"/>
              </a:buClr>
              <a:defRPr/>
            </a:pPr>
            <a:r>
              <a:rPr lang="en-GB" altLang="en-US" sz="2400" dirty="0"/>
              <a:t>the chair first invites the complainant to put their case to the panel</a:t>
            </a:r>
          </a:p>
          <a:p>
            <a:pPr eaLnBrk="1" hangingPunct="1">
              <a:spcBef>
                <a:spcPts val="0"/>
              </a:spcBef>
              <a:spcAft>
                <a:spcPts val="900"/>
              </a:spcAft>
              <a:buClr>
                <a:schemeClr val="tx2"/>
              </a:buClr>
              <a:defRPr/>
            </a:pPr>
            <a:r>
              <a:rPr lang="en-GB" altLang="en-US" sz="2400" dirty="0"/>
              <a:t>the chair then invites the school to ask any questions it might have of the complainant – and finally the panel asks the complainant any questions it might have.</a:t>
            </a:r>
          </a:p>
          <a:p>
            <a:pPr eaLnBrk="1" hangingPunct="1">
              <a:spcBef>
                <a:spcPts val="0"/>
              </a:spcBef>
              <a:spcAft>
                <a:spcPts val="900"/>
              </a:spcAft>
              <a:buClr>
                <a:schemeClr val="tx2"/>
              </a:buClr>
              <a:defRPr/>
            </a:pPr>
            <a:r>
              <a:rPr lang="en-GB" altLang="en-US" sz="2400" dirty="0"/>
              <a:t>the chair next invites the school to put its case to the panel, ie to advise what has been done so far by the school to address and attempt to resolve the complaint.</a:t>
            </a:r>
          </a:p>
          <a:p>
            <a:pPr eaLnBrk="1" hangingPunct="1">
              <a:spcBef>
                <a:spcPts val="0"/>
              </a:spcBef>
              <a:spcAft>
                <a:spcPts val="900"/>
              </a:spcAft>
              <a:buClr>
                <a:schemeClr val="tx2"/>
              </a:buClr>
              <a:defRPr/>
            </a:pPr>
            <a:r>
              <a:rPr lang="en-GB" altLang="en-US" sz="2400" dirty="0"/>
              <a:t>The chair then invites the complainant to ask any questions they may have of the school – and then the panel asks the school any questions it might have.</a:t>
            </a:r>
          </a:p>
          <a:p>
            <a:pPr eaLnBrk="1" hangingPunct="1">
              <a:spcBef>
                <a:spcPts val="0"/>
              </a:spcBef>
              <a:spcAft>
                <a:spcPts val="900"/>
              </a:spcAft>
              <a:buClr>
                <a:schemeClr val="tx2"/>
              </a:buClr>
              <a:defRPr/>
            </a:pPr>
            <a:r>
              <a:rPr lang="en-GB" altLang="en-US" sz="2400" dirty="0"/>
              <a:t>If either party has asked to call witnesses, each witness would be invited into the meeting at the relevant time, with the chair inviting questions from each party and finally the panel having the opportunity to ask questions of the witness.</a:t>
            </a:r>
          </a:p>
        </p:txBody>
      </p:sp>
    </p:spTree>
    <p:extLst>
      <p:ext uri="{BB962C8B-B14F-4D97-AF65-F5344CB8AC3E}">
        <p14:creationId xmlns:p14="http://schemas.microsoft.com/office/powerpoint/2010/main" val="1202517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loud 5">
            <a:extLst>
              <a:ext uri="{FF2B5EF4-FFF2-40B4-BE49-F238E27FC236}">
                <a16:creationId xmlns:a16="http://schemas.microsoft.com/office/drawing/2014/main" id="{DF2A573E-577C-8177-42ED-CD779E98CE77}"/>
              </a:ext>
            </a:extLst>
          </p:cNvPr>
          <p:cNvSpPr/>
          <p:nvPr/>
        </p:nvSpPr>
        <p:spPr>
          <a:xfrm>
            <a:off x="353158" y="1835163"/>
            <a:ext cx="5774157" cy="2533771"/>
          </a:xfrm>
          <a:prstGeom prst="cloud">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2" name="Title 1">
            <a:extLst>
              <a:ext uri="{FF2B5EF4-FFF2-40B4-BE49-F238E27FC236}">
                <a16:creationId xmlns:a16="http://schemas.microsoft.com/office/drawing/2014/main" id="{633656AB-1FC5-378C-A94C-CC7487BF0B94}"/>
              </a:ext>
            </a:extLst>
          </p:cNvPr>
          <p:cNvSpPr txBox="1">
            <a:spLocks/>
          </p:cNvSpPr>
          <p:nvPr/>
        </p:nvSpPr>
        <p:spPr>
          <a:xfrm>
            <a:off x="611560" y="332656"/>
            <a:ext cx="7362008" cy="1066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altLang="en-US" sz="2800" b="1" dirty="0"/>
              <a:t>Panel chairing and clerking considerations</a:t>
            </a:r>
          </a:p>
        </p:txBody>
      </p:sp>
      <p:sp>
        <p:nvSpPr>
          <p:cNvPr id="4" name="Content Placeholder 2">
            <a:extLst>
              <a:ext uri="{FF2B5EF4-FFF2-40B4-BE49-F238E27FC236}">
                <a16:creationId xmlns:a16="http://schemas.microsoft.com/office/drawing/2014/main" id="{777D4F31-F1D5-60F4-5B72-C6F556D5E422}"/>
              </a:ext>
            </a:extLst>
          </p:cNvPr>
          <p:cNvSpPr>
            <a:spLocks noGrp="1"/>
          </p:cNvSpPr>
          <p:nvPr/>
        </p:nvSpPr>
        <p:spPr bwMode="auto">
          <a:xfrm>
            <a:off x="659950" y="1399456"/>
            <a:ext cx="11532050" cy="310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spcBef>
                <a:spcPts val="0"/>
              </a:spcBef>
              <a:spcAft>
                <a:spcPts val="1200"/>
              </a:spcAft>
              <a:buClr>
                <a:schemeClr val="tx2"/>
              </a:buClr>
              <a:buNone/>
              <a:defRPr/>
            </a:pPr>
            <a:endParaRPr lang="en-GB" altLang="en-US" sz="2400" dirty="0"/>
          </a:p>
        </p:txBody>
      </p:sp>
      <p:sp>
        <p:nvSpPr>
          <p:cNvPr id="3" name="Cloud 2">
            <a:extLst>
              <a:ext uri="{FF2B5EF4-FFF2-40B4-BE49-F238E27FC236}">
                <a16:creationId xmlns:a16="http://schemas.microsoft.com/office/drawing/2014/main" id="{9AEE1EA5-208C-0FB5-FE56-113051A1A6BC}"/>
              </a:ext>
            </a:extLst>
          </p:cNvPr>
          <p:cNvSpPr/>
          <p:nvPr/>
        </p:nvSpPr>
        <p:spPr>
          <a:xfrm>
            <a:off x="5757893" y="3887344"/>
            <a:ext cx="5774157" cy="2533771"/>
          </a:xfrm>
          <a:prstGeom prst="cloud">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5" name="Content Placeholder 2">
            <a:extLst>
              <a:ext uri="{FF2B5EF4-FFF2-40B4-BE49-F238E27FC236}">
                <a16:creationId xmlns:a16="http://schemas.microsoft.com/office/drawing/2014/main" id="{E217E899-C6E0-2361-F104-47169394BA64}"/>
              </a:ext>
            </a:extLst>
          </p:cNvPr>
          <p:cNvSpPr>
            <a:spLocks noGrp="1"/>
          </p:cNvSpPr>
          <p:nvPr/>
        </p:nvSpPr>
        <p:spPr bwMode="auto">
          <a:xfrm>
            <a:off x="1121664" y="2466256"/>
            <a:ext cx="3963762" cy="10138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eaLnBrk="1" hangingPunct="1">
              <a:spcBef>
                <a:spcPts val="0"/>
              </a:spcBef>
              <a:spcAft>
                <a:spcPts val="1200"/>
              </a:spcAft>
              <a:buClr>
                <a:schemeClr val="tx2"/>
              </a:buClr>
              <a:buNone/>
              <a:defRPr/>
            </a:pPr>
            <a:r>
              <a:rPr lang="en-GB" altLang="en-US" sz="3500" b="1" dirty="0">
                <a:solidFill>
                  <a:srgbClr val="FF0000"/>
                </a:solidFill>
              </a:rPr>
              <a:t>PANEL CHAIRING</a:t>
            </a:r>
          </a:p>
          <a:p>
            <a:pPr marL="0" indent="0" algn="ctr" eaLnBrk="1" hangingPunct="1">
              <a:spcBef>
                <a:spcPts val="0"/>
              </a:spcBef>
              <a:spcAft>
                <a:spcPts val="1200"/>
              </a:spcAft>
              <a:buClr>
                <a:schemeClr val="tx2"/>
              </a:buClr>
              <a:buNone/>
              <a:defRPr/>
            </a:pPr>
            <a:r>
              <a:rPr lang="en-GB" altLang="en-US" sz="3500" b="1" dirty="0">
                <a:solidFill>
                  <a:srgbClr val="FF0000"/>
                </a:solidFill>
              </a:rPr>
              <a:t>???</a:t>
            </a:r>
            <a:br>
              <a:rPr lang="en-GB" altLang="en-US" sz="2600" dirty="0">
                <a:solidFill>
                  <a:srgbClr val="FF0000"/>
                </a:solidFill>
              </a:rPr>
            </a:br>
            <a:endParaRPr lang="en-GB" altLang="en-US" sz="2600" dirty="0">
              <a:solidFill>
                <a:srgbClr val="FF0000"/>
              </a:solidFill>
            </a:endParaRPr>
          </a:p>
          <a:p>
            <a:pPr marL="0" indent="0" eaLnBrk="1" hangingPunct="1">
              <a:buClr>
                <a:schemeClr val="tx2"/>
              </a:buClr>
              <a:buFont typeface="Arial" panose="020B0604020202020204" pitchFamily="34" charset="0"/>
              <a:buNone/>
              <a:defRPr/>
            </a:pPr>
            <a:endParaRPr lang="en-GB" altLang="en-US" sz="2400" dirty="0"/>
          </a:p>
        </p:txBody>
      </p:sp>
      <p:sp>
        <p:nvSpPr>
          <p:cNvPr id="7" name="Content Placeholder 2">
            <a:extLst>
              <a:ext uri="{FF2B5EF4-FFF2-40B4-BE49-F238E27FC236}">
                <a16:creationId xmlns:a16="http://schemas.microsoft.com/office/drawing/2014/main" id="{8AECB7EF-8118-AA15-23A9-F183DDFE6C54}"/>
              </a:ext>
            </a:extLst>
          </p:cNvPr>
          <p:cNvSpPr>
            <a:spLocks noGrp="1"/>
          </p:cNvSpPr>
          <p:nvPr/>
        </p:nvSpPr>
        <p:spPr bwMode="auto">
          <a:xfrm>
            <a:off x="6767125" y="4647318"/>
            <a:ext cx="3983155" cy="10138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eaLnBrk="1" hangingPunct="1">
              <a:spcBef>
                <a:spcPts val="0"/>
              </a:spcBef>
              <a:spcAft>
                <a:spcPts val="1200"/>
              </a:spcAft>
              <a:buClr>
                <a:schemeClr val="tx2"/>
              </a:buClr>
              <a:buNone/>
              <a:defRPr/>
            </a:pPr>
            <a:r>
              <a:rPr lang="en-GB" altLang="en-US" sz="3500" b="1" dirty="0">
                <a:solidFill>
                  <a:srgbClr val="FF0000"/>
                </a:solidFill>
              </a:rPr>
              <a:t>PANEL CLERKING</a:t>
            </a:r>
          </a:p>
          <a:p>
            <a:pPr marL="0" indent="0" algn="ctr" eaLnBrk="1" hangingPunct="1">
              <a:spcBef>
                <a:spcPts val="0"/>
              </a:spcBef>
              <a:spcAft>
                <a:spcPts val="1200"/>
              </a:spcAft>
              <a:buClr>
                <a:schemeClr val="tx2"/>
              </a:buClr>
              <a:buNone/>
              <a:defRPr/>
            </a:pPr>
            <a:r>
              <a:rPr lang="en-GB" altLang="en-US" sz="3500" b="1" dirty="0">
                <a:solidFill>
                  <a:srgbClr val="FF0000"/>
                </a:solidFill>
              </a:rPr>
              <a:t>???</a:t>
            </a:r>
            <a:br>
              <a:rPr lang="en-GB" altLang="en-US" sz="2600" dirty="0">
                <a:solidFill>
                  <a:srgbClr val="FF0000"/>
                </a:solidFill>
              </a:rPr>
            </a:br>
            <a:endParaRPr lang="en-GB" altLang="en-US" sz="2600" dirty="0">
              <a:solidFill>
                <a:srgbClr val="FF0000"/>
              </a:solidFill>
            </a:endParaRPr>
          </a:p>
          <a:p>
            <a:pPr marL="0" indent="0" eaLnBrk="1" hangingPunct="1">
              <a:buClr>
                <a:schemeClr val="tx2"/>
              </a:buClr>
              <a:buFont typeface="Arial" panose="020B0604020202020204" pitchFamily="34" charset="0"/>
              <a:buNone/>
              <a:defRPr/>
            </a:pPr>
            <a:endParaRPr lang="en-GB" altLang="en-US" sz="2400" dirty="0"/>
          </a:p>
        </p:txBody>
      </p:sp>
      <p:sp>
        <p:nvSpPr>
          <p:cNvPr id="8" name="Content Placeholder 2">
            <a:extLst>
              <a:ext uri="{FF2B5EF4-FFF2-40B4-BE49-F238E27FC236}">
                <a16:creationId xmlns:a16="http://schemas.microsoft.com/office/drawing/2014/main" id="{473E01B3-39C0-6D3E-12C8-32C26C82F58C}"/>
              </a:ext>
            </a:extLst>
          </p:cNvPr>
          <p:cNvSpPr>
            <a:spLocks noGrp="1"/>
          </p:cNvSpPr>
          <p:nvPr/>
        </p:nvSpPr>
        <p:spPr bwMode="auto">
          <a:xfrm>
            <a:off x="6900672" y="1894908"/>
            <a:ext cx="4631378" cy="10138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spcBef>
                <a:spcPts val="0"/>
              </a:spcBef>
              <a:spcAft>
                <a:spcPts val="1200"/>
              </a:spcAft>
              <a:buClr>
                <a:schemeClr val="tx2"/>
              </a:buClr>
              <a:buNone/>
              <a:defRPr/>
            </a:pPr>
            <a:r>
              <a:rPr lang="en-GB" altLang="en-US" sz="2700" i="1" dirty="0"/>
              <a:t>Remember, it’s a </a:t>
            </a:r>
            <a:r>
              <a:rPr lang="en-GB" altLang="en-US" sz="2700" i="1" dirty="0">
                <a:highlight>
                  <a:srgbClr val="FFFF00"/>
                </a:highlight>
              </a:rPr>
              <a:t>governor meeting</a:t>
            </a:r>
            <a:r>
              <a:rPr lang="en-GB" altLang="en-US" sz="2700" i="1" dirty="0"/>
              <a:t> being conducted by the panel on behalf of the board.</a:t>
            </a:r>
            <a:br>
              <a:rPr lang="en-GB" altLang="en-US" sz="2600" dirty="0">
                <a:solidFill>
                  <a:srgbClr val="FF0000"/>
                </a:solidFill>
              </a:rPr>
            </a:br>
            <a:endParaRPr lang="en-GB" altLang="en-US" sz="2600" dirty="0">
              <a:solidFill>
                <a:srgbClr val="FF0000"/>
              </a:solidFill>
            </a:endParaRPr>
          </a:p>
          <a:p>
            <a:pPr marL="0" indent="0" eaLnBrk="1" hangingPunct="1">
              <a:buClr>
                <a:schemeClr val="tx2"/>
              </a:buClr>
              <a:buFont typeface="Arial" panose="020B0604020202020204" pitchFamily="34" charset="0"/>
              <a:buNone/>
              <a:defRPr/>
            </a:pPr>
            <a:endParaRPr lang="en-GB" altLang="en-US" sz="2400" dirty="0"/>
          </a:p>
        </p:txBody>
      </p:sp>
      <p:sp>
        <p:nvSpPr>
          <p:cNvPr id="9" name="Content Placeholder 2">
            <a:extLst>
              <a:ext uri="{FF2B5EF4-FFF2-40B4-BE49-F238E27FC236}">
                <a16:creationId xmlns:a16="http://schemas.microsoft.com/office/drawing/2014/main" id="{8403F9C7-12F5-1952-B6F9-F6A88A22D2E1}"/>
              </a:ext>
            </a:extLst>
          </p:cNvPr>
          <p:cNvSpPr>
            <a:spLocks noGrp="1"/>
          </p:cNvSpPr>
          <p:nvPr/>
        </p:nvSpPr>
        <p:spPr bwMode="auto">
          <a:xfrm>
            <a:off x="695654" y="4935550"/>
            <a:ext cx="4815782" cy="1616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spcBef>
                <a:spcPts val="0"/>
              </a:spcBef>
              <a:spcAft>
                <a:spcPts val="1200"/>
              </a:spcAft>
              <a:buClr>
                <a:schemeClr val="tx2"/>
              </a:buClr>
              <a:buNone/>
              <a:defRPr/>
            </a:pPr>
            <a:r>
              <a:rPr lang="en-GB" altLang="en-US" sz="2700" i="1" dirty="0"/>
              <a:t>Any ‘top tips’ for clerking and note-taking at governor panel meetings?</a:t>
            </a:r>
            <a:endParaRPr lang="en-GB" altLang="en-US" sz="2400" dirty="0"/>
          </a:p>
        </p:txBody>
      </p:sp>
    </p:spTree>
    <p:extLst>
      <p:ext uri="{BB962C8B-B14F-4D97-AF65-F5344CB8AC3E}">
        <p14:creationId xmlns:p14="http://schemas.microsoft.com/office/powerpoint/2010/main" val="4118019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656AB-1FC5-378C-A94C-CC7487BF0B94}"/>
              </a:ext>
            </a:extLst>
          </p:cNvPr>
          <p:cNvSpPr txBox="1">
            <a:spLocks/>
          </p:cNvSpPr>
          <p:nvPr/>
        </p:nvSpPr>
        <p:spPr>
          <a:xfrm>
            <a:off x="611559" y="332656"/>
            <a:ext cx="11276021" cy="1066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altLang="en-US" sz="2800" b="1" dirty="0"/>
              <a:t>The decision-making part of the meeting (ie once the parties have left)</a:t>
            </a:r>
          </a:p>
        </p:txBody>
      </p:sp>
      <p:sp>
        <p:nvSpPr>
          <p:cNvPr id="4" name="Content Placeholder 2">
            <a:extLst>
              <a:ext uri="{FF2B5EF4-FFF2-40B4-BE49-F238E27FC236}">
                <a16:creationId xmlns:a16="http://schemas.microsoft.com/office/drawing/2014/main" id="{777D4F31-F1D5-60F4-5B72-C6F556D5E422}"/>
              </a:ext>
            </a:extLst>
          </p:cNvPr>
          <p:cNvSpPr>
            <a:spLocks noGrp="1"/>
          </p:cNvSpPr>
          <p:nvPr/>
        </p:nvSpPr>
        <p:spPr bwMode="auto">
          <a:xfrm>
            <a:off x="304419" y="1242701"/>
            <a:ext cx="11583162" cy="4843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spcBef>
                <a:spcPts val="0"/>
              </a:spcBef>
              <a:spcAft>
                <a:spcPts val="1800"/>
              </a:spcAft>
              <a:buClr>
                <a:schemeClr val="tx2"/>
              </a:buClr>
              <a:defRPr/>
            </a:pPr>
            <a:r>
              <a:rPr lang="en-GB" altLang="en-US" sz="2400" dirty="0"/>
              <a:t>The panel members must consider all the information in the submissions pack and additionally consider what was seen and heard (and maybe read) during the meeting.</a:t>
            </a:r>
          </a:p>
          <a:p>
            <a:pPr eaLnBrk="1" hangingPunct="1">
              <a:spcBef>
                <a:spcPts val="0"/>
              </a:spcBef>
              <a:spcAft>
                <a:spcPts val="1800"/>
              </a:spcAft>
              <a:buClr>
                <a:schemeClr val="tx2"/>
              </a:buClr>
              <a:defRPr/>
            </a:pPr>
            <a:r>
              <a:rPr lang="en-GB" altLang="en-US" sz="2400" dirty="0"/>
              <a:t>In coming to a decision, the panel must also act in accordance with the governing board’s statutory and legal duties e.g. in relation to the Equalities Act 2010.</a:t>
            </a:r>
          </a:p>
          <a:p>
            <a:pPr eaLnBrk="1" hangingPunct="1">
              <a:spcBef>
                <a:spcPts val="0"/>
              </a:spcBef>
              <a:spcAft>
                <a:spcPts val="1800"/>
              </a:spcAft>
              <a:buClr>
                <a:schemeClr val="tx2"/>
              </a:buClr>
              <a:defRPr/>
            </a:pPr>
            <a:r>
              <a:rPr lang="en-GB" altLang="en-US" sz="2400" dirty="0"/>
              <a:t>The clerk attends this part of the meeting, so that the panel can refer to the notes the clerk took during the earlier part of the meeting; the clerk will also minute this part of the meeting (outcome &amp; underpinning reasons for the panel’s decision.)</a:t>
            </a:r>
          </a:p>
          <a:p>
            <a:pPr eaLnBrk="1" hangingPunct="1">
              <a:spcBef>
                <a:spcPts val="0"/>
              </a:spcBef>
              <a:spcAft>
                <a:spcPts val="1800"/>
              </a:spcAft>
              <a:buClr>
                <a:schemeClr val="tx2"/>
              </a:buClr>
              <a:defRPr/>
            </a:pPr>
            <a:r>
              <a:rPr lang="en-GB" altLang="en-US" sz="2400" dirty="0"/>
              <a:t>The clerk does NOT take part in the decision making - neither would any other person in attendance.  It is for the panel members - and ONLY the panel members, with their delegated authority from the GB (under the terms of reference) - to take the decision.</a:t>
            </a:r>
          </a:p>
          <a:p>
            <a:pPr eaLnBrk="1" hangingPunct="1">
              <a:spcBef>
                <a:spcPts val="0"/>
              </a:spcBef>
              <a:spcAft>
                <a:spcPts val="1800"/>
              </a:spcAft>
              <a:buClr>
                <a:schemeClr val="tx2"/>
              </a:buClr>
              <a:defRPr/>
            </a:pPr>
            <a:r>
              <a:rPr lang="en-GB" altLang="en-US" sz="2400" dirty="0"/>
              <a:t>The decision could be by majority vote if it isn’t unanimous – ie decision taking by vote is the same as it would be for any other sub-committee meeting of the governing board.</a:t>
            </a:r>
          </a:p>
          <a:p>
            <a:pPr marL="0" indent="0" eaLnBrk="1" hangingPunct="1">
              <a:spcBef>
                <a:spcPts val="0"/>
              </a:spcBef>
              <a:spcAft>
                <a:spcPts val="1200"/>
              </a:spcAft>
              <a:buClr>
                <a:schemeClr val="tx2"/>
              </a:buClr>
              <a:buNone/>
              <a:defRPr/>
            </a:pPr>
            <a:br>
              <a:rPr lang="en-GB" altLang="en-US" sz="2400" dirty="0"/>
            </a:br>
            <a:endParaRPr lang="en-GB" altLang="en-US" sz="2400" b="1" dirty="0">
              <a:solidFill>
                <a:srgbClr val="FF0000"/>
              </a:solidFill>
            </a:endParaRPr>
          </a:p>
        </p:txBody>
      </p:sp>
    </p:spTree>
    <p:extLst>
      <p:ext uri="{BB962C8B-B14F-4D97-AF65-F5344CB8AC3E}">
        <p14:creationId xmlns:p14="http://schemas.microsoft.com/office/powerpoint/2010/main" val="1849197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loud 4">
            <a:extLst>
              <a:ext uri="{FF2B5EF4-FFF2-40B4-BE49-F238E27FC236}">
                <a16:creationId xmlns:a16="http://schemas.microsoft.com/office/drawing/2014/main" id="{22878AB6-A911-045C-A47D-E9A6EBB6991A}"/>
              </a:ext>
            </a:extLst>
          </p:cNvPr>
          <p:cNvSpPr/>
          <p:nvPr/>
        </p:nvSpPr>
        <p:spPr>
          <a:xfrm>
            <a:off x="2968751" y="4096513"/>
            <a:ext cx="6254496" cy="2221568"/>
          </a:xfrm>
          <a:prstGeom prst="cloud">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2" name="Title 1">
            <a:extLst>
              <a:ext uri="{FF2B5EF4-FFF2-40B4-BE49-F238E27FC236}">
                <a16:creationId xmlns:a16="http://schemas.microsoft.com/office/drawing/2014/main" id="{633656AB-1FC5-378C-A94C-CC7487BF0B94}"/>
              </a:ext>
            </a:extLst>
          </p:cNvPr>
          <p:cNvSpPr txBox="1">
            <a:spLocks/>
          </p:cNvSpPr>
          <p:nvPr/>
        </p:nvSpPr>
        <p:spPr>
          <a:xfrm>
            <a:off x="611560" y="332656"/>
            <a:ext cx="6335713" cy="1066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altLang="en-US" sz="2800" b="1" dirty="0"/>
              <a:t>AGENDA</a:t>
            </a:r>
          </a:p>
        </p:txBody>
      </p:sp>
      <p:sp>
        <p:nvSpPr>
          <p:cNvPr id="3" name="Content Placeholder 2">
            <a:extLst>
              <a:ext uri="{FF2B5EF4-FFF2-40B4-BE49-F238E27FC236}">
                <a16:creationId xmlns:a16="http://schemas.microsoft.com/office/drawing/2014/main" id="{88FDCAFA-26D5-9795-5D6D-D89CC0B0D8FC}"/>
              </a:ext>
            </a:extLst>
          </p:cNvPr>
          <p:cNvSpPr txBox="1">
            <a:spLocks/>
          </p:cNvSpPr>
          <p:nvPr/>
        </p:nvSpPr>
        <p:spPr bwMode="auto">
          <a:xfrm>
            <a:off x="2060447" y="1938528"/>
            <a:ext cx="8071105" cy="4211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10000"/>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spcAft>
                <a:spcPts val="1800"/>
              </a:spcAft>
              <a:buClr>
                <a:schemeClr val="tx2"/>
              </a:buClr>
            </a:pPr>
            <a:r>
              <a:rPr lang="en-GB" altLang="en-US" sz="2800" dirty="0"/>
              <a:t>What are governor panels</a:t>
            </a:r>
          </a:p>
          <a:p>
            <a:pPr>
              <a:spcBef>
                <a:spcPts val="0"/>
              </a:spcBef>
              <a:spcAft>
                <a:spcPts val="1800"/>
              </a:spcAft>
              <a:buClr>
                <a:schemeClr val="tx2"/>
              </a:buClr>
            </a:pPr>
            <a:r>
              <a:rPr lang="en-US" altLang="en-US" sz="2800" dirty="0"/>
              <a:t>Common themes and processes when preparing for governor panel meetings</a:t>
            </a:r>
          </a:p>
          <a:p>
            <a:pPr>
              <a:spcBef>
                <a:spcPts val="0"/>
              </a:spcBef>
              <a:spcAft>
                <a:spcPts val="1800"/>
              </a:spcAft>
              <a:buClr>
                <a:schemeClr val="tx2"/>
              </a:buClr>
            </a:pPr>
            <a:r>
              <a:rPr lang="en-US" altLang="en-US" sz="2800" dirty="0"/>
              <a:t>Considerations during panel meetings</a:t>
            </a:r>
          </a:p>
          <a:p>
            <a:pPr marL="0" indent="0">
              <a:spcBef>
                <a:spcPts val="0"/>
              </a:spcBef>
              <a:spcAft>
                <a:spcPts val="1800"/>
              </a:spcAft>
              <a:buClr>
                <a:schemeClr val="tx2"/>
              </a:buClr>
              <a:buNone/>
            </a:pPr>
            <a:endParaRPr lang="en-GB" altLang="en-US" sz="2400" dirty="0"/>
          </a:p>
          <a:p>
            <a:pPr marL="0" indent="0" algn="ctr">
              <a:spcBef>
                <a:spcPts val="0"/>
              </a:spcBef>
              <a:spcAft>
                <a:spcPts val="1800"/>
              </a:spcAft>
              <a:buClr>
                <a:schemeClr val="tx2"/>
              </a:buClr>
              <a:buNone/>
            </a:pPr>
            <a:r>
              <a:rPr lang="en-GB" altLang="en-US" sz="2800" b="1" dirty="0">
                <a:solidFill>
                  <a:srgbClr val="FF0000"/>
                </a:solidFill>
              </a:rPr>
              <a:t>Q&amp;A - and discussion please -</a:t>
            </a:r>
            <a:br>
              <a:rPr lang="en-GB" altLang="en-US" sz="2800" b="1" dirty="0">
                <a:solidFill>
                  <a:srgbClr val="FF0000"/>
                </a:solidFill>
              </a:rPr>
            </a:br>
            <a:r>
              <a:rPr lang="en-GB" altLang="en-US" sz="2800" b="1" dirty="0">
                <a:solidFill>
                  <a:srgbClr val="FF0000"/>
                </a:solidFill>
              </a:rPr>
              <a:t>throughout the session</a:t>
            </a:r>
          </a:p>
          <a:p>
            <a:pPr marL="0" indent="0" algn="ctr">
              <a:spcBef>
                <a:spcPts val="0"/>
              </a:spcBef>
              <a:spcAft>
                <a:spcPts val="1800"/>
              </a:spcAft>
              <a:buClr>
                <a:schemeClr val="tx2"/>
              </a:buClr>
              <a:buNone/>
            </a:pPr>
            <a:r>
              <a:rPr lang="en-GB" altLang="en-US" sz="2800" dirty="0">
                <a:solidFill>
                  <a:srgbClr val="FF0000"/>
                </a:solidFill>
              </a:rPr>
              <a:t>-HOUSE RULES-</a:t>
            </a:r>
            <a:endParaRPr lang="en-US" altLang="en-US" sz="2800" dirty="0">
              <a:solidFill>
                <a:srgbClr val="FF0000"/>
              </a:solidFill>
            </a:endParaRPr>
          </a:p>
        </p:txBody>
      </p:sp>
    </p:spTree>
    <p:extLst>
      <p:ext uri="{BB962C8B-B14F-4D97-AF65-F5344CB8AC3E}">
        <p14:creationId xmlns:p14="http://schemas.microsoft.com/office/powerpoint/2010/main" val="196128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656AB-1FC5-378C-A94C-CC7487BF0B94}"/>
              </a:ext>
            </a:extLst>
          </p:cNvPr>
          <p:cNvSpPr txBox="1">
            <a:spLocks/>
          </p:cNvSpPr>
          <p:nvPr/>
        </p:nvSpPr>
        <p:spPr>
          <a:xfrm>
            <a:off x="611560" y="332656"/>
            <a:ext cx="7362008" cy="1066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altLang="en-US" sz="2800" b="1" dirty="0"/>
              <a:t>Any considerations for discussion?</a:t>
            </a:r>
          </a:p>
        </p:txBody>
      </p:sp>
      <p:sp>
        <p:nvSpPr>
          <p:cNvPr id="4" name="Content Placeholder 2">
            <a:extLst>
              <a:ext uri="{FF2B5EF4-FFF2-40B4-BE49-F238E27FC236}">
                <a16:creationId xmlns:a16="http://schemas.microsoft.com/office/drawing/2014/main" id="{777D4F31-F1D5-60F4-5B72-C6F556D5E422}"/>
              </a:ext>
            </a:extLst>
          </p:cNvPr>
          <p:cNvSpPr>
            <a:spLocks noGrp="1"/>
          </p:cNvSpPr>
          <p:nvPr/>
        </p:nvSpPr>
        <p:spPr bwMode="auto">
          <a:xfrm>
            <a:off x="659950" y="1399456"/>
            <a:ext cx="11532050" cy="310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spcBef>
                <a:spcPts val="0"/>
              </a:spcBef>
              <a:spcAft>
                <a:spcPts val="1200"/>
              </a:spcAft>
              <a:buClr>
                <a:schemeClr val="tx2"/>
              </a:buClr>
              <a:buNone/>
              <a:defRPr/>
            </a:pPr>
            <a:endParaRPr lang="en-GB" altLang="en-US" sz="2400" dirty="0"/>
          </a:p>
        </p:txBody>
      </p:sp>
      <p:sp>
        <p:nvSpPr>
          <p:cNvPr id="3" name="Cloud 2">
            <a:extLst>
              <a:ext uri="{FF2B5EF4-FFF2-40B4-BE49-F238E27FC236}">
                <a16:creationId xmlns:a16="http://schemas.microsoft.com/office/drawing/2014/main" id="{9AEE1EA5-208C-0FB5-FE56-113051A1A6BC}"/>
              </a:ext>
            </a:extLst>
          </p:cNvPr>
          <p:cNvSpPr/>
          <p:nvPr/>
        </p:nvSpPr>
        <p:spPr>
          <a:xfrm>
            <a:off x="2916404" y="2466256"/>
            <a:ext cx="5774157" cy="2533771"/>
          </a:xfrm>
          <a:prstGeom prst="cloud">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7" name="Content Placeholder 2">
            <a:extLst>
              <a:ext uri="{FF2B5EF4-FFF2-40B4-BE49-F238E27FC236}">
                <a16:creationId xmlns:a16="http://schemas.microsoft.com/office/drawing/2014/main" id="{8AECB7EF-8118-AA15-23A9-F183DDFE6C54}"/>
              </a:ext>
            </a:extLst>
          </p:cNvPr>
          <p:cNvSpPr>
            <a:spLocks noGrp="1"/>
          </p:cNvSpPr>
          <p:nvPr/>
        </p:nvSpPr>
        <p:spPr bwMode="auto">
          <a:xfrm>
            <a:off x="3697354" y="3092838"/>
            <a:ext cx="3983155" cy="10138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eaLnBrk="1" hangingPunct="1">
              <a:spcBef>
                <a:spcPts val="0"/>
              </a:spcBef>
              <a:spcAft>
                <a:spcPts val="1200"/>
              </a:spcAft>
              <a:buClr>
                <a:schemeClr val="tx2"/>
              </a:buClr>
              <a:buNone/>
              <a:defRPr/>
            </a:pPr>
            <a:r>
              <a:rPr lang="en-GB" altLang="en-US" sz="7000" b="1" dirty="0">
                <a:solidFill>
                  <a:srgbClr val="FF0000"/>
                </a:solidFill>
              </a:rPr>
              <a:t>???</a:t>
            </a:r>
            <a:br>
              <a:rPr lang="en-GB" altLang="en-US" sz="2600" dirty="0">
                <a:solidFill>
                  <a:srgbClr val="FF0000"/>
                </a:solidFill>
              </a:rPr>
            </a:br>
            <a:endParaRPr lang="en-GB" altLang="en-US" sz="2600" dirty="0">
              <a:solidFill>
                <a:srgbClr val="FF0000"/>
              </a:solidFill>
            </a:endParaRPr>
          </a:p>
          <a:p>
            <a:pPr marL="0" indent="0" eaLnBrk="1" hangingPunct="1">
              <a:buClr>
                <a:schemeClr val="tx2"/>
              </a:buClr>
              <a:buFont typeface="Arial" panose="020B0604020202020204" pitchFamily="34" charset="0"/>
              <a:buNone/>
              <a:defRPr/>
            </a:pPr>
            <a:endParaRPr lang="en-GB" altLang="en-US" sz="2400" dirty="0"/>
          </a:p>
        </p:txBody>
      </p:sp>
    </p:spTree>
    <p:extLst>
      <p:ext uri="{BB962C8B-B14F-4D97-AF65-F5344CB8AC3E}">
        <p14:creationId xmlns:p14="http://schemas.microsoft.com/office/powerpoint/2010/main" val="1800501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656AB-1FC5-378C-A94C-CC7487BF0B94}"/>
              </a:ext>
            </a:extLst>
          </p:cNvPr>
          <p:cNvSpPr txBox="1">
            <a:spLocks/>
          </p:cNvSpPr>
          <p:nvPr/>
        </p:nvSpPr>
        <p:spPr>
          <a:xfrm>
            <a:off x="611560" y="332656"/>
            <a:ext cx="11327891" cy="1066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altLang="en-US" sz="2800" b="1" dirty="0"/>
              <a:t>Writing to notify the parties (the outcome letter / decision letter)</a:t>
            </a:r>
          </a:p>
        </p:txBody>
      </p:sp>
      <p:sp>
        <p:nvSpPr>
          <p:cNvPr id="4" name="Content Placeholder 2">
            <a:extLst>
              <a:ext uri="{FF2B5EF4-FFF2-40B4-BE49-F238E27FC236}">
                <a16:creationId xmlns:a16="http://schemas.microsoft.com/office/drawing/2014/main" id="{777D4F31-F1D5-60F4-5B72-C6F556D5E422}"/>
              </a:ext>
            </a:extLst>
          </p:cNvPr>
          <p:cNvSpPr>
            <a:spLocks noGrp="1"/>
          </p:cNvSpPr>
          <p:nvPr/>
        </p:nvSpPr>
        <p:spPr bwMode="auto">
          <a:xfrm>
            <a:off x="498675" y="1289728"/>
            <a:ext cx="11194650" cy="4066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spcBef>
                <a:spcPts val="0"/>
              </a:spcBef>
              <a:spcAft>
                <a:spcPts val="1200"/>
              </a:spcAft>
              <a:buClr>
                <a:schemeClr val="tx2"/>
              </a:buClr>
              <a:defRPr/>
            </a:pPr>
            <a:r>
              <a:rPr lang="en-GB" altLang="en-US" sz="2400" dirty="0"/>
              <a:t>Must give a clear decision, plus give the reasons underpinning the panel’s decision in sufficient detail so all parties can understand how the decision was reached.</a:t>
            </a:r>
          </a:p>
          <a:p>
            <a:pPr eaLnBrk="1" hangingPunct="1">
              <a:spcBef>
                <a:spcPts val="0"/>
              </a:spcBef>
              <a:spcAft>
                <a:spcPts val="1200"/>
              </a:spcAft>
              <a:buClr>
                <a:schemeClr val="tx2"/>
              </a:buClr>
              <a:defRPr/>
            </a:pPr>
            <a:r>
              <a:rPr lang="en-GB" altLang="en-US" sz="2400" dirty="0"/>
              <a:t>In some cases, the whole could be broken into constituent parts if it helps with clarity – e.g. where a complaint contains several issues, each could be addressed in turn.</a:t>
            </a:r>
          </a:p>
          <a:p>
            <a:pPr eaLnBrk="1" hangingPunct="1">
              <a:spcBef>
                <a:spcPts val="0"/>
              </a:spcBef>
              <a:spcAft>
                <a:spcPts val="1200"/>
              </a:spcAft>
              <a:buClr>
                <a:schemeClr val="tx2"/>
              </a:buClr>
              <a:defRPr/>
            </a:pPr>
            <a:r>
              <a:rPr lang="en-GB" altLang="en-US" sz="2400" dirty="0"/>
              <a:t>Should advise re any further right to appeal (if there is any) and should inform how to raise an appeal (plus the deadline for doing so if there is a deadline).</a:t>
            </a:r>
            <a:br>
              <a:rPr lang="en-GB" altLang="en-US" sz="2400" dirty="0"/>
            </a:br>
            <a:r>
              <a:rPr lang="en-GB" altLang="en-US" sz="2400" b="1" dirty="0">
                <a:solidFill>
                  <a:srgbClr val="FF0000"/>
                </a:solidFill>
              </a:rPr>
              <a:t>There is statutory wording where the governing body’s reinstatement consideration decision is to decline to reinstate a permanently excluded pupil.</a:t>
            </a:r>
          </a:p>
          <a:p>
            <a:pPr eaLnBrk="1" hangingPunct="1">
              <a:spcBef>
                <a:spcPts val="0"/>
              </a:spcBef>
              <a:spcAft>
                <a:spcPts val="1200"/>
              </a:spcAft>
              <a:buClr>
                <a:schemeClr val="tx2"/>
              </a:buClr>
              <a:defRPr/>
            </a:pPr>
            <a:r>
              <a:rPr lang="en-GB" altLang="en-US" sz="2400" dirty="0"/>
              <a:t>Timescale for sending – as specified in the relevant procedure eg:</a:t>
            </a:r>
            <a:br>
              <a:rPr lang="en-GB" altLang="en-US" sz="2400" dirty="0"/>
            </a:br>
            <a:r>
              <a:rPr lang="en-GB" altLang="en-US" sz="2400" dirty="0"/>
              <a:t>Complaints – will be as per your school’s/trust’s complaints procedure.  </a:t>
            </a:r>
            <a:br>
              <a:rPr lang="en-GB" altLang="en-US" sz="2400" dirty="0"/>
            </a:br>
            <a:r>
              <a:rPr lang="en-GB" altLang="en-US" sz="2400" dirty="0"/>
              <a:t>Exclusions – written notification of the outcome and reasons must be </a:t>
            </a:r>
            <a:r>
              <a:rPr lang="en-GB" altLang="en-US" sz="2400" b="1" dirty="0"/>
              <a:t>without delay</a:t>
            </a:r>
            <a:r>
              <a:rPr lang="en-GB" altLang="en-US" sz="2400" dirty="0"/>
              <a:t>.</a:t>
            </a:r>
          </a:p>
          <a:p>
            <a:pPr eaLnBrk="1" hangingPunct="1">
              <a:spcBef>
                <a:spcPts val="0"/>
              </a:spcBef>
              <a:spcAft>
                <a:spcPts val="1200"/>
              </a:spcAft>
              <a:buClr>
                <a:schemeClr val="tx2"/>
              </a:buClr>
              <a:defRPr/>
            </a:pPr>
            <a:r>
              <a:rPr lang="en-GB" altLang="en-US" sz="2400" dirty="0"/>
              <a:t>To be marked Private &amp; Confidential - and to be delivered securely (tracked and signed for)</a:t>
            </a:r>
          </a:p>
        </p:txBody>
      </p:sp>
    </p:spTree>
    <p:extLst>
      <p:ext uri="{BB962C8B-B14F-4D97-AF65-F5344CB8AC3E}">
        <p14:creationId xmlns:p14="http://schemas.microsoft.com/office/powerpoint/2010/main" val="72438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656AB-1FC5-378C-A94C-CC7487BF0B94}"/>
              </a:ext>
            </a:extLst>
          </p:cNvPr>
          <p:cNvSpPr txBox="1">
            <a:spLocks/>
          </p:cNvSpPr>
          <p:nvPr/>
        </p:nvSpPr>
        <p:spPr>
          <a:xfrm>
            <a:off x="611560" y="332656"/>
            <a:ext cx="6335713" cy="1066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altLang="en-US" sz="2800" b="1" dirty="0"/>
              <a:t>Any questions</a:t>
            </a:r>
          </a:p>
        </p:txBody>
      </p:sp>
      <p:sp>
        <p:nvSpPr>
          <p:cNvPr id="4" name="Content Placeholder 2">
            <a:extLst>
              <a:ext uri="{FF2B5EF4-FFF2-40B4-BE49-F238E27FC236}">
                <a16:creationId xmlns:a16="http://schemas.microsoft.com/office/drawing/2014/main" id="{777D4F31-F1D5-60F4-5B72-C6F556D5E422}"/>
              </a:ext>
            </a:extLst>
          </p:cNvPr>
          <p:cNvSpPr>
            <a:spLocks noGrp="1"/>
          </p:cNvSpPr>
          <p:nvPr/>
        </p:nvSpPr>
        <p:spPr bwMode="auto">
          <a:xfrm>
            <a:off x="622772" y="2094400"/>
            <a:ext cx="10946456" cy="310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eaLnBrk="1" hangingPunct="1">
              <a:spcBef>
                <a:spcPts val="0"/>
              </a:spcBef>
              <a:spcAft>
                <a:spcPts val="1200"/>
              </a:spcAft>
              <a:buClr>
                <a:schemeClr val="tx2"/>
              </a:buClr>
              <a:buNone/>
              <a:defRPr/>
            </a:pPr>
            <a:r>
              <a:rPr lang="en-GB" altLang="en-US" sz="2400" b="1" dirty="0">
                <a:solidFill>
                  <a:srgbClr val="FF0000"/>
                </a:solidFill>
              </a:rPr>
              <a:t>We hope the format of this new session has worked well.</a:t>
            </a:r>
          </a:p>
          <a:p>
            <a:pPr marL="0" indent="0" algn="ctr" eaLnBrk="1" hangingPunct="1">
              <a:spcBef>
                <a:spcPts val="0"/>
              </a:spcBef>
              <a:spcAft>
                <a:spcPts val="1200"/>
              </a:spcAft>
              <a:buClr>
                <a:schemeClr val="tx2"/>
              </a:buClr>
              <a:buNone/>
              <a:defRPr/>
            </a:pPr>
            <a:r>
              <a:rPr lang="en-GB" altLang="en-US" sz="2400" b="1" dirty="0">
                <a:solidFill>
                  <a:srgbClr val="FF0000"/>
                </a:solidFill>
              </a:rPr>
              <a:t>Your feedback would be very much appreciated!</a:t>
            </a:r>
          </a:p>
          <a:p>
            <a:pPr marL="0" indent="0" algn="ctr" eaLnBrk="1" hangingPunct="1">
              <a:spcBef>
                <a:spcPts val="0"/>
              </a:spcBef>
              <a:spcAft>
                <a:spcPts val="1200"/>
              </a:spcAft>
              <a:buClr>
                <a:schemeClr val="tx2"/>
              </a:buClr>
              <a:buNone/>
              <a:defRPr/>
            </a:pPr>
            <a:endParaRPr lang="en-GB" altLang="en-US" sz="2400" b="1" dirty="0">
              <a:solidFill>
                <a:srgbClr val="FF0000"/>
              </a:solidFill>
            </a:endParaRPr>
          </a:p>
          <a:p>
            <a:pPr marL="0" indent="0" algn="ctr" eaLnBrk="1" hangingPunct="1">
              <a:spcBef>
                <a:spcPts val="0"/>
              </a:spcBef>
              <a:spcAft>
                <a:spcPts val="1200"/>
              </a:spcAft>
              <a:buClr>
                <a:schemeClr val="tx2"/>
              </a:buClr>
              <a:buNone/>
              <a:defRPr/>
            </a:pPr>
            <a:r>
              <a:rPr lang="en-GB" altLang="en-US" sz="2400" b="1" dirty="0">
                <a:solidFill>
                  <a:srgbClr val="FF0000"/>
                </a:solidFill>
              </a:rPr>
              <a:t>Do you have any further questions we can answer now?</a:t>
            </a:r>
          </a:p>
          <a:p>
            <a:pPr marL="0" indent="0" algn="ctr" eaLnBrk="1" hangingPunct="1">
              <a:spcBef>
                <a:spcPts val="0"/>
              </a:spcBef>
              <a:spcAft>
                <a:spcPts val="1200"/>
              </a:spcAft>
              <a:buClr>
                <a:schemeClr val="tx2"/>
              </a:buClr>
              <a:buNone/>
              <a:defRPr/>
            </a:pPr>
            <a:endParaRPr lang="en-GB" altLang="en-US" sz="2400" b="1" dirty="0">
              <a:solidFill>
                <a:srgbClr val="FF0000"/>
              </a:solidFill>
            </a:endParaRPr>
          </a:p>
          <a:p>
            <a:pPr marL="0" indent="0" algn="ctr" eaLnBrk="1" hangingPunct="1">
              <a:spcBef>
                <a:spcPts val="0"/>
              </a:spcBef>
              <a:spcAft>
                <a:spcPts val="1200"/>
              </a:spcAft>
              <a:buClr>
                <a:schemeClr val="tx2"/>
              </a:buClr>
              <a:buNone/>
              <a:defRPr/>
            </a:pPr>
            <a:r>
              <a:rPr lang="en-GB" altLang="en-US" sz="5000" b="1" dirty="0">
                <a:solidFill>
                  <a:srgbClr val="FF0000"/>
                </a:solidFill>
              </a:rPr>
              <a:t>???</a:t>
            </a:r>
          </a:p>
          <a:p>
            <a:pPr marL="0" indent="0" eaLnBrk="1" hangingPunct="1">
              <a:spcBef>
                <a:spcPts val="0"/>
              </a:spcBef>
              <a:spcAft>
                <a:spcPts val="1200"/>
              </a:spcAft>
              <a:buClr>
                <a:schemeClr val="tx2"/>
              </a:buClr>
              <a:buNone/>
              <a:defRPr/>
            </a:pPr>
            <a:endParaRPr lang="en-GB" altLang="en-US" sz="2400" b="1" dirty="0">
              <a:solidFill>
                <a:srgbClr val="FF0000"/>
              </a:solidFill>
            </a:endParaRPr>
          </a:p>
        </p:txBody>
      </p:sp>
    </p:spTree>
    <p:extLst>
      <p:ext uri="{BB962C8B-B14F-4D97-AF65-F5344CB8AC3E}">
        <p14:creationId xmlns:p14="http://schemas.microsoft.com/office/powerpoint/2010/main" val="1318211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656AB-1FC5-378C-A94C-CC7487BF0B94}"/>
              </a:ext>
            </a:extLst>
          </p:cNvPr>
          <p:cNvSpPr txBox="1">
            <a:spLocks/>
          </p:cNvSpPr>
          <p:nvPr/>
        </p:nvSpPr>
        <p:spPr>
          <a:xfrm>
            <a:off x="611560" y="332656"/>
            <a:ext cx="10666040" cy="121572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altLang="en-US" sz="2800" b="1" dirty="0"/>
              <a:t>Quick poll - who has served on a panel or clerked a panel meeting…</a:t>
            </a:r>
          </a:p>
        </p:txBody>
      </p:sp>
      <p:sp>
        <p:nvSpPr>
          <p:cNvPr id="4" name="TextBox 3">
            <a:extLst>
              <a:ext uri="{FF2B5EF4-FFF2-40B4-BE49-F238E27FC236}">
                <a16:creationId xmlns:a16="http://schemas.microsoft.com/office/drawing/2014/main" id="{47F2FF31-A477-608A-876B-C901E9EF97A5}"/>
              </a:ext>
            </a:extLst>
          </p:cNvPr>
          <p:cNvSpPr txBox="1"/>
          <p:nvPr/>
        </p:nvSpPr>
        <p:spPr>
          <a:xfrm>
            <a:off x="4864608" y="1710540"/>
            <a:ext cx="11282443" cy="3170099"/>
          </a:xfrm>
          <a:prstGeom prst="rect">
            <a:avLst/>
          </a:prstGeom>
          <a:noFill/>
        </p:spPr>
        <p:txBody>
          <a:bodyPr wrap="square" rtlCol="0">
            <a:spAutoFit/>
          </a:bodyPr>
          <a:lstStyle/>
          <a:p>
            <a:r>
              <a:rPr lang="en-GB" sz="20000" b="1" dirty="0">
                <a:solidFill>
                  <a:srgbClr val="FF0000"/>
                </a:solidFill>
              </a:rPr>
              <a:t>?</a:t>
            </a:r>
          </a:p>
        </p:txBody>
      </p:sp>
    </p:spTree>
    <p:extLst>
      <p:ext uri="{BB962C8B-B14F-4D97-AF65-F5344CB8AC3E}">
        <p14:creationId xmlns:p14="http://schemas.microsoft.com/office/powerpoint/2010/main" val="1787930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656AB-1FC5-378C-A94C-CC7487BF0B94}"/>
              </a:ext>
            </a:extLst>
          </p:cNvPr>
          <p:cNvSpPr txBox="1">
            <a:spLocks/>
          </p:cNvSpPr>
          <p:nvPr/>
        </p:nvSpPr>
        <p:spPr>
          <a:xfrm>
            <a:off x="611560" y="332656"/>
            <a:ext cx="6335713" cy="1066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altLang="en-US" sz="2800" b="1" dirty="0"/>
              <a:t>What are governor panels?</a:t>
            </a:r>
          </a:p>
        </p:txBody>
      </p:sp>
      <p:sp>
        <p:nvSpPr>
          <p:cNvPr id="3" name="Content Placeholder 2">
            <a:extLst>
              <a:ext uri="{FF2B5EF4-FFF2-40B4-BE49-F238E27FC236}">
                <a16:creationId xmlns:a16="http://schemas.microsoft.com/office/drawing/2014/main" id="{88FDCAFA-26D5-9795-5D6D-D89CC0B0D8FC}"/>
              </a:ext>
            </a:extLst>
          </p:cNvPr>
          <p:cNvSpPr txBox="1">
            <a:spLocks/>
          </p:cNvSpPr>
          <p:nvPr/>
        </p:nvSpPr>
        <p:spPr bwMode="auto">
          <a:xfrm>
            <a:off x="1553844" y="1826176"/>
            <a:ext cx="9467724" cy="4930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spcBef>
                <a:spcPts val="0"/>
              </a:spcBef>
              <a:spcAft>
                <a:spcPts val="2400"/>
              </a:spcAft>
              <a:buClr>
                <a:schemeClr val="tx2"/>
              </a:buClr>
              <a:defRPr/>
            </a:pPr>
            <a:r>
              <a:rPr lang="en-GB" altLang="en-US" sz="2600" dirty="0"/>
              <a:t>A governor panel is a sub-committee of the governing board.</a:t>
            </a:r>
          </a:p>
          <a:p>
            <a:pPr eaLnBrk="1" hangingPunct="1">
              <a:spcBef>
                <a:spcPts val="0"/>
              </a:spcBef>
              <a:spcAft>
                <a:spcPts val="2400"/>
              </a:spcAft>
              <a:buClr>
                <a:schemeClr val="tx2"/>
              </a:buClr>
              <a:defRPr/>
            </a:pPr>
            <a:r>
              <a:rPr lang="en-GB" altLang="en-US" sz="2600" dirty="0"/>
              <a:t>There are some instances where the law, or a school policy, says a decision must be taken at board-level but it would not be appropriate to convene a full board meeting to make that decision</a:t>
            </a:r>
          </a:p>
          <a:p>
            <a:pPr eaLnBrk="1" hangingPunct="1">
              <a:spcBef>
                <a:spcPts val="0"/>
              </a:spcBef>
              <a:spcAft>
                <a:spcPts val="2400"/>
              </a:spcAft>
              <a:buClr>
                <a:schemeClr val="tx2"/>
              </a:buClr>
              <a:defRPr/>
            </a:pPr>
            <a:r>
              <a:rPr lang="en-GB" altLang="en-US" sz="2600" dirty="0"/>
              <a:t>Typically, such decisions relate to individuals.</a:t>
            </a:r>
          </a:p>
          <a:p>
            <a:pPr eaLnBrk="1" hangingPunct="1">
              <a:spcBef>
                <a:spcPts val="0"/>
              </a:spcBef>
              <a:spcAft>
                <a:spcPts val="2400"/>
              </a:spcAft>
              <a:buClr>
                <a:schemeClr val="tx2"/>
              </a:buClr>
              <a:defRPr/>
            </a:pPr>
            <a:r>
              <a:rPr lang="en-GB" altLang="en-US" sz="2600" dirty="0"/>
              <a:t>Panels are also convened to hear appeals from individuals.</a:t>
            </a:r>
          </a:p>
        </p:txBody>
      </p:sp>
    </p:spTree>
    <p:extLst>
      <p:ext uri="{BB962C8B-B14F-4D97-AF65-F5344CB8AC3E}">
        <p14:creationId xmlns:p14="http://schemas.microsoft.com/office/powerpoint/2010/main" val="1151488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loud 14">
            <a:extLst>
              <a:ext uri="{FF2B5EF4-FFF2-40B4-BE49-F238E27FC236}">
                <a16:creationId xmlns:a16="http://schemas.microsoft.com/office/drawing/2014/main" id="{97524368-84C1-8939-B9BE-6D0AB1040680}"/>
              </a:ext>
            </a:extLst>
          </p:cNvPr>
          <p:cNvSpPr/>
          <p:nvPr/>
        </p:nvSpPr>
        <p:spPr>
          <a:xfrm>
            <a:off x="4431792" y="4050122"/>
            <a:ext cx="3072384" cy="1158239"/>
          </a:xfrm>
          <a:prstGeom prst="cloud">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5" name="Rectangle: Rounded Corners 4">
            <a:extLst>
              <a:ext uri="{FF2B5EF4-FFF2-40B4-BE49-F238E27FC236}">
                <a16:creationId xmlns:a16="http://schemas.microsoft.com/office/drawing/2014/main" id="{D3A1312E-CC2C-7E3B-10F4-F42BF188263E}"/>
              </a:ext>
            </a:extLst>
          </p:cNvPr>
          <p:cNvSpPr/>
          <p:nvPr/>
        </p:nvSpPr>
        <p:spPr>
          <a:xfrm>
            <a:off x="611559" y="1763531"/>
            <a:ext cx="3125289" cy="4295891"/>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2" name="Title 1">
            <a:extLst>
              <a:ext uri="{FF2B5EF4-FFF2-40B4-BE49-F238E27FC236}">
                <a16:creationId xmlns:a16="http://schemas.microsoft.com/office/drawing/2014/main" id="{633656AB-1FC5-378C-A94C-CC7487BF0B94}"/>
              </a:ext>
            </a:extLst>
          </p:cNvPr>
          <p:cNvSpPr txBox="1">
            <a:spLocks/>
          </p:cNvSpPr>
          <p:nvPr/>
        </p:nvSpPr>
        <p:spPr>
          <a:xfrm>
            <a:off x="611560" y="332656"/>
            <a:ext cx="10324664" cy="1066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altLang="en-US" sz="2800" b="1" dirty="0"/>
              <a:t>For example, panel meetings are typically convened for…</a:t>
            </a:r>
          </a:p>
        </p:txBody>
      </p:sp>
      <p:sp>
        <p:nvSpPr>
          <p:cNvPr id="4" name="TextBox 3">
            <a:extLst>
              <a:ext uri="{FF2B5EF4-FFF2-40B4-BE49-F238E27FC236}">
                <a16:creationId xmlns:a16="http://schemas.microsoft.com/office/drawing/2014/main" id="{47F2FF31-A477-608A-876B-C901E9EF97A5}"/>
              </a:ext>
            </a:extLst>
          </p:cNvPr>
          <p:cNvSpPr txBox="1"/>
          <p:nvPr/>
        </p:nvSpPr>
        <p:spPr>
          <a:xfrm>
            <a:off x="682752" y="1864762"/>
            <a:ext cx="2816352" cy="4093428"/>
          </a:xfrm>
          <a:prstGeom prst="rect">
            <a:avLst/>
          </a:prstGeom>
          <a:noFill/>
        </p:spPr>
        <p:txBody>
          <a:bodyPr wrap="square" rtlCol="0">
            <a:spAutoFit/>
          </a:bodyPr>
          <a:lstStyle/>
          <a:p>
            <a:pPr algn="ctr"/>
            <a:r>
              <a:rPr lang="en-GB" sz="2600" dirty="0"/>
              <a:t>The GB’s consideration of reinstatement of an excluded pupil (i.e. in accordance with the statutory requirements relating to school exclusions &amp; suspensions)</a:t>
            </a:r>
          </a:p>
        </p:txBody>
      </p:sp>
      <p:sp>
        <p:nvSpPr>
          <p:cNvPr id="6" name="Rectangle: Rounded Corners 5">
            <a:extLst>
              <a:ext uri="{FF2B5EF4-FFF2-40B4-BE49-F238E27FC236}">
                <a16:creationId xmlns:a16="http://schemas.microsoft.com/office/drawing/2014/main" id="{E90E8EFB-B9DF-FB55-79C1-7016623790E2}"/>
              </a:ext>
            </a:extLst>
          </p:cNvPr>
          <p:cNvSpPr/>
          <p:nvPr/>
        </p:nvSpPr>
        <p:spPr>
          <a:xfrm>
            <a:off x="8527302" y="2203994"/>
            <a:ext cx="3200400" cy="311151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9E9DEDA5-BFF8-86DA-DDEF-226B11EE7B2F}"/>
              </a:ext>
            </a:extLst>
          </p:cNvPr>
          <p:cNvSpPr txBox="1"/>
          <p:nvPr/>
        </p:nvSpPr>
        <p:spPr>
          <a:xfrm>
            <a:off x="8655318" y="2330095"/>
            <a:ext cx="3072384" cy="3293209"/>
          </a:xfrm>
          <a:prstGeom prst="rect">
            <a:avLst/>
          </a:prstGeom>
          <a:noFill/>
        </p:spPr>
        <p:txBody>
          <a:bodyPr wrap="square" rtlCol="0">
            <a:spAutoFit/>
          </a:bodyPr>
          <a:lstStyle/>
          <a:p>
            <a:pPr algn="ctr"/>
            <a:r>
              <a:rPr lang="en-GB" sz="2600" dirty="0"/>
              <a:t>Some decisions and appeals relating to employees (i.e. in accordance with your school’s/ trust’s staffing policies and procedures)</a:t>
            </a:r>
            <a:br>
              <a:rPr lang="en-GB" sz="2600" dirty="0"/>
            </a:br>
            <a:endParaRPr lang="en-GB" sz="2600" i="1" dirty="0">
              <a:solidFill>
                <a:srgbClr val="FF0000"/>
              </a:solidFill>
            </a:endParaRPr>
          </a:p>
        </p:txBody>
      </p:sp>
      <p:sp>
        <p:nvSpPr>
          <p:cNvPr id="10" name="Rectangle: Rounded Corners 9">
            <a:extLst>
              <a:ext uri="{FF2B5EF4-FFF2-40B4-BE49-F238E27FC236}">
                <a16:creationId xmlns:a16="http://schemas.microsoft.com/office/drawing/2014/main" id="{8815C591-FF69-305E-69BC-947CA5F07891}"/>
              </a:ext>
            </a:extLst>
          </p:cNvPr>
          <p:cNvSpPr/>
          <p:nvPr/>
        </p:nvSpPr>
        <p:spPr>
          <a:xfrm>
            <a:off x="4559808" y="1592971"/>
            <a:ext cx="3072384" cy="212636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A822137A-D866-0404-4165-85A806DC110A}"/>
              </a:ext>
            </a:extLst>
          </p:cNvPr>
          <p:cNvSpPr txBox="1"/>
          <p:nvPr/>
        </p:nvSpPr>
        <p:spPr>
          <a:xfrm>
            <a:off x="4687824" y="1626454"/>
            <a:ext cx="2816352" cy="2092881"/>
          </a:xfrm>
          <a:prstGeom prst="rect">
            <a:avLst/>
          </a:prstGeom>
          <a:noFill/>
        </p:spPr>
        <p:txBody>
          <a:bodyPr wrap="square" rtlCol="0">
            <a:spAutoFit/>
          </a:bodyPr>
          <a:lstStyle/>
          <a:p>
            <a:pPr algn="ctr"/>
            <a:r>
              <a:rPr lang="en-GB" sz="2600" dirty="0"/>
              <a:t>The final (appeal) stage of a formal complaint that’s been made against the school</a:t>
            </a:r>
          </a:p>
        </p:txBody>
      </p:sp>
      <p:sp>
        <p:nvSpPr>
          <p:cNvPr id="12" name="TextBox 11">
            <a:extLst>
              <a:ext uri="{FF2B5EF4-FFF2-40B4-BE49-F238E27FC236}">
                <a16:creationId xmlns:a16="http://schemas.microsoft.com/office/drawing/2014/main" id="{4F1C0FFF-19BB-B997-5B41-5FF7F356F205}"/>
              </a:ext>
            </a:extLst>
          </p:cNvPr>
          <p:cNvSpPr txBox="1"/>
          <p:nvPr/>
        </p:nvSpPr>
        <p:spPr>
          <a:xfrm>
            <a:off x="4559808" y="4336853"/>
            <a:ext cx="2816352" cy="584775"/>
          </a:xfrm>
          <a:prstGeom prst="rect">
            <a:avLst/>
          </a:prstGeom>
          <a:noFill/>
        </p:spPr>
        <p:txBody>
          <a:bodyPr wrap="square" rtlCol="0">
            <a:spAutoFit/>
          </a:bodyPr>
          <a:lstStyle/>
          <a:p>
            <a:pPr algn="ctr"/>
            <a:r>
              <a:rPr lang="en-GB" sz="3200" b="1" dirty="0">
                <a:solidFill>
                  <a:srgbClr val="FF0000"/>
                </a:solidFill>
              </a:rPr>
              <a:t>? what else ?</a:t>
            </a:r>
          </a:p>
        </p:txBody>
      </p:sp>
      <p:sp>
        <p:nvSpPr>
          <p:cNvPr id="13" name="Rectangle: Rounded Corners 12">
            <a:extLst>
              <a:ext uri="{FF2B5EF4-FFF2-40B4-BE49-F238E27FC236}">
                <a16:creationId xmlns:a16="http://schemas.microsoft.com/office/drawing/2014/main" id="{B872BC3C-F30D-2D20-546B-37107D71887A}"/>
              </a:ext>
            </a:extLst>
          </p:cNvPr>
          <p:cNvSpPr/>
          <p:nvPr/>
        </p:nvSpPr>
        <p:spPr>
          <a:xfrm>
            <a:off x="4507992" y="5503102"/>
            <a:ext cx="3441192" cy="910175"/>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14" name="TextBox 13">
            <a:extLst>
              <a:ext uri="{FF2B5EF4-FFF2-40B4-BE49-F238E27FC236}">
                <a16:creationId xmlns:a16="http://schemas.microsoft.com/office/drawing/2014/main" id="{4F548515-9FE6-40B6-DC21-9D34678B269A}"/>
              </a:ext>
            </a:extLst>
          </p:cNvPr>
          <p:cNvSpPr txBox="1"/>
          <p:nvPr/>
        </p:nvSpPr>
        <p:spPr>
          <a:xfrm>
            <a:off x="4623816" y="5520725"/>
            <a:ext cx="3313176" cy="892552"/>
          </a:xfrm>
          <a:prstGeom prst="rect">
            <a:avLst/>
          </a:prstGeom>
          <a:noFill/>
        </p:spPr>
        <p:txBody>
          <a:bodyPr wrap="square" rtlCol="0">
            <a:spAutoFit/>
          </a:bodyPr>
          <a:lstStyle/>
          <a:p>
            <a:pPr algn="ctr"/>
            <a:r>
              <a:rPr lang="en-GB" sz="2600" dirty="0"/>
              <a:t>The final stage of a staff grievance process</a:t>
            </a:r>
          </a:p>
        </p:txBody>
      </p:sp>
    </p:spTree>
    <p:extLst>
      <p:ext uri="{BB962C8B-B14F-4D97-AF65-F5344CB8AC3E}">
        <p14:creationId xmlns:p14="http://schemas.microsoft.com/office/powerpoint/2010/main" val="1385968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656AB-1FC5-378C-A94C-CC7487BF0B94}"/>
              </a:ext>
            </a:extLst>
          </p:cNvPr>
          <p:cNvSpPr txBox="1">
            <a:spLocks/>
          </p:cNvSpPr>
          <p:nvPr/>
        </p:nvSpPr>
        <p:spPr>
          <a:xfrm>
            <a:off x="611560" y="332656"/>
            <a:ext cx="6335713" cy="1066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altLang="en-US" sz="2800" b="1" dirty="0"/>
              <a:t>Common features and considerations</a:t>
            </a:r>
          </a:p>
        </p:txBody>
      </p:sp>
      <p:sp>
        <p:nvSpPr>
          <p:cNvPr id="4" name="Content Placeholder 2">
            <a:extLst>
              <a:ext uri="{FF2B5EF4-FFF2-40B4-BE49-F238E27FC236}">
                <a16:creationId xmlns:a16="http://schemas.microsoft.com/office/drawing/2014/main" id="{777D4F31-F1D5-60F4-5B72-C6F556D5E422}"/>
              </a:ext>
            </a:extLst>
          </p:cNvPr>
          <p:cNvSpPr>
            <a:spLocks noGrp="1"/>
          </p:cNvSpPr>
          <p:nvPr/>
        </p:nvSpPr>
        <p:spPr bwMode="auto">
          <a:xfrm>
            <a:off x="712753" y="1399456"/>
            <a:ext cx="11278950" cy="310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spcBef>
                <a:spcPts val="0"/>
              </a:spcBef>
              <a:spcAft>
                <a:spcPts val="1200"/>
              </a:spcAft>
              <a:buClr>
                <a:schemeClr val="tx2"/>
              </a:buClr>
              <a:defRPr/>
            </a:pPr>
            <a:r>
              <a:rPr lang="en-GB" altLang="en-US" sz="2700" dirty="0"/>
              <a:t>Tight timescales to convene meetings involving lots of invitees</a:t>
            </a:r>
          </a:p>
          <a:p>
            <a:pPr eaLnBrk="1" hangingPunct="1">
              <a:spcBef>
                <a:spcPts val="0"/>
              </a:spcBef>
              <a:spcAft>
                <a:spcPts val="1200"/>
              </a:spcAft>
              <a:buClr>
                <a:schemeClr val="tx2"/>
              </a:buClr>
              <a:defRPr/>
            </a:pPr>
            <a:r>
              <a:rPr lang="en-GB" altLang="en-US" sz="2700" dirty="0"/>
              <a:t>Membership considerations to avoid the risk of perception of bias or potential conflict of interest</a:t>
            </a:r>
          </a:p>
          <a:p>
            <a:pPr eaLnBrk="1" hangingPunct="1">
              <a:spcBef>
                <a:spcPts val="0"/>
              </a:spcBef>
              <a:spcAft>
                <a:spcPts val="1200"/>
              </a:spcAft>
              <a:buClr>
                <a:schemeClr val="tx2"/>
              </a:buClr>
              <a:defRPr/>
            </a:pPr>
            <a:r>
              <a:rPr lang="en-GB" altLang="en-US" sz="2700" dirty="0"/>
              <a:t>Common themes when inviting the parties to the meeting</a:t>
            </a:r>
          </a:p>
          <a:p>
            <a:pPr eaLnBrk="1" hangingPunct="1">
              <a:spcBef>
                <a:spcPts val="0"/>
              </a:spcBef>
              <a:spcAft>
                <a:spcPts val="1200"/>
              </a:spcAft>
              <a:buClr>
                <a:schemeClr val="tx2"/>
              </a:buClr>
              <a:defRPr/>
            </a:pPr>
            <a:r>
              <a:rPr lang="en-GB" altLang="en-US" sz="2700" dirty="0"/>
              <a:t>There will be pre-circulation of written submissions - to the parties and panel</a:t>
            </a:r>
          </a:p>
          <a:p>
            <a:pPr eaLnBrk="1" hangingPunct="1">
              <a:spcBef>
                <a:spcPts val="0"/>
              </a:spcBef>
              <a:spcAft>
                <a:spcPts val="1200"/>
              </a:spcAft>
              <a:buClr>
                <a:schemeClr val="tx2"/>
              </a:buClr>
              <a:defRPr/>
            </a:pPr>
            <a:r>
              <a:rPr lang="en-GB" altLang="en-US" sz="2700" dirty="0"/>
              <a:t>There’s commonly-adopted best-practice re meeting arrangements &amp; order </a:t>
            </a:r>
          </a:p>
          <a:p>
            <a:pPr eaLnBrk="1" hangingPunct="1">
              <a:spcBef>
                <a:spcPts val="0"/>
              </a:spcBef>
              <a:spcAft>
                <a:spcPts val="1200"/>
              </a:spcAft>
              <a:buClr>
                <a:schemeClr val="tx2"/>
              </a:buClr>
              <a:defRPr/>
            </a:pPr>
            <a:r>
              <a:rPr lang="en-GB" altLang="en-US" sz="2700" dirty="0"/>
              <a:t>The decision – and reasons for it – will be communicated to the parties in writing,  including notification of any further right of appeal.</a:t>
            </a:r>
          </a:p>
          <a:p>
            <a:pPr marL="0" indent="0" eaLnBrk="1" hangingPunct="1">
              <a:spcBef>
                <a:spcPts val="0"/>
              </a:spcBef>
              <a:spcAft>
                <a:spcPts val="1800"/>
              </a:spcAft>
              <a:buClr>
                <a:schemeClr val="tx2"/>
              </a:buClr>
              <a:buNone/>
              <a:defRPr/>
            </a:pPr>
            <a:br>
              <a:rPr lang="en-GB" altLang="en-US" sz="2700" dirty="0"/>
            </a:br>
            <a:br>
              <a:rPr lang="en-GB" altLang="en-US" sz="2700" dirty="0"/>
            </a:br>
            <a:endParaRPr lang="en-GB" altLang="en-US" sz="2800" dirty="0"/>
          </a:p>
          <a:p>
            <a:pPr eaLnBrk="1" hangingPunct="1">
              <a:spcBef>
                <a:spcPts val="0"/>
              </a:spcBef>
              <a:spcAft>
                <a:spcPts val="1800"/>
              </a:spcAft>
              <a:buClr>
                <a:schemeClr val="tx2"/>
              </a:buClr>
              <a:defRPr/>
            </a:pPr>
            <a:endParaRPr lang="en-GB" altLang="en-US" sz="2800" dirty="0"/>
          </a:p>
          <a:p>
            <a:pPr marL="0" indent="0" eaLnBrk="1" hangingPunct="1">
              <a:buClr>
                <a:schemeClr val="tx2"/>
              </a:buClr>
              <a:buFont typeface="Arial" panose="020B0604020202020204" pitchFamily="34" charset="0"/>
              <a:buNone/>
              <a:defRPr/>
            </a:pPr>
            <a:endParaRPr lang="en-GB" altLang="en-US" sz="2400" dirty="0"/>
          </a:p>
        </p:txBody>
      </p:sp>
      <p:sp>
        <p:nvSpPr>
          <p:cNvPr id="5" name="TextBox 4">
            <a:extLst>
              <a:ext uri="{FF2B5EF4-FFF2-40B4-BE49-F238E27FC236}">
                <a16:creationId xmlns:a16="http://schemas.microsoft.com/office/drawing/2014/main" id="{5D342A74-3375-EC22-88A5-D2FC9C4BECE4}"/>
              </a:ext>
            </a:extLst>
          </p:cNvPr>
          <p:cNvSpPr txBox="1"/>
          <p:nvPr/>
        </p:nvSpPr>
        <p:spPr>
          <a:xfrm>
            <a:off x="369298" y="5632792"/>
            <a:ext cx="11453404" cy="892552"/>
          </a:xfrm>
          <a:prstGeom prst="rect">
            <a:avLst/>
          </a:prstGeom>
          <a:noFill/>
        </p:spPr>
        <p:txBody>
          <a:bodyPr wrap="square" rtlCol="0">
            <a:spAutoFit/>
          </a:bodyPr>
          <a:lstStyle/>
          <a:p>
            <a:pPr algn="ctr"/>
            <a:r>
              <a:rPr lang="en-GB" altLang="en-US" sz="2600" b="1" dirty="0">
                <a:solidFill>
                  <a:srgbClr val="FF0000"/>
                </a:solidFill>
              </a:rPr>
              <a:t>Key objective - to undertake a fairly-conducted process leading to a decision based on evidence which was made available to all parties and the panel.</a:t>
            </a:r>
            <a:endParaRPr lang="en-GB" sz="2600" b="1" dirty="0">
              <a:solidFill>
                <a:srgbClr val="FF0000"/>
              </a:solidFill>
            </a:endParaRPr>
          </a:p>
        </p:txBody>
      </p:sp>
    </p:spTree>
    <p:extLst>
      <p:ext uri="{BB962C8B-B14F-4D97-AF65-F5344CB8AC3E}">
        <p14:creationId xmlns:p14="http://schemas.microsoft.com/office/powerpoint/2010/main" val="1966121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loud 2">
            <a:extLst>
              <a:ext uri="{FF2B5EF4-FFF2-40B4-BE49-F238E27FC236}">
                <a16:creationId xmlns:a16="http://schemas.microsoft.com/office/drawing/2014/main" id="{8B31BD0A-8B72-D803-37A8-E91700DE17B3}"/>
              </a:ext>
            </a:extLst>
          </p:cNvPr>
          <p:cNvSpPr/>
          <p:nvPr/>
        </p:nvSpPr>
        <p:spPr>
          <a:xfrm>
            <a:off x="2182368" y="4913376"/>
            <a:ext cx="8339328" cy="1955420"/>
          </a:xfrm>
          <a:prstGeom prst="cloud">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2" name="Title 1">
            <a:extLst>
              <a:ext uri="{FF2B5EF4-FFF2-40B4-BE49-F238E27FC236}">
                <a16:creationId xmlns:a16="http://schemas.microsoft.com/office/drawing/2014/main" id="{633656AB-1FC5-378C-A94C-CC7487BF0B94}"/>
              </a:ext>
            </a:extLst>
          </p:cNvPr>
          <p:cNvSpPr txBox="1">
            <a:spLocks/>
          </p:cNvSpPr>
          <p:nvPr/>
        </p:nvSpPr>
        <p:spPr>
          <a:xfrm>
            <a:off x="611560" y="332656"/>
            <a:ext cx="6335713" cy="1066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altLang="en-US" sz="2800" b="1" dirty="0"/>
              <a:t>Timescales</a:t>
            </a:r>
          </a:p>
        </p:txBody>
      </p:sp>
      <p:sp>
        <p:nvSpPr>
          <p:cNvPr id="4" name="Content Placeholder 2">
            <a:extLst>
              <a:ext uri="{FF2B5EF4-FFF2-40B4-BE49-F238E27FC236}">
                <a16:creationId xmlns:a16="http://schemas.microsoft.com/office/drawing/2014/main" id="{777D4F31-F1D5-60F4-5B72-C6F556D5E422}"/>
              </a:ext>
            </a:extLst>
          </p:cNvPr>
          <p:cNvSpPr>
            <a:spLocks noGrp="1"/>
          </p:cNvSpPr>
          <p:nvPr/>
        </p:nvSpPr>
        <p:spPr bwMode="auto">
          <a:xfrm>
            <a:off x="848324" y="1130081"/>
            <a:ext cx="10941340" cy="310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spcBef>
                <a:spcPts val="0"/>
              </a:spcBef>
              <a:spcAft>
                <a:spcPts val="1800"/>
              </a:spcAft>
              <a:buClr>
                <a:schemeClr val="tx2"/>
              </a:buClr>
              <a:defRPr/>
            </a:pPr>
            <a:r>
              <a:rPr lang="en-GB" altLang="en-US" sz="2600" dirty="0"/>
              <a:t>In some cases, there are statutory timescales inside which governing boards must make their decision </a:t>
            </a:r>
            <a:r>
              <a:rPr lang="en-GB" altLang="en-US" sz="2600" i="1" dirty="0"/>
              <a:t>(eg in the case of a governor meeting to consider the reinstatement of a permanently excluded pupil, this must take place within 15 school days of the governing board being notified of the exclusion.)</a:t>
            </a:r>
          </a:p>
          <a:p>
            <a:pPr eaLnBrk="1" hangingPunct="1">
              <a:spcBef>
                <a:spcPts val="0"/>
              </a:spcBef>
              <a:spcAft>
                <a:spcPts val="1800"/>
              </a:spcAft>
              <a:buClr>
                <a:schemeClr val="tx2"/>
              </a:buClr>
              <a:defRPr/>
            </a:pPr>
            <a:r>
              <a:rPr lang="en-GB" altLang="en-US" sz="2600" dirty="0"/>
              <a:t>In other cases, an expected or indicative timescale may be in the procedure which is being followed </a:t>
            </a:r>
            <a:r>
              <a:rPr lang="en-GB" altLang="en-US" sz="2600" i="1" dirty="0"/>
              <a:t>(for example see school/trust complaints procedures)</a:t>
            </a:r>
          </a:p>
          <a:p>
            <a:pPr marL="0" indent="0" eaLnBrk="1" hangingPunct="1">
              <a:spcBef>
                <a:spcPts val="0"/>
              </a:spcBef>
              <a:spcAft>
                <a:spcPts val="1800"/>
              </a:spcAft>
              <a:buClr>
                <a:schemeClr val="tx2"/>
              </a:buClr>
              <a:buNone/>
              <a:defRPr/>
            </a:pPr>
            <a:r>
              <a:rPr lang="en-GB" altLang="en-US" sz="2600" dirty="0"/>
              <a:t>Even where there is no statutory deadline to meet, the board should make all reasonable efforts to meet without delay.</a:t>
            </a:r>
          </a:p>
          <a:p>
            <a:pPr marL="0" indent="0" eaLnBrk="1" hangingPunct="1">
              <a:buClr>
                <a:schemeClr val="tx2"/>
              </a:buClr>
              <a:buFont typeface="Arial" panose="020B0604020202020204" pitchFamily="34" charset="0"/>
              <a:buNone/>
              <a:defRPr/>
            </a:pPr>
            <a:endParaRPr lang="en-GB" altLang="en-US" sz="2400" dirty="0"/>
          </a:p>
        </p:txBody>
      </p:sp>
      <p:sp>
        <p:nvSpPr>
          <p:cNvPr id="5" name="TextBox 4">
            <a:extLst>
              <a:ext uri="{FF2B5EF4-FFF2-40B4-BE49-F238E27FC236}">
                <a16:creationId xmlns:a16="http://schemas.microsoft.com/office/drawing/2014/main" id="{5D342A74-3375-EC22-88A5-D2FC9C4BECE4}"/>
              </a:ext>
            </a:extLst>
          </p:cNvPr>
          <p:cNvSpPr txBox="1"/>
          <p:nvPr/>
        </p:nvSpPr>
        <p:spPr>
          <a:xfrm>
            <a:off x="848324" y="5409272"/>
            <a:ext cx="11343676" cy="892552"/>
          </a:xfrm>
          <a:prstGeom prst="rect">
            <a:avLst/>
          </a:prstGeom>
          <a:noFill/>
        </p:spPr>
        <p:txBody>
          <a:bodyPr wrap="square" rtlCol="0">
            <a:spAutoFit/>
          </a:bodyPr>
          <a:lstStyle/>
          <a:p>
            <a:pPr algn="ctr"/>
            <a:r>
              <a:rPr lang="en-GB" sz="2600" b="1" dirty="0">
                <a:solidFill>
                  <a:srgbClr val="FF0000"/>
                </a:solidFill>
              </a:rPr>
              <a:t>What are the potential barriers?</a:t>
            </a:r>
          </a:p>
          <a:p>
            <a:pPr algn="ctr"/>
            <a:r>
              <a:rPr lang="en-GB" sz="2600" b="1" dirty="0">
                <a:solidFill>
                  <a:srgbClr val="FF0000"/>
                </a:solidFill>
              </a:rPr>
              <a:t>What ideas could we suggest for mitigating these?</a:t>
            </a:r>
          </a:p>
        </p:txBody>
      </p:sp>
    </p:spTree>
    <p:extLst>
      <p:ext uri="{BB962C8B-B14F-4D97-AF65-F5344CB8AC3E}">
        <p14:creationId xmlns:p14="http://schemas.microsoft.com/office/powerpoint/2010/main" val="1721533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656AB-1FC5-378C-A94C-CC7487BF0B94}"/>
              </a:ext>
            </a:extLst>
          </p:cNvPr>
          <p:cNvSpPr txBox="1">
            <a:spLocks/>
          </p:cNvSpPr>
          <p:nvPr/>
        </p:nvSpPr>
        <p:spPr>
          <a:xfrm>
            <a:off x="611560" y="332656"/>
            <a:ext cx="6335713" cy="1066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altLang="en-US" sz="2800" b="1" dirty="0"/>
              <a:t>Membership criteria</a:t>
            </a:r>
          </a:p>
        </p:txBody>
      </p:sp>
      <p:sp>
        <p:nvSpPr>
          <p:cNvPr id="4" name="Content Placeholder 2">
            <a:extLst>
              <a:ext uri="{FF2B5EF4-FFF2-40B4-BE49-F238E27FC236}">
                <a16:creationId xmlns:a16="http://schemas.microsoft.com/office/drawing/2014/main" id="{777D4F31-F1D5-60F4-5B72-C6F556D5E422}"/>
              </a:ext>
            </a:extLst>
          </p:cNvPr>
          <p:cNvSpPr>
            <a:spLocks noGrp="1"/>
          </p:cNvSpPr>
          <p:nvPr/>
        </p:nvSpPr>
        <p:spPr bwMode="auto">
          <a:xfrm>
            <a:off x="770056" y="1253152"/>
            <a:ext cx="11190296" cy="310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spcBef>
                <a:spcPts val="0"/>
              </a:spcBef>
              <a:spcAft>
                <a:spcPts val="2400"/>
              </a:spcAft>
              <a:buClr>
                <a:schemeClr val="tx2"/>
              </a:buClr>
              <a:defRPr/>
            </a:pPr>
            <a:r>
              <a:rPr lang="en-GB" altLang="en-US" sz="2500" dirty="0"/>
              <a:t>For many types of panel, the panel members must be currently serving on the governing board – ie the panel is a sub-committee of the board. </a:t>
            </a:r>
            <a:br>
              <a:rPr lang="en-GB" altLang="en-US" sz="2500" dirty="0"/>
            </a:br>
            <a:r>
              <a:rPr lang="en-GB" altLang="en-US" sz="2500" i="1" dirty="0"/>
              <a:t>(For academies – check the articles, regarding who can be committee members).</a:t>
            </a:r>
          </a:p>
          <a:p>
            <a:pPr eaLnBrk="1" hangingPunct="1">
              <a:spcBef>
                <a:spcPts val="0"/>
              </a:spcBef>
              <a:spcAft>
                <a:spcPts val="2400"/>
              </a:spcAft>
              <a:buClr>
                <a:schemeClr val="tx2"/>
              </a:buClr>
              <a:defRPr/>
            </a:pPr>
            <a:r>
              <a:rPr lang="en-GB" altLang="en-US" sz="2500" dirty="0"/>
              <a:t>Important to have governing board-approved terms of reference for these panels </a:t>
            </a:r>
            <a:br>
              <a:rPr lang="en-GB" altLang="en-US" sz="2500" dirty="0"/>
            </a:br>
            <a:r>
              <a:rPr lang="en-GB" altLang="en-US" sz="2500" i="1" dirty="0"/>
              <a:t>(For academies in a MAT – see also the MAT’s scheme of delegation).</a:t>
            </a:r>
          </a:p>
          <a:p>
            <a:pPr eaLnBrk="1" hangingPunct="1">
              <a:spcBef>
                <a:spcPts val="0"/>
              </a:spcBef>
              <a:spcAft>
                <a:spcPts val="2400"/>
              </a:spcAft>
              <a:buClr>
                <a:schemeClr val="tx2"/>
              </a:buClr>
              <a:defRPr/>
            </a:pPr>
            <a:r>
              <a:rPr lang="en-GB" altLang="en-US" sz="2500" dirty="0"/>
              <a:t>Complaints appeals – maintained schools: the DfE advises that complaints panels can use governors from other schools in some circumstances. </a:t>
            </a:r>
            <a:r>
              <a:rPr lang="en-GB" altLang="en-US" sz="2000" dirty="0">
                <a:hlinkClick r:id="rId2"/>
              </a:rPr>
              <a:t>https://www.gov.uk/government/publications/school-complaints-procedures/best-practice-advice-for-school-complaints-procedures-2019#stages</a:t>
            </a:r>
            <a:r>
              <a:rPr lang="en-GB" altLang="en-US" sz="2000" dirty="0"/>
              <a:t>  `</a:t>
            </a:r>
          </a:p>
          <a:p>
            <a:pPr eaLnBrk="1" hangingPunct="1">
              <a:spcBef>
                <a:spcPts val="0"/>
              </a:spcBef>
              <a:spcAft>
                <a:spcPts val="2400"/>
              </a:spcAft>
              <a:buClr>
                <a:schemeClr val="tx2"/>
              </a:buClr>
              <a:defRPr/>
            </a:pPr>
            <a:r>
              <a:rPr lang="en-GB" altLang="en-US" sz="2500" i="1" dirty="0"/>
              <a:t>Academies -  one member of the complaints panel MUST be independent of the management of the school (ie neither on the LGB, nor a trustee of the MAT)</a:t>
            </a:r>
          </a:p>
          <a:p>
            <a:pPr eaLnBrk="1" hangingPunct="1">
              <a:spcBef>
                <a:spcPts val="0"/>
              </a:spcBef>
              <a:spcAft>
                <a:spcPts val="1800"/>
              </a:spcAft>
              <a:buClr>
                <a:schemeClr val="tx2"/>
              </a:buClr>
              <a:defRPr/>
            </a:pPr>
            <a:endParaRPr lang="en-GB" altLang="en-US" sz="2700" dirty="0"/>
          </a:p>
        </p:txBody>
      </p:sp>
    </p:spTree>
    <p:extLst>
      <p:ext uri="{BB962C8B-B14F-4D97-AF65-F5344CB8AC3E}">
        <p14:creationId xmlns:p14="http://schemas.microsoft.com/office/powerpoint/2010/main" val="2410880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loud 4">
            <a:extLst>
              <a:ext uri="{FF2B5EF4-FFF2-40B4-BE49-F238E27FC236}">
                <a16:creationId xmlns:a16="http://schemas.microsoft.com/office/drawing/2014/main" id="{DD4852AC-048C-654B-19FE-0C9218CF867B}"/>
              </a:ext>
            </a:extLst>
          </p:cNvPr>
          <p:cNvSpPr/>
          <p:nvPr/>
        </p:nvSpPr>
        <p:spPr>
          <a:xfrm>
            <a:off x="611560" y="3154624"/>
            <a:ext cx="5315712" cy="1244132"/>
          </a:xfrm>
          <a:prstGeom prst="cloud">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2" name="Title 1">
            <a:extLst>
              <a:ext uri="{FF2B5EF4-FFF2-40B4-BE49-F238E27FC236}">
                <a16:creationId xmlns:a16="http://schemas.microsoft.com/office/drawing/2014/main" id="{633656AB-1FC5-378C-A94C-CC7487BF0B94}"/>
              </a:ext>
            </a:extLst>
          </p:cNvPr>
          <p:cNvSpPr txBox="1">
            <a:spLocks/>
          </p:cNvSpPr>
          <p:nvPr/>
        </p:nvSpPr>
        <p:spPr>
          <a:xfrm>
            <a:off x="611560" y="332656"/>
            <a:ext cx="6335713" cy="1066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altLang="en-US" sz="2800" b="1" dirty="0"/>
              <a:t>Disqualification from membership</a:t>
            </a:r>
          </a:p>
        </p:txBody>
      </p:sp>
      <p:sp>
        <p:nvSpPr>
          <p:cNvPr id="4" name="Content Placeholder 2">
            <a:extLst>
              <a:ext uri="{FF2B5EF4-FFF2-40B4-BE49-F238E27FC236}">
                <a16:creationId xmlns:a16="http://schemas.microsoft.com/office/drawing/2014/main" id="{777D4F31-F1D5-60F4-5B72-C6F556D5E422}"/>
              </a:ext>
            </a:extLst>
          </p:cNvPr>
          <p:cNvSpPr>
            <a:spLocks noGrp="1"/>
          </p:cNvSpPr>
          <p:nvPr/>
        </p:nvSpPr>
        <p:spPr bwMode="auto">
          <a:xfrm>
            <a:off x="555716" y="1230578"/>
            <a:ext cx="11080568" cy="156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spcBef>
                <a:spcPts val="0"/>
              </a:spcBef>
              <a:spcAft>
                <a:spcPts val="1800"/>
              </a:spcAft>
              <a:buClr>
                <a:schemeClr val="tx2"/>
              </a:buClr>
              <a:buNone/>
              <a:defRPr/>
            </a:pPr>
            <a:r>
              <a:rPr lang="en-GB" altLang="en-US" sz="2700" dirty="0"/>
              <a:t>Panel members need to be able to act impartially and need to </a:t>
            </a:r>
            <a:r>
              <a:rPr lang="en-GB" altLang="en-US" sz="2700" i="1" dirty="0"/>
              <a:t>be seen to be </a:t>
            </a:r>
            <a:r>
              <a:rPr lang="en-GB" altLang="en-US" sz="2700" dirty="0"/>
              <a:t>impartial.   Additionally, the panel needs to able to make its decision based only on the information made available to it in the submissions pack and/or at the meeting itself </a:t>
            </a:r>
            <a:r>
              <a:rPr lang="en-GB" altLang="en-US" sz="2700" b="1" dirty="0"/>
              <a:t>- </a:t>
            </a:r>
            <a:r>
              <a:rPr lang="en-GB" altLang="en-US" sz="2800" b="1" dirty="0">
                <a:solidFill>
                  <a:srgbClr val="FF0000"/>
                </a:solidFill>
              </a:rPr>
              <a:t>ie the panel members must have no prior knowledge </a:t>
            </a:r>
            <a:br>
              <a:rPr lang="en-GB" altLang="en-US" sz="2800" dirty="0">
                <a:solidFill>
                  <a:srgbClr val="FF0000"/>
                </a:solidFill>
              </a:rPr>
            </a:br>
            <a:endParaRPr lang="en-GB" altLang="en-US" sz="2700" dirty="0">
              <a:solidFill>
                <a:srgbClr val="FF0000"/>
              </a:solidFill>
            </a:endParaRPr>
          </a:p>
        </p:txBody>
      </p:sp>
      <p:sp>
        <p:nvSpPr>
          <p:cNvPr id="3" name="TextBox 2">
            <a:extLst>
              <a:ext uri="{FF2B5EF4-FFF2-40B4-BE49-F238E27FC236}">
                <a16:creationId xmlns:a16="http://schemas.microsoft.com/office/drawing/2014/main" id="{85D9DA29-027B-7BA8-BAC5-A0CE8C1D628A}"/>
              </a:ext>
            </a:extLst>
          </p:cNvPr>
          <p:cNvSpPr txBox="1"/>
          <p:nvPr/>
        </p:nvSpPr>
        <p:spPr>
          <a:xfrm>
            <a:off x="536666" y="3483111"/>
            <a:ext cx="5479324" cy="492443"/>
          </a:xfrm>
          <a:prstGeom prst="rect">
            <a:avLst/>
          </a:prstGeom>
          <a:noFill/>
        </p:spPr>
        <p:txBody>
          <a:bodyPr wrap="square" rtlCol="0">
            <a:spAutoFit/>
          </a:bodyPr>
          <a:lstStyle/>
          <a:p>
            <a:pPr algn="ctr"/>
            <a:r>
              <a:rPr lang="en-GB" sz="2600" dirty="0">
                <a:solidFill>
                  <a:srgbClr val="FF0000"/>
                </a:solidFill>
              </a:rPr>
              <a:t>Potential conflicts of interest</a:t>
            </a:r>
          </a:p>
        </p:txBody>
      </p:sp>
      <p:sp>
        <p:nvSpPr>
          <p:cNvPr id="6" name="Cloud 5">
            <a:extLst>
              <a:ext uri="{FF2B5EF4-FFF2-40B4-BE49-F238E27FC236}">
                <a16:creationId xmlns:a16="http://schemas.microsoft.com/office/drawing/2014/main" id="{449A09AA-0CBC-E6F4-5461-C508E7D3D336}"/>
              </a:ext>
            </a:extLst>
          </p:cNvPr>
          <p:cNvSpPr/>
          <p:nvPr/>
        </p:nvSpPr>
        <p:spPr>
          <a:xfrm>
            <a:off x="3644966" y="4274033"/>
            <a:ext cx="6230554" cy="1244132"/>
          </a:xfrm>
          <a:prstGeom prst="cloud">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855CB31A-EF26-1D17-2356-EF4ED93A0AB2}"/>
              </a:ext>
            </a:extLst>
          </p:cNvPr>
          <p:cNvSpPr txBox="1"/>
          <p:nvPr/>
        </p:nvSpPr>
        <p:spPr>
          <a:xfrm>
            <a:off x="4008792" y="4535397"/>
            <a:ext cx="5479324" cy="892552"/>
          </a:xfrm>
          <a:prstGeom prst="rect">
            <a:avLst/>
          </a:prstGeom>
          <a:noFill/>
        </p:spPr>
        <p:txBody>
          <a:bodyPr wrap="square" rtlCol="0">
            <a:spAutoFit/>
          </a:bodyPr>
          <a:lstStyle/>
          <a:p>
            <a:pPr algn="ctr"/>
            <a:r>
              <a:rPr lang="en-GB" sz="2600" dirty="0">
                <a:solidFill>
                  <a:srgbClr val="FF0000"/>
                </a:solidFill>
              </a:rPr>
              <a:t>What’s your board’s process for panel selection?</a:t>
            </a:r>
          </a:p>
        </p:txBody>
      </p:sp>
      <p:sp>
        <p:nvSpPr>
          <p:cNvPr id="8" name="Cloud 7">
            <a:extLst>
              <a:ext uri="{FF2B5EF4-FFF2-40B4-BE49-F238E27FC236}">
                <a16:creationId xmlns:a16="http://schemas.microsoft.com/office/drawing/2014/main" id="{953BB4E5-26C8-09B8-7AF7-15C78CF4118A}"/>
              </a:ext>
            </a:extLst>
          </p:cNvPr>
          <p:cNvSpPr/>
          <p:nvPr/>
        </p:nvSpPr>
        <p:spPr>
          <a:xfrm>
            <a:off x="6096000" y="5527845"/>
            <a:ext cx="5969736" cy="1244132"/>
          </a:xfrm>
          <a:prstGeom prst="cloud">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9" name="TextBox 8">
            <a:extLst>
              <a:ext uri="{FF2B5EF4-FFF2-40B4-BE49-F238E27FC236}">
                <a16:creationId xmlns:a16="http://schemas.microsoft.com/office/drawing/2014/main" id="{D211028A-CD17-B903-F028-491C21D708A5}"/>
              </a:ext>
            </a:extLst>
          </p:cNvPr>
          <p:cNvSpPr txBox="1"/>
          <p:nvPr/>
        </p:nvSpPr>
        <p:spPr>
          <a:xfrm>
            <a:off x="6586412" y="5687156"/>
            <a:ext cx="5479324" cy="892552"/>
          </a:xfrm>
          <a:prstGeom prst="rect">
            <a:avLst/>
          </a:prstGeom>
          <a:noFill/>
        </p:spPr>
        <p:txBody>
          <a:bodyPr wrap="square" rtlCol="0">
            <a:spAutoFit/>
          </a:bodyPr>
          <a:lstStyle/>
          <a:p>
            <a:pPr algn="ctr"/>
            <a:r>
              <a:rPr lang="en-GB" sz="2600" dirty="0">
                <a:solidFill>
                  <a:srgbClr val="FF0000"/>
                </a:solidFill>
              </a:rPr>
              <a:t>What’s your board’s process for managing any objections?</a:t>
            </a:r>
          </a:p>
        </p:txBody>
      </p:sp>
      <p:sp>
        <p:nvSpPr>
          <p:cNvPr id="10" name="TextBox 9">
            <a:extLst>
              <a:ext uri="{FF2B5EF4-FFF2-40B4-BE49-F238E27FC236}">
                <a16:creationId xmlns:a16="http://schemas.microsoft.com/office/drawing/2014/main" id="{BBF29F46-80E9-4C39-80E1-3ED56E59220F}"/>
              </a:ext>
            </a:extLst>
          </p:cNvPr>
          <p:cNvSpPr txBox="1"/>
          <p:nvPr/>
        </p:nvSpPr>
        <p:spPr>
          <a:xfrm>
            <a:off x="536666" y="5687156"/>
            <a:ext cx="4097055" cy="584775"/>
          </a:xfrm>
          <a:prstGeom prst="rect">
            <a:avLst/>
          </a:prstGeom>
          <a:noFill/>
        </p:spPr>
        <p:txBody>
          <a:bodyPr wrap="square" rtlCol="0">
            <a:spAutoFit/>
          </a:bodyPr>
          <a:lstStyle/>
          <a:p>
            <a:r>
              <a:rPr lang="en-GB" sz="3200" b="1" dirty="0">
                <a:solidFill>
                  <a:srgbClr val="FF0000"/>
                </a:solidFill>
              </a:rPr>
              <a:t>Discussion points:</a:t>
            </a:r>
          </a:p>
        </p:txBody>
      </p:sp>
    </p:spTree>
    <p:extLst>
      <p:ext uri="{BB962C8B-B14F-4D97-AF65-F5344CB8AC3E}">
        <p14:creationId xmlns:p14="http://schemas.microsoft.com/office/powerpoint/2010/main" val="2098969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Powerpoint_master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951</TotalTime>
  <Words>1849</Words>
  <Application>Microsoft Office PowerPoint</Application>
  <PresentationFormat>Widescreen</PresentationFormat>
  <Paragraphs>126</Paragraphs>
  <Slides>22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Tahoma</vt:lpstr>
      <vt:lpstr>Powerpoint_master_template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Alasdair Whitelaw (AfC)</dc:creator>
  <cp:lastModifiedBy>Rebecca Walker</cp:lastModifiedBy>
  <cp:revision>13</cp:revision>
  <dcterms:created xsi:type="dcterms:W3CDTF">2023-01-05T11:15:51Z</dcterms:created>
  <dcterms:modified xsi:type="dcterms:W3CDTF">2023-07-18T18:05:43Z</dcterms:modified>
</cp:coreProperties>
</file>