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customXml/itemProps12.xml" ContentType="application/vnd.openxmlformats-officedocument.customXmlProperties+xml"/>
  <Override PartName="/customXml/itemProps13.xml" ContentType="application/vnd.openxmlformats-officedocument.customXmlProperties+xml"/>
  <Override PartName="/customXml/itemProps14.xml" ContentType="application/vnd.openxmlformats-officedocument.customXmlProperties+xml"/>
  <Override PartName="/customXml/itemProps15.xml" ContentType="application/vnd.openxmlformats-officedocument.customXmlProperties+xml"/>
  <Override PartName="/customXml/itemProps16.xml" ContentType="application/vnd.openxmlformats-officedocument.customXmlProperties+xml"/>
  <Override PartName="/customXml/itemProps17.xml" ContentType="application/vnd.openxmlformats-officedocument.customXmlProperties+xml"/>
  <Override PartName="/customXml/itemProps18.xml" ContentType="application/vnd.openxmlformats-officedocument.customXmlProperties+xml"/>
  <Override PartName="/customXml/itemProps19.xml" ContentType="application/vnd.openxmlformats-officedocument.customXmlProperties+xml"/>
  <Override PartName="/customXml/itemProps20.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2.xml" ContentType="application/vnd.openxmlformats-officedocument.theme+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8" r:id="rId21"/>
    <p:sldMasterId id="2147484008" r:id="rId22"/>
    <p:sldMasterId id="2147484043" r:id="rId23"/>
  </p:sldMasterIdLst>
  <p:notesMasterIdLst>
    <p:notesMasterId r:id="rId42"/>
  </p:notesMasterIdLst>
  <p:handoutMasterIdLst>
    <p:handoutMasterId r:id="rId43"/>
  </p:handoutMasterIdLst>
  <p:sldIdLst>
    <p:sldId id="319" r:id="rId24"/>
    <p:sldId id="305" r:id="rId25"/>
    <p:sldId id="300" r:id="rId26"/>
    <p:sldId id="308" r:id="rId27"/>
    <p:sldId id="321" r:id="rId28"/>
    <p:sldId id="307" r:id="rId29"/>
    <p:sldId id="322" r:id="rId30"/>
    <p:sldId id="309" r:id="rId31"/>
    <p:sldId id="314" r:id="rId32"/>
    <p:sldId id="320" r:id="rId33"/>
    <p:sldId id="315" r:id="rId34"/>
    <p:sldId id="310" r:id="rId35"/>
    <p:sldId id="311" r:id="rId36"/>
    <p:sldId id="312" r:id="rId37"/>
    <p:sldId id="313" r:id="rId38"/>
    <p:sldId id="316" r:id="rId39"/>
    <p:sldId id="317" r:id="rId40"/>
    <p:sldId id="258" r:id="rId41"/>
  </p:sldIdLst>
  <p:sldSz cx="12188825" cy="6858000"/>
  <p:notesSz cx="6799263" cy="9929813"/>
  <p:defaultTextStyle>
    <a:defPPr>
      <a:defRPr lang="en-US"/>
    </a:defPPr>
    <a:lvl1pPr marL="0" algn="l" defTabSz="914240" rtl="0" eaLnBrk="1" latinLnBrk="0" hangingPunct="1">
      <a:defRPr sz="1800" kern="1200">
        <a:solidFill>
          <a:schemeClr val="tx1"/>
        </a:solidFill>
        <a:latin typeface="+mn-lt"/>
        <a:ea typeface="+mn-ea"/>
        <a:cs typeface="+mn-cs"/>
      </a:defRPr>
    </a:lvl1pPr>
    <a:lvl2pPr marL="457120" algn="l" defTabSz="914240" rtl="0" eaLnBrk="1" latinLnBrk="0" hangingPunct="1">
      <a:defRPr sz="1800" kern="1200">
        <a:solidFill>
          <a:schemeClr val="tx1"/>
        </a:solidFill>
        <a:latin typeface="+mn-lt"/>
        <a:ea typeface="+mn-ea"/>
        <a:cs typeface="+mn-cs"/>
      </a:defRPr>
    </a:lvl2pPr>
    <a:lvl3pPr marL="914240" algn="l" defTabSz="914240" rtl="0" eaLnBrk="1" latinLnBrk="0" hangingPunct="1">
      <a:defRPr sz="1800" kern="1200">
        <a:solidFill>
          <a:schemeClr val="tx1"/>
        </a:solidFill>
        <a:latin typeface="+mn-lt"/>
        <a:ea typeface="+mn-ea"/>
        <a:cs typeface="+mn-cs"/>
      </a:defRPr>
    </a:lvl3pPr>
    <a:lvl4pPr marL="1371360" algn="l" defTabSz="914240" rtl="0" eaLnBrk="1" latinLnBrk="0" hangingPunct="1">
      <a:defRPr sz="1800" kern="1200">
        <a:solidFill>
          <a:schemeClr val="tx1"/>
        </a:solidFill>
        <a:latin typeface="+mn-lt"/>
        <a:ea typeface="+mn-ea"/>
        <a:cs typeface="+mn-cs"/>
      </a:defRPr>
    </a:lvl4pPr>
    <a:lvl5pPr marL="1828480" algn="l" defTabSz="914240" rtl="0" eaLnBrk="1" latinLnBrk="0" hangingPunct="1">
      <a:defRPr sz="1800" kern="1200">
        <a:solidFill>
          <a:schemeClr val="tx1"/>
        </a:solidFill>
        <a:latin typeface="+mn-lt"/>
        <a:ea typeface="+mn-ea"/>
        <a:cs typeface="+mn-cs"/>
      </a:defRPr>
    </a:lvl5pPr>
    <a:lvl6pPr marL="2285600" algn="l" defTabSz="914240" rtl="0" eaLnBrk="1" latinLnBrk="0" hangingPunct="1">
      <a:defRPr sz="1800" kern="1200">
        <a:solidFill>
          <a:schemeClr val="tx1"/>
        </a:solidFill>
        <a:latin typeface="+mn-lt"/>
        <a:ea typeface="+mn-ea"/>
        <a:cs typeface="+mn-cs"/>
      </a:defRPr>
    </a:lvl6pPr>
    <a:lvl7pPr marL="2742720" algn="l" defTabSz="914240" rtl="0" eaLnBrk="1" latinLnBrk="0" hangingPunct="1">
      <a:defRPr sz="1800" kern="1200">
        <a:solidFill>
          <a:schemeClr val="tx1"/>
        </a:solidFill>
        <a:latin typeface="+mn-lt"/>
        <a:ea typeface="+mn-ea"/>
        <a:cs typeface="+mn-cs"/>
      </a:defRPr>
    </a:lvl7pPr>
    <a:lvl8pPr marL="3199840" algn="l" defTabSz="914240" rtl="0" eaLnBrk="1" latinLnBrk="0" hangingPunct="1">
      <a:defRPr sz="1800" kern="1200">
        <a:solidFill>
          <a:schemeClr val="tx1"/>
        </a:solidFill>
        <a:latin typeface="+mn-lt"/>
        <a:ea typeface="+mn-ea"/>
        <a:cs typeface="+mn-cs"/>
      </a:defRPr>
    </a:lvl8pPr>
    <a:lvl9pPr marL="3656960" algn="l" defTabSz="91424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3128" userDrawn="1">
          <p15:clr>
            <a:srgbClr val="A4A3A4"/>
          </p15:clr>
        </p15:guide>
        <p15:guide id="2" pos="2142"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6C18607-733B-A1E1-3EA2-B07656D3EF61}" name="Kate Haythornthwaite" initials="KH" userId="S::Kate.Haythornthwaite@coramhempsalls.org.uk::7b8637ad-7d77-46c5-9029-805317e24299" providerId="AD"/>
  <p188:author id="{A37E4B0B-E226-182D-A462-0D23E002113F}" name="RUSTON, Sean" initials="SR" userId="S::Sean.RUSTON@EDUCATION.GOV.UK::83e3d4c7-6359-4627-b4fe-0f0cfb0ab3cc" providerId="AD"/>
  <p188:author id="{26671617-E43D-EBD9-A017-66ED8279F893}" name="Amy Idle" initials="AI" userId="S::Amy.Idle@mottmac.com::18cb0cc4-b0f8-49e4-a4be-dc529de2ce07" providerId="AD"/>
  <p188:author id="{BE59661A-CC17-4E98-A1D2-C8FAD6FBF162}" name="Mubaraq Sanusi" initials="MS" userId="S::Mubaraq.Sanusi@mottmac.com::e1509530-d595-457a-ae74-c15d06880848" providerId="AD"/>
  <p188:author id="{E71B3F48-04B2-662A-9318-256DF052266C}" name="Training" initials="" userId="S::Training@coramhempsalls.org.uk::0dae44e1-ac4f-430a-a75f-7d6639ce95d0" providerId="AD"/>
  <p188:author id="{AB22CC53-F871-CBE0-9673-46030EB01ADB}" name="Jo Pringle" initials="JP" userId="S::Jo.Pringle@coramhempsalls.org.uk::b0126e5a-6250-4abe-949e-1ba1dada9eb3" providerId="AD"/>
  <p188:author id="{751BF966-72AB-468C-08BA-DE5200A22F01}" name="TAILOR, Jaimin" initials="JT" userId="S::Jaimin.TAILOR@EDUCATION.GOV.UK::2993f3f6-8513-42ff-960d-a25d5b500410" providerId="AD"/>
  <p188:author id="{D852177F-D206-9E45-2FE1-6E7A1703AE2B}" name="Kate Haythornthwaite" initials="KH" userId="S::kate.haythornthwaite@coramhempsalls.org.uk::7c9cf72a-1083-418e-93a3-4f27d53507ab" providerId="AD"/>
  <p188:author id="{94F01485-A51F-7D8B-7ED2-F10480CA0D6E}" name="Lucy Lewin" initials="" userId="S::lucy@littleangelsuppingham.onmicrosoft.com::1a07f9a8-ea88-49a0-bdb6-2a6b172b1749" providerId="AD"/>
  <p188:author id="{1968C5DB-7549-DEDB-DA42-9C004EE026BB}" name="Lucy Lewin" initials="LL" userId="S::lucy_littleangelsuppingham.onmicrosoft.com#ext#@hempsall.onmicrosoft.com::5dd2f91b-a272-4505-ad4a-8cc85e8de787" providerId="AD"/>
  <p188:author id="{731CBDE7-7ADD-F3E9-A4E3-448F86346245}" name="Kate Haythornthwaite" initials="KH" userId="S::Kate.Haythornthwaite@coramhempsalls.org.uk::7c9cf72a-1083-418e-93a3-4f27d53507a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Buttfield, Anne A" initials="BAA" lastIdx="6" clrIdx="0">
    <p:extLst>
      <p:ext uri="{19B8F6BF-5375-455C-9EA6-DF929625EA0E}">
        <p15:presenceInfo xmlns:p15="http://schemas.microsoft.com/office/powerpoint/2012/main" userId="S-1-5-21-484763869-2147084303-725345543-1074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00"/>
    <a:srgbClr val="41AD4C"/>
    <a:srgbClr val="8E3F91"/>
    <a:srgbClr val="E42925"/>
    <a:srgbClr val="E95A1A"/>
    <a:srgbClr val="EDEBE6"/>
    <a:srgbClr val="E1278D"/>
    <a:srgbClr val="F8AC04"/>
    <a:srgbClr val="FFD4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582"/>
    <p:restoredTop sz="55401" autoAdjust="0"/>
  </p:normalViewPr>
  <p:slideViewPr>
    <p:cSldViewPr snapToGrid="0">
      <p:cViewPr varScale="1">
        <p:scale>
          <a:sx n="46" d="100"/>
          <a:sy n="46" d="100"/>
        </p:scale>
        <p:origin x="1656" y="29"/>
      </p:cViewPr>
      <p:guideLst/>
    </p:cSldViewPr>
  </p:slideViewPr>
  <p:notesTextViewPr>
    <p:cViewPr>
      <p:scale>
        <a:sx n="1" d="1"/>
        <a:sy n="1" d="1"/>
      </p:scale>
      <p:origin x="0" y="0"/>
    </p:cViewPr>
  </p:notesTextViewPr>
  <p:notesViewPr>
    <p:cSldViewPr snapToGrid="0">
      <p:cViewPr>
        <p:scale>
          <a:sx n="1" d="2"/>
          <a:sy n="1" d="2"/>
        </p:scale>
        <p:origin x="0" y="0"/>
      </p:cViewPr>
      <p:guideLst>
        <p:guide orient="horz" pos="3128"/>
        <p:guide pos="214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customXml" Target="../customXml/item13.xml"/><Relationship Id="rId18" Type="http://schemas.openxmlformats.org/officeDocument/2006/relationships/customXml" Target="../customXml/item18.xml"/><Relationship Id="rId26" Type="http://schemas.openxmlformats.org/officeDocument/2006/relationships/slide" Target="slides/slide3.xml"/><Relationship Id="rId39" Type="http://schemas.openxmlformats.org/officeDocument/2006/relationships/slide" Target="slides/slide16.xml"/><Relationship Id="rId21" Type="http://schemas.openxmlformats.org/officeDocument/2006/relationships/slideMaster" Target="slideMasters/slideMaster1.xml"/><Relationship Id="rId34" Type="http://schemas.openxmlformats.org/officeDocument/2006/relationships/slide" Target="slides/slide11.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customXml" Target="../customXml/item7.xml"/><Relationship Id="rId2" Type="http://schemas.openxmlformats.org/officeDocument/2006/relationships/customXml" Target="../customXml/item2.xml"/><Relationship Id="rId16" Type="http://schemas.openxmlformats.org/officeDocument/2006/relationships/customXml" Target="../customXml/item16.xml"/><Relationship Id="rId29" Type="http://schemas.openxmlformats.org/officeDocument/2006/relationships/slide" Target="slides/slide6.xml"/><Relationship Id="rId11" Type="http://schemas.openxmlformats.org/officeDocument/2006/relationships/customXml" Target="../customXml/item11.xml"/><Relationship Id="rId24" Type="http://schemas.openxmlformats.org/officeDocument/2006/relationships/slide" Target="slides/slide1.xml"/><Relationship Id="rId32" Type="http://schemas.openxmlformats.org/officeDocument/2006/relationships/slide" Target="slides/slide9.xml"/><Relationship Id="rId37" Type="http://schemas.openxmlformats.org/officeDocument/2006/relationships/slide" Target="slides/slide14.xml"/><Relationship Id="rId40" Type="http://schemas.openxmlformats.org/officeDocument/2006/relationships/slide" Target="slides/slide17.xml"/><Relationship Id="rId45" Type="http://schemas.openxmlformats.org/officeDocument/2006/relationships/presProps" Target="presProps.xml"/><Relationship Id="rId5" Type="http://schemas.openxmlformats.org/officeDocument/2006/relationships/customXml" Target="../customXml/item5.xml"/><Relationship Id="rId15" Type="http://schemas.openxmlformats.org/officeDocument/2006/relationships/customXml" Target="../customXml/item15.xml"/><Relationship Id="rId23" Type="http://schemas.openxmlformats.org/officeDocument/2006/relationships/slideMaster" Target="slideMasters/slideMaster3.xml"/><Relationship Id="rId28" Type="http://schemas.openxmlformats.org/officeDocument/2006/relationships/slide" Target="slides/slide5.xml"/><Relationship Id="rId36" Type="http://schemas.openxmlformats.org/officeDocument/2006/relationships/slide" Target="slides/slide13.xml"/><Relationship Id="rId49" Type="http://schemas.microsoft.com/office/2018/10/relationships/authors" Target="authors.xml"/><Relationship Id="rId10" Type="http://schemas.openxmlformats.org/officeDocument/2006/relationships/customXml" Target="../customXml/item10.xml"/><Relationship Id="rId19" Type="http://schemas.openxmlformats.org/officeDocument/2006/relationships/customXml" Target="../customXml/item19.xml"/><Relationship Id="rId31" Type="http://schemas.openxmlformats.org/officeDocument/2006/relationships/slide" Target="slides/slide8.xml"/><Relationship Id="rId44"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customXml" Target="../customXml/item14.xml"/><Relationship Id="rId22" Type="http://schemas.openxmlformats.org/officeDocument/2006/relationships/slideMaster" Target="slideMasters/slideMaster2.xml"/><Relationship Id="rId27" Type="http://schemas.openxmlformats.org/officeDocument/2006/relationships/slide" Target="slides/slide4.xml"/><Relationship Id="rId30" Type="http://schemas.openxmlformats.org/officeDocument/2006/relationships/slide" Target="slides/slide7.xml"/><Relationship Id="rId35" Type="http://schemas.openxmlformats.org/officeDocument/2006/relationships/slide" Target="slides/slide12.xml"/><Relationship Id="rId43" Type="http://schemas.openxmlformats.org/officeDocument/2006/relationships/handoutMaster" Target="handoutMasters/handoutMaster1.xml"/><Relationship Id="rId48" Type="http://schemas.openxmlformats.org/officeDocument/2006/relationships/tableStyles" Target="tableStyles.xml"/><Relationship Id="rId8" Type="http://schemas.openxmlformats.org/officeDocument/2006/relationships/customXml" Target="../customXml/item8.xml"/><Relationship Id="rId3" Type="http://schemas.openxmlformats.org/officeDocument/2006/relationships/customXml" Target="../customXml/item3.xml"/><Relationship Id="rId12" Type="http://schemas.openxmlformats.org/officeDocument/2006/relationships/customXml" Target="../customXml/item12.xml"/><Relationship Id="rId17" Type="http://schemas.openxmlformats.org/officeDocument/2006/relationships/customXml" Target="../customXml/item17.xml"/><Relationship Id="rId25" Type="http://schemas.openxmlformats.org/officeDocument/2006/relationships/slide" Target="slides/slide2.xml"/><Relationship Id="rId33" Type="http://schemas.openxmlformats.org/officeDocument/2006/relationships/slide" Target="slides/slide10.xml"/><Relationship Id="rId38" Type="http://schemas.openxmlformats.org/officeDocument/2006/relationships/slide" Target="slides/slide15.xml"/><Relationship Id="rId46" Type="http://schemas.openxmlformats.org/officeDocument/2006/relationships/viewProps" Target="viewProps.xml"/><Relationship Id="rId20" Type="http://schemas.openxmlformats.org/officeDocument/2006/relationships/customXml" Target="../customXml/item20.xml"/><Relationship Id="rId41"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customXml" Target="../customXml/item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8A45CD7-9454-489C-BCF0-3B1D83B51001}"/>
              </a:ext>
            </a:extLst>
          </p:cNvPr>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5750987A-7912-44D0-9DAF-9517809DD4DF}"/>
              </a:ext>
            </a:extLst>
          </p:cNvPr>
          <p:cNvSpPr>
            <a:spLocks noGrp="1"/>
          </p:cNvSpPr>
          <p:nvPr>
            <p:ph type="dt" sz="quarter" idx="1"/>
          </p:nvPr>
        </p:nvSpPr>
        <p:spPr>
          <a:xfrm>
            <a:off x="3851275" y="0"/>
            <a:ext cx="2946400" cy="498475"/>
          </a:xfrm>
          <a:prstGeom prst="rect">
            <a:avLst/>
          </a:prstGeom>
        </p:spPr>
        <p:txBody>
          <a:bodyPr vert="horz" lIns="91440" tIns="45720" rIns="91440" bIns="45720" rtlCol="0"/>
          <a:lstStyle>
            <a:lvl1pPr algn="r">
              <a:defRPr sz="1200"/>
            </a:lvl1pPr>
          </a:lstStyle>
          <a:p>
            <a:fld id="{00E0A782-DC36-44A0-9EF5-F6B3B5C12E49}" type="datetimeFigureOut">
              <a:rPr lang="en-GB" smtClean="0"/>
              <a:t>19/06/2025</a:t>
            </a:fld>
            <a:endParaRPr lang="en-GB"/>
          </a:p>
        </p:txBody>
      </p:sp>
      <p:sp>
        <p:nvSpPr>
          <p:cNvPr id="4" name="Footer Placeholder 3">
            <a:extLst>
              <a:ext uri="{FF2B5EF4-FFF2-40B4-BE49-F238E27FC236}">
                <a16:creationId xmlns:a16="http://schemas.microsoft.com/office/drawing/2014/main" id="{7E721CC2-6B50-4469-B9AF-22408EE71EC7}"/>
              </a:ext>
            </a:extLst>
          </p:cNvPr>
          <p:cNvSpPr>
            <a:spLocks noGrp="1"/>
          </p:cNvSpPr>
          <p:nvPr>
            <p:ph type="ftr" sz="quarter" idx="2"/>
          </p:nvPr>
        </p:nvSpPr>
        <p:spPr>
          <a:xfrm>
            <a:off x="0" y="9431338"/>
            <a:ext cx="2946400" cy="49847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357D316A-31AE-4200-9D68-C83DDB9D3DA3}"/>
              </a:ext>
            </a:extLst>
          </p:cNvPr>
          <p:cNvSpPr>
            <a:spLocks noGrp="1"/>
          </p:cNvSpPr>
          <p:nvPr>
            <p:ph type="sldNum" sz="quarter" idx="3"/>
          </p:nvPr>
        </p:nvSpPr>
        <p:spPr>
          <a:xfrm>
            <a:off x="3851275" y="9431338"/>
            <a:ext cx="2946400" cy="498475"/>
          </a:xfrm>
          <a:prstGeom prst="rect">
            <a:avLst/>
          </a:prstGeom>
        </p:spPr>
        <p:txBody>
          <a:bodyPr vert="horz" lIns="91440" tIns="45720" rIns="91440" bIns="45720" rtlCol="0" anchor="b"/>
          <a:lstStyle>
            <a:lvl1pPr algn="r">
              <a:defRPr sz="1200"/>
            </a:lvl1pPr>
          </a:lstStyle>
          <a:p>
            <a:fld id="{8072BDE4-D08E-49F0-BB61-0A814DE2AC8B}" type="slidenum">
              <a:rPr lang="en-GB" smtClean="0"/>
              <a:t>‹#›</a:t>
            </a:fld>
            <a:endParaRPr lang="en-GB"/>
          </a:p>
        </p:txBody>
      </p:sp>
    </p:spTree>
    <p:extLst>
      <p:ext uri="{BB962C8B-B14F-4D97-AF65-F5344CB8AC3E}">
        <p14:creationId xmlns:p14="http://schemas.microsoft.com/office/powerpoint/2010/main" val="833138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6348" cy="498215"/>
          </a:xfrm>
          <a:prstGeom prst="rect">
            <a:avLst/>
          </a:prstGeom>
        </p:spPr>
        <p:txBody>
          <a:bodyPr vert="horz" lIns="92135" tIns="46067" rIns="92135" bIns="46067" rtlCol="0"/>
          <a:lstStyle>
            <a:lvl1pPr algn="l">
              <a:defRPr sz="1200"/>
            </a:lvl1pPr>
          </a:lstStyle>
          <a:p>
            <a:endParaRPr lang="en-GB"/>
          </a:p>
        </p:txBody>
      </p:sp>
      <p:sp>
        <p:nvSpPr>
          <p:cNvPr id="3" name="Date Placeholder 2"/>
          <p:cNvSpPr>
            <a:spLocks noGrp="1"/>
          </p:cNvSpPr>
          <p:nvPr>
            <p:ph type="dt" idx="1"/>
          </p:nvPr>
        </p:nvSpPr>
        <p:spPr>
          <a:xfrm>
            <a:off x="3851342" y="1"/>
            <a:ext cx="2946348" cy="498215"/>
          </a:xfrm>
          <a:prstGeom prst="rect">
            <a:avLst/>
          </a:prstGeom>
        </p:spPr>
        <p:txBody>
          <a:bodyPr vert="horz" lIns="92135" tIns="46067" rIns="92135" bIns="46067" rtlCol="0"/>
          <a:lstStyle>
            <a:lvl1pPr algn="r">
              <a:defRPr sz="1200"/>
            </a:lvl1pPr>
          </a:lstStyle>
          <a:p>
            <a:fld id="{2F4FEF18-17EB-4219-ACC6-102F9AEDAE3D}" type="datetimeFigureOut">
              <a:rPr lang="en-GB" smtClean="0"/>
              <a:t>19/06/2025</a:t>
            </a:fld>
            <a:endParaRPr lang="en-GB"/>
          </a:p>
        </p:txBody>
      </p:sp>
      <p:sp>
        <p:nvSpPr>
          <p:cNvPr id="4" name="Slide Image Placeholder 3"/>
          <p:cNvSpPr>
            <a:spLocks noGrp="1" noRot="1" noChangeAspect="1"/>
          </p:cNvSpPr>
          <p:nvPr>
            <p:ph type="sldImg" idx="2"/>
          </p:nvPr>
        </p:nvSpPr>
        <p:spPr>
          <a:xfrm>
            <a:off x="422275" y="1241425"/>
            <a:ext cx="5954713" cy="3349625"/>
          </a:xfrm>
          <a:prstGeom prst="rect">
            <a:avLst/>
          </a:prstGeom>
          <a:noFill/>
          <a:ln w="12700">
            <a:solidFill>
              <a:prstClr val="black"/>
            </a:solidFill>
          </a:ln>
        </p:spPr>
        <p:txBody>
          <a:bodyPr vert="horz" lIns="92135" tIns="46067" rIns="92135" bIns="46067" rtlCol="0" anchor="ctr"/>
          <a:lstStyle/>
          <a:p>
            <a:endParaRPr lang="en-GB"/>
          </a:p>
        </p:txBody>
      </p:sp>
      <p:sp>
        <p:nvSpPr>
          <p:cNvPr id="5" name="Notes Placeholder 4"/>
          <p:cNvSpPr>
            <a:spLocks noGrp="1"/>
          </p:cNvSpPr>
          <p:nvPr>
            <p:ph type="body" sz="quarter" idx="3"/>
          </p:nvPr>
        </p:nvSpPr>
        <p:spPr>
          <a:xfrm>
            <a:off x="679927" y="4778723"/>
            <a:ext cx="5439410" cy="3909864"/>
          </a:xfrm>
          <a:prstGeom prst="rect">
            <a:avLst/>
          </a:prstGeom>
        </p:spPr>
        <p:txBody>
          <a:bodyPr vert="horz" lIns="92135" tIns="46067" rIns="92135" bIns="4606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1600"/>
            <a:ext cx="2946348" cy="498214"/>
          </a:xfrm>
          <a:prstGeom prst="rect">
            <a:avLst/>
          </a:prstGeom>
        </p:spPr>
        <p:txBody>
          <a:bodyPr vert="horz" lIns="92135" tIns="46067" rIns="92135" bIns="46067" rtlCol="0" anchor="b"/>
          <a:lstStyle>
            <a:lvl1pPr algn="l">
              <a:defRPr sz="1200"/>
            </a:lvl1pPr>
          </a:lstStyle>
          <a:p>
            <a:endParaRPr lang="en-GB"/>
          </a:p>
        </p:txBody>
      </p:sp>
      <p:sp>
        <p:nvSpPr>
          <p:cNvPr id="7" name="Slide Number Placeholder 6"/>
          <p:cNvSpPr>
            <a:spLocks noGrp="1"/>
          </p:cNvSpPr>
          <p:nvPr>
            <p:ph type="sldNum" sz="quarter" idx="5"/>
          </p:nvPr>
        </p:nvSpPr>
        <p:spPr>
          <a:xfrm>
            <a:off x="3851342" y="9431600"/>
            <a:ext cx="2946348" cy="498214"/>
          </a:xfrm>
          <a:prstGeom prst="rect">
            <a:avLst/>
          </a:prstGeom>
        </p:spPr>
        <p:txBody>
          <a:bodyPr vert="horz" lIns="92135" tIns="46067" rIns="92135" bIns="46067" rtlCol="0" anchor="b"/>
          <a:lstStyle>
            <a:lvl1pPr algn="r">
              <a:defRPr sz="1200"/>
            </a:lvl1pPr>
          </a:lstStyle>
          <a:p>
            <a:fld id="{488DCF99-22F0-4D4D-88B7-7F1565E49F52}" type="slidenum">
              <a:rPr lang="en-GB" smtClean="0"/>
              <a:t>‹#›</a:t>
            </a:fld>
            <a:endParaRPr lang="en-GB"/>
          </a:p>
        </p:txBody>
      </p:sp>
    </p:spTree>
    <p:extLst>
      <p:ext uri="{BB962C8B-B14F-4D97-AF65-F5344CB8AC3E}">
        <p14:creationId xmlns:p14="http://schemas.microsoft.com/office/powerpoint/2010/main" val="793477462"/>
      </p:ext>
    </p:extLst>
  </p:cSld>
  <p:clrMap bg1="lt1" tx1="dk1" bg2="lt2" tx2="dk2" accent1="accent1" accent2="accent2" accent3="accent3" accent4="accent4" accent5="accent5" accent6="accent6" hlink="hlink" folHlink="folHlink"/>
  <p:notesStyle>
    <a:lvl1pPr marL="0" algn="l" defTabSz="914240" rtl="0" eaLnBrk="1" latinLnBrk="0" hangingPunct="1">
      <a:defRPr sz="1200" kern="1200">
        <a:solidFill>
          <a:schemeClr val="tx1"/>
        </a:solidFill>
        <a:latin typeface="+mn-lt"/>
        <a:ea typeface="+mn-ea"/>
        <a:cs typeface="+mn-cs"/>
      </a:defRPr>
    </a:lvl1pPr>
    <a:lvl2pPr marL="457120" algn="l" defTabSz="914240" rtl="0" eaLnBrk="1" latinLnBrk="0" hangingPunct="1">
      <a:defRPr sz="1200" kern="1200">
        <a:solidFill>
          <a:schemeClr val="tx1"/>
        </a:solidFill>
        <a:latin typeface="+mn-lt"/>
        <a:ea typeface="+mn-ea"/>
        <a:cs typeface="+mn-cs"/>
      </a:defRPr>
    </a:lvl2pPr>
    <a:lvl3pPr marL="914240" algn="l" defTabSz="914240" rtl="0" eaLnBrk="1" latinLnBrk="0" hangingPunct="1">
      <a:defRPr sz="1200" kern="1200">
        <a:solidFill>
          <a:schemeClr val="tx1"/>
        </a:solidFill>
        <a:latin typeface="+mn-lt"/>
        <a:ea typeface="+mn-ea"/>
        <a:cs typeface="+mn-cs"/>
      </a:defRPr>
    </a:lvl3pPr>
    <a:lvl4pPr marL="1371360" algn="l" defTabSz="914240" rtl="0" eaLnBrk="1" latinLnBrk="0" hangingPunct="1">
      <a:defRPr sz="1200" kern="1200">
        <a:solidFill>
          <a:schemeClr val="tx1"/>
        </a:solidFill>
        <a:latin typeface="+mn-lt"/>
        <a:ea typeface="+mn-ea"/>
        <a:cs typeface="+mn-cs"/>
      </a:defRPr>
    </a:lvl4pPr>
    <a:lvl5pPr marL="1828480" algn="l" defTabSz="914240" rtl="0" eaLnBrk="1" latinLnBrk="0" hangingPunct="1">
      <a:defRPr sz="1200" kern="1200">
        <a:solidFill>
          <a:schemeClr val="tx1"/>
        </a:solidFill>
        <a:latin typeface="+mn-lt"/>
        <a:ea typeface="+mn-ea"/>
        <a:cs typeface="+mn-cs"/>
      </a:defRPr>
    </a:lvl5pPr>
    <a:lvl6pPr marL="2285600" algn="l" defTabSz="914240" rtl="0" eaLnBrk="1" latinLnBrk="0" hangingPunct="1">
      <a:defRPr sz="1200" kern="1200">
        <a:solidFill>
          <a:schemeClr val="tx1"/>
        </a:solidFill>
        <a:latin typeface="+mn-lt"/>
        <a:ea typeface="+mn-ea"/>
        <a:cs typeface="+mn-cs"/>
      </a:defRPr>
    </a:lvl6pPr>
    <a:lvl7pPr marL="2742720" algn="l" defTabSz="914240" rtl="0" eaLnBrk="1" latinLnBrk="0" hangingPunct="1">
      <a:defRPr sz="1200" kern="1200">
        <a:solidFill>
          <a:schemeClr val="tx1"/>
        </a:solidFill>
        <a:latin typeface="+mn-lt"/>
        <a:ea typeface="+mn-ea"/>
        <a:cs typeface="+mn-cs"/>
      </a:defRPr>
    </a:lvl7pPr>
    <a:lvl8pPr marL="3199840" algn="l" defTabSz="914240" rtl="0" eaLnBrk="1" latinLnBrk="0" hangingPunct="1">
      <a:defRPr sz="1200" kern="1200">
        <a:solidFill>
          <a:schemeClr val="tx1"/>
        </a:solidFill>
        <a:latin typeface="+mn-lt"/>
        <a:ea typeface="+mn-ea"/>
        <a:cs typeface="+mn-cs"/>
      </a:defRPr>
    </a:lvl8pPr>
    <a:lvl9pPr marL="3656960" algn="l" defTabSz="91424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240" rtl="0" eaLnBrk="1" fontAlgn="auto" latinLnBrk="0" hangingPunct="1">
              <a:lnSpc>
                <a:spcPct val="100000"/>
              </a:lnSpc>
              <a:spcBef>
                <a:spcPts val="0"/>
              </a:spcBef>
              <a:spcAft>
                <a:spcPts val="0"/>
              </a:spcAft>
              <a:buClrTx/>
              <a:buSzTx/>
              <a:buFontTx/>
              <a:buNone/>
              <a:tabLst/>
              <a:defRPr/>
            </a:pPr>
            <a:endParaRPr lang="en-GB" sz="1200" dirty="0">
              <a:solidFill>
                <a:schemeClr val="tx1"/>
              </a:solidFill>
            </a:endParaRPr>
          </a:p>
        </p:txBody>
      </p:sp>
      <p:sp>
        <p:nvSpPr>
          <p:cNvPr id="4" name="Slide Number Placeholder 3"/>
          <p:cNvSpPr>
            <a:spLocks noGrp="1"/>
          </p:cNvSpPr>
          <p:nvPr>
            <p:ph type="sldNum" sz="quarter" idx="5"/>
          </p:nvPr>
        </p:nvSpPr>
        <p:spPr/>
        <p:txBody>
          <a:bodyPr/>
          <a:lstStyle/>
          <a:p>
            <a:pPr marL="0" marR="0" lvl="0" indent="0" algn="r" defTabSz="914240" rtl="0" eaLnBrk="1" fontAlgn="auto" latinLnBrk="0" hangingPunct="1">
              <a:lnSpc>
                <a:spcPct val="100000"/>
              </a:lnSpc>
              <a:spcBef>
                <a:spcPts val="0"/>
              </a:spcBef>
              <a:spcAft>
                <a:spcPts val="0"/>
              </a:spcAft>
              <a:buClrTx/>
              <a:buSzTx/>
              <a:buFontTx/>
              <a:buNone/>
              <a:tabLst/>
              <a:defRPr/>
            </a:pPr>
            <a:fld id="{488DCF99-22F0-4D4D-88B7-7F1565E49F52}"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24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012307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0FC75C-7667-3108-D102-C2D3AB82860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26D7881-7A20-6195-D17F-7906E743FD4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9815AA3-C81D-A62D-CAC9-9ADDFA45B247}"/>
              </a:ext>
            </a:extLst>
          </p:cNvPr>
          <p:cNvSpPr>
            <a:spLocks noGrp="1"/>
          </p:cNvSpPr>
          <p:nvPr>
            <p:ph type="body" idx="1"/>
          </p:nvPr>
        </p:nvSpPr>
        <p:spPr/>
        <p:txBody>
          <a:bodyPr/>
          <a:lstStyle/>
          <a:p>
            <a:pPr marL="0" marR="0" lvl="0" indent="0" algn="l" defTabSz="91424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a:extLst>
              <a:ext uri="{FF2B5EF4-FFF2-40B4-BE49-F238E27FC236}">
                <a16:creationId xmlns:a16="http://schemas.microsoft.com/office/drawing/2014/main" id="{F90FBA0B-CFEA-F38B-5059-472D406D3488}"/>
              </a:ext>
            </a:extLst>
          </p:cNvPr>
          <p:cNvSpPr>
            <a:spLocks noGrp="1"/>
          </p:cNvSpPr>
          <p:nvPr>
            <p:ph type="sldNum" sz="quarter" idx="5"/>
          </p:nvPr>
        </p:nvSpPr>
        <p:spPr/>
        <p:txBody>
          <a:bodyPr/>
          <a:lstStyle/>
          <a:p>
            <a:fld id="{488DCF99-22F0-4D4D-88B7-7F1565E49F52}" type="slidenum">
              <a:rPr lang="en-GB" smtClean="0"/>
              <a:t>10</a:t>
            </a:fld>
            <a:endParaRPr lang="en-GB"/>
          </a:p>
        </p:txBody>
      </p:sp>
    </p:spTree>
    <p:extLst>
      <p:ext uri="{BB962C8B-B14F-4D97-AF65-F5344CB8AC3E}">
        <p14:creationId xmlns:p14="http://schemas.microsoft.com/office/powerpoint/2010/main" val="2428251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88DCF99-22F0-4D4D-88B7-7F1565E49F52}" type="slidenum">
              <a:rPr lang="en-GB" smtClean="0"/>
              <a:t>11</a:t>
            </a:fld>
            <a:endParaRPr lang="en-GB"/>
          </a:p>
        </p:txBody>
      </p:sp>
    </p:spTree>
    <p:extLst>
      <p:ext uri="{BB962C8B-B14F-4D97-AF65-F5344CB8AC3E}">
        <p14:creationId xmlns:p14="http://schemas.microsoft.com/office/powerpoint/2010/main" val="4414901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88DCF99-22F0-4D4D-88B7-7F1565E49F52}" type="slidenum">
              <a:rPr lang="en-GB" smtClean="0"/>
              <a:t>12</a:t>
            </a:fld>
            <a:endParaRPr lang="en-GB"/>
          </a:p>
        </p:txBody>
      </p:sp>
    </p:spTree>
    <p:extLst>
      <p:ext uri="{BB962C8B-B14F-4D97-AF65-F5344CB8AC3E}">
        <p14:creationId xmlns:p14="http://schemas.microsoft.com/office/powerpoint/2010/main" val="20138843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a:effectLst/>
                <a:highlight>
                  <a:srgbClr val="FFFFFF"/>
                </a:highlight>
                <a:latin typeface="+mn-lt"/>
              </a:rPr>
              <a:t>Equitable Access </a:t>
            </a:r>
          </a:p>
          <a:p>
            <a:r>
              <a:rPr lang="en-GB" sz="1200">
                <a:effectLst/>
                <a:highlight>
                  <a:srgbClr val="FFFFFF"/>
                </a:highlight>
                <a:latin typeface="+mn-lt"/>
              </a:rPr>
              <a:t>The principle of equitable access is foundational to the Early Years Entitlement funding. The idea is that all children should have access to quality early years education regardless of their background or family income. This is why the government provides funding to cover a set number of free early years education hours for all children of a certain age. </a:t>
            </a:r>
          </a:p>
          <a:p>
            <a:r>
              <a:rPr lang="en-GB" sz="1200">
                <a:effectLst/>
                <a:highlight>
                  <a:srgbClr val="FFFFFF"/>
                </a:highlight>
                <a:latin typeface="+mn-lt"/>
              </a:rPr>
              <a:t>The guidance is essentially reinforcing this principle of equitable access. Here's why: </a:t>
            </a:r>
          </a:p>
          <a:p>
            <a:pPr>
              <a:buFont typeface="Arial" panose="020B0604020202020204" pitchFamily="34" charset="0"/>
              <a:buNone/>
            </a:pPr>
            <a:r>
              <a:rPr lang="en-GB" sz="1200">
                <a:effectLst/>
                <a:highlight>
                  <a:srgbClr val="FFFFFF"/>
                </a:highlight>
                <a:latin typeface="+mn-lt"/>
              </a:rPr>
              <a:t>●  </a:t>
            </a:r>
            <a:r>
              <a:rPr lang="en-GB" sz="1200" b="1">
                <a:effectLst/>
                <a:highlight>
                  <a:srgbClr val="FFFFFF"/>
                </a:highlight>
                <a:latin typeface="+mn-lt"/>
              </a:rPr>
              <a:t>Access to Core Service: </a:t>
            </a:r>
            <a:r>
              <a:rPr lang="en-GB" sz="1200">
                <a:effectLst/>
                <a:highlight>
                  <a:srgbClr val="FFFFFF"/>
                </a:highlight>
                <a:latin typeface="+mn-lt"/>
              </a:rPr>
              <a:t>The funded hours of early years education should be available to all children, regardless of whether their parents can afford to pay for additional services. The core service (the education itself) must not be conditional on paying any additional fees. </a:t>
            </a:r>
          </a:p>
          <a:p>
            <a:pPr>
              <a:buFont typeface="Arial" panose="020B0604020202020204" pitchFamily="34" charset="0"/>
              <a:buNone/>
            </a:pPr>
            <a:r>
              <a:rPr lang="en-GB" sz="1200">
                <a:effectLst/>
                <a:highlight>
                  <a:srgbClr val="FFFFFF"/>
                </a:highlight>
                <a:latin typeface="+mn-lt"/>
              </a:rPr>
              <a:t>●  </a:t>
            </a:r>
            <a:r>
              <a:rPr lang="en-GB" sz="1200" b="1">
                <a:effectLst/>
                <a:highlight>
                  <a:srgbClr val="FFFFFF"/>
                </a:highlight>
                <a:latin typeface="+mn-lt"/>
              </a:rPr>
              <a:t>No Mandatory Extras: </a:t>
            </a:r>
            <a:r>
              <a:rPr lang="en-GB" sz="1200">
                <a:effectLst/>
                <a:highlight>
                  <a:srgbClr val="FFFFFF"/>
                </a:highlight>
                <a:latin typeface="+mn-lt"/>
              </a:rPr>
              <a:t>While providers can offer additional optional services beyond the funded hours and can ask parents to pay for these, they can't make these fees a condition of accessing the funded hours. In other words, parents must be able to choose whether to pay for these additional optional services without it affecting their child's access to their free entitlement. </a:t>
            </a:r>
          </a:p>
          <a:p>
            <a:pPr>
              <a:buFont typeface="Arial" panose="020B0604020202020204" pitchFamily="34" charset="0"/>
              <a:buNone/>
            </a:pPr>
            <a:r>
              <a:rPr lang="en-GB" sz="1200">
                <a:effectLst/>
                <a:highlight>
                  <a:srgbClr val="FFFFFF"/>
                </a:highlight>
                <a:latin typeface="+mn-lt"/>
              </a:rPr>
              <a:t>●  </a:t>
            </a:r>
            <a:r>
              <a:rPr lang="en-GB" sz="1200" b="1">
                <a:effectLst/>
                <a:highlight>
                  <a:srgbClr val="FFFFFF"/>
                </a:highlight>
                <a:latin typeface="+mn-lt"/>
              </a:rPr>
              <a:t>Flexibility for Families: </a:t>
            </a:r>
            <a:r>
              <a:rPr lang="en-GB" sz="1200">
                <a:effectLst/>
                <a:highlight>
                  <a:srgbClr val="FFFFFF"/>
                </a:highlight>
                <a:latin typeface="+mn-lt"/>
              </a:rPr>
              <a:t>families must have the flexibility to choose what best suits their circumstances. For some families, paying for the convenience of meals or additional activities at the nursery might be a good option. For others, they might prefer to provide their own meals or opt out of </a:t>
            </a:r>
            <a:r>
              <a:rPr lang="en-GB" sz="1200" b="1">
                <a:effectLst/>
                <a:highlight>
                  <a:srgbClr val="FFFFFF"/>
                </a:highlight>
                <a:latin typeface="+mn-lt"/>
              </a:rPr>
              <a:t>additional activities. </a:t>
            </a:r>
            <a:endParaRPr lang="en-GB" sz="1200">
              <a:effectLst/>
              <a:highlight>
                <a:srgbClr val="FFFFFF"/>
              </a:highlight>
              <a:latin typeface="+mn-lt"/>
            </a:endParaRPr>
          </a:p>
          <a:p>
            <a:pPr>
              <a:buFont typeface="Arial" panose="020B0604020202020204" pitchFamily="34" charset="0"/>
              <a:buNone/>
            </a:pPr>
            <a:r>
              <a:rPr lang="en-GB" sz="1200">
                <a:effectLst/>
                <a:highlight>
                  <a:srgbClr val="FFFFFF"/>
                </a:highlight>
                <a:latin typeface="+mn-lt"/>
              </a:rPr>
              <a:t>●  </a:t>
            </a:r>
            <a:r>
              <a:rPr lang="en-GB" sz="1200" b="1">
                <a:effectLst/>
                <a:highlight>
                  <a:srgbClr val="FFFFFF"/>
                </a:highlight>
                <a:latin typeface="+mn-lt"/>
              </a:rPr>
              <a:t>Consideration for Financial Situations: </a:t>
            </a:r>
            <a:r>
              <a:rPr lang="en-GB" sz="1200">
                <a:effectLst/>
                <a:highlight>
                  <a:srgbClr val="FFFFFF"/>
                </a:highlight>
                <a:latin typeface="+mn-lt"/>
              </a:rPr>
              <a:t>The policy also acknowledges that some families might be unable or unwilling to pay for additional services. In these cases, providers are encouraged to have a policy in place to respond to this, such as allowing parents to provide their own meals or nappies, or potentially waiving or reducing the cost of meals and snacks. </a:t>
            </a:r>
          </a:p>
          <a:p>
            <a:pPr>
              <a:buFont typeface="Arial" panose="020B0604020202020204" pitchFamily="34" charset="0"/>
              <a:buNone/>
            </a:pPr>
            <a:endParaRPr lang="en-GB" sz="1200">
              <a:effectLst/>
              <a:highlight>
                <a:srgbClr val="FFFFFF"/>
              </a:highlight>
              <a:latin typeface="+mn-lt"/>
            </a:endParaRPr>
          </a:p>
          <a:p>
            <a:pPr>
              <a:buFont typeface="Arial" panose="020B0604020202020204" pitchFamily="34" charset="0"/>
              <a:buNone/>
            </a:pPr>
            <a:r>
              <a:rPr lang="en-GB" sz="1200">
                <a:effectLst/>
                <a:highlight>
                  <a:srgbClr val="FFFFFF"/>
                </a:highlight>
                <a:latin typeface="+mn-lt"/>
              </a:rPr>
              <a:t>The overall aim is to ensure that all children can access their free early years education on an equal basis, regardless of what their parents can afford to pay for in addition to this. This helps to promote social mobility and gives all children the chance to benefit from early years education. </a:t>
            </a:r>
          </a:p>
          <a:p>
            <a:endParaRPr lang="en-GB"/>
          </a:p>
        </p:txBody>
      </p:sp>
      <p:sp>
        <p:nvSpPr>
          <p:cNvPr id="4" name="Slide Number Placeholder 3"/>
          <p:cNvSpPr>
            <a:spLocks noGrp="1"/>
          </p:cNvSpPr>
          <p:nvPr>
            <p:ph type="sldNum" sz="quarter" idx="5"/>
          </p:nvPr>
        </p:nvSpPr>
        <p:spPr/>
        <p:txBody>
          <a:bodyPr/>
          <a:lstStyle/>
          <a:p>
            <a:fld id="{488DCF99-22F0-4D4D-88B7-7F1565E49F52}" type="slidenum">
              <a:rPr lang="en-GB" smtClean="0"/>
              <a:t>13</a:t>
            </a:fld>
            <a:endParaRPr lang="en-GB"/>
          </a:p>
        </p:txBody>
      </p:sp>
    </p:spTree>
    <p:extLst>
      <p:ext uri="{BB962C8B-B14F-4D97-AF65-F5344CB8AC3E}">
        <p14:creationId xmlns:p14="http://schemas.microsoft.com/office/powerpoint/2010/main" val="12974507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88DCF99-22F0-4D4D-88B7-7F1565E49F52}" type="slidenum">
              <a:rPr lang="en-GB" smtClean="0"/>
              <a:t>14</a:t>
            </a:fld>
            <a:endParaRPr lang="en-GB"/>
          </a:p>
        </p:txBody>
      </p:sp>
    </p:spTree>
    <p:extLst>
      <p:ext uri="{BB962C8B-B14F-4D97-AF65-F5344CB8AC3E}">
        <p14:creationId xmlns:p14="http://schemas.microsoft.com/office/powerpoint/2010/main" val="36519355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88DCF99-22F0-4D4D-88B7-7F1565E49F52}" type="slidenum">
              <a:rPr lang="en-GB" smtClean="0"/>
              <a:t>15</a:t>
            </a:fld>
            <a:endParaRPr lang="en-GB"/>
          </a:p>
        </p:txBody>
      </p:sp>
    </p:spTree>
    <p:extLst>
      <p:ext uri="{BB962C8B-B14F-4D97-AF65-F5344CB8AC3E}">
        <p14:creationId xmlns:p14="http://schemas.microsoft.com/office/powerpoint/2010/main" val="10017792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88DCF99-22F0-4D4D-88B7-7F1565E49F52}" type="slidenum">
              <a:rPr lang="en-GB" smtClean="0"/>
              <a:t>16</a:t>
            </a:fld>
            <a:endParaRPr lang="en-GB"/>
          </a:p>
        </p:txBody>
      </p:sp>
    </p:spTree>
    <p:extLst>
      <p:ext uri="{BB962C8B-B14F-4D97-AF65-F5344CB8AC3E}">
        <p14:creationId xmlns:p14="http://schemas.microsoft.com/office/powerpoint/2010/main" val="949612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88DCF99-22F0-4D4D-88B7-7F1565E49F52}" type="slidenum">
              <a:rPr lang="en-GB" smtClean="0"/>
              <a:t>17</a:t>
            </a:fld>
            <a:endParaRPr lang="en-GB"/>
          </a:p>
        </p:txBody>
      </p:sp>
    </p:spTree>
    <p:extLst>
      <p:ext uri="{BB962C8B-B14F-4D97-AF65-F5344CB8AC3E}">
        <p14:creationId xmlns:p14="http://schemas.microsoft.com/office/powerpoint/2010/main" val="14021922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88DCF99-22F0-4D4D-88B7-7F1565E49F52}" type="slidenum">
              <a:rPr lang="en-GB" smtClean="0"/>
              <a:t>18</a:t>
            </a:fld>
            <a:endParaRPr lang="en-GB"/>
          </a:p>
        </p:txBody>
      </p:sp>
    </p:spTree>
    <p:extLst>
      <p:ext uri="{BB962C8B-B14F-4D97-AF65-F5344CB8AC3E}">
        <p14:creationId xmlns:p14="http://schemas.microsoft.com/office/powerpoint/2010/main" val="1673000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Navigating charging, invoicing and consumables under the new April 2025 statutory guidance doesn’t need to feel daunting.</a:t>
            </a:r>
          </a:p>
          <a:p>
            <a:pPr algn="l"/>
            <a:endParaRPr lang="en-GB" b="0" i="0" u="none" strike="noStrike" dirty="0">
              <a:solidFill>
                <a:srgbClr val="000000"/>
              </a:solidFill>
              <a:effectLst/>
            </a:endParaRPr>
          </a:p>
          <a:p>
            <a:pPr algn="l"/>
            <a:r>
              <a:rPr lang="en-GB" b="0" i="0" u="none" strike="noStrike" dirty="0">
                <a:solidFill>
                  <a:srgbClr val="000000"/>
                </a:solidFill>
                <a:effectLst/>
              </a:rPr>
              <a:t>Today, we’ll break it down and offer practical tools to help you:</a:t>
            </a:r>
          </a:p>
          <a:p>
            <a:pPr algn="l">
              <a:buFont typeface="Arial" panose="020B0604020202020204" pitchFamily="34" charset="0"/>
              <a:buChar char="•"/>
            </a:pPr>
            <a:r>
              <a:rPr lang="en-GB" b="0" i="0" u="none" strike="noStrike" dirty="0">
                <a:solidFill>
                  <a:srgbClr val="000000"/>
                </a:solidFill>
                <a:effectLst/>
              </a:rPr>
              <a:t>Understand what’s changed</a:t>
            </a:r>
          </a:p>
          <a:p>
            <a:pPr algn="l">
              <a:buFont typeface="Arial" panose="020B0604020202020204" pitchFamily="34" charset="0"/>
              <a:buChar char="•"/>
            </a:pPr>
            <a:r>
              <a:rPr lang="en-GB" b="0" i="0" u="none" strike="noStrike" dirty="0">
                <a:solidFill>
                  <a:srgbClr val="000000"/>
                </a:solidFill>
                <a:effectLst/>
              </a:rPr>
              <a:t>Stay compliant without complexity</a:t>
            </a:r>
          </a:p>
          <a:p>
            <a:pPr algn="l">
              <a:buFont typeface="Arial" panose="020B0604020202020204" pitchFamily="34" charset="0"/>
              <a:buChar char="•"/>
            </a:pPr>
            <a:r>
              <a:rPr lang="en-GB" b="0" i="0" u="none" strike="noStrike" dirty="0">
                <a:solidFill>
                  <a:srgbClr val="000000"/>
                </a:solidFill>
                <a:effectLst/>
              </a:rPr>
              <a:t>Build models that are transparent, sustainable and inclusive</a:t>
            </a:r>
          </a:p>
          <a:p>
            <a:pPr algn="l"/>
            <a:endParaRPr lang="en-GB" b="1" i="0" u="none" strike="noStrike" dirty="0">
              <a:solidFill>
                <a:srgbClr val="000000"/>
              </a:solidFill>
              <a:effectLst/>
            </a:endParaRPr>
          </a:p>
          <a:p>
            <a:pPr algn="l"/>
            <a:r>
              <a:rPr lang="en-GB" b="1" i="0" u="none" strike="noStrike" dirty="0">
                <a:solidFill>
                  <a:srgbClr val="000000"/>
                </a:solidFill>
                <a:effectLst/>
              </a:rPr>
              <a:t>We’ll cover:</a:t>
            </a:r>
            <a:endParaRPr lang="en-GB" b="0" i="0" u="none" strike="noStrike" dirty="0">
              <a:solidFill>
                <a:srgbClr val="000000"/>
              </a:solidFill>
              <a:effectLst/>
            </a:endParaRPr>
          </a:p>
          <a:p>
            <a:pPr algn="l">
              <a:buFont typeface="Arial" panose="020B0604020202020204" pitchFamily="34" charset="0"/>
              <a:buChar char="•"/>
            </a:pPr>
            <a:r>
              <a:rPr lang="en-GB" b="0" i="0" u="none" strike="noStrike" dirty="0">
                <a:solidFill>
                  <a:srgbClr val="000000"/>
                </a:solidFill>
                <a:effectLst/>
              </a:rPr>
              <a:t>What’s changed in the April 2025 guidance</a:t>
            </a:r>
          </a:p>
          <a:p>
            <a:pPr algn="l">
              <a:buFont typeface="Arial" panose="020B0604020202020204" pitchFamily="34" charset="0"/>
              <a:buChar char="•"/>
            </a:pPr>
            <a:r>
              <a:rPr lang="en-GB" b="0" i="0" u="none" strike="noStrike" dirty="0">
                <a:solidFill>
                  <a:srgbClr val="000000"/>
                </a:solidFill>
                <a:effectLst/>
              </a:rPr>
              <a:t>Charging for consumables: what’s allowed (and what’s not)</a:t>
            </a:r>
          </a:p>
          <a:p>
            <a:pPr algn="l">
              <a:buFont typeface="Arial" panose="020B0604020202020204" pitchFamily="34" charset="0"/>
              <a:buChar char="•"/>
            </a:pPr>
            <a:r>
              <a:rPr lang="en-GB" b="0" i="0" u="none" strike="noStrike" dirty="0">
                <a:solidFill>
                  <a:srgbClr val="000000"/>
                </a:solidFill>
                <a:effectLst/>
              </a:rPr>
              <a:t>Avoiding top-up fees with confidence</a:t>
            </a:r>
          </a:p>
          <a:p>
            <a:pPr algn="l">
              <a:buFont typeface="Arial" panose="020B0604020202020204" pitchFamily="34" charset="0"/>
              <a:buChar char="•"/>
            </a:pPr>
            <a:r>
              <a:rPr lang="en-GB" b="0" i="0" u="none" strike="noStrike" dirty="0">
                <a:solidFill>
                  <a:srgbClr val="000000"/>
                </a:solidFill>
                <a:effectLst/>
              </a:rPr>
              <a:t>Optional extras vs core provision</a:t>
            </a:r>
          </a:p>
          <a:p>
            <a:pPr algn="l">
              <a:buFont typeface="Arial" panose="020B0604020202020204" pitchFamily="34" charset="0"/>
              <a:buChar char="•"/>
            </a:pPr>
            <a:r>
              <a:rPr lang="en-GB" b="0" i="0" u="none" strike="noStrike" dirty="0">
                <a:solidFill>
                  <a:srgbClr val="000000"/>
                </a:solidFill>
                <a:effectLst/>
              </a:rPr>
              <a:t>How to build clarity into your systems, policies, and pricing</a:t>
            </a:r>
            <a:br>
              <a:rPr lang="en-GB" b="0" i="0" u="none" strike="noStrike" dirty="0">
                <a:solidFill>
                  <a:srgbClr val="000000"/>
                </a:solidFill>
                <a:effectLst/>
              </a:rPr>
            </a:br>
            <a:br>
              <a:rPr lang="en-GB" b="0" i="0" u="none" strike="noStrike" dirty="0">
                <a:solidFill>
                  <a:srgbClr val="000000"/>
                </a:solidFill>
                <a:effectLst/>
              </a:rPr>
            </a:br>
            <a:r>
              <a:rPr lang="en-GB" b="0" i="1" u="none" strike="noStrike" dirty="0">
                <a:solidFill>
                  <a:srgbClr val="000000"/>
                </a:solidFill>
                <a:effectLst/>
              </a:rPr>
              <a:t>The goal isn’t to catch providers out – it’s to ensure funded places are truly free, while helping you stay sustainable and clear.</a:t>
            </a:r>
            <a:endParaRPr lang="en-GB" sz="1200" b="0" i="0" u="none" strike="noStrike" dirty="0">
              <a:solidFill>
                <a:srgbClr val="000000"/>
              </a:solidFill>
              <a:effectLst/>
              <a:latin typeface="+mn-lt"/>
            </a:endParaRPr>
          </a:p>
          <a:p>
            <a:br>
              <a:rPr lang="en-GB" sz="1200" dirty="0">
                <a:latin typeface="+mn-lt"/>
              </a:rPr>
            </a:br>
            <a:br>
              <a:rPr lang="en-GB" sz="1200" dirty="0">
                <a:latin typeface="+mn-lt"/>
              </a:rPr>
            </a:br>
            <a:endParaRPr lang="en-US" sz="1200" dirty="0">
              <a:latin typeface="+mn-lt"/>
            </a:endParaRPr>
          </a:p>
        </p:txBody>
      </p:sp>
      <p:sp>
        <p:nvSpPr>
          <p:cNvPr id="4" name="Slide Number Placeholder 3"/>
          <p:cNvSpPr>
            <a:spLocks noGrp="1"/>
          </p:cNvSpPr>
          <p:nvPr>
            <p:ph type="sldNum" sz="quarter" idx="5"/>
          </p:nvPr>
        </p:nvSpPr>
        <p:spPr/>
        <p:txBody>
          <a:bodyPr/>
          <a:lstStyle/>
          <a:p>
            <a:fld id="{488DCF99-22F0-4D4D-88B7-7F1565E49F52}" type="slidenum">
              <a:rPr lang="en-GB"/>
              <a:t>2</a:t>
            </a:fld>
            <a:endParaRPr lang="en-GB"/>
          </a:p>
        </p:txBody>
      </p:sp>
    </p:spTree>
    <p:extLst>
      <p:ext uri="{BB962C8B-B14F-4D97-AF65-F5344CB8AC3E}">
        <p14:creationId xmlns:p14="http://schemas.microsoft.com/office/powerpoint/2010/main" val="25472473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panose="020F0502020204030204"/>
              <a:cs typeface="Calibri" panose="020F0502020204030204"/>
            </a:endParaRPr>
          </a:p>
        </p:txBody>
      </p:sp>
      <p:sp>
        <p:nvSpPr>
          <p:cNvPr id="4" name="Slide Number Placeholder 3"/>
          <p:cNvSpPr>
            <a:spLocks noGrp="1"/>
          </p:cNvSpPr>
          <p:nvPr>
            <p:ph type="sldNum" sz="quarter" idx="5"/>
          </p:nvPr>
        </p:nvSpPr>
        <p:spPr/>
        <p:txBody>
          <a:bodyPr/>
          <a:lstStyle/>
          <a:p>
            <a:fld id="{488DCF99-22F0-4D4D-88B7-7F1565E49F52}" type="slidenum">
              <a:rPr lang="en-GB"/>
              <a:t>3</a:t>
            </a:fld>
            <a:endParaRPr lang="en-GB"/>
          </a:p>
        </p:txBody>
      </p:sp>
    </p:spTree>
    <p:extLst>
      <p:ext uri="{BB962C8B-B14F-4D97-AF65-F5344CB8AC3E}">
        <p14:creationId xmlns:p14="http://schemas.microsoft.com/office/powerpoint/2010/main" val="27689947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8DCF99-22F0-4D4D-88B7-7F1565E49F52}" type="slidenum">
              <a:rPr lang="en-GB"/>
              <a:t>4</a:t>
            </a:fld>
            <a:endParaRPr lang="en-GB"/>
          </a:p>
        </p:txBody>
      </p:sp>
    </p:spTree>
    <p:extLst>
      <p:ext uri="{BB962C8B-B14F-4D97-AF65-F5344CB8AC3E}">
        <p14:creationId xmlns:p14="http://schemas.microsoft.com/office/powerpoint/2010/main" val="22889405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D1562C-1D1E-A258-3A5C-ED2E02E328D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BF9F435-8493-82CD-CBB0-2194C75B8DD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FEAA152-2F5D-8367-E35B-468961EB107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3D01DFF-EA0C-0E08-195E-CCF80327248F}"/>
              </a:ext>
            </a:extLst>
          </p:cNvPr>
          <p:cNvSpPr>
            <a:spLocks noGrp="1"/>
          </p:cNvSpPr>
          <p:nvPr>
            <p:ph type="sldNum" sz="quarter" idx="5"/>
          </p:nvPr>
        </p:nvSpPr>
        <p:spPr/>
        <p:txBody>
          <a:bodyPr/>
          <a:lstStyle/>
          <a:p>
            <a:fld id="{488DCF99-22F0-4D4D-88B7-7F1565E49F52}" type="slidenum">
              <a:rPr lang="en-GB"/>
              <a:t>5</a:t>
            </a:fld>
            <a:endParaRPr lang="en-GB"/>
          </a:p>
        </p:txBody>
      </p:sp>
    </p:spTree>
    <p:extLst>
      <p:ext uri="{BB962C8B-B14F-4D97-AF65-F5344CB8AC3E}">
        <p14:creationId xmlns:p14="http://schemas.microsoft.com/office/powerpoint/2010/main" val="17004827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Slide Number Placeholder 3"/>
          <p:cNvSpPr>
            <a:spLocks noGrp="1"/>
          </p:cNvSpPr>
          <p:nvPr>
            <p:ph type="sldNum" sz="quarter" idx="5"/>
          </p:nvPr>
        </p:nvSpPr>
        <p:spPr/>
        <p:txBody>
          <a:bodyPr/>
          <a:lstStyle/>
          <a:p>
            <a:fld id="{488DCF99-22F0-4D4D-88B7-7F1565E49F52}" type="slidenum">
              <a:rPr lang="en-GB"/>
              <a:t>6</a:t>
            </a:fld>
            <a:endParaRPr lang="en-GB"/>
          </a:p>
        </p:txBody>
      </p:sp>
    </p:spTree>
    <p:extLst>
      <p:ext uri="{BB962C8B-B14F-4D97-AF65-F5344CB8AC3E}">
        <p14:creationId xmlns:p14="http://schemas.microsoft.com/office/powerpoint/2010/main" val="8882641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Slide Number Placeholder 3"/>
          <p:cNvSpPr>
            <a:spLocks noGrp="1"/>
          </p:cNvSpPr>
          <p:nvPr>
            <p:ph type="sldNum" sz="quarter" idx="5"/>
          </p:nvPr>
        </p:nvSpPr>
        <p:spPr/>
        <p:txBody>
          <a:bodyPr/>
          <a:lstStyle/>
          <a:p>
            <a:fld id="{488DCF99-22F0-4D4D-88B7-7F1565E49F52}" type="slidenum">
              <a:rPr lang="en-GB"/>
              <a:t>7</a:t>
            </a:fld>
            <a:endParaRPr lang="en-GB"/>
          </a:p>
        </p:txBody>
      </p:sp>
    </p:spTree>
    <p:extLst>
      <p:ext uri="{BB962C8B-B14F-4D97-AF65-F5344CB8AC3E}">
        <p14:creationId xmlns:p14="http://schemas.microsoft.com/office/powerpoint/2010/main" val="39455583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ea typeface="Calibri" panose="020F0502020204030204"/>
              <a:cs typeface="Calibri" panose="020F0502020204030204"/>
            </a:endParaRPr>
          </a:p>
        </p:txBody>
      </p:sp>
      <p:sp>
        <p:nvSpPr>
          <p:cNvPr id="4" name="Slide Number Placeholder 3"/>
          <p:cNvSpPr>
            <a:spLocks noGrp="1"/>
          </p:cNvSpPr>
          <p:nvPr>
            <p:ph type="sldNum" sz="quarter" idx="5"/>
          </p:nvPr>
        </p:nvSpPr>
        <p:spPr/>
        <p:txBody>
          <a:bodyPr/>
          <a:lstStyle/>
          <a:p>
            <a:fld id="{488DCF99-22F0-4D4D-88B7-7F1565E49F52}" type="slidenum">
              <a:rPr lang="en-GB" smtClean="0"/>
              <a:t>8</a:t>
            </a:fld>
            <a:endParaRPr lang="en-GB"/>
          </a:p>
        </p:txBody>
      </p:sp>
    </p:spTree>
    <p:extLst>
      <p:ext uri="{BB962C8B-B14F-4D97-AF65-F5344CB8AC3E}">
        <p14:creationId xmlns:p14="http://schemas.microsoft.com/office/powerpoint/2010/main" val="32262960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88DCF99-22F0-4D4D-88B7-7F1565E49F52}" type="slidenum">
              <a:rPr lang="en-GB" smtClean="0"/>
              <a:t>9</a:t>
            </a:fld>
            <a:endParaRPr lang="en-GB"/>
          </a:p>
        </p:txBody>
      </p:sp>
    </p:spTree>
    <p:extLst>
      <p:ext uri="{BB962C8B-B14F-4D97-AF65-F5344CB8AC3E}">
        <p14:creationId xmlns:p14="http://schemas.microsoft.com/office/powerpoint/2010/main" val="9055646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0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3.xml"/></Relationships>
</file>

<file path=ppt/slideLayouts/_rels/slideLayout10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3.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0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3.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2"/>
        </a:solidFill>
        <a:effectLst/>
      </p:bgPr>
    </p:bg>
    <p:spTree>
      <p:nvGrpSpPr>
        <p:cNvPr id="1" name=""/>
        <p:cNvGrpSpPr/>
        <p:nvPr/>
      </p:nvGrpSpPr>
      <p:grpSpPr>
        <a:xfrm>
          <a:off x="0" y="0"/>
          <a:ext cx="0" cy="0"/>
          <a:chOff x="0" y="0"/>
          <a:chExt cx="0" cy="0"/>
        </a:xfrm>
      </p:grpSpPr>
      <p:sp>
        <p:nvSpPr>
          <p:cNvPr id="19" name="Subtitle">
            <a:extLst>
              <a:ext uri="{FF2B5EF4-FFF2-40B4-BE49-F238E27FC236}">
                <a16:creationId xmlns:a16="http://schemas.microsoft.com/office/drawing/2014/main" id="{9951F095-226D-4DC2-8D51-4B7534539BBF}"/>
              </a:ext>
            </a:extLst>
          </p:cNvPr>
          <p:cNvSpPr>
            <a:spLocks noGrp="1"/>
          </p:cNvSpPr>
          <p:nvPr>
            <p:ph type="subTitle" idx="1" hasCustomPrompt="1"/>
          </p:nvPr>
        </p:nvSpPr>
        <p:spPr>
          <a:xfrm>
            <a:off x="526917" y="3811061"/>
            <a:ext cx="5472246" cy="1015663"/>
          </a:xfrm>
          <a:prstGeom prst="rect">
            <a:avLst/>
          </a:prstGeom>
        </p:spPr>
        <p:txBody>
          <a:bodyPr lIns="0">
            <a:spAutoFit/>
          </a:bodyPr>
          <a:lstStyle>
            <a:lvl1pPr marL="0" indent="0" algn="l">
              <a:lnSpc>
                <a:spcPct val="100000"/>
              </a:lnSpc>
              <a:spcBef>
                <a:spcPts val="0"/>
              </a:spcBef>
              <a:spcAft>
                <a:spcPts val="0"/>
              </a:spcAft>
              <a:buNone/>
              <a:defRPr sz="2200" b="0">
                <a:solidFill>
                  <a:schemeClr val="tx1"/>
                </a:solidFill>
              </a:defRPr>
            </a:lvl1pPr>
            <a:lvl2pPr marL="0" indent="0" algn="l">
              <a:lnSpc>
                <a:spcPct val="100000"/>
              </a:lnSpc>
              <a:spcBef>
                <a:spcPts val="0"/>
              </a:spcBef>
              <a:spcAft>
                <a:spcPts val="0"/>
              </a:spcAft>
              <a:buNone/>
              <a:tabLst>
                <a:tab pos="0" algn="l"/>
              </a:tabLst>
              <a:defRPr sz="1600">
                <a:solidFill>
                  <a:schemeClr val="accent1"/>
                </a:solidFill>
              </a:defRPr>
            </a:lvl2pPr>
            <a:lvl3pPr marL="0" indent="0" algn="l">
              <a:lnSpc>
                <a:spcPct val="100000"/>
              </a:lnSpc>
              <a:spcBef>
                <a:spcPts val="0"/>
              </a:spcBef>
              <a:spcAft>
                <a:spcPts val="0"/>
              </a:spcAft>
              <a:buNone/>
              <a:tabLst>
                <a:tab pos="0" algn="l"/>
              </a:tabLst>
              <a:defRPr sz="1400">
                <a:solidFill>
                  <a:schemeClr val="tx1"/>
                </a:solidFill>
              </a:defRPr>
            </a:lvl3pPr>
            <a:lvl4pPr marL="0" indent="0" algn="l">
              <a:spcBef>
                <a:spcPts val="0"/>
              </a:spcBef>
              <a:spcAft>
                <a:spcPts val="0"/>
              </a:spcAft>
              <a:buNone/>
              <a:tabLst>
                <a:tab pos="0" algn="l"/>
              </a:tabLst>
              <a:defRPr sz="1400">
                <a:solidFill>
                  <a:schemeClr val="tx1"/>
                </a:solidFill>
              </a:defRPr>
            </a:lvl4pPr>
            <a:lvl5pPr marL="0" indent="0" algn="l">
              <a:lnSpc>
                <a:spcPct val="100000"/>
              </a:lnSpc>
              <a:spcBef>
                <a:spcPts val="0"/>
              </a:spcBef>
              <a:spcAft>
                <a:spcPts val="0"/>
              </a:spcAft>
              <a:buNone/>
              <a:tabLst>
                <a:tab pos="0" algn="l"/>
              </a:tabLst>
              <a:defRPr sz="1400">
                <a:solidFill>
                  <a:schemeClr val="tx1"/>
                </a:solidFill>
              </a:defRPr>
            </a:lvl5pPr>
            <a:lvl6pPr marL="0" indent="0" algn="l">
              <a:spcBef>
                <a:spcPts val="0"/>
              </a:spcBef>
              <a:spcAft>
                <a:spcPts val="0"/>
              </a:spcAft>
              <a:buNone/>
              <a:tabLst>
                <a:tab pos="0" algn="l"/>
              </a:tabLst>
              <a:defRPr sz="1400">
                <a:solidFill>
                  <a:schemeClr val="tx1"/>
                </a:solidFill>
              </a:defRPr>
            </a:lvl6pPr>
            <a:lvl7pPr marL="0" indent="0" algn="l">
              <a:spcAft>
                <a:spcPts val="1200"/>
              </a:spcAft>
              <a:buNone/>
              <a:tabLst>
                <a:tab pos="0" algn="l"/>
              </a:tabLst>
              <a:defRPr sz="1400">
                <a:solidFill>
                  <a:schemeClr val="tx1"/>
                </a:solidFill>
              </a:defRPr>
            </a:lvl7pPr>
            <a:lvl8pPr marL="0" indent="0" algn="l">
              <a:spcAft>
                <a:spcPts val="1200"/>
              </a:spcAft>
              <a:buNone/>
              <a:tabLst>
                <a:tab pos="0" algn="l"/>
              </a:tabLst>
              <a:defRPr sz="1400">
                <a:solidFill>
                  <a:schemeClr val="tx1"/>
                </a:solidFill>
              </a:defRPr>
            </a:lvl8pPr>
            <a:lvl9pPr marL="0" indent="0" algn="l">
              <a:spcAft>
                <a:spcPts val="1200"/>
              </a:spcAft>
              <a:buNone/>
              <a:tabLst>
                <a:tab pos="0" algn="l"/>
              </a:tabLst>
              <a:defRPr sz="1400">
                <a:solidFill>
                  <a:schemeClr val="tx1"/>
                </a:solidFill>
              </a:defRPr>
            </a:lvl9pPr>
          </a:lstStyle>
          <a:p>
            <a:pPr lvl="0"/>
            <a:r>
              <a:rPr lang="en-US"/>
              <a:t>Style one (Subtitle)</a:t>
            </a:r>
          </a:p>
          <a:p>
            <a:pPr lvl="1"/>
            <a:r>
              <a:rPr lang="en-US"/>
              <a:t>Style two (Presenter/Client name)</a:t>
            </a:r>
          </a:p>
          <a:p>
            <a:pPr lvl="2"/>
            <a:r>
              <a:rPr lang="en-US"/>
              <a:t>Style three</a:t>
            </a:r>
          </a:p>
          <a:p>
            <a:pPr lvl="4"/>
            <a:r>
              <a:rPr lang="en-US"/>
              <a:t>Style four</a:t>
            </a:r>
          </a:p>
        </p:txBody>
      </p:sp>
      <p:sp>
        <p:nvSpPr>
          <p:cNvPr id="12" name="Title" descr="{&quot;templafy&quot;:{&quot;id&quot;:&quot;5755cf13-431b-4e0a-b9bb-3c9ce3564f7d&quot;}}" title="text">
            <a:extLst>
              <a:ext uri="{FF2B5EF4-FFF2-40B4-BE49-F238E27FC236}">
                <a16:creationId xmlns:a16="http://schemas.microsoft.com/office/drawing/2014/main" id="{736B9D71-0E70-44D3-9BFB-D7B2D49FD563}"/>
              </a:ext>
            </a:extLst>
          </p:cNvPr>
          <p:cNvSpPr>
            <a:spLocks noGrp="1"/>
          </p:cNvSpPr>
          <p:nvPr>
            <p:ph type="title" hasCustomPrompt="1"/>
          </p:nvPr>
        </p:nvSpPr>
        <p:spPr>
          <a:xfrm>
            <a:off x="526917" y="2799022"/>
            <a:ext cx="7080382" cy="677108"/>
          </a:xfrm>
          <a:prstGeom prst="rect">
            <a:avLst/>
          </a:prstGeom>
        </p:spPr>
        <p:txBody>
          <a:bodyPr wrap="square" lIns="0" anchor="b">
            <a:spAutoFit/>
          </a:bodyPr>
          <a:lstStyle>
            <a:lvl1pPr>
              <a:lnSpc>
                <a:spcPct val="100000"/>
              </a:lnSpc>
              <a:spcBef>
                <a:spcPts val="0"/>
              </a:spcBef>
              <a:spcAft>
                <a:spcPts val="0"/>
              </a:spcAft>
              <a:defRPr sz="4400" b="1">
                <a:solidFill>
                  <a:schemeClr val="tx1"/>
                </a:solidFill>
              </a:defRPr>
            </a:lvl1pPr>
          </a:lstStyle>
          <a:p>
            <a:r>
              <a:rPr lang="en-GB"/>
              <a:t>Title here</a:t>
            </a:r>
          </a:p>
        </p:txBody>
      </p:sp>
      <p:pic>
        <p:nvPicPr>
          <p:cNvPr id="3" name="image" descr="{&quot;templafy&quot;:{&quot;id&quot;:&quot;d03a3afb-6dc6-427f-97b7-a6dcc54ac3b6&quot;}}">
            <a:extLst>
              <a:ext uri="{FF2B5EF4-FFF2-40B4-BE49-F238E27FC236}">
                <a16:creationId xmlns:a16="http://schemas.microsoft.com/office/drawing/2014/main" id="{F7C74405-CAD2-1D2C-ADF2-0B5687E5D18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29030" y="527051"/>
            <a:ext cx="871736" cy="738092"/>
          </a:xfrm>
          <a:prstGeom prst="rect">
            <a:avLst/>
          </a:prstGeom>
        </p:spPr>
      </p:pic>
      <p:sp>
        <p:nvSpPr>
          <p:cNvPr id="8" name="CLASS" descr="{&quot;templafy&quot;:{&quot;id&quot;:&quot;c5352179-9592-47df-9886-e052836ee931&quot;}}">
            <a:extLst>
              <a:ext uri="{FF2B5EF4-FFF2-40B4-BE49-F238E27FC236}">
                <a16:creationId xmlns:a16="http://schemas.microsoft.com/office/drawing/2014/main" id="{4ADEDD54-1119-44A0-8526-727E55813B66}"/>
              </a:ext>
            </a:extLst>
          </p:cNvPr>
          <p:cNvSpPr/>
          <p:nvPr userDrawn="1"/>
        </p:nvSpPr>
        <p:spPr>
          <a:xfrm>
            <a:off x="526917" y="6544950"/>
            <a:ext cx="2651051" cy="1384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spAutoFit/>
          </a:bodyPr>
          <a:lstStyle/>
          <a:p>
            <a:pPr algn="l"/>
            <a:endParaRPr lang="en-GB" sz="900" b="1">
              <a:solidFill>
                <a:schemeClr val="tx1"/>
              </a:solidFill>
            </a:endParaRPr>
          </a:p>
        </p:txBody>
      </p:sp>
      <p:sp>
        <p:nvSpPr>
          <p:cNvPr id="6" name="DATE" descr="{&quot;templafy&quot;:{&quot;id&quot;:&quot;cc5bc5cd-8ff1-4322-a0e2-b9b03b4db1d4&quot;}}" title="Form.Date">
            <a:extLst>
              <a:ext uri="{FF2B5EF4-FFF2-40B4-BE49-F238E27FC236}">
                <a16:creationId xmlns:a16="http://schemas.microsoft.com/office/drawing/2014/main" id="{C0600C77-8C6D-46CC-A05D-13A956020A0F}"/>
              </a:ext>
            </a:extLst>
          </p:cNvPr>
          <p:cNvSpPr/>
          <p:nvPr userDrawn="1"/>
        </p:nvSpPr>
        <p:spPr>
          <a:xfrm>
            <a:off x="527050" y="6178188"/>
            <a:ext cx="2743200" cy="1538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spAutoFit/>
          </a:bodyPr>
          <a:lstStyle/>
          <a:p>
            <a:pPr algn="l"/>
            <a:r>
              <a:rPr lang="en-GB" sz="1000">
                <a:solidFill>
                  <a:schemeClr val="tx1"/>
                </a:solidFill>
              </a:rPr>
              <a:t>2 January 2024</a:t>
            </a:r>
          </a:p>
        </p:txBody>
      </p:sp>
    </p:spTree>
    <p:extLst>
      <p:ext uri="{BB962C8B-B14F-4D97-AF65-F5344CB8AC3E}">
        <p14:creationId xmlns:p14="http://schemas.microsoft.com/office/powerpoint/2010/main" val="1926890074"/>
      </p:ext>
    </p:extLst>
  </p:cSld>
  <p:clrMapOvr>
    <a:masterClrMapping/>
  </p:clrMapOvr>
  <p:transition>
    <p:fade/>
  </p:transition>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Stone)">
    <p:bg>
      <p:bgPr>
        <a:solidFill>
          <a:schemeClr val="bg2"/>
        </a:solidFill>
        <a:effectLst/>
      </p:bgPr>
    </p:bg>
    <p:spTree>
      <p:nvGrpSpPr>
        <p:cNvPr id="1" name=""/>
        <p:cNvGrpSpPr/>
        <p:nvPr/>
      </p:nvGrpSpPr>
      <p:grpSpPr>
        <a:xfrm>
          <a:off x="0" y="0"/>
          <a:ext cx="0" cy="0"/>
          <a:chOff x="0" y="0"/>
          <a:chExt cx="0" cy="0"/>
        </a:xfrm>
      </p:grpSpPr>
      <p:sp>
        <p:nvSpPr>
          <p:cNvPr id="9" name="Slide Number">
            <a:extLst>
              <a:ext uri="{FF2B5EF4-FFF2-40B4-BE49-F238E27FC236}">
                <a16:creationId xmlns:a16="http://schemas.microsoft.com/office/drawing/2014/main" id="{53D2C0E4-7B71-4691-9CAB-81B6780FB85B}"/>
              </a:ext>
            </a:extLst>
          </p:cNvPr>
          <p:cNvSpPr>
            <a:spLocks noGrp="1"/>
          </p:cNvSpPr>
          <p:nvPr>
            <p:ph type="sldNum" sz="quarter" idx="16"/>
          </p:nvPr>
        </p:nvSpPr>
        <p:spPr/>
        <p:txBody>
          <a:bodyPr/>
          <a:lstStyle/>
          <a:p>
            <a:pPr defTabSz="1218866"/>
            <a:fld id="{2490C926-4C7A-4456-B603-8FB00524CD8E}" type="slidenum">
              <a:rPr lang="en-GB" smtClean="0">
                <a:solidFill>
                  <a:prstClr val="black"/>
                </a:solidFill>
              </a:rPr>
              <a:pPr defTabSz="1218866"/>
              <a:t>‹#›</a:t>
            </a:fld>
            <a:endParaRPr lang="en-GB">
              <a:solidFill>
                <a:prstClr val="black"/>
              </a:solidFill>
            </a:endParaRPr>
          </a:p>
        </p:txBody>
      </p:sp>
      <p:sp>
        <p:nvSpPr>
          <p:cNvPr id="13" name="Content 2">
            <a:extLst>
              <a:ext uri="{FF2B5EF4-FFF2-40B4-BE49-F238E27FC236}">
                <a16:creationId xmlns:a16="http://schemas.microsoft.com/office/drawing/2014/main" id="{11EC136A-4658-4EEF-839E-AB82720C099F}"/>
              </a:ext>
            </a:extLst>
          </p:cNvPr>
          <p:cNvSpPr>
            <a:spLocks noGrp="1"/>
          </p:cNvSpPr>
          <p:nvPr>
            <p:ph idx="24" hasCustomPrompt="1"/>
          </p:nvPr>
        </p:nvSpPr>
        <p:spPr>
          <a:xfrm>
            <a:off x="6189662" y="1701800"/>
            <a:ext cx="5472248" cy="4607984"/>
          </a:xfrm>
        </p:spPr>
        <p:txBody>
          <a:bodyPr/>
          <a:lstStyle>
            <a:lvl1pPr>
              <a:defRPr/>
            </a:lvl1pPr>
            <a:lvl3pPr>
              <a:buClr>
                <a:schemeClr val="accent1"/>
              </a:buClr>
              <a:defRPr/>
            </a:lvl3pPr>
            <a:lvl4pPr>
              <a:buClr>
                <a:schemeClr val="accent1"/>
              </a:buClr>
              <a:defRPr/>
            </a:lvl4pPr>
            <a:lvl5pPr>
              <a:buClr>
                <a:schemeClr val="accent1"/>
              </a:buClr>
              <a:defRPr/>
            </a:lvl5pPr>
            <a:lvl6pPr>
              <a:buNone/>
              <a:defRPr/>
            </a:lvl6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6" name="Content 1">
            <a:extLst>
              <a:ext uri="{FF2B5EF4-FFF2-40B4-BE49-F238E27FC236}">
                <a16:creationId xmlns:a16="http://schemas.microsoft.com/office/drawing/2014/main" id="{290F6EDB-1A60-4AC5-81A6-9A2367ED5203}"/>
              </a:ext>
            </a:extLst>
          </p:cNvPr>
          <p:cNvSpPr>
            <a:spLocks noGrp="1"/>
          </p:cNvSpPr>
          <p:nvPr>
            <p:ph idx="1" hasCustomPrompt="1"/>
          </p:nvPr>
        </p:nvSpPr>
        <p:spPr>
          <a:xfrm>
            <a:off x="526915" y="1701800"/>
            <a:ext cx="5472248" cy="4607984"/>
          </a:xfrm>
        </p:spPr>
        <p:txBody>
          <a:bodyPr/>
          <a:lstStyle>
            <a:lvl1pPr>
              <a:defRPr/>
            </a:lvl1pPr>
            <a:lvl3pPr>
              <a:buClr>
                <a:schemeClr val="accent1"/>
              </a:buClr>
              <a:defRPr/>
            </a:lvl3pPr>
            <a:lvl4pPr>
              <a:buClr>
                <a:schemeClr val="accent1"/>
              </a:buClr>
              <a:defRPr/>
            </a:lvl4pPr>
            <a:lvl5pPr>
              <a:buClr>
                <a:schemeClr val="accent1"/>
              </a:buClr>
              <a:defRPr/>
            </a:lvl5pPr>
            <a:lvl6pPr>
              <a:buNone/>
              <a:defRPr/>
            </a:lvl6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5A49BACF-04D2-4ED7-BB2F-ADE97552A66C}"/>
              </a:ext>
            </a:extLst>
          </p:cNvPr>
          <p:cNvSpPr>
            <a:spLocks noGrp="1"/>
          </p:cNvSpPr>
          <p:nvPr>
            <p:ph type="title" hasCustomPrompt="1"/>
          </p:nvPr>
        </p:nvSpPr>
        <p:spPr/>
        <p:txBody>
          <a:bodyPr/>
          <a:lstStyle/>
          <a:p>
            <a:r>
              <a:rPr lang="en-US"/>
              <a:t>Title style – 1 line only</a:t>
            </a:r>
          </a:p>
        </p:txBody>
      </p:sp>
      <p:sp>
        <p:nvSpPr>
          <p:cNvPr id="8" name="Subtitle">
            <a:extLst>
              <a:ext uri="{FF2B5EF4-FFF2-40B4-BE49-F238E27FC236}">
                <a16:creationId xmlns:a16="http://schemas.microsoft.com/office/drawing/2014/main" id="{8802280A-0D5B-4C66-A94C-D9C0BDA0A7D2}"/>
              </a:ext>
            </a:extLst>
          </p:cNvPr>
          <p:cNvSpPr>
            <a:spLocks noGrp="1"/>
          </p:cNvSpPr>
          <p:nvPr>
            <p:ph type="subTitle" idx="14" hasCustomPrompt="1"/>
          </p:nvPr>
        </p:nvSpPr>
        <p:spPr>
          <a:xfrm>
            <a:off x="526912" y="1008938"/>
            <a:ext cx="11134998"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tx1"/>
                </a:solidFill>
              </a:defRPr>
            </a:lvl1pPr>
            <a:lvl2pPr marL="0" indent="0" algn="l">
              <a:spcBef>
                <a:spcPts val="0"/>
              </a:spcBef>
              <a:spcAft>
                <a:spcPts val="0"/>
              </a:spcAft>
              <a:buFont typeface="Arial" panose="020B0604020202020204" pitchFamily="34" charset="0"/>
              <a:buNone/>
              <a:defRPr sz="1800">
                <a:solidFill>
                  <a:schemeClr val="tx1"/>
                </a:solidFill>
              </a:defRPr>
            </a:lvl2pPr>
            <a:lvl3pPr marL="0" indent="0" algn="l">
              <a:spcBef>
                <a:spcPts val="0"/>
              </a:spcBef>
              <a:spcAft>
                <a:spcPts val="0"/>
              </a:spcAft>
              <a:buFont typeface="Arial" panose="020B0604020202020204" pitchFamily="34" charset="0"/>
              <a:buNone/>
              <a:defRPr sz="1800" b="1">
                <a:solidFill>
                  <a:schemeClr val="accent1"/>
                </a:solidFill>
              </a:defRPr>
            </a:lvl3pPr>
            <a:lvl4pPr marL="0" indent="0" algn="l">
              <a:spcBef>
                <a:spcPts val="0"/>
              </a:spcBef>
              <a:spcAft>
                <a:spcPts val="0"/>
              </a:spcAft>
              <a:buFont typeface="Arial" panose="020B0604020202020204" pitchFamily="34" charset="0"/>
              <a:buNone/>
              <a:defRPr sz="1800">
                <a:solidFill>
                  <a:schemeClr val="tx1"/>
                </a:solidFill>
              </a:defRPr>
            </a:lvl4pPr>
            <a:lvl5pPr marL="0" indent="0" algn="l">
              <a:spcBef>
                <a:spcPts val="0"/>
              </a:spcBef>
              <a:spcAft>
                <a:spcPts val="0"/>
              </a:spcAft>
              <a:buFont typeface="Arial" panose="020B0604020202020204" pitchFamily="34" charset="0"/>
              <a:buNone/>
              <a:defRPr sz="1800">
                <a:solidFill>
                  <a:schemeClr val="tx1"/>
                </a:solidFill>
              </a:defRPr>
            </a:lvl5pPr>
            <a:lvl6pPr marL="0" indent="0" algn="l">
              <a:spcBef>
                <a:spcPts val="0"/>
              </a:spcBef>
              <a:spcAft>
                <a:spcPts val="0"/>
              </a:spcAft>
              <a:buFont typeface="Arial" panose="020B0604020202020204" pitchFamily="34" charset="0"/>
              <a:buNone/>
              <a:defRPr sz="1800">
                <a:solidFill>
                  <a:schemeClr val="tx1"/>
                </a:solidFill>
              </a:defRPr>
            </a:lvl6pPr>
            <a:lvl7pPr marL="0" indent="0" algn="l">
              <a:spcBef>
                <a:spcPts val="0"/>
              </a:spcBef>
              <a:spcAft>
                <a:spcPts val="0"/>
              </a:spcAft>
              <a:buFont typeface="Arial" panose="020B0604020202020204" pitchFamily="34" charset="0"/>
              <a:buNone/>
              <a:defRPr sz="1800">
                <a:solidFill>
                  <a:schemeClr val="tx1"/>
                </a:solidFill>
              </a:defRPr>
            </a:lvl7pPr>
            <a:lvl8pPr marL="0" indent="0" algn="l">
              <a:spcBef>
                <a:spcPts val="0"/>
              </a:spcBef>
              <a:spcAft>
                <a:spcPts val="0"/>
              </a:spcAft>
              <a:buFont typeface="Arial" panose="020B0604020202020204" pitchFamily="34" charset="0"/>
              <a:buNone/>
              <a:defRPr sz="1800">
                <a:solidFill>
                  <a:schemeClr val="tx1"/>
                </a:solidFill>
              </a:defRPr>
            </a:lvl8pPr>
            <a:lvl9pPr marL="0" indent="0" algn="l">
              <a:spcBef>
                <a:spcPts val="0"/>
              </a:spcBef>
              <a:spcAft>
                <a:spcPts val="0"/>
              </a:spcAft>
              <a:buFont typeface="Arial" panose="020B0604020202020204" pitchFamily="34" charset="0"/>
              <a:buNone/>
              <a:defRPr sz="1800">
                <a:solidFill>
                  <a:schemeClr val="tx1"/>
                </a:solidFill>
              </a:defRPr>
            </a:lvl9pPr>
          </a:lstStyle>
          <a:p>
            <a:pPr lvl="0"/>
            <a:r>
              <a:rPr lang="en-US"/>
              <a:t>Subtitle – 1 line only</a:t>
            </a:r>
          </a:p>
        </p:txBody>
      </p:sp>
      <p:sp>
        <p:nvSpPr>
          <p:cNvPr id="3" name="Footer Placeholder 2">
            <a:extLst>
              <a:ext uri="{FF2B5EF4-FFF2-40B4-BE49-F238E27FC236}">
                <a16:creationId xmlns:a16="http://schemas.microsoft.com/office/drawing/2014/main" id="{675CFB7C-D34B-4899-A072-581C87FB207C}"/>
              </a:ext>
            </a:extLst>
          </p:cNvPr>
          <p:cNvSpPr>
            <a:spLocks noGrp="1"/>
          </p:cNvSpPr>
          <p:nvPr>
            <p:ph type="ftr" sz="quarter" idx="25"/>
          </p:nvPr>
        </p:nvSpPr>
        <p:spPr/>
        <p:txBody>
          <a:bodyPr/>
          <a:lstStyle/>
          <a:p>
            <a:endParaRPr lang="en-US"/>
          </a:p>
        </p:txBody>
      </p:sp>
    </p:spTree>
    <p:extLst>
      <p:ext uri="{BB962C8B-B14F-4D97-AF65-F5344CB8AC3E}">
        <p14:creationId xmlns:p14="http://schemas.microsoft.com/office/powerpoint/2010/main" val="2615041489"/>
      </p:ext>
    </p:extLst>
  </p:cSld>
  <p:clrMapOvr>
    <a:masterClrMapping/>
  </p:clrMapOvr>
  <p:transition>
    <p:fade/>
  </p:transition>
</p:sldLayout>
</file>

<file path=ppt/slideLayouts/slideLayout100.xml><?xml version="1.0" encoding="utf-8"?>
<p:sldLayout xmlns:a="http://schemas.openxmlformats.org/drawingml/2006/main" xmlns:r="http://schemas.openxmlformats.org/officeDocument/2006/relationships" xmlns:p="http://schemas.openxmlformats.org/presentationml/2006/main" showMasterSp="0" type="blank" preserve="1">
  <p:cSld name="Blank (Var 7)">
    <p:bg>
      <p:bgPr>
        <a:solidFill>
          <a:schemeClr val="tx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9602888"/>
      </p:ext>
    </p:extLst>
  </p:cSld>
  <p:clrMapOvr>
    <a:masterClrMapping/>
  </p:clrMapOvr>
  <p:transition>
    <p:fade/>
  </p:transition>
</p:sldLayout>
</file>

<file path=ppt/slideLayouts/slideLayout101.xml><?xml version="1.0" encoding="utf-8"?>
<p:sldLayout xmlns:a="http://schemas.openxmlformats.org/drawingml/2006/main" xmlns:r="http://schemas.openxmlformats.org/officeDocument/2006/relationships" xmlns:p="http://schemas.openxmlformats.org/presentationml/2006/main" showMasterSp="0" type="blank" preserve="1">
  <p:cSld name="Blank LOGO (A)">
    <p:bg>
      <p:bgPr>
        <a:solidFill>
          <a:schemeClr val="bg2"/>
        </a:solidFill>
        <a:effectLst/>
      </p:bgPr>
    </p:bg>
    <p:spTree>
      <p:nvGrpSpPr>
        <p:cNvPr id="1" name=""/>
        <p:cNvGrpSpPr/>
        <p:nvPr/>
      </p:nvGrpSpPr>
      <p:grpSpPr>
        <a:xfrm>
          <a:off x="0" y="0"/>
          <a:ext cx="0" cy="0"/>
          <a:chOff x="0" y="0"/>
          <a:chExt cx="0" cy="0"/>
        </a:xfrm>
      </p:grpSpPr>
      <p:pic>
        <p:nvPicPr>
          <p:cNvPr id="4" name="image" descr="{&quot;templafy&quot;:{&quot;id&quot;:&quot;eeffe723-7e84-4915-9c91-cdd726234c0f&quot;}}">
            <a:extLst>
              <a:ext uri="{FF2B5EF4-FFF2-40B4-BE49-F238E27FC236}">
                <a16:creationId xmlns:a16="http://schemas.microsoft.com/office/drawing/2014/main" id="{17D9322A-8DD5-F055-DE05-9746165CC2C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030" y="527051"/>
            <a:ext cx="871736" cy="738092"/>
          </a:xfrm>
          <a:prstGeom prst="rect">
            <a:avLst/>
          </a:prstGeom>
        </p:spPr>
      </p:pic>
    </p:spTree>
    <p:extLst>
      <p:ext uri="{BB962C8B-B14F-4D97-AF65-F5344CB8AC3E}">
        <p14:creationId xmlns:p14="http://schemas.microsoft.com/office/powerpoint/2010/main" val="910875101"/>
      </p:ext>
    </p:extLst>
  </p:cSld>
  <p:clrMapOvr>
    <a:masterClrMapping/>
  </p:clrMapOvr>
  <p:transition>
    <p:fade/>
  </p:transition>
</p:sldLayout>
</file>

<file path=ppt/slideLayouts/slideLayout102.xml><?xml version="1.0" encoding="utf-8"?>
<p:sldLayout xmlns:a="http://schemas.openxmlformats.org/drawingml/2006/main" xmlns:r="http://schemas.openxmlformats.org/officeDocument/2006/relationships" xmlns:p="http://schemas.openxmlformats.org/presentationml/2006/main" showMasterSp="0" type="blank" preserve="1">
  <p:cSld name="Blank LOGO (B)">
    <p:bg>
      <p:bgPr>
        <a:solidFill>
          <a:schemeClr val="tx2"/>
        </a:solidFill>
        <a:effectLst/>
      </p:bgPr>
    </p:bg>
    <p:spTree>
      <p:nvGrpSpPr>
        <p:cNvPr id="1" name=""/>
        <p:cNvGrpSpPr/>
        <p:nvPr/>
      </p:nvGrpSpPr>
      <p:grpSpPr>
        <a:xfrm>
          <a:off x="0" y="0"/>
          <a:ext cx="0" cy="0"/>
          <a:chOff x="0" y="0"/>
          <a:chExt cx="0" cy="0"/>
        </a:xfrm>
      </p:grpSpPr>
      <p:pic>
        <p:nvPicPr>
          <p:cNvPr id="3" name="image" descr="UserProfile.Logo.LogoWhite&#10;&#10;{&quot;templafy&quot;:{&quot;type&quot;:&quot;image&quot;,&quot;binding&quot;:&quot;UserProfile.Logo.LogeWhite&quot;,&quot;inheritDimensions&quot;:&quot;inheritNone&quot;,&quot;height&quot;:&quot;{{UserProfile.Logo.PpLogoHeight}}&quot;}}">
            <a:extLst>
              <a:ext uri="{FF2B5EF4-FFF2-40B4-BE49-F238E27FC236}">
                <a16:creationId xmlns:a16="http://schemas.microsoft.com/office/drawing/2014/main" id="{5E9CDD0E-15A1-488F-8334-C3878352C75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29030" y="527051"/>
            <a:ext cx="864000" cy="738000"/>
          </a:xfrm>
          <a:prstGeom prst="rect">
            <a:avLst/>
          </a:prstGeom>
        </p:spPr>
      </p:pic>
    </p:spTree>
    <p:extLst>
      <p:ext uri="{BB962C8B-B14F-4D97-AF65-F5344CB8AC3E}">
        <p14:creationId xmlns:p14="http://schemas.microsoft.com/office/powerpoint/2010/main" val="3040780717"/>
      </p:ext>
    </p:extLst>
  </p:cSld>
  <p:clrMapOvr>
    <a:masterClrMapping/>
  </p:clrMapOvr>
  <p:transition>
    <p:fade/>
  </p:transition>
</p:sldLayout>
</file>

<file path=ppt/slideLayouts/slideLayout103.xml><?xml version="1.0" encoding="utf-8"?>
<p:sldLayout xmlns:a="http://schemas.openxmlformats.org/drawingml/2006/main" xmlns:r="http://schemas.openxmlformats.org/officeDocument/2006/relationships" xmlns:p="http://schemas.openxmlformats.org/presentationml/2006/main" userDrawn="1">
  <p:cSld name="3 column text box (Stone)">
    <p:bg>
      <p:bgPr>
        <a:solidFill>
          <a:schemeClr val="bg2"/>
        </a:solidFill>
        <a:effectLst/>
      </p:bgPr>
    </p:bg>
    <p:spTree>
      <p:nvGrpSpPr>
        <p:cNvPr id="1" name=""/>
        <p:cNvGrpSpPr/>
        <p:nvPr/>
      </p:nvGrpSpPr>
      <p:grpSpPr>
        <a:xfrm>
          <a:off x="0" y="0"/>
          <a:ext cx="0" cy="0"/>
          <a:chOff x="0" y="0"/>
          <a:chExt cx="0" cy="0"/>
        </a:xfrm>
      </p:grpSpPr>
      <p:sp>
        <p:nvSpPr>
          <p:cNvPr id="9" name="Slide Number">
            <a:extLst>
              <a:ext uri="{FF2B5EF4-FFF2-40B4-BE49-F238E27FC236}">
                <a16:creationId xmlns:a16="http://schemas.microsoft.com/office/drawing/2014/main" id="{53D2C0E4-7B71-4691-9CAB-81B6780FB85B}"/>
              </a:ext>
            </a:extLst>
          </p:cNvPr>
          <p:cNvSpPr>
            <a:spLocks noGrp="1"/>
          </p:cNvSpPr>
          <p:nvPr>
            <p:ph type="sldNum" sz="quarter" idx="16"/>
          </p:nvPr>
        </p:nvSpPr>
        <p:spPr/>
        <p:txBody>
          <a:bodyPr/>
          <a:lstStyle/>
          <a:p>
            <a:pPr defTabSz="1218866"/>
            <a:fld id="{2490C926-4C7A-4456-B603-8FB00524CD8E}" type="slidenum">
              <a:rPr lang="en-GB">
                <a:solidFill>
                  <a:prstClr val="black"/>
                </a:solidFill>
              </a:rPr>
              <a:pPr defTabSz="1218866"/>
              <a:t>‹#›</a:t>
            </a:fld>
            <a:endParaRPr lang="en-GB">
              <a:solidFill>
                <a:prstClr val="black"/>
              </a:solidFill>
            </a:endParaRPr>
          </a:p>
        </p:txBody>
      </p:sp>
      <p:sp>
        <p:nvSpPr>
          <p:cNvPr id="2" name="Title 1">
            <a:extLst>
              <a:ext uri="{FF2B5EF4-FFF2-40B4-BE49-F238E27FC236}">
                <a16:creationId xmlns:a16="http://schemas.microsoft.com/office/drawing/2014/main" id="{5A49BACF-04D2-4ED7-BB2F-ADE97552A66C}"/>
              </a:ext>
            </a:extLst>
          </p:cNvPr>
          <p:cNvSpPr>
            <a:spLocks noGrp="1"/>
          </p:cNvSpPr>
          <p:nvPr>
            <p:ph type="title" hasCustomPrompt="1"/>
          </p:nvPr>
        </p:nvSpPr>
        <p:spPr/>
        <p:txBody>
          <a:bodyPr/>
          <a:lstStyle>
            <a:lvl1pPr>
              <a:defRPr/>
            </a:lvl1pPr>
          </a:lstStyle>
          <a:p>
            <a:r>
              <a:rPr lang="en-US"/>
              <a:t>3 column text</a:t>
            </a:r>
          </a:p>
        </p:txBody>
      </p:sp>
      <p:sp>
        <p:nvSpPr>
          <p:cNvPr id="8" name="Subtitle">
            <a:extLst>
              <a:ext uri="{FF2B5EF4-FFF2-40B4-BE49-F238E27FC236}">
                <a16:creationId xmlns:a16="http://schemas.microsoft.com/office/drawing/2014/main" id="{8802280A-0D5B-4C66-A94C-D9C0BDA0A7D2}"/>
              </a:ext>
            </a:extLst>
          </p:cNvPr>
          <p:cNvSpPr>
            <a:spLocks noGrp="1"/>
          </p:cNvSpPr>
          <p:nvPr>
            <p:ph type="subTitle" idx="14" hasCustomPrompt="1"/>
          </p:nvPr>
        </p:nvSpPr>
        <p:spPr>
          <a:xfrm>
            <a:off x="526912" y="1008938"/>
            <a:ext cx="11134998"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tx1"/>
                </a:solidFill>
              </a:defRPr>
            </a:lvl1pPr>
            <a:lvl2pPr marL="0" indent="0" algn="l">
              <a:spcBef>
                <a:spcPts val="0"/>
              </a:spcBef>
              <a:spcAft>
                <a:spcPts val="0"/>
              </a:spcAft>
              <a:buFont typeface="Arial" panose="020B0604020202020204" pitchFamily="34" charset="0"/>
              <a:buNone/>
              <a:defRPr sz="1800">
                <a:solidFill>
                  <a:schemeClr val="tx1"/>
                </a:solidFill>
              </a:defRPr>
            </a:lvl2pPr>
            <a:lvl3pPr marL="0" indent="0" algn="l">
              <a:spcBef>
                <a:spcPts val="0"/>
              </a:spcBef>
              <a:spcAft>
                <a:spcPts val="0"/>
              </a:spcAft>
              <a:buFont typeface="Arial" panose="020B0604020202020204" pitchFamily="34" charset="0"/>
              <a:buNone/>
              <a:defRPr sz="1800" b="1">
                <a:solidFill>
                  <a:schemeClr val="accent1"/>
                </a:solidFill>
              </a:defRPr>
            </a:lvl3pPr>
            <a:lvl4pPr marL="0" indent="0" algn="l">
              <a:spcBef>
                <a:spcPts val="0"/>
              </a:spcBef>
              <a:spcAft>
                <a:spcPts val="0"/>
              </a:spcAft>
              <a:buFont typeface="Arial" panose="020B0604020202020204" pitchFamily="34" charset="0"/>
              <a:buNone/>
              <a:defRPr sz="1800">
                <a:solidFill>
                  <a:schemeClr val="tx1"/>
                </a:solidFill>
              </a:defRPr>
            </a:lvl4pPr>
            <a:lvl5pPr marL="0" indent="0" algn="l">
              <a:spcBef>
                <a:spcPts val="0"/>
              </a:spcBef>
              <a:spcAft>
                <a:spcPts val="0"/>
              </a:spcAft>
              <a:buFont typeface="Arial" panose="020B0604020202020204" pitchFamily="34" charset="0"/>
              <a:buNone/>
              <a:defRPr sz="1800">
                <a:solidFill>
                  <a:schemeClr val="tx1"/>
                </a:solidFill>
              </a:defRPr>
            </a:lvl5pPr>
            <a:lvl6pPr marL="0" indent="0" algn="l">
              <a:spcBef>
                <a:spcPts val="0"/>
              </a:spcBef>
              <a:spcAft>
                <a:spcPts val="0"/>
              </a:spcAft>
              <a:buFont typeface="Arial" panose="020B0604020202020204" pitchFamily="34" charset="0"/>
              <a:buNone/>
              <a:defRPr sz="1800">
                <a:solidFill>
                  <a:schemeClr val="tx1"/>
                </a:solidFill>
              </a:defRPr>
            </a:lvl6pPr>
            <a:lvl7pPr marL="0" indent="0" algn="l">
              <a:spcBef>
                <a:spcPts val="0"/>
              </a:spcBef>
              <a:spcAft>
                <a:spcPts val="0"/>
              </a:spcAft>
              <a:buFont typeface="Arial" panose="020B0604020202020204" pitchFamily="34" charset="0"/>
              <a:buNone/>
              <a:defRPr sz="1800">
                <a:solidFill>
                  <a:schemeClr val="tx1"/>
                </a:solidFill>
              </a:defRPr>
            </a:lvl7pPr>
            <a:lvl8pPr marL="0" indent="0" algn="l">
              <a:spcBef>
                <a:spcPts val="0"/>
              </a:spcBef>
              <a:spcAft>
                <a:spcPts val="0"/>
              </a:spcAft>
              <a:buFont typeface="Arial" panose="020B0604020202020204" pitchFamily="34" charset="0"/>
              <a:buNone/>
              <a:defRPr sz="1800">
                <a:solidFill>
                  <a:schemeClr val="tx1"/>
                </a:solidFill>
              </a:defRPr>
            </a:lvl8pPr>
            <a:lvl9pPr marL="0" indent="0" algn="l">
              <a:spcBef>
                <a:spcPts val="0"/>
              </a:spcBef>
              <a:spcAft>
                <a:spcPts val="0"/>
              </a:spcAft>
              <a:buFont typeface="Arial" panose="020B0604020202020204" pitchFamily="34" charset="0"/>
              <a:buNone/>
              <a:defRPr sz="1800">
                <a:solidFill>
                  <a:schemeClr val="tx1"/>
                </a:solidFill>
              </a:defRPr>
            </a:lvl9pPr>
          </a:lstStyle>
          <a:p>
            <a:pPr lvl="0"/>
            <a:r>
              <a:rPr lang="en-US"/>
              <a:t>Subtitle – 1 line only</a:t>
            </a:r>
          </a:p>
        </p:txBody>
      </p:sp>
      <p:sp>
        <p:nvSpPr>
          <p:cNvPr id="3" name="Footer Placeholder 2">
            <a:extLst>
              <a:ext uri="{FF2B5EF4-FFF2-40B4-BE49-F238E27FC236}">
                <a16:creationId xmlns:a16="http://schemas.microsoft.com/office/drawing/2014/main" id="{675CFB7C-D34B-4899-A072-581C87FB207C}"/>
              </a:ext>
            </a:extLst>
          </p:cNvPr>
          <p:cNvSpPr>
            <a:spLocks noGrp="1"/>
          </p:cNvSpPr>
          <p:nvPr>
            <p:ph type="ftr" sz="quarter" idx="25"/>
          </p:nvPr>
        </p:nvSpPr>
        <p:spPr/>
        <p:txBody>
          <a:bodyPr/>
          <a:lstStyle/>
          <a:p>
            <a:endParaRPr lang="en-US"/>
          </a:p>
        </p:txBody>
      </p:sp>
      <p:sp>
        <p:nvSpPr>
          <p:cNvPr id="16" name="Picture Placeholder 3">
            <a:extLst>
              <a:ext uri="{FF2B5EF4-FFF2-40B4-BE49-F238E27FC236}">
                <a16:creationId xmlns:a16="http://schemas.microsoft.com/office/drawing/2014/main" id="{90839805-3E06-4C27-8C15-4817AAA45D19}"/>
              </a:ext>
            </a:extLst>
          </p:cNvPr>
          <p:cNvSpPr>
            <a:spLocks noGrp="1"/>
          </p:cNvSpPr>
          <p:nvPr>
            <p:ph type="pic" sz="quarter" idx="29" hasCustomPrompt="1"/>
          </p:nvPr>
        </p:nvSpPr>
        <p:spPr>
          <a:xfrm>
            <a:off x="9059863" y="1701800"/>
            <a:ext cx="3128962" cy="4627563"/>
          </a:xfrm>
          <a:solidFill>
            <a:schemeClr val="tx2"/>
          </a:solidFill>
        </p:spPr>
        <p:txBody>
          <a:bodyPr anchor="ctr"/>
          <a:lstStyle>
            <a:lvl1pPr algn="ctr">
              <a:buNone/>
              <a:defRPr>
                <a:solidFill>
                  <a:schemeClr val="bg2"/>
                </a:solidFill>
              </a:defRPr>
            </a:lvl1pPr>
          </a:lstStyle>
          <a:p>
            <a:r>
              <a:rPr lang="en-GB"/>
              <a:t>Picture</a:t>
            </a:r>
          </a:p>
        </p:txBody>
      </p:sp>
      <p:sp>
        <p:nvSpPr>
          <p:cNvPr id="13" name="Content 1">
            <a:extLst>
              <a:ext uri="{FF2B5EF4-FFF2-40B4-BE49-F238E27FC236}">
                <a16:creationId xmlns:a16="http://schemas.microsoft.com/office/drawing/2014/main" id="{25613FEA-CE2D-4BB5-9069-BD1895439B2D}"/>
              </a:ext>
            </a:extLst>
          </p:cNvPr>
          <p:cNvSpPr>
            <a:spLocks noGrp="1"/>
          </p:cNvSpPr>
          <p:nvPr>
            <p:ph idx="30" hasCustomPrompt="1"/>
          </p:nvPr>
        </p:nvSpPr>
        <p:spPr>
          <a:xfrm>
            <a:off x="526912" y="1701800"/>
            <a:ext cx="8255559" cy="4607984"/>
          </a:xfrm>
        </p:spPr>
        <p:txBody>
          <a:bodyPr numCol="3" spcCol="216000"/>
          <a:lstStyle>
            <a:lvl1pPr>
              <a:defRPr/>
            </a:lvl1pPr>
            <a:lvl3pPr>
              <a:buClr>
                <a:schemeClr val="accent1"/>
              </a:buClr>
              <a:defRPr/>
            </a:lvl3pPr>
            <a:lvl4pPr>
              <a:buClr>
                <a:schemeClr val="accent1"/>
              </a:buClr>
              <a:defRPr/>
            </a:lvl4pPr>
            <a:lvl5pPr>
              <a:buClr>
                <a:schemeClr val="accent1"/>
              </a:buClr>
              <a:defRPr/>
            </a:lvl5pPr>
            <a:lvl6pPr>
              <a:buNone/>
              <a:defRPr/>
            </a:lvl6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a:p>
            <a:pPr lvl="4"/>
            <a:endParaRPr lang="en-US"/>
          </a:p>
          <a:p>
            <a:pPr lvl="4"/>
            <a:endParaRPr lang="en-US"/>
          </a:p>
          <a:p>
            <a:pPr lvl="4"/>
            <a:endParaRPr lang="en-US"/>
          </a:p>
          <a:p>
            <a:pPr lvl="4"/>
            <a:endParaRPr lang="en-US"/>
          </a:p>
          <a:p>
            <a:pPr lvl="4"/>
            <a:endParaRPr lang="en-US"/>
          </a:p>
          <a:p>
            <a:pPr lvl="4"/>
            <a:endParaRPr lang="en-US"/>
          </a:p>
          <a:p>
            <a:pPr lvl="4"/>
            <a:endParaRPr lang="en-US"/>
          </a:p>
          <a:p>
            <a:pPr lvl="4"/>
            <a:endParaRPr lang="en-US"/>
          </a:p>
          <a:p>
            <a:pPr lvl="4"/>
            <a:endParaRPr lang="en-US"/>
          </a:p>
          <a:p>
            <a:pPr lvl="4"/>
            <a:endParaRPr lang="en-US"/>
          </a:p>
          <a:p>
            <a:pPr lvl="4"/>
            <a:endParaRPr lang="en-US"/>
          </a:p>
          <a:p>
            <a:pPr lvl="4"/>
            <a:endParaRPr lang="en-US"/>
          </a:p>
          <a:p>
            <a:pPr lvl="4"/>
            <a:endParaRPr lang="en-US"/>
          </a:p>
          <a:p>
            <a:pPr lvl="0"/>
            <a:r>
              <a:rPr lang="en-US"/>
              <a:t>Click to add text</a:t>
            </a:r>
          </a:p>
          <a:p>
            <a:pPr lvl="1"/>
            <a:r>
              <a:rPr lang="en-US"/>
              <a:t>Second level</a:t>
            </a:r>
          </a:p>
          <a:p>
            <a:pPr lvl="2"/>
            <a:r>
              <a:rPr lang="en-US"/>
              <a:t>Third level</a:t>
            </a:r>
          </a:p>
          <a:p>
            <a:pPr lvl="3"/>
            <a:r>
              <a:rPr lang="en-US"/>
              <a:t>Fourth level</a:t>
            </a:r>
          </a:p>
          <a:p>
            <a:pPr lvl="4"/>
            <a:r>
              <a:rPr lang="en-US"/>
              <a:t>Fifth level</a:t>
            </a:r>
          </a:p>
          <a:p>
            <a:pPr lvl="4"/>
            <a:endParaRPr lang="en-US"/>
          </a:p>
          <a:p>
            <a:pPr lvl="4"/>
            <a:endParaRPr lang="en-US"/>
          </a:p>
          <a:p>
            <a:pPr lvl="4"/>
            <a:endParaRPr lang="en-US"/>
          </a:p>
          <a:p>
            <a:pPr lvl="4"/>
            <a:endParaRPr lang="en-US"/>
          </a:p>
          <a:p>
            <a:pPr lvl="4"/>
            <a:endParaRPr lang="en-US"/>
          </a:p>
          <a:p>
            <a:pPr lvl="4"/>
            <a:endParaRPr lang="en-US"/>
          </a:p>
          <a:p>
            <a:pPr lvl="4"/>
            <a:endParaRPr lang="en-US"/>
          </a:p>
          <a:p>
            <a:pPr lvl="4"/>
            <a:endParaRPr lang="en-US"/>
          </a:p>
          <a:p>
            <a:pPr lvl="4"/>
            <a:endParaRPr lang="en-US"/>
          </a:p>
          <a:p>
            <a:pPr lvl="4"/>
            <a:endParaRPr lang="en-US"/>
          </a:p>
          <a:p>
            <a:pPr lvl="4"/>
            <a:endParaRPr lang="en-US"/>
          </a:p>
          <a:p>
            <a:pPr lvl="4"/>
            <a:endParaRPr lang="en-US"/>
          </a:p>
          <a:p>
            <a:pPr lvl="4"/>
            <a:endParaRPr lang="en-US"/>
          </a:p>
          <a:p>
            <a:pPr lvl="0"/>
            <a:r>
              <a:rPr lang="en-US"/>
              <a:t>Click to add text</a:t>
            </a:r>
          </a:p>
          <a:p>
            <a:pPr lvl="1"/>
            <a:r>
              <a:rPr lang="en-US"/>
              <a:t>Second level</a:t>
            </a:r>
          </a:p>
          <a:p>
            <a:pPr lvl="2"/>
            <a:r>
              <a:rPr lang="en-US"/>
              <a:t>Third level</a:t>
            </a:r>
          </a:p>
          <a:p>
            <a:pPr lvl="3"/>
            <a:r>
              <a:rPr lang="en-US"/>
              <a:t>Fourth level</a:t>
            </a:r>
          </a:p>
          <a:p>
            <a:pPr lvl="4"/>
            <a:r>
              <a:rPr lang="en-US"/>
              <a:t>Fifth level</a:t>
            </a:r>
          </a:p>
          <a:p>
            <a:pPr lvl="4"/>
            <a:endParaRPr lang="en-US"/>
          </a:p>
        </p:txBody>
      </p:sp>
    </p:spTree>
    <p:extLst>
      <p:ext uri="{BB962C8B-B14F-4D97-AF65-F5344CB8AC3E}">
        <p14:creationId xmlns:p14="http://schemas.microsoft.com/office/powerpoint/2010/main" val="2126596843"/>
      </p:ext>
    </p:extLst>
  </p:cSld>
  <p:clrMapOvr>
    <a:masterClrMapping/>
  </p:clrMapOvr>
  <p:transition>
    <p:fade/>
  </p:transition>
</p:sldLayout>
</file>

<file path=ppt/slideLayouts/slideLayout104.xml><?xml version="1.0" encoding="utf-8"?>
<p:sldLayout xmlns:a="http://schemas.openxmlformats.org/drawingml/2006/main" xmlns:r="http://schemas.openxmlformats.org/officeDocument/2006/relationships" xmlns:p="http://schemas.openxmlformats.org/presentationml/2006/main" userDrawn="1">
  <p:cSld name="9 People Imag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BF12C-5C7A-4DB0-B628-D1033456124A}"/>
              </a:ext>
            </a:extLst>
          </p:cNvPr>
          <p:cNvSpPr>
            <a:spLocks noGrp="1"/>
          </p:cNvSpPr>
          <p:nvPr>
            <p:ph type="title" hasCustomPrompt="1"/>
          </p:nvPr>
        </p:nvSpPr>
        <p:spPr/>
        <p:txBody>
          <a:bodyPr/>
          <a:lstStyle>
            <a:lvl1pPr>
              <a:defRPr/>
            </a:lvl1pPr>
          </a:lstStyle>
          <a:p>
            <a:r>
              <a:rPr lang="en-US"/>
              <a:t>Title for people place holders with name/titles</a:t>
            </a:r>
            <a:endParaRPr lang="en-GB"/>
          </a:p>
        </p:txBody>
      </p:sp>
      <p:sp>
        <p:nvSpPr>
          <p:cNvPr id="7" name="Footer Placeholder 6">
            <a:extLst>
              <a:ext uri="{FF2B5EF4-FFF2-40B4-BE49-F238E27FC236}">
                <a16:creationId xmlns:a16="http://schemas.microsoft.com/office/drawing/2014/main" id="{7E05F02E-E594-4160-A2FF-D7E28210A85F}"/>
              </a:ext>
            </a:extLst>
          </p:cNvPr>
          <p:cNvSpPr>
            <a:spLocks noGrp="1"/>
          </p:cNvSpPr>
          <p:nvPr>
            <p:ph type="ftr" sz="quarter" idx="11"/>
          </p:nvPr>
        </p:nvSpPr>
        <p:spPr/>
        <p:txBody>
          <a:bodyPr/>
          <a:lstStyle/>
          <a:p>
            <a:pPr defTabSz="1218866"/>
            <a:endParaRPr lang="en-GB">
              <a:solidFill>
                <a:prstClr val="black"/>
              </a:solidFill>
            </a:endParaRPr>
          </a:p>
        </p:txBody>
      </p:sp>
      <p:sp>
        <p:nvSpPr>
          <p:cNvPr id="8" name="Slide Number Placeholder 7">
            <a:extLst>
              <a:ext uri="{FF2B5EF4-FFF2-40B4-BE49-F238E27FC236}">
                <a16:creationId xmlns:a16="http://schemas.microsoft.com/office/drawing/2014/main" id="{DA88AC70-FAC5-462B-BACC-B224FEC9389E}"/>
              </a:ext>
            </a:extLst>
          </p:cNvPr>
          <p:cNvSpPr>
            <a:spLocks noGrp="1"/>
          </p:cNvSpPr>
          <p:nvPr>
            <p:ph type="sldNum" sz="quarter" idx="12"/>
          </p:nvPr>
        </p:nvSpPr>
        <p:spPr/>
        <p:txBody>
          <a:bodyPr/>
          <a:lstStyle/>
          <a:p>
            <a:pPr defTabSz="1218866"/>
            <a:fld id="{2490C926-4C7A-4456-B603-8FB00524CD8E}" type="slidenum">
              <a:rPr lang="en-GB">
                <a:solidFill>
                  <a:prstClr val="black"/>
                </a:solidFill>
              </a:rPr>
              <a:pPr defTabSz="1218866"/>
              <a:t>‹#›</a:t>
            </a:fld>
            <a:endParaRPr lang="en-GB">
              <a:solidFill>
                <a:prstClr val="black"/>
              </a:solidFill>
            </a:endParaRPr>
          </a:p>
        </p:txBody>
      </p:sp>
      <p:sp>
        <p:nvSpPr>
          <p:cNvPr id="4" name="Picture Placeholder 3">
            <a:extLst>
              <a:ext uri="{FF2B5EF4-FFF2-40B4-BE49-F238E27FC236}">
                <a16:creationId xmlns:a16="http://schemas.microsoft.com/office/drawing/2014/main" id="{03FD4DEB-3302-4768-A9A7-1BB676DB0F7E}"/>
              </a:ext>
            </a:extLst>
          </p:cNvPr>
          <p:cNvSpPr>
            <a:spLocks noGrp="1"/>
          </p:cNvSpPr>
          <p:nvPr>
            <p:ph type="pic" sz="quarter" idx="13" hasCustomPrompt="1"/>
          </p:nvPr>
        </p:nvSpPr>
        <p:spPr>
          <a:xfrm>
            <a:off x="541486" y="1711325"/>
            <a:ext cx="1974382" cy="1300724"/>
          </a:xfrm>
          <a:prstGeom prst="rect">
            <a:avLst/>
          </a:prstGeom>
          <a:blipFill dpi="0" rotWithShape="1">
            <a:blip r:embed="rId2">
              <a:extLst>
                <a:ext uri="{28A0092B-C50C-407E-A947-70E740481C1C}">
                  <a14:useLocalDpi xmlns:a14="http://schemas.microsoft.com/office/drawing/2010/main" val="0"/>
                </a:ext>
              </a:extLst>
            </a:blip>
            <a:srcRect/>
            <a:stretch>
              <a:fillRect/>
            </a:stretch>
          </a:blipFill>
        </p:spPr>
        <p:txBody>
          <a:bodyPr vert="horz" lIns="0" tIns="0" rIns="0" bIns="0" rtlCol="0" anchor="ctr" anchorCtr="1">
            <a:noAutofit/>
          </a:bodyPr>
          <a:lstStyle>
            <a:lvl1pPr>
              <a:defRPr lang="en-GB" sz="1600" dirty="0"/>
            </a:lvl1pPr>
          </a:lstStyle>
          <a:p>
            <a:pPr marR="0" lvl="0" algn="ctr" fontAlgn="auto">
              <a:lnSpc>
                <a:spcPct val="90000"/>
              </a:lnSpc>
              <a:spcBef>
                <a:spcPts val="0"/>
              </a:spcBef>
              <a:spcAft>
                <a:spcPts val="1600"/>
              </a:spcAft>
              <a:buSzTx/>
              <a:tabLst/>
            </a:pPr>
            <a:r>
              <a:rPr lang="en-US"/>
              <a:t>Insert image here</a:t>
            </a:r>
            <a:endParaRPr lang="en-GB"/>
          </a:p>
        </p:txBody>
      </p:sp>
      <p:sp>
        <p:nvSpPr>
          <p:cNvPr id="26" name="Text Placeholder 25">
            <a:extLst>
              <a:ext uri="{FF2B5EF4-FFF2-40B4-BE49-F238E27FC236}">
                <a16:creationId xmlns:a16="http://schemas.microsoft.com/office/drawing/2014/main" id="{A4038242-6547-4389-A564-42A6F4982F77}"/>
              </a:ext>
            </a:extLst>
          </p:cNvPr>
          <p:cNvSpPr>
            <a:spLocks noGrp="1"/>
          </p:cNvSpPr>
          <p:nvPr>
            <p:ph type="body" sz="quarter" idx="18" hasCustomPrompt="1"/>
          </p:nvPr>
        </p:nvSpPr>
        <p:spPr>
          <a:xfrm>
            <a:off x="541486" y="3145206"/>
            <a:ext cx="1974382" cy="493774"/>
          </a:xfrm>
          <a:prstGeom prst="rect">
            <a:avLst/>
          </a:prstGeom>
          <a:noFill/>
        </p:spPr>
        <p:txBody>
          <a:bodyPr wrap="square" lIns="0" tIns="0">
            <a:noAutofit/>
          </a:bodyPr>
          <a:lstStyle>
            <a:lvl1pPr marL="0" indent="0" algn="ctr">
              <a:lnSpc>
                <a:spcPct val="100000"/>
              </a:lnSpc>
              <a:spcBef>
                <a:spcPts val="0"/>
              </a:spcBef>
              <a:spcAft>
                <a:spcPts val="0"/>
              </a:spcAft>
              <a:buNone/>
              <a:defRPr sz="1400">
                <a:solidFill>
                  <a:schemeClr val="accent1"/>
                </a:solidFill>
              </a:defRPr>
            </a:lvl1pPr>
            <a:lvl2pPr marL="0" indent="0" algn="ctr">
              <a:lnSpc>
                <a:spcPct val="100000"/>
              </a:lnSpc>
              <a:spcBef>
                <a:spcPts val="0"/>
              </a:spcBef>
              <a:spcAft>
                <a:spcPts val="0"/>
              </a:spcAft>
              <a:buNone/>
              <a:defRPr sz="1400">
                <a:solidFill>
                  <a:schemeClr val="tx1"/>
                </a:solidFill>
              </a:defRPr>
            </a:lvl2pPr>
            <a:lvl3pPr marL="0" indent="0">
              <a:lnSpc>
                <a:spcPct val="100000"/>
              </a:lnSpc>
              <a:spcAft>
                <a:spcPts val="600"/>
              </a:spcAft>
              <a:buNone/>
              <a:defRPr sz="1600">
                <a:solidFill>
                  <a:schemeClr val="tx2"/>
                </a:solidFill>
              </a:defRPr>
            </a:lvl3pPr>
            <a:lvl4pPr marL="0" indent="0">
              <a:lnSpc>
                <a:spcPct val="100000"/>
              </a:lnSpc>
              <a:spcAft>
                <a:spcPts val="600"/>
              </a:spcAft>
              <a:buNone/>
              <a:defRPr sz="1600">
                <a:solidFill>
                  <a:schemeClr val="tx2"/>
                </a:solidFill>
              </a:defRPr>
            </a:lvl4pPr>
            <a:lvl5pPr marL="0" indent="0">
              <a:lnSpc>
                <a:spcPct val="100000"/>
              </a:lnSpc>
              <a:spcAft>
                <a:spcPts val="600"/>
              </a:spcAft>
              <a:buFont typeface="Arial" panose="020B0604020202020204" pitchFamily="34" charset="0"/>
              <a:buNone/>
              <a:defRPr sz="1600">
                <a:solidFill>
                  <a:schemeClr val="tx2"/>
                </a:solidFill>
              </a:defRPr>
            </a:lvl5pPr>
            <a:lvl6pPr marL="0" indent="0">
              <a:lnSpc>
                <a:spcPct val="100000"/>
              </a:lnSpc>
              <a:spcAft>
                <a:spcPts val="600"/>
              </a:spcAft>
              <a:buNone/>
              <a:defRPr sz="1600">
                <a:solidFill>
                  <a:schemeClr val="tx2"/>
                </a:solidFill>
              </a:defRPr>
            </a:lvl6pPr>
            <a:lvl7pPr marL="0" indent="0">
              <a:lnSpc>
                <a:spcPct val="100000"/>
              </a:lnSpc>
              <a:spcAft>
                <a:spcPts val="600"/>
              </a:spcAft>
              <a:buNone/>
              <a:defRPr sz="1600">
                <a:solidFill>
                  <a:schemeClr val="tx2"/>
                </a:solidFill>
              </a:defRPr>
            </a:lvl7pPr>
            <a:lvl8pPr marL="0" indent="0">
              <a:lnSpc>
                <a:spcPct val="100000"/>
              </a:lnSpc>
              <a:spcAft>
                <a:spcPts val="600"/>
              </a:spcAft>
              <a:buFont typeface="Arial" panose="020B0604020202020204" pitchFamily="34" charset="0"/>
              <a:buNone/>
              <a:defRPr sz="1600">
                <a:solidFill>
                  <a:schemeClr val="tx2"/>
                </a:solidFill>
              </a:defRPr>
            </a:lvl8pPr>
            <a:lvl9pPr marL="0" indent="0">
              <a:lnSpc>
                <a:spcPct val="100000"/>
              </a:lnSpc>
              <a:spcAft>
                <a:spcPts val="600"/>
              </a:spcAft>
              <a:buFont typeface="Arial" panose="020B0604020202020204" pitchFamily="34" charset="0"/>
              <a:buNone/>
              <a:defRPr sz="1600">
                <a:solidFill>
                  <a:schemeClr val="tx2"/>
                </a:solidFill>
              </a:defRPr>
            </a:lvl9pPr>
          </a:lstStyle>
          <a:p>
            <a:pPr lvl="0"/>
            <a:r>
              <a:rPr lang="en-US"/>
              <a:t>Full name</a:t>
            </a:r>
          </a:p>
          <a:p>
            <a:pPr lvl="1"/>
            <a:r>
              <a:rPr lang="en-US"/>
              <a:t>Job title</a:t>
            </a:r>
          </a:p>
        </p:txBody>
      </p:sp>
      <p:sp>
        <p:nvSpPr>
          <p:cNvPr id="19" name="Picture Placeholder 3">
            <a:extLst>
              <a:ext uri="{FF2B5EF4-FFF2-40B4-BE49-F238E27FC236}">
                <a16:creationId xmlns:a16="http://schemas.microsoft.com/office/drawing/2014/main" id="{77949CE2-144F-42D3-9DA5-0C75651C001C}"/>
              </a:ext>
            </a:extLst>
          </p:cNvPr>
          <p:cNvSpPr>
            <a:spLocks noGrp="1"/>
          </p:cNvSpPr>
          <p:nvPr>
            <p:ph type="pic" sz="quarter" idx="19" hasCustomPrompt="1"/>
          </p:nvPr>
        </p:nvSpPr>
        <p:spPr>
          <a:xfrm>
            <a:off x="2824354" y="1711325"/>
            <a:ext cx="1974382" cy="1300724"/>
          </a:xfrm>
          <a:prstGeom prst="rect">
            <a:avLst/>
          </a:prstGeom>
          <a:blipFill dpi="0" rotWithShape="1">
            <a:blip r:embed="rId2">
              <a:extLst>
                <a:ext uri="{28A0092B-C50C-407E-A947-70E740481C1C}">
                  <a14:useLocalDpi xmlns:a14="http://schemas.microsoft.com/office/drawing/2010/main" val="0"/>
                </a:ext>
              </a:extLst>
            </a:blip>
            <a:srcRect/>
            <a:stretch>
              <a:fillRect/>
            </a:stretch>
          </a:blipFill>
        </p:spPr>
        <p:txBody>
          <a:bodyPr vert="horz" lIns="0" tIns="0" rIns="0" bIns="0" rtlCol="0" anchor="ctr" anchorCtr="1">
            <a:noAutofit/>
          </a:bodyPr>
          <a:lstStyle>
            <a:lvl1pPr>
              <a:defRPr lang="en-GB" sz="1600" dirty="0"/>
            </a:lvl1pPr>
          </a:lstStyle>
          <a:p>
            <a:pPr marR="0" lvl="0" algn="ctr" fontAlgn="auto">
              <a:lnSpc>
                <a:spcPct val="90000"/>
              </a:lnSpc>
              <a:spcBef>
                <a:spcPts val="0"/>
              </a:spcBef>
              <a:spcAft>
                <a:spcPts val="1600"/>
              </a:spcAft>
              <a:buSzTx/>
              <a:tabLst/>
            </a:pPr>
            <a:r>
              <a:rPr lang="en-US"/>
              <a:t>Insert image here</a:t>
            </a:r>
            <a:endParaRPr lang="en-GB"/>
          </a:p>
        </p:txBody>
      </p:sp>
      <p:sp>
        <p:nvSpPr>
          <p:cNvPr id="22" name="Picture Placeholder 3">
            <a:extLst>
              <a:ext uri="{FF2B5EF4-FFF2-40B4-BE49-F238E27FC236}">
                <a16:creationId xmlns:a16="http://schemas.microsoft.com/office/drawing/2014/main" id="{8CA27BA7-8642-47DC-91EA-05D03BA222FB}"/>
              </a:ext>
            </a:extLst>
          </p:cNvPr>
          <p:cNvSpPr>
            <a:spLocks noGrp="1"/>
          </p:cNvSpPr>
          <p:nvPr>
            <p:ph type="pic" sz="quarter" idx="21" hasCustomPrompt="1"/>
          </p:nvPr>
        </p:nvSpPr>
        <p:spPr>
          <a:xfrm>
            <a:off x="5107222" y="1711325"/>
            <a:ext cx="1974382" cy="1300724"/>
          </a:xfrm>
          <a:prstGeom prst="rect">
            <a:avLst/>
          </a:prstGeom>
          <a:blipFill dpi="0" rotWithShape="1">
            <a:blip r:embed="rId2">
              <a:extLst>
                <a:ext uri="{28A0092B-C50C-407E-A947-70E740481C1C}">
                  <a14:useLocalDpi xmlns:a14="http://schemas.microsoft.com/office/drawing/2010/main" val="0"/>
                </a:ext>
              </a:extLst>
            </a:blip>
            <a:srcRect/>
            <a:stretch>
              <a:fillRect/>
            </a:stretch>
          </a:blipFill>
        </p:spPr>
        <p:txBody>
          <a:bodyPr vert="horz" lIns="0" tIns="0" rIns="0" bIns="0" rtlCol="0" anchor="ctr" anchorCtr="1">
            <a:noAutofit/>
          </a:bodyPr>
          <a:lstStyle>
            <a:lvl1pPr>
              <a:defRPr lang="en-GB" sz="1600" dirty="0"/>
            </a:lvl1pPr>
          </a:lstStyle>
          <a:p>
            <a:pPr marR="0" lvl="0" algn="ctr" fontAlgn="auto">
              <a:lnSpc>
                <a:spcPct val="90000"/>
              </a:lnSpc>
              <a:spcBef>
                <a:spcPts val="0"/>
              </a:spcBef>
              <a:spcAft>
                <a:spcPts val="1600"/>
              </a:spcAft>
              <a:buSzTx/>
              <a:tabLst/>
            </a:pPr>
            <a:r>
              <a:rPr lang="en-US"/>
              <a:t>Insert image here</a:t>
            </a:r>
            <a:endParaRPr lang="en-GB"/>
          </a:p>
        </p:txBody>
      </p:sp>
      <p:sp>
        <p:nvSpPr>
          <p:cNvPr id="29" name="Picture Placeholder 3">
            <a:extLst>
              <a:ext uri="{FF2B5EF4-FFF2-40B4-BE49-F238E27FC236}">
                <a16:creationId xmlns:a16="http://schemas.microsoft.com/office/drawing/2014/main" id="{AF63F74F-679B-4666-996C-A1E60F61C7F0}"/>
              </a:ext>
            </a:extLst>
          </p:cNvPr>
          <p:cNvSpPr>
            <a:spLocks noGrp="1"/>
          </p:cNvSpPr>
          <p:nvPr>
            <p:ph type="pic" sz="quarter" idx="23" hasCustomPrompt="1"/>
          </p:nvPr>
        </p:nvSpPr>
        <p:spPr>
          <a:xfrm>
            <a:off x="7390090" y="1711325"/>
            <a:ext cx="1974382" cy="1300724"/>
          </a:xfrm>
          <a:prstGeom prst="rect">
            <a:avLst/>
          </a:prstGeom>
          <a:blipFill dpi="0" rotWithShape="1">
            <a:blip r:embed="rId2">
              <a:extLst>
                <a:ext uri="{28A0092B-C50C-407E-A947-70E740481C1C}">
                  <a14:useLocalDpi xmlns:a14="http://schemas.microsoft.com/office/drawing/2010/main" val="0"/>
                </a:ext>
              </a:extLst>
            </a:blip>
            <a:srcRect/>
            <a:stretch>
              <a:fillRect/>
            </a:stretch>
          </a:blipFill>
        </p:spPr>
        <p:txBody>
          <a:bodyPr vert="horz" lIns="0" tIns="0" rIns="0" bIns="0" rtlCol="0" anchor="ctr" anchorCtr="1">
            <a:noAutofit/>
          </a:bodyPr>
          <a:lstStyle>
            <a:lvl1pPr>
              <a:defRPr lang="en-GB" sz="1600" dirty="0"/>
            </a:lvl1pPr>
          </a:lstStyle>
          <a:p>
            <a:pPr marR="0" lvl="0" algn="ctr" fontAlgn="auto">
              <a:lnSpc>
                <a:spcPct val="90000"/>
              </a:lnSpc>
              <a:spcBef>
                <a:spcPts val="0"/>
              </a:spcBef>
              <a:spcAft>
                <a:spcPts val="1600"/>
              </a:spcAft>
              <a:buSzTx/>
              <a:tabLst/>
            </a:pPr>
            <a:r>
              <a:rPr lang="en-US"/>
              <a:t>Insert image here</a:t>
            </a:r>
            <a:endParaRPr lang="en-GB"/>
          </a:p>
        </p:txBody>
      </p:sp>
      <p:sp>
        <p:nvSpPr>
          <p:cNvPr id="25" name="Picture Placeholder 3">
            <a:extLst>
              <a:ext uri="{FF2B5EF4-FFF2-40B4-BE49-F238E27FC236}">
                <a16:creationId xmlns:a16="http://schemas.microsoft.com/office/drawing/2014/main" id="{E7809316-F649-4CE9-AEDD-F0EA19EE7777}"/>
              </a:ext>
            </a:extLst>
          </p:cNvPr>
          <p:cNvSpPr>
            <a:spLocks noGrp="1"/>
          </p:cNvSpPr>
          <p:nvPr>
            <p:ph type="pic" sz="quarter" idx="26" hasCustomPrompt="1"/>
          </p:nvPr>
        </p:nvSpPr>
        <p:spPr>
          <a:xfrm>
            <a:off x="9672957" y="1711325"/>
            <a:ext cx="1974382" cy="1300724"/>
          </a:xfrm>
          <a:prstGeom prst="rect">
            <a:avLst/>
          </a:prstGeom>
          <a:blipFill dpi="0" rotWithShape="1">
            <a:blip r:embed="rId2">
              <a:extLst>
                <a:ext uri="{28A0092B-C50C-407E-A947-70E740481C1C}">
                  <a14:useLocalDpi xmlns:a14="http://schemas.microsoft.com/office/drawing/2010/main" val="0"/>
                </a:ext>
              </a:extLst>
            </a:blip>
            <a:srcRect/>
            <a:stretch>
              <a:fillRect/>
            </a:stretch>
          </a:blipFill>
        </p:spPr>
        <p:txBody>
          <a:bodyPr vert="horz" lIns="0" tIns="0" rIns="0" bIns="0" rtlCol="0" anchor="ctr" anchorCtr="1">
            <a:noAutofit/>
          </a:bodyPr>
          <a:lstStyle>
            <a:lvl1pPr>
              <a:defRPr lang="en-GB" sz="1600" dirty="0"/>
            </a:lvl1pPr>
          </a:lstStyle>
          <a:p>
            <a:pPr marR="0" lvl="0" algn="ctr" fontAlgn="auto">
              <a:lnSpc>
                <a:spcPct val="90000"/>
              </a:lnSpc>
              <a:spcBef>
                <a:spcPts val="0"/>
              </a:spcBef>
              <a:spcAft>
                <a:spcPts val="1600"/>
              </a:spcAft>
              <a:buSzTx/>
              <a:tabLst/>
            </a:pPr>
            <a:r>
              <a:rPr lang="en-US"/>
              <a:t>Insert image here</a:t>
            </a:r>
            <a:endParaRPr lang="en-GB"/>
          </a:p>
        </p:txBody>
      </p:sp>
      <p:sp>
        <p:nvSpPr>
          <p:cNvPr id="41" name="Picture Placeholder 3">
            <a:extLst>
              <a:ext uri="{FF2B5EF4-FFF2-40B4-BE49-F238E27FC236}">
                <a16:creationId xmlns:a16="http://schemas.microsoft.com/office/drawing/2014/main" id="{08A7AC6A-ACB2-4E82-8576-3FE239FDF348}"/>
              </a:ext>
            </a:extLst>
          </p:cNvPr>
          <p:cNvSpPr>
            <a:spLocks noGrp="1"/>
          </p:cNvSpPr>
          <p:nvPr>
            <p:ph type="pic" sz="quarter" idx="28" hasCustomPrompt="1"/>
          </p:nvPr>
        </p:nvSpPr>
        <p:spPr>
          <a:xfrm>
            <a:off x="1684741" y="4129794"/>
            <a:ext cx="1974382" cy="1300724"/>
          </a:xfrm>
          <a:prstGeom prst="rect">
            <a:avLst/>
          </a:prstGeom>
          <a:blipFill dpi="0" rotWithShape="1">
            <a:blip r:embed="rId2">
              <a:extLst>
                <a:ext uri="{28A0092B-C50C-407E-A947-70E740481C1C}">
                  <a14:useLocalDpi xmlns:a14="http://schemas.microsoft.com/office/drawing/2010/main" val="0"/>
                </a:ext>
              </a:extLst>
            </a:blip>
            <a:srcRect/>
            <a:stretch>
              <a:fillRect/>
            </a:stretch>
          </a:blipFill>
        </p:spPr>
        <p:txBody>
          <a:bodyPr vert="horz" lIns="0" tIns="0" rIns="0" bIns="0" rtlCol="0" anchor="ctr" anchorCtr="1">
            <a:noAutofit/>
          </a:bodyPr>
          <a:lstStyle>
            <a:lvl1pPr>
              <a:defRPr lang="en-GB" sz="1600" dirty="0"/>
            </a:lvl1pPr>
          </a:lstStyle>
          <a:p>
            <a:pPr marR="0" lvl="0" algn="ctr" fontAlgn="auto">
              <a:lnSpc>
                <a:spcPct val="90000"/>
              </a:lnSpc>
              <a:spcBef>
                <a:spcPts val="0"/>
              </a:spcBef>
              <a:spcAft>
                <a:spcPts val="1600"/>
              </a:spcAft>
              <a:buSzTx/>
              <a:tabLst/>
            </a:pPr>
            <a:r>
              <a:rPr lang="en-US"/>
              <a:t>Insert image here</a:t>
            </a:r>
            <a:endParaRPr lang="en-GB"/>
          </a:p>
        </p:txBody>
      </p:sp>
      <p:sp>
        <p:nvSpPr>
          <p:cNvPr id="43" name="Picture Placeholder 3">
            <a:extLst>
              <a:ext uri="{FF2B5EF4-FFF2-40B4-BE49-F238E27FC236}">
                <a16:creationId xmlns:a16="http://schemas.microsoft.com/office/drawing/2014/main" id="{778F3307-C3F7-4D84-A367-F972C7EA97CF}"/>
              </a:ext>
            </a:extLst>
          </p:cNvPr>
          <p:cNvSpPr>
            <a:spLocks noGrp="1"/>
          </p:cNvSpPr>
          <p:nvPr>
            <p:ph type="pic" sz="quarter" idx="30" hasCustomPrompt="1"/>
          </p:nvPr>
        </p:nvSpPr>
        <p:spPr>
          <a:xfrm>
            <a:off x="3971251" y="4129794"/>
            <a:ext cx="1974382" cy="1300724"/>
          </a:xfrm>
          <a:prstGeom prst="rect">
            <a:avLst/>
          </a:prstGeom>
          <a:blipFill dpi="0" rotWithShape="1">
            <a:blip r:embed="rId2">
              <a:extLst>
                <a:ext uri="{28A0092B-C50C-407E-A947-70E740481C1C}">
                  <a14:useLocalDpi xmlns:a14="http://schemas.microsoft.com/office/drawing/2010/main" val="0"/>
                </a:ext>
              </a:extLst>
            </a:blip>
            <a:srcRect/>
            <a:stretch>
              <a:fillRect/>
            </a:stretch>
          </a:blipFill>
        </p:spPr>
        <p:txBody>
          <a:bodyPr vert="horz" lIns="0" tIns="0" rIns="0" bIns="0" rtlCol="0" anchor="ctr" anchorCtr="1">
            <a:noAutofit/>
          </a:bodyPr>
          <a:lstStyle>
            <a:lvl1pPr>
              <a:defRPr lang="en-GB" sz="1600" dirty="0"/>
            </a:lvl1pPr>
          </a:lstStyle>
          <a:p>
            <a:pPr marR="0" lvl="0" algn="ctr" fontAlgn="auto">
              <a:lnSpc>
                <a:spcPct val="90000"/>
              </a:lnSpc>
              <a:spcBef>
                <a:spcPts val="0"/>
              </a:spcBef>
              <a:spcAft>
                <a:spcPts val="1600"/>
              </a:spcAft>
              <a:buSzTx/>
              <a:tabLst/>
            </a:pPr>
            <a:r>
              <a:rPr lang="en-US"/>
              <a:t>Insert image here</a:t>
            </a:r>
            <a:endParaRPr lang="en-GB"/>
          </a:p>
        </p:txBody>
      </p:sp>
      <p:sp>
        <p:nvSpPr>
          <p:cNvPr id="45" name="Picture Placeholder 3">
            <a:extLst>
              <a:ext uri="{FF2B5EF4-FFF2-40B4-BE49-F238E27FC236}">
                <a16:creationId xmlns:a16="http://schemas.microsoft.com/office/drawing/2014/main" id="{31527707-9094-408B-BD6D-EAD4CF30E65E}"/>
              </a:ext>
            </a:extLst>
          </p:cNvPr>
          <p:cNvSpPr>
            <a:spLocks noGrp="1"/>
          </p:cNvSpPr>
          <p:nvPr>
            <p:ph type="pic" sz="quarter" idx="32" hasCustomPrompt="1"/>
          </p:nvPr>
        </p:nvSpPr>
        <p:spPr>
          <a:xfrm>
            <a:off x="6257761" y="4129794"/>
            <a:ext cx="1974382" cy="1300724"/>
          </a:xfrm>
          <a:prstGeom prst="rect">
            <a:avLst/>
          </a:prstGeom>
          <a:blipFill dpi="0" rotWithShape="1">
            <a:blip r:embed="rId2">
              <a:extLst>
                <a:ext uri="{28A0092B-C50C-407E-A947-70E740481C1C}">
                  <a14:useLocalDpi xmlns:a14="http://schemas.microsoft.com/office/drawing/2010/main" val="0"/>
                </a:ext>
              </a:extLst>
            </a:blip>
            <a:srcRect/>
            <a:stretch>
              <a:fillRect/>
            </a:stretch>
          </a:blipFill>
        </p:spPr>
        <p:txBody>
          <a:bodyPr vert="horz" lIns="0" tIns="0" rIns="0" bIns="0" rtlCol="0" anchor="ctr" anchorCtr="1">
            <a:noAutofit/>
          </a:bodyPr>
          <a:lstStyle>
            <a:lvl1pPr>
              <a:defRPr lang="en-GB" sz="1600" dirty="0"/>
            </a:lvl1pPr>
          </a:lstStyle>
          <a:p>
            <a:pPr marR="0" lvl="0" algn="ctr" fontAlgn="auto">
              <a:lnSpc>
                <a:spcPct val="90000"/>
              </a:lnSpc>
              <a:spcBef>
                <a:spcPts val="0"/>
              </a:spcBef>
              <a:spcAft>
                <a:spcPts val="1600"/>
              </a:spcAft>
              <a:buSzTx/>
              <a:tabLst/>
            </a:pPr>
            <a:r>
              <a:rPr lang="en-US"/>
              <a:t>Insert image here</a:t>
            </a:r>
            <a:endParaRPr lang="en-GB"/>
          </a:p>
        </p:txBody>
      </p:sp>
      <p:sp>
        <p:nvSpPr>
          <p:cNvPr id="47" name="Picture Placeholder 3">
            <a:extLst>
              <a:ext uri="{FF2B5EF4-FFF2-40B4-BE49-F238E27FC236}">
                <a16:creationId xmlns:a16="http://schemas.microsoft.com/office/drawing/2014/main" id="{EB99031B-AF76-4B63-A2C2-3CE73BD82A26}"/>
              </a:ext>
            </a:extLst>
          </p:cNvPr>
          <p:cNvSpPr>
            <a:spLocks noGrp="1"/>
          </p:cNvSpPr>
          <p:nvPr>
            <p:ph type="pic" sz="quarter" idx="34" hasCustomPrompt="1"/>
          </p:nvPr>
        </p:nvSpPr>
        <p:spPr>
          <a:xfrm>
            <a:off x="8544271" y="4129794"/>
            <a:ext cx="1974382" cy="1300724"/>
          </a:xfrm>
          <a:prstGeom prst="rect">
            <a:avLst/>
          </a:prstGeom>
          <a:blipFill dpi="0" rotWithShape="1">
            <a:blip r:embed="rId2">
              <a:extLst>
                <a:ext uri="{28A0092B-C50C-407E-A947-70E740481C1C}">
                  <a14:useLocalDpi xmlns:a14="http://schemas.microsoft.com/office/drawing/2010/main" val="0"/>
                </a:ext>
              </a:extLst>
            </a:blip>
            <a:srcRect/>
            <a:stretch>
              <a:fillRect/>
            </a:stretch>
          </a:blipFill>
        </p:spPr>
        <p:txBody>
          <a:bodyPr vert="horz" lIns="0" tIns="0" rIns="0" bIns="0" rtlCol="0" anchor="ctr" anchorCtr="1">
            <a:noAutofit/>
          </a:bodyPr>
          <a:lstStyle>
            <a:lvl1pPr>
              <a:defRPr lang="en-GB" sz="1600" dirty="0"/>
            </a:lvl1pPr>
          </a:lstStyle>
          <a:p>
            <a:pPr marR="0" lvl="0" algn="ctr" fontAlgn="auto">
              <a:lnSpc>
                <a:spcPct val="90000"/>
              </a:lnSpc>
              <a:spcBef>
                <a:spcPts val="0"/>
              </a:spcBef>
              <a:spcAft>
                <a:spcPts val="1600"/>
              </a:spcAft>
              <a:buSzTx/>
              <a:tabLst/>
            </a:pPr>
            <a:r>
              <a:rPr lang="en-US"/>
              <a:t>Insert image here</a:t>
            </a:r>
            <a:endParaRPr lang="en-GB"/>
          </a:p>
        </p:txBody>
      </p:sp>
      <p:sp>
        <p:nvSpPr>
          <p:cNvPr id="28" name="Text Placeholder 25">
            <a:extLst>
              <a:ext uri="{FF2B5EF4-FFF2-40B4-BE49-F238E27FC236}">
                <a16:creationId xmlns:a16="http://schemas.microsoft.com/office/drawing/2014/main" id="{E4FE668A-35B1-480E-A1D3-27E0CBACD87F}"/>
              </a:ext>
            </a:extLst>
          </p:cNvPr>
          <p:cNvSpPr>
            <a:spLocks noGrp="1"/>
          </p:cNvSpPr>
          <p:nvPr>
            <p:ph type="body" sz="quarter" idx="38" hasCustomPrompt="1"/>
          </p:nvPr>
        </p:nvSpPr>
        <p:spPr>
          <a:xfrm>
            <a:off x="2827996" y="3145206"/>
            <a:ext cx="1974382" cy="493774"/>
          </a:xfrm>
          <a:prstGeom prst="rect">
            <a:avLst/>
          </a:prstGeom>
          <a:noFill/>
        </p:spPr>
        <p:txBody>
          <a:bodyPr wrap="square" lIns="0" tIns="0">
            <a:noAutofit/>
          </a:bodyPr>
          <a:lstStyle>
            <a:lvl1pPr marL="0" indent="0" algn="ctr">
              <a:lnSpc>
                <a:spcPct val="100000"/>
              </a:lnSpc>
              <a:spcBef>
                <a:spcPts val="0"/>
              </a:spcBef>
              <a:spcAft>
                <a:spcPts val="0"/>
              </a:spcAft>
              <a:buNone/>
              <a:defRPr sz="1400">
                <a:solidFill>
                  <a:schemeClr val="accent1"/>
                </a:solidFill>
              </a:defRPr>
            </a:lvl1pPr>
            <a:lvl2pPr marL="0" indent="0" algn="ctr">
              <a:lnSpc>
                <a:spcPct val="100000"/>
              </a:lnSpc>
              <a:spcBef>
                <a:spcPts val="0"/>
              </a:spcBef>
              <a:spcAft>
                <a:spcPts val="0"/>
              </a:spcAft>
              <a:buNone/>
              <a:defRPr sz="1400">
                <a:solidFill>
                  <a:schemeClr val="tx1"/>
                </a:solidFill>
              </a:defRPr>
            </a:lvl2pPr>
            <a:lvl3pPr marL="0" indent="0">
              <a:lnSpc>
                <a:spcPct val="100000"/>
              </a:lnSpc>
              <a:spcAft>
                <a:spcPts val="600"/>
              </a:spcAft>
              <a:buNone/>
              <a:defRPr sz="1600">
                <a:solidFill>
                  <a:schemeClr val="tx2"/>
                </a:solidFill>
              </a:defRPr>
            </a:lvl3pPr>
            <a:lvl4pPr marL="0" indent="0">
              <a:lnSpc>
                <a:spcPct val="100000"/>
              </a:lnSpc>
              <a:spcAft>
                <a:spcPts val="600"/>
              </a:spcAft>
              <a:buNone/>
              <a:defRPr sz="1600">
                <a:solidFill>
                  <a:schemeClr val="tx2"/>
                </a:solidFill>
              </a:defRPr>
            </a:lvl4pPr>
            <a:lvl5pPr marL="0" indent="0">
              <a:lnSpc>
                <a:spcPct val="100000"/>
              </a:lnSpc>
              <a:spcAft>
                <a:spcPts val="600"/>
              </a:spcAft>
              <a:buFont typeface="Arial" panose="020B0604020202020204" pitchFamily="34" charset="0"/>
              <a:buNone/>
              <a:defRPr sz="1600">
                <a:solidFill>
                  <a:schemeClr val="tx2"/>
                </a:solidFill>
              </a:defRPr>
            </a:lvl5pPr>
            <a:lvl6pPr marL="0" indent="0">
              <a:lnSpc>
                <a:spcPct val="100000"/>
              </a:lnSpc>
              <a:spcAft>
                <a:spcPts val="600"/>
              </a:spcAft>
              <a:buNone/>
              <a:defRPr sz="1600">
                <a:solidFill>
                  <a:schemeClr val="tx2"/>
                </a:solidFill>
              </a:defRPr>
            </a:lvl6pPr>
            <a:lvl7pPr marL="0" indent="0">
              <a:lnSpc>
                <a:spcPct val="100000"/>
              </a:lnSpc>
              <a:spcAft>
                <a:spcPts val="600"/>
              </a:spcAft>
              <a:buNone/>
              <a:defRPr sz="1600">
                <a:solidFill>
                  <a:schemeClr val="tx2"/>
                </a:solidFill>
              </a:defRPr>
            </a:lvl7pPr>
            <a:lvl8pPr marL="0" indent="0">
              <a:lnSpc>
                <a:spcPct val="100000"/>
              </a:lnSpc>
              <a:spcAft>
                <a:spcPts val="600"/>
              </a:spcAft>
              <a:buFont typeface="Arial" panose="020B0604020202020204" pitchFamily="34" charset="0"/>
              <a:buNone/>
              <a:defRPr sz="1600">
                <a:solidFill>
                  <a:schemeClr val="tx2"/>
                </a:solidFill>
              </a:defRPr>
            </a:lvl8pPr>
            <a:lvl9pPr marL="0" indent="0">
              <a:lnSpc>
                <a:spcPct val="100000"/>
              </a:lnSpc>
              <a:spcAft>
                <a:spcPts val="600"/>
              </a:spcAft>
              <a:buFont typeface="Arial" panose="020B0604020202020204" pitchFamily="34" charset="0"/>
              <a:buNone/>
              <a:defRPr sz="1600">
                <a:solidFill>
                  <a:schemeClr val="tx2"/>
                </a:solidFill>
              </a:defRPr>
            </a:lvl9pPr>
          </a:lstStyle>
          <a:p>
            <a:pPr lvl="0"/>
            <a:r>
              <a:rPr lang="en-US"/>
              <a:t>Full name</a:t>
            </a:r>
          </a:p>
          <a:p>
            <a:pPr lvl="1"/>
            <a:r>
              <a:rPr lang="en-US"/>
              <a:t>Job title</a:t>
            </a:r>
          </a:p>
        </p:txBody>
      </p:sp>
      <p:sp>
        <p:nvSpPr>
          <p:cNvPr id="31" name="Text Placeholder 25">
            <a:extLst>
              <a:ext uri="{FF2B5EF4-FFF2-40B4-BE49-F238E27FC236}">
                <a16:creationId xmlns:a16="http://schemas.microsoft.com/office/drawing/2014/main" id="{C2D9870E-432E-4AA0-BB2A-3D3C1C67230A}"/>
              </a:ext>
            </a:extLst>
          </p:cNvPr>
          <p:cNvSpPr>
            <a:spLocks noGrp="1"/>
          </p:cNvSpPr>
          <p:nvPr>
            <p:ph type="body" sz="quarter" idx="39" hasCustomPrompt="1"/>
          </p:nvPr>
        </p:nvSpPr>
        <p:spPr>
          <a:xfrm>
            <a:off x="5114506" y="3145206"/>
            <a:ext cx="1974382" cy="493774"/>
          </a:xfrm>
          <a:prstGeom prst="rect">
            <a:avLst/>
          </a:prstGeom>
          <a:noFill/>
        </p:spPr>
        <p:txBody>
          <a:bodyPr wrap="square" lIns="0" tIns="0">
            <a:noAutofit/>
          </a:bodyPr>
          <a:lstStyle>
            <a:lvl1pPr marL="0" indent="0" algn="ctr">
              <a:lnSpc>
                <a:spcPct val="100000"/>
              </a:lnSpc>
              <a:spcBef>
                <a:spcPts val="0"/>
              </a:spcBef>
              <a:spcAft>
                <a:spcPts val="0"/>
              </a:spcAft>
              <a:buNone/>
              <a:defRPr sz="1400">
                <a:solidFill>
                  <a:schemeClr val="accent1"/>
                </a:solidFill>
              </a:defRPr>
            </a:lvl1pPr>
            <a:lvl2pPr marL="0" indent="0" algn="ctr">
              <a:lnSpc>
                <a:spcPct val="100000"/>
              </a:lnSpc>
              <a:spcBef>
                <a:spcPts val="0"/>
              </a:spcBef>
              <a:spcAft>
                <a:spcPts val="0"/>
              </a:spcAft>
              <a:buNone/>
              <a:defRPr sz="1400">
                <a:solidFill>
                  <a:schemeClr val="tx1"/>
                </a:solidFill>
              </a:defRPr>
            </a:lvl2pPr>
            <a:lvl3pPr marL="0" indent="0">
              <a:lnSpc>
                <a:spcPct val="100000"/>
              </a:lnSpc>
              <a:spcAft>
                <a:spcPts val="600"/>
              </a:spcAft>
              <a:buNone/>
              <a:defRPr sz="1600">
                <a:solidFill>
                  <a:schemeClr val="tx2"/>
                </a:solidFill>
              </a:defRPr>
            </a:lvl3pPr>
            <a:lvl4pPr marL="0" indent="0">
              <a:lnSpc>
                <a:spcPct val="100000"/>
              </a:lnSpc>
              <a:spcAft>
                <a:spcPts val="600"/>
              </a:spcAft>
              <a:buNone/>
              <a:defRPr sz="1600">
                <a:solidFill>
                  <a:schemeClr val="tx2"/>
                </a:solidFill>
              </a:defRPr>
            </a:lvl4pPr>
            <a:lvl5pPr marL="0" indent="0">
              <a:lnSpc>
                <a:spcPct val="100000"/>
              </a:lnSpc>
              <a:spcAft>
                <a:spcPts val="600"/>
              </a:spcAft>
              <a:buFont typeface="Arial" panose="020B0604020202020204" pitchFamily="34" charset="0"/>
              <a:buNone/>
              <a:defRPr sz="1600">
                <a:solidFill>
                  <a:schemeClr val="tx2"/>
                </a:solidFill>
              </a:defRPr>
            </a:lvl5pPr>
            <a:lvl6pPr marL="0" indent="0">
              <a:lnSpc>
                <a:spcPct val="100000"/>
              </a:lnSpc>
              <a:spcAft>
                <a:spcPts val="600"/>
              </a:spcAft>
              <a:buNone/>
              <a:defRPr sz="1600">
                <a:solidFill>
                  <a:schemeClr val="tx2"/>
                </a:solidFill>
              </a:defRPr>
            </a:lvl6pPr>
            <a:lvl7pPr marL="0" indent="0">
              <a:lnSpc>
                <a:spcPct val="100000"/>
              </a:lnSpc>
              <a:spcAft>
                <a:spcPts val="600"/>
              </a:spcAft>
              <a:buNone/>
              <a:defRPr sz="1600">
                <a:solidFill>
                  <a:schemeClr val="tx2"/>
                </a:solidFill>
              </a:defRPr>
            </a:lvl7pPr>
            <a:lvl8pPr marL="0" indent="0">
              <a:lnSpc>
                <a:spcPct val="100000"/>
              </a:lnSpc>
              <a:spcAft>
                <a:spcPts val="600"/>
              </a:spcAft>
              <a:buFont typeface="Arial" panose="020B0604020202020204" pitchFamily="34" charset="0"/>
              <a:buNone/>
              <a:defRPr sz="1600">
                <a:solidFill>
                  <a:schemeClr val="tx2"/>
                </a:solidFill>
              </a:defRPr>
            </a:lvl8pPr>
            <a:lvl9pPr marL="0" indent="0">
              <a:lnSpc>
                <a:spcPct val="100000"/>
              </a:lnSpc>
              <a:spcAft>
                <a:spcPts val="600"/>
              </a:spcAft>
              <a:buFont typeface="Arial" panose="020B0604020202020204" pitchFamily="34" charset="0"/>
              <a:buNone/>
              <a:defRPr sz="1600">
                <a:solidFill>
                  <a:schemeClr val="tx2"/>
                </a:solidFill>
              </a:defRPr>
            </a:lvl9pPr>
          </a:lstStyle>
          <a:p>
            <a:pPr lvl="0"/>
            <a:r>
              <a:rPr lang="en-US"/>
              <a:t>Full name</a:t>
            </a:r>
          </a:p>
          <a:p>
            <a:pPr lvl="1"/>
            <a:r>
              <a:rPr lang="en-US"/>
              <a:t>Job title</a:t>
            </a:r>
          </a:p>
        </p:txBody>
      </p:sp>
      <p:sp>
        <p:nvSpPr>
          <p:cNvPr id="32" name="Text Placeholder 25">
            <a:extLst>
              <a:ext uri="{FF2B5EF4-FFF2-40B4-BE49-F238E27FC236}">
                <a16:creationId xmlns:a16="http://schemas.microsoft.com/office/drawing/2014/main" id="{4BE65907-8CE8-487F-8900-F76D87617C26}"/>
              </a:ext>
            </a:extLst>
          </p:cNvPr>
          <p:cNvSpPr>
            <a:spLocks noGrp="1"/>
          </p:cNvSpPr>
          <p:nvPr>
            <p:ph type="body" sz="quarter" idx="40" hasCustomPrompt="1"/>
          </p:nvPr>
        </p:nvSpPr>
        <p:spPr>
          <a:xfrm>
            <a:off x="7401016" y="3145206"/>
            <a:ext cx="1974382" cy="493774"/>
          </a:xfrm>
          <a:prstGeom prst="rect">
            <a:avLst/>
          </a:prstGeom>
          <a:noFill/>
        </p:spPr>
        <p:txBody>
          <a:bodyPr wrap="square" lIns="0" tIns="0">
            <a:noAutofit/>
          </a:bodyPr>
          <a:lstStyle>
            <a:lvl1pPr marL="0" indent="0" algn="ctr">
              <a:lnSpc>
                <a:spcPct val="100000"/>
              </a:lnSpc>
              <a:spcBef>
                <a:spcPts val="0"/>
              </a:spcBef>
              <a:spcAft>
                <a:spcPts val="0"/>
              </a:spcAft>
              <a:buNone/>
              <a:defRPr sz="1400">
                <a:solidFill>
                  <a:schemeClr val="accent1"/>
                </a:solidFill>
              </a:defRPr>
            </a:lvl1pPr>
            <a:lvl2pPr marL="0" indent="0" algn="ctr">
              <a:lnSpc>
                <a:spcPct val="100000"/>
              </a:lnSpc>
              <a:spcBef>
                <a:spcPts val="0"/>
              </a:spcBef>
              <a:spcAft>
                <a:spcPts val="0"/>
              </a:spcAft>
              <a:buNone/>
              <a:defRPr sz="1400">
                <a:solidFill>
                  <a:schemeClr val="tx1"/>
                </a:solidFill>
              </a:defRPr>
            </a:lvl2pPr>
            <a:lvl3pPr marL="0" indent="0">
              <a:lnSpc>
                <a:spcPct val="100000"/>
              </a:lnSpc>
              <a:spcAft>
                <a:spcPts val="600"/>
              </a:spcAft>
              <a:buNone/>
              <a:defRPr sz="1600">
                <a:solidFill>
                  <a:schemeClr val="tx2"/>
                </a:solidFill>
              </a:defRPr>
            </a:lvl3pPr>
            <a:lvl4pPr marL="0" indent="0">
              <a:lnSpc>
                <a:spcPct val="100000"/>
              </a:lnSpc>
              <a:spcAft>
                <a:spcPts val="600"/>
              </a:spcAft>
              <a:buNone/>
              <a:defRPr sz="1600">
                <a:solidFill>
                  <a:schemeClr val="tx2"/>
                </a:solidFill>
              </a:defRPr>
            </a:lvl4pPr>
            <a:lvl5pPr marL="0" indent="0">
              <a:lnSpc>
                <a:spcPct val="100000"/>
              </a:lnSpc>
              <a:spcAft>
                <a:spcPts val="600"/>
              </a:spcAft>
              <a:buFont typeface="Arial" panose="020B0604020202020204" pitchFamily="34" charset="0"/>
              <a:buNone/>
              <a:defRPr sz="1600">
                <a:solidFill>
                  <a:schemeClr val="tx2"/>
                </a:solidFill>
              </a:defRPr>
            </a:lvl5pPr>
            <a:lvl6pPr marL="0" indent="0">
              <a:lnSpc>
                <a:spcPct val="100000"/>
              </a:lnSpc>
              <a:spcAft>
                <a:spcPts val="600"/>
              </a:spcAft>
              <a:buNone/>
              <a:defRPr sz="1600">
                <a:solidFill>
                  <a:schemeClr val="tx2"/>
                </a:solidFill>
              </a:defRPr>
            </a:lvl6pPr>
            <a:lvl7pPr marL="0" indent="0">
              <a:lnSpc>
                <a:spcPct val="100000"/>
              </a:lnSpc>
              <a:spcAft>
                <a:spcPts val="600"/>
              </a:spcAft>
              <a:buNone/>
              <a:defRPr sz="1600">
                <a:solidFill>
                  <a:schemeClr val="tx2"/>
                </a:solidFill>
              </a:defRPr>
            </a:lvl7pPr>
            <a:lvl8pPr marL="0" indent="0">
              <a:lnSpc>
                <a:spcPct val="100000"/>
              </a:lnSpc>
              <a:spcAft>
                <a:spcPts val="600"/>
              </a:spcAft>
              <a:buFont typeface="Arial" panose="020B0604020202020204" pitchFamily="34" charset="0"/>
              <a:buNone/>
              <a:defRPr sz="1600">
                <a:solidFill>
                  <a:schemeClr val="tx2"/>
                </a:solidFill>
              </a:defRPr>
            </a:lvl8pPr>
            <a:lvl9pPr marL="0" indent="0">
              <a:lnSpc>
                <a:spcPct val="100000"/>
              </a:lnSpc>
              <a:spcAft>
                <a:spcPts val="600"/>
              </a:spcAft>
              <a:buFont typeface="Arial" panose="020B0604020202020204" pitchFamily="34" charset="0"/>
              <a:buNone/>
              <a:defRPr sz="1600">
                <a:solidFill>
                  <a:schemeClr val="tx2"/>
                </a:solidFill>
              </a:defRPr>
            </a:lvl9pPr>
          </a:lstStyle>
          <a:p>
            <a:pPr lvl="0"/>
            <a:r>
              <a:rPr lang="en-US"/>
              <a:t>Full name</a:t>
            </a:r>
          </a:p>
          <a:p>
            <a:pPr lvl="1"/>
            <a:r>
              <a:rPr lang="en-US"/>
              <a:t>Job title</a:t>
            </a:r>
          </a:p>
        </p:txBody>
      </p:sp>
      <p:sp>
        <p:nvSpPr>
          <p:cNvPr id="33" name="Text Placeholder 25">
            <a:extLst>
              <a:ext uri="{FF2B5EF4-FFF2-40B4-BE49-F238E27FC236}">
                <a16:creationId xmlns:a16="http://schemas.microsoft.com/office/drawing/2014/main" id="{2330A088-8149-4C18-A814-18245517F419}"/>
              </a:ext>
            </a:extLst>
          </p:cNvPr>
          <p:cNvSpPr>
            <a:spLocks noGrp="1"/>
          </p:cNvSpPr>
          <p:nvPr>
            <p:ph type="body" sz="quarter" idx="41" hasCustomPrompt="1"/>
          </p:nvPr>
        </p:nvSpPr>
        <p:spPr>
          <a:xfrm>
            <a:off x="9687528" y="3145206"/>
            <a:ext cx="1974382" cy="493774"/>
          </a:xfrm>
          <a:prstGeom prst="rect">
            <a:avLst/>
          </a:prstGeom>
          <a:noFill/>
        </p:spPr>
        <p:txBody>
          <a:bodyPr wrap="square" lIns="0" tIns="0">
            <a:noAutofit/>
          </a:bodyPr>
          <a:lstStyle>
            <a:lvl1pPr marL="0" indent="0" algn="ctr">
              <a:lnSpc>
                <a:spcPct val="100000"/>
              </a:lnSpc>
              <a:spcBef>
                <a:spcPts val="0"/>
              </a:spcBef>
              <a:spcAft>
                <a:spcPts val="0"/>
              </a:spcAft>
              <a:buNone/>
              <a:defRPr sz="1400">
                <a:solidFill>
                  <a:schemeClr val="accent1"/>
                </a:solidFill>
              </a:defRPr>
            </a:lvl1pPr>
            <a:lvl2pPr marL="0" indent="0" algn="ctr">
              <a:lnSpc>
                <a:spcPct val="100000"/>
              </a:lnSpc>
              <a:spcBef>
                <a:spcPts val="0"/>
              </a:spcBef>
              <a:spcAft>
                <a:spcPts val="0"/>
              </a:spcAft>
              <a:buNone/>
              <a:defRPr sz="1400">
                <a:solidFill>
                  <a:schemeClr val="tx1"/>
                </a:solidFill>
              </a:defRPr>
            </a:lvl2pPr>
            <a:lvl3pPr marL="0" indent="0">
              <a:lnSpc>
                <a:spcPct val="100000"/>
              </a:lnSpc>
              <a:spcAft>
                <a:spcPts val="600"/>
              </a:spcAft>
              <a:buNone/>
              <a:defRPr sz="1600">
                <a:solidFill>
                  <a:schemeClr val="tx2"/>
                </a:solidFill>
              </a:defRPr>
            </a:lvl3pPr>
            <a:lvl4pPr marL="0" indent="0">
              <a:lnSpc>
                <a:spcPct val="100000"/>
              </a:lnSpc>
              <a:spcAft>
                <a:spcPts val="600"/>
              </a:spcAft>
              <a:buNone/>
              <a:defRPr sz="1600">
                <a:solidFill>
                  <a:schemeClr val="tx2"/>
                </a:solidFill>
              </a:defRPr>
            </a:lvl4pPr>
            <a:lvl5pPr marL="0" indent="0">
              <a:lnSpc>
                <a:spcPct val="100000"/>
              </a:lnSpc>
              <a:spcAft>
                <a:spcPts val="600"/>
              </a:spcAft>
              <a:buFont typeface="Arial" panose="020B0604020202020204" pitchFamily="34" charset="0"/>
              <a:buNone/>
              <a:defRPr sz="1600">
                <a:solidFill>
                  <a:schemeClr val="tx2"/>
                </a:solidFill>
              </a:defRPr>
            </a:lvl5pPr>
            <a:lvl6pPr marL="0" indent="0">
              <a:lnSpc>
                <a:spcPct val="100000"/>
              </a:lnSpc>
              <a:spcAft>
                <a:spcPts val="600"/>
              </a:spcAft>
              <a:buNone/>
              <a:defRPr sz="1600">
                <a:solidFill>
                  <a:schemeClr val="tx2"/>
                </a:solidFill>
              </a:defRPr>
            </a:lvl6pPr>
            <a:lvl7pPr marL="0" indent="0">
              <a:lnSpc>
                <a:spcPct val="100000"/>
              </a:lnSpc>
              <a:spcAft>
                <a:spcPts val="600"/>
              </a:spcAft>
              <a:buNone/>
              <a:defRPr sz="1600">
                <a:solidFill>
                  <a:schemeClr val="tx2"/>
                </a:solidFill>
              </a:defRPr>
            </a:lvl7pPr>
            <a:lvl8pPr marL="0" indent="0">
              <a:lnSpc>
                <a:spcPct val="100000"/>
              </a:lnSpc>
              <a:spcAft>
                <a:spcPts val="600"/>
              </a:spcAft>
              <a:buFont typeface="Arial" panose="020B0604020202020204" pitchFamily="34" charset="0"/>
              <a:buNone/>
              <a:defRPr sz="1600">
                <a:solidFill>
                  <a:schemeClr val="tx2"/>
                </a:solidFill>
              </a:defRPr>
            </a:lvl8pPr>
            <a:lvl9pPr marL="0" indent="0">
              <a:lnSpc>
                <a:spcPct val="100000"/>
              </a:lnSpc>
              <a:spcAft>
                <a:spcPts val="600"/>
              </a:spcAft>
              <a:buFont typeface="Arial" panose="020B0604020202020204" pitchFamily="34" charset="0"/>
              <a:buNone/>
              <a:defRPr sz="1600">
                <a:solidFill>
                  <a:schemeClr val="tx2"/>
                </a:solidFill>
              </a:defRPr>
            </a:lvl9pPr>
          </a:lstStyle>
          <a:p>
            <a:pPr lvl="0"/>
            <a:r>
              <a:rPr lang="en-US"/>
              <a:t>Full name</a:t>
            </a:r>
          </a:p>
          <a:p>
            <a:pPr lvl="1"/>
            <a:r>
              <a:rPr lang="en-US"/>
              <a:t>Job title</a:t>
            </a:r>
          </a:p>
        </p:txBody>
      </p:sp>
      <p:sp>
        <p:nvSpPr>
          <p:cNvPr id="35" name="Text Placeholder 25">
            <a:extLst>
              <a:ext uri="{FF2B5EF4-FFF2-40B4-BE49-F238E27FC236}">
                <a16:creationId xmlns:a16="http://schemas.microsoft.com/office/drawing/2014/main" id="{551D2323-D343-4FBE-ABB7-02BC59B8AB99}"/>
              </a:ext>
            </a:extLst>
          </p:cNvPr>
          <p:cNvSpPr>
            <a:spLocks noGrp="1"/>
          </p:cNvSpPr>
          <p:nvPr>
            <p:ph type="body" sz="quarter" idx="43" hasCustomPrompt="1"/>
          </p:nvPr>
        </p:nvSpPr>
        <p:spPr>
          <a:xfrm>
            <a:off x="1684741" y="5563675"/>
            <a:ext cx="1974382" cy="493774"/>
          </a:xfrm>
          <a:prstGeom prst="rect">
            <a:avLst/>
          </a:prstGeom>
          <a:noFill/>
        </p:spPr>
        <p:txBody>
          <a:bodyPr wrap="square" lIns="0" tIns="0">
            <a:noAutofit/>
          </a:bodyPr>
          <a:lstStyle>
            <a:lvl1pPr marL="0" indent="0" algn="ctr">
              <a:lnSpc>
                <a:spcPct val="100000"/>
              </a:lnSpc>
              <a:spcBef>
                <a:spcPts val="0"/>
              </a:spcBef>
              <a:spcAft>
                <a:spcPts val="0"/>
              </a:spcAft>
              <a:buNone/>
              <a:defRPr sz="1400">
                <a:solidFill>
                  <a:schemeClr val="accent1"/>
                </a:solidFill>
              </a:defRPr>
            </a:lvl1pPr>
            <a:lvl2pPr marL="0" indent="0" algn="ctr">
              <a:lnSpc>
                <a:spcPct val="100000"/>
              </a:lnSpc>
              <a:spcBef>
                <a:spcPts val="0"/>
              </a:spcBef>
              <a:spcAft>
                <a:spcPts val="0"/>
              </a:spcAft>
              <a:buNone/>
              <a:defRPr sz="1400">
                <a:solidFill>
                  <a:schemeClr val="tx1"/>
                </a:solidFill>
              </a:defRPr>
            </a:lvl2pPr>
            <a:lvl3pPr marL="0" indent="0">
              <a:lnSpc>
                <a:spcPct val="100000"/>
              </a:lnSpc>
              <a:spcAft>
                <a:spcPts val="600"/>
              </a:spcAft>
              <a:buNone/>
              <a:defRPr sz="1600">
                <a:solidFill>
                  <a:schemeClr val="tx2"/>
                </a:solidFill>
              </a:defRPr>
            </a:lvl3pPr>
            <a:lvl4pPr marL="0" indent="0">
              <a:lnSpc>
                <a:spcPct val="100000"/>
              </a:lnSpc>
              <a:spcAft>
                <a:spcPts val="600"/>
              </a:spcAft>
              <a:buNone/>
              <a:defRPr sz="1600">
                <a:solidFill>
                  <a:schemeClr val="tx2"/>
                </a:solidFill>
              </a:defRPr>
            </a:lvl4pPr>
            <a:lvl5pPr marL="0" indent="0">
              <a:lnSpc>
                <a:spcPct val="100000"/>
              </a:lnSpc>
              <a:spcAft>
                <a:spcPts val="600"/>
              </a:spcAft>
              <a:buFont typeface="Arial" panose="020B0604020202020204" pitchFamily="34" charset="0"/>
              <a:buNone/>
              <a:defRPr sz="1600">
                <a:solidFill>
                  <a:schemeClr val="tx2"/>
                </a:solidFill>
              </a:defRPr>
            </a:lvl5pPr>
            <a:lvl6pPr marL="0" indent="0">
              <a:lnSpc>
                <a:spcPct val="100000"/>
              </a:lnSpc>
              <a:spcAft>
                <a:spcPts val="600"/>
              </a:spcAft>
              <a:buNone/>
              <a:defRPr sz="1600">
                <a:solidFill>
                  <a:schemeClr val="tx2"/>
                </a:solidFill>
              </a:defRPr>
            </a:lvl6pPr>
            <a:lvl7pPr marL="0" indent="0">
              <a:lnSpc>
                <a:spcPct val="100000"/>
              </a:lnSpc>
              <a:spcAft>
                <a:spcPts val="600"/>
              </a:spcAft>
              <a:buNone/>
              <a:defRPr sz="1600">
                <a:solidFill>
                  <a:schemeClr val="tx2"/>
                </a:solidFill>
              </a:defRPr>
            </a:lvl7pPr>
            <a:lvl8pPr marL="0" indent="0">
              <a:lnSpc>
                <a:spcPct val="100000"/>
              </a:lnSpc>
              <a:spcAft>
                <a:spcPts val="600"/>
              </a:spcAft>
              <a:buFont typeface="Arial" panose="020B0604020202020204" pitchFamily="34" charset="0"/>
              <a:buNone/>
              <a:defRPr sz="1600">
                <a:solidFill>
                  <a:schemeClr val="tx2"/>
                </a:solidFill>
              </a:defRPr>
            </a:lvl8pPr>
            <a:lvl9pPr marL="0" indent="0">
              <a:lnSpc>
                <a:spcPct val="100000"/>
              </a:lnSpc>
              <a:spcAft>
                <a:spcPts val="600"/>
              </a:spcAft>
              <a:buFont typeface="Arial" panose="020B0604020202020204" pitchFamily="34" charset="0"/>
              <a:buNone/>
              <a:defRPr sz="1600">
                <a:solidFill>
                  <a:schemeClr val="tx2"/>
                </a:solidFill>
              </a:defRPr>
            </a:lvl9pPr>
          </a:lstStyle>
          <a:p>
            <a:pPr lvl="0"/>
            <a:r>
              <a:rPr lang="en-US"/>
              <a:t>Full name</a:t>
            </a:r>
          </a:p>
          <a:p>
            <a:pPr lvl="1"/>
            <a:r>
              <a:rPr lang="en-US"/>
              <a:t>Job title</a:t>
            </a:r>
          </a:p>
        </p:txBody>
      </p:sp>
      <p:sp>
        <p:nvSpPr>
          <p:cNvPr id="36" name="Text Placeholder 25">
            <a:extLst>
              <a:ext uri="{FF2B5EF4-FFF2-40B4-BE49-F238E27FC236}">
                <a16:creationId xmlns:a16="http://schemas.microsoft.com/office/drawing/2014/main" id="{198B15C3-2FED-4644-A5F4-56EE5BB65F41}"/>
              </a:ext>
            </a:extLst>
          </p:cNvPr>
          <p:cNvSpPr>
            <a:spLocks noGrp="1"/>
          </p:cNvSpPr>
          <p:nvPr>
            <p:ph type="body" sz="quarter" idx="44" hasCustomPrompt="1"/>
          </p:nvPr>
        </p:nvSpPr>
        <p:spPr>
          <a:xfrm>
            <a:off x="3971251" y="5563675"/>
            <a:ext cx="1974382" cy="493774"/>
          </a:xfrm>
          <a:prstGeom prst="rect">
            <a:avLst/>
          </a:prstGeom>
          <a:noFill/>
        </p:spPr>
        <p:txBody>
          <a:bodyPr wrap="square" lIns="0" tIns="0">
            <a:noAutofit/>
          </a:bodyPr>
          <a:lstStyle>
            <a:lvl1pPr marL="0" indent="0" algn="ctr">
              <a:lnSpc>
                <a:spcPct val="100000"/>
              </a:lnSpc>
              <a:spcBef>
                <a:spcPts val="0"/>
              </a:spcBef>
              <a:spcAft>
                <a:spcPts val="0"/>
              </a:spcAft>
              <a:buNone/>
              <a:defRPr sz="1400">
                <a:solidFill>
                  <a:schemeClr val="accent1"/>
                </a:solidFill>
              </a:defRPr>
            </a:lvl1pPr>
            <a:lvl2pPr marL="0" indent="0" algn="ctr">
              <a:lnSpc>
                <a:spcPct val="100000"/>
              </a:lnSpc>
              <a:spcBef>
                <a:spcPts val="0"/>
              </a:spcBef>
              <a:spcAft>
                <a:spcPts val="0"/>
              </a:spcAft>
              <a:buNone/>
              <a:defRPr sz="1400">
                <a:solidFill>
                  <a:schemeClr val="tx1"/>
                </a:solidFill>
              </a:defRPr>
            </a:lvl2pPr>
            <a:lvl3pPr marL="0" indent="0">
              <a:lnSpc>
                <a:spcPct val="100000"/>
              </a:lnSpc>
              <a:spcAft>
                <a:spcPts val="600"/>
              </a:spcAft>
              <a:buNone/>
              <a:defRPr sz="1600">
                <a:solidFill>
                  <a:schemeClr val="tx2"/>
                </a:solidFill>
              </a:defRPr>
            </a:lvl3pPr>
            <a:lvl4pPr marL="0" indent="0">
              <a:lnSpc>
                <a:spcPct val="100000"/>
              </a:lnSpc>
              <a:spcAft>
                <a:spcPts val="600"/>
              </a:spcAft>
              <a:buNone/>
              <a:defRPr sz="1600">
                <a:solidFill>
                  <a:schemeClr val="tx2"/>
                </a:solidFill>
              </a:defRPr>
            </a:lvl4pPr>
            <a:lvl5pPr marL="0" indent="0">
              <a:lnSpc>
                <a:spcPct val="100000"/>
              </a:lnSpc>
              <a:spcAft>
                <a:spcPts val="600"/>
              </a:spcAft>
              <a:buFont typeface="Arial" panose="020B0604020202020204" pitchFamily="34" charset="0"/>
              <a:buNone/>
              <a:defRPr sz="1600">
                <a:solidFill>
                  <a:schemeClr val="tx2"/>
                </a:solidFill>
              </a:defRPr>
            </a:lvl5pPr>
            <a:lvl6pPr marL="0" indent="0">
              <a:lnSpc>
                <a:spcPct val="100000"/>
              </a:lnSpc>
              <a:spcAft>
                <a:spcPts val="600"/>
              </a:spcAft>
              <a:buNone/>
              <a:defRPr sz="1600">
                <a:solidFill>
                  <a:schemeClr val="tx2"/>
                </a:solidFill>
              </a:defRPr>
            </a:lvl6pPr>
            <a:lvl7pPr marL="0" indent="0">
              <a:lnSpc>
                <a:spcPct val="100000"/>
              </a:lnSpc>
              <a:spcAft>
                <a:spcPts val="600"/>
              </a:spcAft>
              <a:buNone/>
              <a:defRPr sz="1600">
                <a:solidFill>
                  <a:schemeClr val="tx2"/>
                </a:solidFill>
              </a:defRPr>
            </a:lvl7pPr>
            <a:lvl8pPr marL="0" indent="0">
              <a:lnSpc>
                <a:spcPct val="100000"/>
              </a:lnSpc>
              <a:spcAft>
                <a:spcPts val="600"/>
              </a:spcAft>
              <a:buFont typeface="Arial" panose="020B0604020202020204" pitchFamily="34" charset="0"/>
              <a:buNone/>
              <a:defRPr sz="1600">
                <a:solidFill>
                  <a:schemeClr val="tx2"/>
                </a:solidFill>
              </a:defRPr>
            </a:lvl8pPr>
            <a:lvl9pPr marL="0" indent="0">
              <a:lnSpc>
                <a:spcPct val="100000"/>
              </a:lnSpc>
              <a:spcAft>
                <a:spcPts val="600"/>
              </a:spcAft>
              <a:buFont typeface="Arial" panose="020B0604020202020204" pitchFamily="34" charset="0"/>
              <a:buNone/>
              <a:defRPr sz="1600">
                <a:solidFill>
                  <a:schemeClr val="tx2"/>
                </a:solidFill>
              </a:defRPr>
            </a:lvl9pPr>
          </a:lstStyle>
          <a:p>
            <a:pPr lvl="0"/>
            <a:r>
              <a:rPr lang="en-US"/>
              <a:t>Full name</a:t>
            </a:r>
          </a:p>
          <a:p>
            <a:pPr lvl="1"/>
            <a:r>
              <a:rPr lang="en-US"/>
              <a:t>Job title</a:t>
            </a:r>
          </a:p>
        </p:txBody>
      </p:sp>
      <p:sp>
        <p:nvSpPr>
          <p:cNvPr id="37" name="Text Placeholder 25">
            <a:extLst>
              <a:ext uri="{FF2B5EF4-FFF2-40B4-BE49-F238E27FC236}">
                <a16:creationId xmlns:a16="http://schemas.microsoft.com/office/drawing/2014/main" id="{04EB4404-797E-4908-9550-7CE217639125}"/>
              </a:ext>
            </a:extLst>
          </p:cNvPr>
          <p:cNvSpPr>
            <a:spLocks noGrp="1"/>
          </p:cNvSpPr>
          <p:nvPr>
            <p:ph type="body" sz="quarter" idx="45" hasCustomPrompt="1"/>
          </p:nvPr>
        </p:nvSpPr>
        <p:spPr>
          <a:xfrm>
            <a:off x="6257761" y="5563675"/>
            <a:ext cx="1974382" cy="493774"/>
          </a:xfrm>
          <a:prstGeom prst="rect">
            <a:avLst/>
          </a:prstGeom>
          <a:noFill/>
        </p:spPr>
        <p:txBody>
          <a:bodyPr wrap="square" lIns="0" tIns="0">
            <a:noAutofit/>
          </a:bodyPr>
          <a:lstStyle>
            <a:lvl1pPr marL="0" indent="0" algn="ctr">
              <a:lnSpc>
                <a:spcPct val="100000"/>
              </a:lnSpc>
              <a:spcBef>
                <a:spcPts val="0"/>
              </a:spcBef>
              <a:spcAft>
                <a:spcPts val="0"/>
              </a:spcAft>
              <a:buNone/>
              <a:defRPr sz="1400">
                <a:solidFill>
                  <a:schemeClr val="accent1"/>
                </a:solidFill>
              </a:defRPr>
            </a:lvl1pPr>
            <a:lvl2pPr marL="0" indent="0" algn="ctr">
              <a:lnSpc>
                <a:spcPct val="100000"/>
              </a:lnSpc>
              <a:spcBef>
                <a:spcPts val="0"/>
              </a:spcBef>
              <a:spcAft>
                <a:spcPts val="0"/>
              </a:spcAft>
              <a:buNone/>
              <a:defRPr sz="1400">
                <a:solidFill>
                  <a:schemeClr val="tx1"/>
                </a:solidFill>
              </a:defRPr>
            </a:lvl2pPr>
            <a:lvl3pPr marL="0" indent="0">
              <a:lnSpc>
                <a:spcPct val="100000"/>
              </a:lnSpc>
              <a:spcAft>
                <a:spcPts val="600"/>
              </a:spcAft>
              <a:buNone/>
              <a:defRPr sz="1600">
                <a:solidFill>
                  <a:schemeClr val="tx2"/>
                </a:solidFill>
              </a:defRPr>
            </a:lvl3pPr>
            <a:lvl4pPr marL="0" indent="0">
              <a:lnSpc>
                <a:spcPct val="100000"/>
              </a:lnSpc>
              <a:spcAft>
                <a:spcPts val="600"/>
              </a:spcAft>
              <a:buNone/>
              <a:defRPr sz="1600">
                <a:solidFill>
                  <a:schemeClr val="tx2"/>
                </a:solidFill>
              </a:defRPr>
            </a:lvl4pPr>
            <a:lvl5pPr marL="0" indent="0">
              <a:lnSpc>
                <a:spcPct val="100000"/>
              </a:lnSpc>
              <a:spcAft>
                <a:spcPts val="600"/>
              </a:spcAft>
              <a:buFont typeface="Arial" panose="020B0604020202020204" pitchFamily="34" charset="0"/>
              <a:buNone/>
              <a:defRPr sz="1600">
                <a:solidFill>
                  <a:schemeClr val="tx2"/>
                </a:solidFill>
              </a:defRPr>
            </a:lvl5pPr>
            <a:lvl6pPr marL="0" indent="0">
              <a:lnSpc>
                <a:spcPct val="100000"/>
              </a:lnSpc>
              <a:spcAft>
                <a:spcPts val="600"/>
              </a:spcAft>
              <a:buNone/>
              <a:defRPr sz="1600">
                <a:solidFill>
                  <a:schemeClr val="tx2"/>
                </a:solidFill>
              </a:defRPr>
            </a:lvl6pPr>
            <a:lvl7pPr marL="0" indent="0">
              <a:lnSpc>
                <a:spcPct val="100000"/>
              </a:lnSpc>
              <a:spcAft>
                <a:spcPts val="600"/>
              </a:spcAft>
              <a:buNone/>
              <a:defRPr sz="1600">
                <a:solidFill>
                  <a:schemeClr val="tx2"/>
                </a:solidFill>
              </a:defRPr>
            </a:lvl7pPr>
            <a:lvl8pPr marL="0" indent="0">
              <a:lnSpc>
                <a:spcPct val="100000"/>
              </a:lnSpc>
              <a:spcAft>
                <a:spcPts val="600"/>
              </a:spcAft>
              <a:buFont typeface="Arial" panose="020B0604020202020204" pitchFamily="34" charset="0"/>
              <a:buNone/>
              <a:defRPr sz="1600">
                <a:solidFill>
                  <a:schemeClr val="tx2"/>
                </a:solidFill>
              </a:defRPr>
            </a:lvl8pPr>
            <a:lvl9pPr marL="0" indent="0">
              <a:lnSpc>
                <a:spcPct val="100000"/>
              </a:lnSpc>
              <a:spcAft>
                <a:spcPts val="600"/>
              </a:spcAft>
              <a:buFont typeface="Arial" panose="020B0604020202020204" pitchFamily="34" charset="0"/>
              <a:buNone/>
              <a:defRPr sz="1600">
                <a:solidFill>
                  <a:schemeClr val="tx2"/>
                </a:solidFill>
              </a:defRPr>
            </a:lvl9pPr>
          </a:lstStyle>
          <a:p>
            <a:pPr lvl="0"/>
            <a:r>
              <a:rPr lang="en-US"/>
              <a:t>Full name</a:t>
            </a:r>
          </a:p>
          <a:p>
            <a:pPr lvl="1"/>
            <a:r>
              <a:rPr lang="en-US"/>
              <a:t>Job title</a:t>
            </a:r>
          </a:p>
        </p:txBody>
      </p:sp>
      <p:sp>
        <p:nvSpPr>
          <p:cNvPr id="38" name="Text Placeholder 25">
            <a:extLst>
              <a:ext uri="{FF2B5EF4-FFF2-40B4-BE49-F238E27FC236}">
                <a16:creationId xmlns:a16="http://schemas.microsoft.com/office/drawing/2014/main" id="{994518AE-2DB3-4DD1-9609-E81A257FB4F5}"/>
              </a:ext>
            </a:extLst>
          </p:cNvPr>
          <p:cNvSpPr>
            <a:spLocks noGrp="1"/>
          </p:cNvSpPr>
          <p:nvPr>
            <p:ph type="body" sz="quarter" idx="46" hasCustomPrompt="1"/>
          </p:nvPr>
        </p:nvSpPr>
        <p:spPr>
          <a:xfrm>
            <a:off x="8544271" y="5563675"/>
            <a:ext cx="1974382" cy="493774"/>
          </a:xfrm>
          <a:prstGeom prst="rect">
            <a:avLst/>
          </a:prstGeom>
          <a:noFill/>
        </p:spPr>
        <p:txBody>
          <a:bodyPr wrap="square" lIns="0" tIns="0">
            <a:noAutofit/>
          </a:bodyPr>
          <a:lstStyle>
            <a:lvl1pPr marL="0" indent="0" algn="ctr">
              <a:lnSpc>
                <a:spcPct val="100000"/>
              </a:lnSpc>
              <a:spcBef>
                <a:spcPts val="0"/>
              </a:spcBef>
              <a:spcAft>
                <a:spcPts val="0"/>
              </a:spcAft>
              <a:buNone/>
              <a:defRPr sz="1400">
                <a:solidFill>
                  <a:schemeClr val="accent1"/>
                </a:solidFill>
              </a:defRPr>
            </a:lvl1pPr>
            <a:lvl2pPr marL="0" indent="0" algn="ctr">
              <a:lnSpc>
                <a:spcPct val="100000"/>
              </a:lnSpc>
              <a:spcBef>
                <a:spcPts val="0"/>
              </a:spcBef>
              <a:spcAft>
                <a:spcPts val="0"/>
              </a:spcAft>
              <a:buNone/>
              <a:defRPr sz="1400">
                <a:solidFill>
                  <a:schemeClr val="tx1"/>
                </a:solidFill>
              </a:defRPr>
            </a:lvl2pPr>
            <a:lvl3pPr marL="0" indent="0">
              <a:lnSpc>
                <a:spcPct val="100000"/>
              </a:lnSpc>
              <a:spcAft>
                <a:spcPts val="600"/>
              </a:spcAft>
              <a:buNone/>
              <a:defRPr sz="1600">
                <a:solidFill>
                  <a:schemeClr val="tx2"/>
                </a:solidFill>
              </a:defRPr>
            </a:lvl3pPr>
            <a:lvl4pPr marL="0" indent="0">
              <a:lnSpc>
                <a:spcPct val="100000"/>
              </a:lnSpc>
              <a:spcAft>
                <a:spcPts val="600"/>
              </a:spcAft>
              <a:buNone/>
              <a:defRPr sz="1600">
                <a:solidFill>
                  <a:schemeClr val="tx2"/>
                </a:solidFill>
              </a:defRPr>
            </a:lvl4pPr>
            <a:lvl5pPr marL="0" indent="0">
              <a:lnSpc>
                <a:spcPct val="100000"/>
              </a:lnSpc>
              <a:spcAft>
                <a:spcPts val="600"/>
              </a:spcAft>
              <a:buFont typeface="Arial" panose="020B0604020202020204" pitchFamily="34" charset="0"/>
              <a:buNone/>
              <a:defRPr sz="1600">
                <a:solidFill>
                  <a:schemeClr val="tx2"/>
                </a:solidFill>
              </a:defRPr>
            </a:lvl5pPr>
            <a:lvl6pPr marL="0" indent="0">
              <a:lnSpc>
                <a:spcPct val="100000"/>
              </a:lnSpc>
              <a:spcAft>
                <a:spcPts val="600"/>
              </a:spcAft>
              <a:buNone/>
              <a:defRPr sz="1600">
                <a:solidFill>
                  <a:schemeClr val="tx2"/>
                </a:solidFill>
              </a:defRPr>
            </a:lvl6pPr>
            <a:lvl7pPr marL="0" indent="0">
              <a:lnSpc>
                <a:spcPct val="100000"/>
              </a:lnSpc>
              <a:spcAft>
                <a:spcPts val="600"/>
              </a:spcAft>
              <a:buNone/>
              <a:defRPr sz="1600">
                <a:solidFill>
                  <a:schemeClr val="tx2"/>
                </a:solidFill>
              </a:defRPr>
            </a:lvl7pPr>
            <a:lvl8pPr marL="0" indent="0">
              <a:lnSpc>
                <a:spcPct val="100000"/>
              </a:lnSpc>
              <a:spcAft>
                <a:spcPts val="600"/>
              </a:spcAft>
              <a:buFont typeface="Arial" panose="020B0604020202020204" pitchFamily="34" charset="0"/>
              <a:buNone/>
              <a:defRPr sz="1600">
                <a:solidFill>
                  <a:schemeClr val="tx2"/>
                </a:solidFill>
              </a:defRPr>
            </a:lvl8pPr>
            <a:lvl9pPr marL="0" indent="0">
              <a:lnSpc>
                <a:spcPct val="100000"/>
              </a:lnSpc>
              <a:spcAft>
                <a:spcPts val="600"/>
              </a:spcAft>
              <a:buFont typeface="Arial" panose="020B0604020202020204" pitchFamily="34" charset="0"/>
              <a:buNone/>
              <a:defRPr sz="1600">
                <a:solidFill>
                  <a:schemeClr val="tx2"/>
                </a:solidFill>
              </a:defRPr>
            </a:lvl9pPr>
          </a:lstStyle>
          <a:p>
            <a:pPr lvl="0"/>
            <a:r>
              <a:rPr lang="en-US"/>
              <a:t>Full name</a:t>
            </a:r>
          </a:p>
          <a:p>
            <a:pPr lvl="1"/>
            <a:r>
              <a:rPr lang="en-US"/>
              <a:t>Job title</a:t>
            </a:r>
          </a:p>
        </p:txBody>
      </p:sp>
      <p:sp>
        <p:nvSpPr>
          <p:cNvPr id="27" name="Subtitle">
            <a:extLst>
              <a:ext uri="{FF2B5EF4-FFF2-40B4-BE49-F238E27FC236}">
                <a16:creationId xmlns:a16="http://schemas.microsoft.com/office/drawing/2014/main" id="{55B15D5E-2DB2-4351-901D-52971B472538}"/>
              </a:ext>
            </a:extLst>
          </p:cNvPr>
          <p:cNvSpPr>
            <a:spLocks noGrp="1"/>
          </p:cNvSpPr>
          <p:nvPr>
            <p:ph type="subTitle" idx="14" hasCustomPrompt="1"/>
          </p:nvPr>
        </p:nvSpPr>
        <p:spPr>
          <a:xfrm>
            <a:off x="526912" y="1008938"/>
            <a:ext cx="11134998"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tx1"/>
                </a:solidFill>
              </a:defRPr>
            </a:lvl1pPr>
            <a:lvl2pPr marL="0" indent="0" algn="l">
              <a:spcBef>
                <a:spcPts val="0"/>
              </a:spcBef>
              <a:spcAft>
                <a:spcPts val="0"/>
              </a:spcAft>
              <a:buFont typeface="Arial" panose="020B0604020202020204" pitchFamily="34" charset="0"/>
              <a:buNone/>
              <a:defRPr sz="1800">
                <a:solidFill>
                  <a:schemeClr val="tx1"/>
                </a:solidFill>
              </a:defRPr>
            </a:lvl2pPr>
            <a:lvl3pPr marL="0" indent="0" algn="l">
              <a:spcBef>
                <a:spcPts val="0"/>
              </a:spcBef>
              <a:spcAft>
                <a:spcPts val="0"/>
              </a:spcAft>
              <a:buFont typeface="Arial" panose="020B0604020202020204" pitchFamily="34" charset="0"/>
              <a:buNone/>
              <a:defRPr sz="1800" b="1">
                <a:solidFill>
                  <a:schemeClr val="accent1"/>
                </a:solidFill>
              </a:defRPr>
            </a:lvl3pPr>
            <a:lvl4pPr marL="0" indent="0" algn="l">
              <a:spcBef>
                <a:spcPts val="0"/>
              </a:spcBef>
              <a:spcAft>
                <a:spcPts val="0"/>
              </a:spcAft>
              <a:buFont typeface="Arial" panose="020B0604020202020204" pitchFamily="34" charset="0"/>
              <a:buNone/>
              <a:defRPr sz="1800">
                <a:solidFill>
                  <a:schemeClr val="tx1"/>
                </a:solidFill>
              </a:defRPr>
            </a:lvl4pPr>
            <a:lvl5pPr marL="0" indent="0" algn="l">
              <a:spcBef>
                <a:spcPts val="0"/>
              </a:spcBef>
              <a:spcAft>
                <a:spcPts val="0"/>
              </a:spcAft>
              <a:buFont typeface="Arial" panose="020B0604020202020204" pitchFamily="34" charset="0"/>
              <a:buNone/>
              <a:defRPr sz="1800">
                <a:solidFill>
                  <a:schemeClr val="tx1"/>
                </a:solidFill>
              </a:defRPr>
            </a:lvl5pPr>
            <a:lvl6pPr marL="0" indent="0" algn="l">
              <a:spcBef>
                <a:spcPts val="0"/>
              </a:spcBef>
              <a:spcAft>
                <a:spcPts val="0"/>
              </a:spcAft>
              <a:buFont typeface="Arial" panose="020B0604020202020204" pitchFamily="34" charset="0"/>
              <a:buNone/>
              <a:defRPr sz="1800">
                <a:solidFill>
                  <a:schemeClr val="tx1"/>
                </a:solidFill>
              </a:defRPr>
            </a:lvl6pPr>
            <a:lvl7pPr marL="0" indent="0" algn="l">
              <a:spcBef>
                <a:spcPts val="0"/>
              </a:spcBef>
              <a:spcAft>
                <a:spcPts val="0"/>
              </a:spcAft>
              <a:buFont typeface="Arial" panose="020B0604020202020204" pitchFamily="34" charset="0"/>
              <a:buNone/>
              <a:defRPr sz="1800">
                <a:solidFill>
                  <a:schemeClr val="tx1"/>
                </a:solidFill>
              </a:defRPr>
            </a:lvl7pPr>
            <a:lvl8pPr marL="0" indent="0" algn="l">
              <a:spcBef>
                <a:spcPts val="0"/>
              </a:spcBef>
              <a:spcAft>
                <a:spcPts val="0"/>
              </a:spcAft>
              <a:buFont typeface="Arial" panose="020B0604020202020204" pitchFamily="34" charset="0"/>
              <a:buNone/>
              <a:defRPr sz="1800">
                <a:solidFill>
                  <a:schemeClr val="tx1"/>
                </a:solidFill>
              </a:defRPr>
            </a:lvl8pPr>
            <a:lvl9pPr marL="0" indent="0" algn="l">
              <a:spcBef>
                <a:spcPts val="0"/>
              </a:spcBef>
              <a:spcAft>
                <a:spcPts val="0"/>
              </a:spcAft>
              <a:buFont typeface="Arial" panose="020B0604020202020204" pitchFamily="34" charset="0"/>
              <a:buNone/>
              <a:defRPr sz="1800">
                <a:solidFill>
                  <a:schemeClr val="tx1"/>
                </a:solidFill>
              </a:defRPr>
            </a:lvl9pPr>
          </a:lstStyle>
          <a:p>
            <a:pPr lvl="0"/>
            <a:r>
              <a:rPr lang="en-US"/>
              <a:t>9 people images</a:t>
            </a:r>
          </a:p>
        </p:txBody>
      </p:sp>
    </p:spTree>
    <p:extLst>
      <p:ext uri="{BB962C8B-B14F-4D97-AF65-F5344CB8AC3E}">
        <p14:creationId xmlns:p14="http://schemas.microsoft.com/office/powerpoint/2010/main" val="1025554335"/>
      </p:ext>
    </p:extLst>
  </p:cSld>
  <p:clrMapOvr>
    <a:masterClrMapping/>
  </p:clrMapOvr>
  <p:transition>
    <p:fade/>
  </p:transition>
</p:sldLayout>
</file>

<file path=ppt/slideLayouts/slideLayout105.xml><?xml version="1.0" encoding="utf-8"?>
<p:sldLayout xmlns:a="http://schemas.openxmlformats.org/drawingml/2006/main" xmlns:r="http://schemas.openxmlformats.org/officeDocument/2006/relationships" xmlns:p="http://schemas.openxmlformats.org/presentationml/2006/main" userDrawn="1">
  <p:cSld name="8_Multiple image and text">
    <p:bg>
      <p:bgPr>
        <a:solidFill>
          <a:schemeClr val="bg2"/>
        </a:solidFill>
        <a:effectLst/>
      </p:bgPr>
    </p:bg>
    <p:spTree>
      <p:nvGrpSpPr>
        <p:cNvPr id="1" name=""/>
        <p:cNvGrpSpPr/>
        <p:nvPr/>
      </p:nvGrpSpPr>
      <p:grpSpPr>
        <a:xfrm>
          <a:off x="0" y="0"/>
          <a:ext cx="0" cy="0"/>
          <a:chOff x="0" y="0"/>
          <a:chExt cx="0" cy="0"/>
        </a:xfrm>
      </p:grpSpPr>
      <p:sp>
        <p:nvSpPr>
          <p:cNvPr id="9" name="Slide Number">
            <a:extLst>
              <a:ext uri="{FF2B5EF4-FFF2-40B4-BE49-F238E27FC236}">
                <a16:creationId xmlns:a16="http://schemas.microsoft.com/office/drawing/2014/main" id="{53D2C0E4-7B71-4691-9CAB-81B6780FB85B}"/>
              </a:ext>
            </a:extLst>
          </p:cNvPr>
          <p:cNvSpPr>
            <a:spLocks noGrp="1"/>
          </p:cNvSpPr>
          <p:nvPr>
            <p:ph type="sldNum" sz="quarter" idx="16"/>
          </p:nvPr>
        </p:nvSpPr>
        <p:spPr/>
        <p:txBody>
          <a:bodyPr/>
          <a:lstStyle/>
          <a:p>
            <a:pPr defTabSz="1218866"/>
            <a:fld id="{2490C926-4C7A-4456-B603-8FB00524CD8E}" type="slidenum">
              <a:rPr lang="en-GB">
                <a:solidFill>
                  <a:prstClr val="black"/>
                </a:solidFill>
              </a:rPr>
              <a:pPr defTabSz="1218866"/>
              <a:t>‹#›</a:t>
            </a:fld>
            <a:endParaRPr lang="en-GB">
              <a:solidFill>
                <a:prstClr val="black"/>
              </a:solidFill>
            </a:endParaRPr>
          </a:p>
        </p:txBody>
      </p:sp>
      <p:sp>
        <p:nvSpPr>
          <p:cNvPr id="2" name="Title 1">
            <a:extLst>
              <a:ext uri="{FF2B5EF4-FFF2-40B4-BE49-F238E27FC236}">
                <a16:creationId xmlns:a16="http://schemas.microsoft.com/office/drawing/2014/main" id="{5A49BACF-04D2-4ED7-BB2F-ADE97552A66C}"/>
              </a:ext>
            </a:extLst>
          </p:cNvPr>
          <p:cNvSpPr>
            <a:spLocks noGrp="1"/>
          </p:cNvSpPr>
          <p:nvPr>
            <p:ph type="title" hasCustomPrompt="1"/>
          </p:nvPr>
        </p:nvSpPr>
        <p:spPr/>
        <p:txBody>
          <a:bodyPr/>
          <a:lstStyle>
            <a:lvl1pPr>
              <a:defRPr/>
            </a:lvl1pPr>
          </a:lstStyle>
          <a:p>
            <a:r>
              <a:rPr lang="en-US"/>
              <a:t>Single image and text</a:t>
            </a:r>
          </a:p>
        </p:txBody>
      </p:sp>
      <p:sp>
        <p:nvSpPr>
          <p:cNvPr id="8" name="Subtitle">
            <a:extLst>
              <a:ext uri="{FF2B5EF4-FFF2-40B4-BE49-F238E27FC236}">
                <a16:creationId xmlns:a16="http://schemas.microsoft.com/office/drawing/2014/main" id="{8802280A-0D5B-4C66-A94C-D9C0BDA0A7D2}"/>
              </a:ext>
            </a:extLst>
          </p:cNvPr>
          <p:cNvSpPr>
            <a:spLocks noGrp="1"/>
          </p:cNvSpPr>
          <p:nvPr>
            <p:ph type="subTitle" idx="14" hasCustomPrompt="1"/>
          </p:nvPr>
        </p:nvSpPr>
        <p:spPr>
          <a:xfrm>
            <a:off x="526912" y="1008938"/>
            <a:ext cx="11134998"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tx1"/>
                </a:solidFill>
              </a:defRPr>
            </a:lvl1pPr>
            <a:lvl2pPr marL="0" indent="0" algn="l">
              <a:spcBef>
                <a:spcPts val="0"/>
              </a:spcBef>
              <a:spcAft>
                <a:spcPts val="0"/>
              </a:spcAft>
              <a:buFont typeface="Arial" panose="020B0604020202020204" pitchFamily="34" charset="0"/>
              <a:buNone/>
              <a:defRPr sz="1800">
                <a:solidFill>
                  <a:schemeClr val="tx1"/>
                </a:solidFill>
              </a:defRPr>
            </a:lvl2pPr>
            <a:lvl3pPr marL="0" indent="0" algn="l">
              <a:spcBef>
                <a:spcPts val="0"/>
              </a:spcBef>
              <a:spcAft>
                <a:spcPts val="0"/>
              </a:spcAft>
              <a:buFont typeface="Arial" panose="020B0604020202020204" pitchFamily="34" charset="0"/>
              <a:buNone/>
              <a:defRPr sz="1800" b="1">
                <a:solidFill>
                  <a:schemeClr val="accent1"/>
                </a:solidFill>
              </a:defRPr>
            </a:lvl3pPr>
            <a:lvl4pPr marL="0" indent="0" algn="l">
              <a:spcBef>
                <a:spcPts val="0"/>
              </a:spcBef>
              <a:spcAft>
                <a:spcPts val="0"/>
              </a:spcAft>
              <a:buFont typeface="Arial" panose="020B0604020202020204" pitchFamily="34" charset="0"/>
              <a:buNone/>
              <a:defRPr sz="1800">
                <a:solidFill>
                  <a:schemeClr val="tx1"/>
                </a:solidFill>
              </a:defRPr>
            </a:lvl4pPr>
            <a:lvl5pPr marL="0" indent="0" algn="l">
              <a:spcBef>
                <a:spcPts val="0"/>
              </a:spcBef>
              <a:spcAft>
                <a:spcPts val="0"/>
              </a:spcAft>
              <a:buFont typeface="Arial" panose="020B0604020202020204" pitchFamily="34" charset="0"/>
              <a:buNone/>
              <a:defRPr sz="1800">
                <a:solidFill>
                  <a:schemeClr val="tx1"/>
                </a:solidFill>
              </a:defRPr>
            </a:lvl5pPr>
            <a:lvl6pPr marL="0" indent="0" algn="l">
              <a:spcBef>
                <a:spcPts val="0"/>
              </a:spcBef>
              <a:spcAft>
                <a:spcPts val="0"/>
              </a:spcAft>
              <a:buFont typeface="Arial" panose="020B0604020202020204" pitchFamily="34" charset="0"/>
              <a:buNone/>
              <a:defRPr sz="1800">
                <a:solidFill>
                  <a:schemeClr val="tx1"/>
                </a:solidFill>
              </a:defRPr>
            </a:lvl6pPr>
            <a:lvl7pPr marL="0" indent="0" algn="l">
              <a:spcBef>
                <a:spcPts val="0"/>
              </a:spcBef>
              <a:spcAft>
                <a:spcPts val="0"/>
              </a:spcAft>
              <a:buFont typeface="Arial" panose="020B0604020202020204" pitchFamily="34" charset="0"/>
              <a:buNone/>
              <a:defRPr sz="1800">
                <a:solidFill>
                  <a:schemeClr val="tx1"/>
                </a:solidFill>
              </a:defRPr>
            </a:lvl7pPr>
            <a:lvl8pPr marL="0" indent="0" algn="l">
              <a:spcBef>
                <a:spcPts val="0"/>
              </a:spcBef>
              <a:spcAft>
                <a:spcPts val="0"/>
              </a:spcAft>
              <a:buFont typeface="Arial" panose="020B0604020202020204" pitchFamily="34" charset="0"/>
              <a:buNone/>
              <a:defRPr sz="1800">
                <a:solidFill>
                  <a:schemeClr val="tx1"/>
                </a:solidFill>
              </a:defRPr>
            </a:lvl8pPr>
            <a:lvl9pPr marL="0" indent="0" algn="l">
              <a:spcBef>
                <a:spcPts val="0"/>
              </a:spcBef>
              <a:spcAft>
                <a:spcPts val="0"/>
              </a:spcAft>
              <a:buFont typeface="Arial" panose="020B0604020202020204" pitchFamily="34" charset="0"/>
              <a:buNone/>
              <a:defRPr sz="1800">
                <a:solidFill>
                  <a:schemeClr val="tx1"/>
                </a:solidFill>
              </a:defRPr>
            </a:lvl9pPr>
          </a:lstStyle>
          <a:p>
            <a:pPr lvl="0"/>
            <a:r>
              <a:rPr lang="en-US"/>
              <a:t>Subtitle – 1 line only</a:t>
            </a:r>
          </a:p>
        </p:txBody>
      </p:sp>
      <p:sp>
        <p:nvSpPr>
          <p:cNvPr id="3" name="Footer Placeholder 2">
            <a:extLst>
              <a:ext uri="{FF2B5EF4-FFF2-40B4-BE49-F238E27FC236}">
                <a16:creationId xmlns:a16="http://schemas.microsoft.com/office/drawing/2014/main" id="{675CFB7C-D34B-4899-A072-581C87FB207C}"/>
              </a:ext>
            </a:extLst>
          </p:cNvPr>
          <p:cNvSpPr>
            <a:spLocks noGrp="1"/>
          </p:cNvSpPr>
          <p:nvPr>
            <p:ph type="ftr" sz="quarter" idx="25"/>
          </p:nvPr>
        </p:nvSpPr>
        <p:spPr/>
        <p:txBody>
          <a:bodyPr/>
          <a:lstStyle/>
          <a:p>
            <a:endParaRPr lang="en-US"/>
          </a:p>
        </p:txBody>
      </p:sp>
      <p:sp>
        <p:nvSpPr>
          <p:cNvPr id="11" name="Content 1">
            <a:extLst>
              <a:ext uri="{FF2B5EF4-FFF2-40B4-BE49-F238E27FC236}">
                <a16:creationId xmlns:a16="http://schemas.microsoft.com/office/drawing/2014/main" id="{A9524CBC-697B-4426-B843-17EEF1A3C970}"/>
              </a:ext>
            </a:extLst>
          </p:cNvPr>
          <p:cNvSpPr>
            <a:spLocks noGrp="1"/>
          </p:cNvSpPr>
          <p:nvPr>
            <p:ph idx="1" hasCustomPrompt="1"/>
          </p:nvPr>
        </p:nvSpPr>
        <p:spPr>
          <a:xfrm>
            <a:off x="4114623" y="1701799"/>
            <a:ext cx="7547151" cy="4481873"/>
          </a:xfrm>
        </p:spPr>
        <p:txBody>
          <a:bodyPr numCol="2" spcCol="216000"/>
          <a:lstStyle>
            <a:lvl1pPr>
              <a:defRPr sz="1400"/>
            </a:lvl1pPr>
            <a:lvl2pPr>
              <a:defRPr sz="1400"/>
            </a:lvl2pPr>
            <a:lvl3pPr>
              <a:buClr>
                <a:schemeClr val="accent1"/>
              </a:buClr>
              <a:defRPr sz="1400"/>
            </a:lvl3pPr>
            <a:lvl4pPr>
              <a:buClr>
                <a:schemeClr val="accent1"/>
              </a:buClr>
              <a:defRPr sz="1400"/>
            </a:lvl4pPr>
            <a:lvl5pPr>
              <a:buClr>
                <a:schemeClr val="accent1"/>
              </a:buClr>
              <a:defRPr sz="1400"/>
            </a:lvl5pPr>
            <a:lvl6pPr>
              <a:buNone/>
              <a:defRPr/>
            </a:lvl6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a:p>
            <a:pPr lvl="4"/>
            <a:endParaRPr lang="en-US"/>
          </a:p>
          <a:p>
            <a:pPr lvl="4"/>
            <a:endParaRPr lang="en-US"/>
          </a:p>
          <a:p>
            <a:pPr lvl="4"/>
            <a:endParaRPr lang="en-US"/>
          </a:p>
          <a:p>
            <a:pPr lvl="4"/>
            <a:endParaRPr lang="en-US"/>
          </a:p>
          <a:p>
            <a:pPr lvl="4"/>
            <a:endParaRPr lang="en-US"/>
          </a:p>
          <a:p>
            <a:pPr lvl="0"/>
            <a:r>
              <a:rPr lang="en-US"/>
              <a:t>Click to add text</a:t>
            </a:r>
          </a:p>
          <a:p>
            <a:pPr lvl="1"/>
            <a:r>
              <a:rPr lang="en-US"/>
              <a:t>Second level</a:t>
            </a:r>
          </a:p>
          <a:p>
            <a:pPr lvl="2"/>
            <a:r>
              <a:rPr lang="en-US"/>
              <a:t>Third level</a:t>
            </a:r>
          </a:p>
          <a:p>
            <a:pPr lvl="3"/>
            <a:r>
              <a:rPr lang="en-US"/>
              <a:t>Fourth level</a:t>
            </a:r>
          </a:p>
          <a:p>
            <a:pPr lvl="4"/>
            <a:r>
              <a:rPr lang="en-US"/>
              <a:t>Fifth level</a:t>
            </a:r>
          </a:p>
          <a:p>
            <a:pPr lvl="4"/>
            <a:endParaRPr lang="en-US"/>
          </a:p>
          <a:p>
            <a:pPr lvl="4"/>
            <a:endParaRPr lang="en-US"/>
          </a:p>
          <a:p>
            <a:pPr lvl="4"/>
            <a:endParaRPr lang="en-US"/>
          </a:p>
          <a:p>
            <a:pPr lvl="4"/>
            <a:endParaRPr lang="en-US"/>
          </a:p>
          <a:p>
            <a:pPr lvl="4"/>
            <a:endParaRPr lang="en-US"/>
          </a:p>
          <a:p>
            <a:pPr lvl="4"/>
            <a:endParaRPr lang="en-US"/>
          </a:p>
          <a:p>
            <a:pPr lvl="0"/>
            <a:r>
              <a:rPr lang="en-US"/>
              <a:t>Click to add text</a:t>
            </a:r>
          </a:p>
          <a:p>
            <a:pPr lvl="1"/>
            <a:r>
              <a:rPr lang="en-US"/>
              <a:t>Second level</a:t>
            </a:r>
          </a:p>
          <a:p>
            <a:pPr lvl="2"/>
            <a:r>
              <a:rPr lang="en-US"/>
              <a:t>Third level</a:t>
            </a:r>
          </a:p>
          <a:p>
            <a:pPr lvl="3"/>
            <a:r>
              <a:rPr lang="en-US"/>
              <a:t>Fourth level</a:t>
            </a:r>
          </a:p>
          <a:p>
            <a:pPr lvl="4"/>
            <a:r>
              <a:rPr lang="en-US"/>
              <a:t>Fifth level</a:t>
            </a:r>
          </a:p>
          <a:p>
            <a:pPr lvl="4"/>
            <a:endParaRPr lang="en-US"/>
          </a:p>
          <a:p>
            <a:pPr lvl="4"/>
            <a:endParaRPr lang="en-US"/>
          </a:p>
          <a:p>
            <a:pPr lvl="4"/>
            <a:endParaRPr lang="en-US"/>
          </a:p>
          <a:p>
            <a:pPr lvl="4"/>
            <a:endParaRPr lang="en-US"/>
          </a:p>
          <a:p>
            <a:pPr lvl="4"/>
            <a:endParaRPr lang="en-US"/>
          </a:p>
          <a:p>
            <a:pPr lvl="4"/>
            <a:endParaRPr lang="en-US"/>
          </a:p>
          <a:p>
            <a:pPr lvl="4"/>
            <a:endParaRPr lang="en-US"/>
          </a:p>
          <a:p>
            <a:pPr lvl="4"/>
            <a:endParaRPr lang="en-US"/>
          </a:p>
          <a:p>
            <a:pPr lvl="4"/>
            <a:endParaRPr lang="en-US"/>
          </a:p>
          <a:p>
            <a:pPr lvl="4"/>
            <a:endParaRPr lang="en-US"/>
          </a:p>
          <a:p>
            <a:pPr lvl="4"/>
            <a:endParaRPr lang="en-US"/>
          </a:p>
          <a:p>
            <a:pPr lvl="4"/>
            <a:endParaRPr lang="en-US"/>
          </a:p>
          <a:p>
            <a:pPr lvl="4"/>
            <a:endParaRPr lang="en-US"/>
          </a:p>
        </p:txBody>
      </p:sp>
      <p:sp>
        <p:nvSpPr>
          <p:cNvPr id="13" name="Picture 1">
            <a:extLst>
              <a:ext uri="{FF2B5EF4-FFF2-40B4-BE49-F238E27FC236}">
                <a16:creationId xmlns:a16="http://schemas.microsoft.com/office/drawing/2014/main" id="{91B4AE03-4381-48E7-AF61-A09626E56480}"/>
              </a:ext>
            </a:extLst>
          </p:cNvPr>
          <p:cNvSpPr>
            <a:spLocks noGrp="1"/>
          </p:cNvSpPr>
          <p:nvPr>
            <p:ph type="pic" sz="quarter" idx="38" hasCustomPrompt="1"/>
          </p:nvPr>
        </p:nvSpPr>
        <p:spPr>
          <a:xfrm>
            <a:off x="527048" y="1701800"/>
            <a:ext cx="3067525" cy="4601288"/>
          </a:xfrm>
          <a:prstGeom prst="rect">
            <a:avLst/>
          </a:prstGeom>
          <a:solidFill>
            <a:schemeClr val="tx2"/>
          </a:solidFill>
        </p:spPr>
        <p:txBody>
          <a:bodyPr vert="horz" lIns="0" tIns="182880" rIns="0" bIns="0" rtlCol="0" anchor="ctr">
            <a:noAutofit/>
          </a:bodyPr>
          <a:lstStyle>
            <a:lvl1pPr algn="ctr">
              <a:defRPr lang="en-GB" sz="1400" b="1" dirty="0">
                <a:solidFill>
                  <a:schemeClr val="bg1"/>
                </a:solidFill>
              </a:defRPr>
            </a:lvl1pPr>
          </a:lstStyle>
          <a:p>
            <a:pPr lvl="0" algn="ctr"/>
            <a:r>
              <a:rPr lang="en-US"/>
              <a:t>Insert image here</a:t>
            </a:r>
            <a:endParaRPr lang="en-GB"/>
          </a:p>
        </p:txBody>
      </p:sp>
    </p:spTree>
    <p:extLst>
      <p:ext uri="{BB962C8B-B14F-4D97-AF65-F5344CB8AC3E}">
        <p14:creationId xmlns:p14="http://schemas.microsoft.com/office/powerpoint/2010/main" val="2258706958"/>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wo Content (Dark)">
    <p:bg>
      <p:bgPr>
        <a:solidFill>
          <a:schemeClr val="tx2"/>
        </a:solidFill>
        <a:effectLst/>
      </p:bgPr>
    </p:bg>
    <p:spTree>
      <p:nvGrpSpPr>
        <p:cNvPr id="1" name=""/>
        <p:cNvGrpSpPr/>
        <p:nvPr/>
      </p:nvGrpSpPr>
      <p:grpSpPr>
        <a:xfrm>
          <a:off x="0" y="0"/>
          <a:ext cx="0" cy="0"/>
          <a:chOff x="0" y="0"/>
          <a:chExt cx="0" cy="0"/>
        </a:xfrm>
      </p:grpSpPr>
      <p:sp>
        <p:nvSpPr>
          <p:cNvPr id="10" name="Content">
            <a:extLst>
              <a:ext uri="{FF2B5EF4-FFF2-40B4-BE49-F238E27FC236}">
                <a16:creationId xmlns:a16="http://schemas.microsoft.com/office/drawing/2014/main" id="{08FC428E-EBD0-4247-AFD6-6704374D43AA}"/>
              </a:ext>
            </a:extLst>
          </p:cNvPr>
          <p:cNvSpPr>
            <a:spLocks noGrp="1"/>
          </p:cNvSpPr>
          <p:nvPr>
            <p:ph idx="1" hasCustomPrompt="1"/>
          </p:nvPr>
        </p:nvSpPr>
        <p:spPr>
          <a:xfrm>
            <a:off x="526915" y="1701800"/>
            <a:ext cx="5480186" cy="4607984"/>
          </a:xfrm>
        </p:spPr>
        <p:txBody>
          <a:bodyPr/>
          <a:lstStyle>
            <a:lvl1pPr>
              <a:defRPr>
                <a:solidFill>
                  <a:schemeClr val="bg1"/>
                </a:solidFill>
              </a:defRPr>
            </a:lvl1pPr>
            <a:lvl2pPr>
              <a:defRPr>
                <a:solidFill>
                  <a:schemeClr val="bg1"/>
                </a:solidFill>
              </a:defRPr>
            </a:lvl2pPr>
            <a:lvl3pPr>
              <a:buClrTx/>
              <a:defRPr>
                <a:solidFill>
                  <a:schemeClr val="bg1"/>
                </a:solidFill>
              </a:defRPr>
            </a:lvl3pPr>
            <a:lvl4pPr>
              <a:buClrTx/>
              <a:defRPr>
                <a:solidFill>
                  <a:schemeClr val="bg1"/>
                </a:solidFill>
              </a:defRPr>
            </a:lvl4pPr>
            <a:lvl5pPr>
              <a:buClrTx/>
              <a:defRPr>
                <a:solidFill>
                  <a:schemeClr val="bg1"/>
                </a:solidFill>
              </a:defRPr>
            </a:lvl5pPr>
            <a:lvl6pPr>
              <a:buNone/>
              <a:defRPr>
                <a:solidFill>
                  <a:schemeClr val="bg1"/>
                </a:solidFill>
              </a:defRPr>
            </a:lvl6pPr>
            <a:lvl7pPr>
              <a:defRPr>
                <a:solidFill>
                  <a:schemeClr val="bg1"/>
                </a:solidFill>
              </a:defRPr>
            </a:lvl7pPr>
            <a:lvl8pPr>
              <a:buClrTx/>
              <a:defRPr>
                <a:solidFill>
                  <a:schemeClr val="bg1"/>
                </a:solidFill>
              </a:defRPr>
            </a:lvl8pPr>
            <a:lvl9pPr>
              <a:buClrTx/>
              <a:defRPr>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a:extLst>
              <a:ext uri="{FF2B5EF4-FFF2-40B4-BE49-F238E27FC236}">
                <a16:creationId xmlns:a16="http://schemas.microsoft.com/office/drawing/2014/main" id="{296E59DD-DB6C-435A-9116-1314C5389FD5}"/>
              </a:ext>
            </a:extLst>
          </p:cNvPr>
          <p:cNvSpPr>
            <a:spLocks noGrp="1"/>
          </p:cNvSpPr>
          <p:nvPr>
            <p:ph idx="18" hasCustomPrompt="1"/>
          </p:nvPr>
        </p:nvSpPr>
        <p:spPr>
          <a:xfrm>
            <a:off x="6181724" y="1701800"/>
            <a:ext cx="5480186" cy="4607984"/>
          </a:xfrm>
        </p:spPr>
        <p:txBody>
          <a:bodyPr/>
          <a:lstStyle>
            <a:lvl1pPr>
              <a:defRPr>
                <a:solidFill>
                  <a:schemeClr val="bg1"/>
                </a:solidFill>
              </a:defRPr>
            </a:lvl1pPr>
            <a:lvl2pPr>
              <a:defRPr>
                <a:solidFill>
                  <a:schemeClr val="bg1"/>
                </a:solidFill>
              </a:defRPr>
            </a:lvl2pPr>
            <a:lvl3pPr>
              <a:buClrTx/>
              <a:defRPr>
                <a:solidFill>
                  <a:schemeClr val="bg1"/>
                </a:solidFill>
              </a:defRPr>
            </a:lvl3pPr>
            <a:lvl4pPr>
              <a:buClrTx/>
              <a:defRPr>
                <a:solidFill>
                  <a:schemeClr val="bg1"/>
                </a:solidFill>
              </a:defRPr>
            </a:lvl4pPr>
            <a:lvl5pPr>
              <a:buClrTx/>
              <a:defRPr>
                <a:solidFill>
                  <a:schemeClr val="bg1"/>
                </a:solidFill>
              </a:defRPr>
            </a:lvl5pPr>
            <a:lvl6pPr>
              <a:buNone/>
              <a:defRPr>
                <a:solidFill>
                  <a:schemeClr val="bg1"/>
                </a:solidFill>
              </a:defRPr>
            </a:lvl6pPr>
            <a:lvl7pPr>
              <a:defRPr>
                <a:solidFill>
                  <a:schemeClr val="bg1"/>
                </a:solidFill>
              </a:defRPr>
            </a:lvl7pPr>
            <a:lvl8pPr>
              <a:buClrTx/>
              <a:defRPr>
                <a:solidFill>
                  <a:schemeClr val="bg1"/>
                </a:solidFill>
              </a:defRPr>
            </a:lvl8pPr>
            <a:lvl9pPr>
              <a:buClrTx/>
              <a:defRPr>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ubtitle">
            <a:extLst>
              <a:ext uri="{FF2B5EF4-FFF2-40B4-BE49-F238E27FC236}">
                <a16:creationId xmlns:a16="http://schemas.microsoft.com/office/drawing/2014/main" id="{7996A876-C275-4267-8912-5EF60659D252}"/>
              </a:ext>
            </a:extLst>
          </p:cNvPr>
          <p:cNvSpPr>
            <a:spLocks noGrp="1"/>
          </p:cNvSpPr>
          <p:nvPr>
            <p:ph type="subTitle" idx="14" hasCustomPrompt="1"/>
          </p:nvPr>
        </p:nvSpPr>
        <p:spPr>
          <a:xfrm>
            <a:off x="526912" y="1008938"/>
            <a:ext cx="11134998"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bg1"/>
                </a:solidFill>
              </a:defRPr>
            </a:lvl1pPr>
            <a:lvl2pPr marL="0" indent="0" algn="l">
              <a:spcBef>
                <a:spcPts val="0"/>
              </a:spcBef>
              <a:spcAft>
                <a:spcPts val="0"/>
              </a:spcAft>
              <a:buFont typeface="Arial" panose="020B0604020202020204" pitchFamily="34" charset="0"/>
              <a:buNone/>
              <a:defRPr sz="1800">
                <a:solidFill>
                  <a:schemeClr val="bg1"/>
                </a:solidFill>
              </a:defRPr>
            </a:lvl2pPr>
            <a:lvl3pPr marL="0" indent="0" algn="l">
              <a:spcBef>
                <a:spcPts val="0"/>
              </a:spcBef>
              <a:spcAft>
                <a:spcPts val="0"/>
              </a:spcAft>
              <a:buFont typeface="Arial" panose="020B0604020202020204" pitchFamily="34" charset="0"/>
              <a:buNone/>
              <a:defRPr sz="1800" b="1">
                <a:solidFill>
                  <a:schemeClr val="bg1"/>
                </a:solidFill>
              </a:defRPr>
            </a:lvl3pPr>
            <a:lvl4pPr marL="0" indent="0" algn="l">
              <a:spcBef>
                <a:spcPts val="0"/>
              </a:spcBef>
              <a:spcAft>
                <a:spcPts val="0"/>
              </a:spcAft>
              <a:buFont typeface="Arial" panose="020B0604020202020204" pitchFamily="34" charset="0"/>
              <a:buNone/>
              <a:defRPr sz="1400">
                <a:solidFill>
                  <a:schemeClr val="bg1"/>
                </a:solidFill>
              </a:defRPr>
            </a:lvl4pPr>
            <a:lvl5pPr marL="0" indent="0" algn="l">
              <a:spcBef>
                <a:spcPts val="0"/>
              </a:spcBef>
              <a:spcAft>
                <a:spcPts val="0"/>
              </a:spcAft>
              <a:buFont typeface="Arial" panose="020B0604020202020204" pitchFamily="34" charset="0"/>
              <a:buNone/>
              <a:defRPr sz="1200">
                <a:solidFill>
                  <a:schemeClr val="bg1"/>
                </a:solidFill>
              </a:defRPr>
            </a:lvl5pPr>
            <a:lvl6pPr marL="0" indent="0" algn="l">
              <a:spcBef>
                <a:spcPts val="0"/>
              </a:spcBef>
              <a:spcAft>
                <a:spcPts val="0"/>
              </a:spcAft>
              <a:buFont typeface="Arial" panose="020B0604020202020204" pitchFamily="34" charset="0"/>
              <a:buNone/>
              <a:defRPr sz="1200">
                <a:solidFill>
                  <a:schemeClr val="bg1"/>
                </a:solidFill>
              </a:defRPr>
            </a:lvl6pPr>
            <a:lvl7pPr marL="0" indent="0" algn="l">
              <a:spcBef>
                <a:spcPts val="0"/>
              </a:spcBef>
              <a:spcAft>
                <a:spcPts val="0"/>
              </a:spcAft>
              <a:buFont typeface="Arial" panose="020B0604020202020204" pitchFamily="34" charset="0"/>
              <a:buNone/>
              <a:defRPr sz="1200">
                <a:solidFill>
                  <a:schemeClr val="bg1"/>
                </a:solidFill>
              </a:defRPr>
            </a:lvl7pPr>
            <a:lvl8pPr marL="0" indent="0" algn="l">
              <a:spcBef>
                <a:spcPts val="0"/>
              </a:spcBef>
              <a:spcAft>
                <a:spcPts val="0"/>
              </a:spcAft>
              <a:buFont typeface="Arial" panose="020B0604020202020204" pitchFamily="34" charset="0"/>
              <a:buNone/>
              <a:defRPr sz="1200">
                <a:solidFill>
                  <a:schemeClr val="bg1"/>
                </a:solidFill>
              </a:defRPr>
            </a:lvl8pPr>
            <a:lvl9pPr marL="0" indent="0" algn="l">
              <a:spcBef>
                <a:spcPts val="0"/>
              </a:spcBef>
              <a:spcAft>
                <a:spcPts val="0"/>
              </a:spcAft>
              <a:buFont typeface="Arial" panose="020B0604020202020204" pitchFamily="34" charset="0"/>
              <a:buNone/>
              <a:defRPr sz="1200">
                <a:solidFill>
                  <a:schemeClr val="bg1"/>
                </a:solidFill>
              </a:defRPr>
            </a:lvl9pPr>
          </a:lstStyle>
          <a:p>
            <a:pPr lvl="0"/>
            <a:r>
              <a:rPr lang="en-US"/>
              <a:t>Subtitle – 1 line only</a:t>
            </a:r>
          </a:p>
        </p:txBody>
      </p:sp>
      <p:sp>
        <p:nvSpPr>
          <p:cNvPr id="2" name="Title">
            <a:extLst>
              <a:ext uri="{FF2B5EF4-FFF2-40B4-BE49-F238E27FC236}">
                <a16:creationId xmlns:a16="http://schemas.microsoft.com/office/drawing/2014/main" id="{5A49BACF-04D2-4ED7-BB2F-ADE97552A66C}"/>
              </a:ext>
            </a:extLst>
          </p:cNvPr>
          <p:cNvSpPr>
            <a:spLocks noGrp="1"/>
          </p:cNvSpPr>
          <p:nvPr>
            <p:ph type="title" hasCustomPrompt="1"/>
          </p:nvPr>
        </p:nvSpPr>
        <p:spPr/>
        <p:txBody>
          <a:bodyPr/>
          <a:lstStyle>
            <a:lvl1pPr>
              <a:defRPr>
                <a:solidFill>
                  <a:schemeClr val="bg1"/>
                </a:solidFill>
              </a:defRPr>
            </a:lvl1pPr>
          </a:lstStyle>
          <a:p>
            <a:r>
              <a:rPr lang="en-US"/>
              <a:t>Title style – 1 line only</a:t>
            </a:r>
          </a:p>
        </p:txBody>
      </p:sp>
      <p:sp>
        <p:nvSpPr>
          <p:cNvPr id="13" name="Slide Number">
            <a:extLst>
              <a:ext uri="{FF2B5EF4-FFF2-40B4-BE49-F238E27FC236}">
                <a16:creationId xmlns:a16="http://schemas.microsoft.com/office/drawing/2014/main" id="{3AFCA1AE-EE27-491F-BE81-40D869FEAD55}"/>
              </a:ext>
            </a:extLst>
          </p:cNvPr>
          <p:cNvSpPr>
            <a:spLocks noGrp="1"/>
          </p:cNvSpPr>
          <p:nvPr>
            <p:ph type="sldNum" sz="quarter" idx="4"/>
          </p:nvPr>
        </p:nvSpPr>
        <p:spPr>
          <a:xfrm>
            <a:off x="11094180" y="6552214"/>
            <a:ext cx="567595" cy="131235"/>
          </a:xfrm>
          <a:prstGeom prst="rect">
            <a:avLst/>
          </a:prstGeom>
        </p:spPr>
        <p:txBody>
          <a:bodyPr vert="horz" lIns="0" tIns="0" rIns="0" bIns="0" rtlCol="0" anchor="t" anchorCtr="0"/>
          <a:lstStyle>
            <a:lvl1pPr algn="r">
              <a:defRPr sz="900">
                <a:solidFill>
                  <a:schemeClr val="bg1"/>
                </a:solidFill>
              </a:defRPr>
            </a:lvl1pPr>
          </a:lstStyle>
          <a:p>
            <a:pPr defTabSz="1218866"/>
            <a:fld id="{2490C926-4C7A-4456-B603-8FB00524CD8E}" type="slidenum">
              <a:rPr lang="en-GB" smtClean="0"/>
              <a:pPr defTabSz="1218866"/>
              <a:t>‹#›</a:t>
            </a:fld>
            <a:endParaRPr lang="en-GB"/>
          </a:p>
        </p:txBody>
      </p:sp>
      <p:sp>
        <p:nvSpPr>
          <p:cNvPr id="19" name="FOOTER">
            <a:extLst>
              <a:ext uri="{FF2B5EF4-FFF2-40B4-BE49-F238E27FC236}">
                <a16:creationId xmlns:a16="http://schemas.microsoft.com/office/drawing/2014/main" id="{9575171A-AB19-467A-B54B-37936C0C5BC2}"/>
              </a:ext>
            </a:extLst>
          </p:cNvPr>
          <p:cNvSpPr>
            <a:spLocks noGrp="1"/>
          </p:cNvSpPr>
          <p:nvPr>
            <p:ph type="ftr" sz="quarter" idx="3"/>
          </p:nvPr>
        </p:nvSpPr>
        <p:spPr>
          <a:xfrm>
            <a:off x="3594574" y="6540333"/>
            <a:ext cx="4999678" cy="143116"/>
          </a:xfrm>
          <a:prstGeom prst="rect">
            <a:avLst/>
          </a:prstGeom>
        </p:spPr>
        <p:txBody>
          <a:bodyPr vert="horz" lIns="0" tIns="0" rIns="0" bIns="0" rtlCol="0" anchor="ctr"/>
          <a:lstStyle>
            <a:lvl1pPr algn="ctr">
              <a:defRPr sz="900">
                <a:solidFill>
                  <a:schemeClr val="bg1"/>
                </a:solidFill>
              </a:defRPr>
            </a:lvl1pPr>
          </a:lstStyle>
          <a:p>
            <a:endParaRPr lang="en-US"/>
          </a:p>
        </p:txBody>
      </p:sp>
      <p:sp>
        <p:nvSpPr>
          <p:cNvPr id="20" name="MOTT MACDONALD" descr="{&quot;templafy&quot;:{&quot;id&quot;:&quot;57377a22-6312-46b5-9c16-2c230b2cc2ef&quot;}}" title="UserProfile.Language.PpEntity">
            <a:extLst>
              <a:ext uri="{FF2B5EF4-FFF2-40B4-BE49-F238E27FC236}">
                <a16:creationId xmlns:a16="http://schemas.microsoft.com/office/drawing/2014/main" id="{360E037E-C553-4BA7-A703-522C9A354E25}"/>
              </a:ext>
            </a:extLst>
          </p:cNvPr>
          <p:cNvSpPr txBox="1"/>
          <p:nvPr userDrawn="1"/>
        </p:nvSpPr>
        <p:spPr>
          <a:xfrm>
            <a:off x="526915" y="6540333"/>
            <a:ext cx="2200243" cy="143116"/>
          </a:xfrm>
          <a:prstGeom prst="rect">
            <a:avLst/>
          </a:prstGeom>
          <a:noFill/>
        </p:spPr>
        <p:txBody>
          <a:bodyPr wrap="square" lIns="0" tIns="0" rIns="0" bIns="0" rtlCol="0">
            <a:spAutoFit/>
          </a:bodyPr>
          <a:lstStyle/>
          <a:p>
            <a:r>
              <a:rPr lang="en-GB" sz="900">
                <a:solidFill>
                  <a:schemeClr val="bg1"/>
                </a:solidFill>
              </a:rPr>
              <a:t>Mott MacDonald</a:t>
            </a:r>
          </a:p>
        </p:txBody>
      </p:sp>
      <p:sp>
        <p:nvSpPr>
          <p:cNvPr id="21" name="CLASS" descr="{&quot;templafy&quot;:{&quot;id&quot;:&quot;c8d32620-8963-4549-aa17-61249434a729&quot;}}" hidden="1">
            <a:extLst>
              <a:ext uri="{FF2B5EF4-FFF2-40B4-BE49-F238E27FC236}">
                <a16:creationId xmlns:a16="http://schemas.microsoft.com/office/drawing/2014/main" id="{6BA968C7-8FB2-4567-8ED6-BABA276053C4}"/>
              </a:ext>
            </a:extLst>
          </p:cNvPr>
          <p:cNvSpPr/>
          <p:nvPr userDrawn="1"/>
        </p:nvSpPr>
        <p:spPr>
          <a:xfrm>
            <a:off x="526917" y="178647"/>
            <a:ext cx="2651051" cy="1384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spAutoFit/>
          </a:bodyPr>
          <a:lstStyle/>
          <a:p>
            <a:pPr algn="l"/>
            <a:endParaRPr lang="en-GB" sz="900" b="1">
              <a:solidFill>
                <a:schemeClr val="bg1"/>
              </a:solidFill>
            </a:endParaRPr>
          </a:p>
        </p:txBody>
      </p:sp>
    </p:spTree>
    <p:extLst>
      <p:ext uri="{BB962C8B-B14F-4D97-AF65-F5344CB8AC3E}">
        <p14:creationId xmlns:p14="http://schemas.microsoft.com/office/powerpoint/2010/main" val="513672681"/>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Half Content">
    <p:spTree>
      <p:nvGrpSpPr>
        <p:cNvPr id="1" name=""/>
        <p:cNvGrpSpPr/>
        <p:nvPr/>
      </p:nvGrpSpPr>
      <p:grpSpPr>
        <a:xfrm>
          <a:off x="0" y="0"/>
          <a:ext cx="0" cy="0"/>
          <a:chOff x="0" y="0"/>
          <a:chExt cx="0" cy="0"/>
        </a:xfrm>
      </p:grpSpPr>
      <p:sp>
        <p:nvSpPr>
          <p:cNvPr id="9" name="Slide Number">
            <a:extLst>
              <a:ext uri="{FF2B5EF4-FFF2-40B4-BE49-F238E27FC236}">
                <a16:creationId xmlns:a16="http://schemas.microsoft.com/office/drawing/2014/main" id="{53D2C0E4-7B71-4691-9CAB-81B6780FB85B}"/>
              </a:ext>
            </a:extLst>
          </p:cNvPr>
          <p:cNvSpPr>
            <a:spLocks noGrp="1"/>
          </p:cNvSpPr>
          <p:nvPr>
            <p:ph type="sldNum" sz="quarter" idx="16"/>
          </p:nvPr>
        </p:nvSpPr>
        <p:spPr/>
        <p:txBody>
          <a:bodyPr/>
          <a:lstStyle/>
          <a:p>
            <a:pPr defTabSz="1218866"/>
            <a:fld id="{2490C926-4C7A-4456-B603-8FB00524CD8E}" type="slidenum">
              <a:rPr lang="en-GB" smtClean="0">
                <a:solidFill>
                  <a:prstClr val="black"/>
                </a:solidFill>
              </a:rPr>
              <a:pPr defTabSz="1218866"/>
              <a:t>‹#›</a:t>
            </a:fld>
            <a:endParaRPr lang="en-GB">
              <a:solidFill>
                <a:prstClr val="black"/>
              </a:solidFill>
            </a:endParaRPr>
          </a:p>
        </p:txBody>
      </p:sp>
      <p:sp>
        <p:nvSpPr>
          <p:cNvPr id="6" name="Content 1">
            <a:extLst>
              <a:ext uri="{FF2B5EF4-FFF2-40B4-BE49-F238E27FC236}">
                <a16:creationId xmlns:a16="http://schemas.microsoft.com/office/drawing/2014/main" id="{290F6EDB-1A60-4AC5-81A6-9A2367ED5203}"/>
              </a:ext>
            </a:extLst>
          </p:cNvPr>
          <p:cNvSpPr>
            <a:spLocks noGrp="1"/>
          </p:cNvSpPr>
          <p:nvPr>
            <p:ph idx="1" hasCustomPrompt="1"/>
          </p:nvPr>
        </p:nvSpPr>
        <p:spPr>
          <a:xfrm>
            <a:off x="526915" y="1701800"/>
            <a:ext cx="5472248" cy="4607984"/>
          </a:xfrm>
        </p:spPr>
        <p:txBody>
          <a:bodyPr/>
          <a:lstStyle>
            <a:lvl1pPr>
              <a:defRPr/>
            </a:lvl1pPr>
            <a:lvl3pPr>
              <a:buClr>
                <a:schemeClr val="accent1"/>
              </a:buClr>
              <a:defRPr/>
            </a:lvl3pPr>
            <a:lvl4pPr>
              <a:buClr>
                <a:schemeClr val="accent1"/>
              </a:buClr>
              <a:defRPr/>
            </a:lvl4pPr>
            <a:lvl5pPr>
              <a:buClr>
                <a:schemeClr val="accent1"/>
              </a:buClr>
              <a:defRPr/>
            </a:lvl5pPr>
            <a:lvl6pPr>
              <a:buNone/>
              <a:defRPr/>
            </a:lvl6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D50A8941-0A09-4903-908B-FC975DC81BCE}"/>
              </a:ext>
            </a:extLst>
          </p:cNvPr>
          <p:cNvSpPr>
            <a:spLocks noGrp="1"/>
          </p:cNvSpPr>
          <p:nvPr>
            <p:ph type="title" hasCustomPrompt="1"/>
          </p:nvPr>
        </p:nvSpPr>
        <p:spPr/>
        <p:txBody>
          <a:bodyPr/>
          <a:lstStyle/>
          <a:p>
            <a:r>
              <a:rPr lang="en-US"/>
              <a:t>Title style – 1 line only</a:t>
            </a:r>
          </a:p>
        </p:txBody>
      </p:sp>
      <p:sp>
        <p:nvSpPr>
          <p:cNvPr id="7" name="Subtitle">
            <a:extLst>
              <a:ext uri="{FF2B5EF4-FFF2-40B4-BE49-F238E27FC236}">
                <a16:creationId xmlns:a16="http://schemas.microsoft.com/office/drawing/2014/main" id="{C9B0AD58-2BC2-48A0-BF1B-9375A650788B}"/>
              </a:ext>
            </a:extLst>
          </p:cNvPr>
          <p:cNvSpPr>
            <a:spLocks noGrp="1"/>
          </p:cNvSpPr>
          <p:nvPr>
            <p:ph type="subTitle" idx="14" hasCustomPrompt="1"/>
          </p:nvPr>
        </p:nvSpPr>
        <p:spPr>
          <a:xfrm>
            <a:off x="526912" y="1008938"/>
            <a:ext cx="11134998"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tx1"/>
                </a:solidFill>
              </a:defRPr>
            </a:lvl1pPr>
            <a:lvl2pPr marL="0" indent="0" algn="l">
              <a:spcBef>
                <a:spcPts val="0"/>
              </a:spcBef>
              <a:spcAft>
                <a:spcPts val="0"/>
              </a:spcAft>
              <a:buFont typeface="Arial" panose="020B0604020202020204" pitchFamily="34" charset="0"/>
              <a:buNone/>
              <a:defRPr sz="1800">
                <a:solidFill>
                  <a:schemeClr val="tx1"/>
                </a:solidFill>
              </a:defRPr>
            </a:lvl2pPr>
            <a:lvl3pPr marL="0" indent="0" algn="l">
              <a:spcBef>
                <a:spcPts val="0"/>
              </a:spcBef>
              <a:spcAft>
                <a:spcPts val="0"/>
              </a:spcAft>
              <a:buFont typeface="Arial" panose="020B0604020202020204" pitchFamily="34" charset="0"/>
              <a:buNone/>
              <a:defRPr sz="1800" b="1">
                <a:solidFill>
                  <a:schemeClr val="accent1"/>
                </a:solidFill>
              </a:defRPr>
            </a:lvl3pPr>
            <a:lvl4pPr marL="0" indent="0" algn="l">
              <a:spcBef>
                <a:spcPts val="0"/>
              </a:spcBef>
              <a:spcAft>
                <a:spcPts val="0"/>
              </a:spcAft>
              <a:buFont typeface="Arial" panose="020B0604020202020204" pitchFamily="34" charset="0"/>
              <a:buNone/>
              <a:defRPr sz="1800">
                <a:solidFill>
                  <a:schemeClr val="tx1"/>
                </a:solidFill>
              </a:defRPr>
            </a:lvl4pPr>
            <a:lvl5pPr marL="0" indent="0" algn="l">
              <a:spcBef>
                <a:spcPts val="0"/>
              </a:spcBef>
              <a:spcAft>
                <a:spcPts val="0"/>
              </a:spcAft>
              <a:buFont typeface="Arial" panose="020B0604020202020204" pitchFamily="34" charset="0"/>
              <a:buNone/>
              <a:defRPr sz="1800">
                <a:solidFill>
                  <a:schemeClr val="tx1"/>
                </a:solidFill>
              </a:defRPr>
            </a:lvl5pPr>
            <a:lvl6pPr marL="0" indent="0" algn="l">
              <a:spcBef>
                <a:spcPts val="0"/>
              </a:spcBef>
              <a:spcAft>
                <a:spcPts val="0"/>
              </a:spcAft>
              <a:buFont typeface="Arial" panose="020B0604020202020204" pitchFamily="34" charset="0"/>
              <a:buNone/>
              <a:defRPr sz="1800">
                <a:solidFill>
                  <a:schemeClr val="tx1"/>
                </a:solidFill>
              </a:defRPr>
            </a:lvl6pPr>
            <a:lvl7pPr marL="0" indent="0" algn="l">
              <a:spcBef>
                <a:spcPts val="0"/>
              </a:spcBef>
              <a:spcAft>
                <a:spcPts val="0"/>
              </a:spcAft>
              <a:buFont typeface="Arial" panose="020B0604020202020204" pitchFamily="34" charset="0"/>
              <a:buNone/>
              <a:defRPr sz="1800">
                <a:solidFill>
                  <a:schemeClr val="tx1"/>
                </a:solidFill>
              </a:defRPr>
            </a:lvl7pPr>
            <a:lvl8pPr marL="0" indent="0" algn="l">
              <a:spcBef>
                <a:spcPts val="0"/>
              </a:spcBef>
              <a:spcAft>
                <a:spcPts val="0"/>
              </a:spcAft>
              <a:buFont typeface="Arial" panose="020B0604020202020204" pitchFamily="34" charset="0"/>
              <a:buNone/>
              <a:defRPr sz="1800">
                <a:solidFill>
                  <a:schemeClr val="tx1"/>
                </a:solidFill>
              </a:defRPr>
            </a:lvl8pPr>
            <a:lvl9pPr marL="0" indent="0" algn="l">
              <a:spcBef>
                <a:spcPts val="0"/>
              </a:spcBef>
              <a:spcAft>
                <a:spcPts val="0"/>
              </a:spcAft>
              <a:buFont typeface="Arial" panose="020B0604020202020204" pitchFamily="34" charset="0"/>
              <a:buNone/>
              <a:defRPr sz="1800">
                <a:solidFill>
                  <a:schemeClr val="tx1"/>
                </a:solidFill>
              </a:defRPr>
            </a:lvl9pPr>
          </a:lstStyle>
          <a:p>
            <a:pPr lvl="0"/>
            <a:r>
              <a:rPr lang="en-US"/>
              <a:t>Subtitle – 1 line only</a:t>
            </a:r>
          </a:p>
        </p:txBody>
      </p:sp>
      <p:sp>
        <p:nvSpPr>
          <p:cNvPr id="3" name="Footer Placeholder 2">
            <a:extLst>
              <a:ext uri="{FF2B5EF4-FFF2-40B4-BE49-F238E27FC236}">
                <a16:creationId xmlns:a16="http://schemas.microsoft.com/office/drawing/2014/main" id="{EC055006-F2D7-41AC-B3D8-06D622FA7A5E}"/>
              </a:ext>
            </a:extLst>
          </p:cNvPr>
          <p:cNvSpPr>
            <a:spLocks noGrp="1"/>
          </p:cNvSpPr>
          <p:nvPr>
            <p:ph type="ftr" sz="quarter" idx="17"/>
          </p:nvPr>
        </p:nvSpPr>
        <p:spPr/>
        <p:txBody>
          <a:bodyPr/>
          <a:lstStyle/>
          <a:p>
            <a:endParaRPr lang="en-US"/>
          </a:p>
        </p:txBody>
      </p:sp>
    </p:spTree>
    <p:extLst>
      <p:ext uri="{BB962C8B-B14F-4D97-AF65-F5344CB8AC3E}">
        <p14:creationId xmlns:p14="http://schemas.microsoft.com/office/powerpoint/2010/main" val="4010284328"/>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Half Content (Stone)">
    <p:bg>
      <p:bgPr>
        <a:solidFill>
          <a:schemeClr val="bg2"/>
        </a:solidFill>
        <a:effectLst/>
      </p:bgPr>
    </p:bg>
    <p:spTree>
      <p:nvGrpSpPr>
        <p:cNvPr id="1" name=""/>
        <p:cNvGrpSpPr/>
        <p:nvPr/>
      </p:nvGrpSpPr>
      <p:grpSpPr>
        <a:xfrm>
          <a:off x="0" y="0"/>
          <a:ext cx="0" cy="0"/>
          <a:chOff x="0" y="0"/>
          <a:chExt cx="0" cy="0"/>
        </a:xfrm>
      </p:grpSpPr>
      <p:sp>
        <p:nvSpPr>
          <p:cNvPr id="9" name="Slide Number">
            <a:extLst>
              <a:ext uri="{FF2B5EF4-FFF2-40B4-BE49-F238E27FC236}">
                <a16:creationId xmlns:a16="http://schemas.microsoft.com/office/drawing/2014/main" id="{53D2C0E4-7B71-4691-9CAB-81B6780FB85B}"/>
              </a:ext>
            </a:extLst>
          </p:cNvPr>
          <p:cNvSpPr>
            <a:spLocks noGrp="1"/>
          </p:cNvSpPr>
          <p:nvPr>
            <p:ph type="sldNum" sz="quarter" idx="16"/>
          </p:nvPr>
        </p:nvSpPr>
        <p:spPr/>
        <p:txBody>
          <a:bodyPr/>
          <a:lstStyle/>
          <a:p>
            <a:pPr defTabSz="1218866"/>
            <a:fld id="{2490C926-4C7A-4456-B603-8FB00524CD8E}" type="slidenum">
              <a:rPr lang="en-GB" smtClean="0">
                <a:solidFill>
                  <a:prstClr val="black"/>
                </a:solidFill>
              </a:rPr>
              <a:pPr defTabSz="1218866"/>
              <a:t>‹#›</a:t>
            </a:fld>
            <a:endParaRPr lang="en-GB">
              <a:solidFill>
                <a:prstClr val="black"/>
              </a:solidFill>
            </a:endParaRPr>
          </a:p>
        </p:txBody>
      </p:sp>
      <p:sp>
        <p:nvSpPr>
          <p:cNvPr id="6" name="Content 1">
            <a:extLst>
              <a:ext uri="{FF2B5EF4-FFF2-40B4-BE49-F238E27FC236}">
                <a16:creationId xmlns:a16="http://schemas.microsoft.com/office/drawing/2014/main" id="{290F6EDB-1A60-4AC5-81A6-9A2367ED5203}"/>
              </a:ext>
            </a:extLst>
          </p:cNvPr>
          <p:cNvSpPr>
            <a:spLocks noGrp="1"/>
          </p:cNvSpPr>
          <p:nvPr>
            <p:ph idx="1" hasCustomPrompt="1"/>
          </p:nvPr>
        </p:nvSpPr>
        <p:spPr>
          <a:xfrm>
            <a:off x="526915" y="1701800"/>
            <a:ext cx="5472248" cy="4607984"/>
          </a:xfrm>
        </p:spPr>
        <p:txBody>
          <a:bodyPr/>
          <a:lstStyle>
            <a:lvl1pPr>
              <a:defRPr/>
            </a:lvl1pPr>
            <a:lvl3pPr>
              <a:buClr>
                <a:schemeClr val="accent1"/>
              </a:buClr>
              <a:defRPr/>
            </a:lvl3pPr>
            <a:lvl4pPr>
              <a:buClr>
                <a:schemeClr val="accent1"/>
              </a:buClr>
              <a:defRPr/>
            </a:lvl4pPr>
            <a:lvl5pPr>
              <a:buClr>
                <a:schemeClr val="accent1"/>
              </a:buClr>
              <a:defRPr/>
            </a:lvl5pPr>
            <a:lvl6pPr>
              <a:buNone/>
              <a:defRPr/>
            </a:lvl6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B0AA704F-467E-4FEF-9D8F-25EE43B3D510}"/>
              </a:ext>
            </a:extLst>
          </p:cNvPr>
          <p:cNvSpPr>
            <a:spLocks noGrp="1"/>
          </p:cNvSpPr>
          <p:nvPr>
            <p:ph type="title" hasCustomPrompt="1"/>
          </p:nvPr>
        </p:nvSpPr>
        <p:spPr/>
        <p:txBody>
          <a:bodyPr/>
          <a:lstStyle/>
          <a:p>
            <a:r>
              <a:rPr lang="en-US"/>
              <a:t>Title style – 1 line only</a:t>
            </a:r>
          </a:p>
        </p:txBody>
      </p:sp>
      <p:sp>
        <p:nvSpPr>
          <p:cNvPr id="7" name="Subtitle">
            <a:extLst>
              <a:ext uri="{FF2B5EF4-FFF2-40B4-BE49-F238E27FC236}">
                <a16:creationId xmlns:a16="http://schemas.microsoft.com/office/drawing/2014/main" id="{D1885749-BEC3-42CD-A846-2220D64BCE70}"/>
              </a:ext>
            </a:extLst>
          </p:cNvPr>
          <p:cNvSpPr>
            <a:spLocks noGrp="1"/>
          </p:cNvSpPr>
          <p:nvPr>
            <p:ph type="subTitle" idx="14" hasCustomPrompt="1"/>
          </p:nvPr>
        </p:nvSpPr>
        <p:spPr>
          <a:xfrm>
            <a:off x="526912" y="1008938"/>
            <a:ext cx="11134998"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tx1"/>
                </a:solidFill>
              </a:defRPr>
            </a:lvl1pPr>
            <a:lvl2pPr marL="0" indent="0" algn="l">
              <a:spcBef>
                <a:spcPts val="0"/>
              </a:spcBef>
              <a:spcAft>
                <a:spcPts val="0"/>
              </a:spcAft>
              <a:buFont typeface="Arial" panose="020B0604020202020204" pitchFamily="34" charset="0"/>
              <a:buNone/>
              <a:defRPr sz="1800">
                <a:solidFill>
                  <a:schemeClr val="tx1"/>
                </a:solidFill>
              </a:defRPr>
            </a:lvl2pPr>
            <a:lvl3pPr marL="0" indent="0" algn="l">
              <a:spcBef>
                <a:spcPts val="0"/>
              </a:spcBef>
              <a:spcAft>
                <a:spcPts val="0"/>
              </a:spcAft>
              <a:buFont typeface="Arial" panose="020B0604020202020204" pitchFamily="34" charset="0"/>
              <a:buNone/>
              <a:defRPr sz="1800" b="1">
                <a:solidFill>
                  <a:schemeClr val="accent1"/>
                </a:solidFill>
              </a:defRPr>
            </a:lvl3pPr>
            <a:lvl4pPr marL="0" indent="0" algn="l">
              <a:spcBef>
                <a:spcPts val="0"/>
              </a:spcBef>
              <a:spcAft>
                <a:spcPts val="0"/>
              </a:spcAft>
              <a:buFont typeface="Arial" panose="020B0604020202020204" pitchFamily="34" charset="0"/>
              <a:buNone/>
              <a:defRPr sz="1800">
                <a:solidFill>
                  <a:schemeClr val="tx1"/>
                </a:solidFill>
              </a:defRPr>
            </a:lvl4pPr>
            <a:lvl5pPr marL="0" indent="0" algn="l">
              <a:spcBef>
                <a:spcPts val="0"/>
              </a:spcBef>
              <a:spcAft>
                <a:spcPts val="0"/>
              </a:spcAft>
              <a:buFont typeface="Arial" panose="020B0604020202020204" pitchFamily="34" charset="0"/>
              <a:buNone/>
              <a:defRPr sz="1800">
                <a:solidFill>
                  <a:schemeClr val="tx1"/>
                </a:solidFill>
              </a:defRPr>
            </a:lvl5pPr>
            <a:lvl6pPr marL="0" indent="0" algn="l">
              <a:spcBef>
                <a:spcPts val="0"/>
              </a:spcBef>
              <a:spcAft>
                <a:spcPts val="0"/>
              </a:spcAft>
              <a:buFont typeface="Arial" panose="020B0604020202020204" pitchFamily="34" charset="0"/>
              <a:buNone/>
              <a:defRPr sz="1800">
                <a:solidFill>
                  <a:schemeClr val="tx1"/>
                </a:solidFill>
              </a:defRPr>
            </a:lvl6pPr>
            <a:lvl7pPr marL="0" indent="0" algn="l">
              <a:spcBef>
                <a:spcPts val="0"/>
              </a:spcBef>
              <a:spcAft>
                <a:spcPts val="0"/>
              </a:spcAft>
              <a:buFont typeface="Arial" panose="020B0604020202020204" pitchFamily="34" charset="0"/>
              <a:buNone/>
              <a:defRPr sz="1800">
                <a:solidFill>
                  <a:schemeClr val="tx1"/>
                </a:solidFill>
              </a:defRPr>
            </a:lvl7pPr>
            <a:lvl8pPr marL="0" indent="0" algn="l">
              <a:spcBef>
                <a:spcPts val="0"/>
              </a:spcBef>
              <a:spcAft>
                <a:spcPts val="0"/>
              </a:spcAft>
              <a:buFont typeface="Arial" panose="020B0604020202020204" pitchFamily="34" charset="0"/>
              <a:buNone/>
              <a:defRPr sz="1800">
                <a:solidFill>
                  <a:schemeClr val="tx1"/>
                </a:solidFill>
              </a:defRPr>
            </a:lvl8pPr>
            <a:lvl9pPr marL="0" indent="0" algn="l">
              <a:spcBef>
                <a:spcPts val="0"/>
              </a:spcBef>
              <a:spcAft>
                <a:spcPts val="0"/>
              </a:spcAft>
              <a:buFont typeface="Arial" panose="020B0604020202020204" pitchFamily="34" charset="0"/>
              <a:buNone/>
              <a:defRPr sz="1800">
                <a:solidFill>
                  <a:schemeClr val="tx1"/>
                </a:solidFill>
              </a:defRPr>
            </a:lvl9pPr>
          </a:lstStyle>
          <a:p>
            <a:pPr lvl="0"/>
            <a:r>
              <a:rPr lang="en-US"/>
              <a:t>Subtitle – 1 line only</a:t>
            </a:r>
          </a:p>
        </p:txBody>
      </p:sp>
      <p:sp>
        <p:nvSpPr>
          <p:cNvPr id="3" name="Footer Placeholder 2">
            <a:extLst>
              <a:ext uri="{FF2B5EF4-FFF2-40B4-BE49-F238E27FC236}">
                <a16:creationId xmlns:a16="http://schemas.microsoft.com/office/drawing/2014/main" id="{E870E048-AF69-4412-AFF6-5CC30A6FE636}"/>
              </a:ext>
            </a:extLst>
          </p:cNvPr>
          <p:cNvSpPr>
            <a:spLocks noGrp="1"/>
          </p:cNvSpPr>
          <p:nvPr>
            <p:ph type="ftr" sz="quarter" idx="17"/>
          </p:nvPr>
        </p:nvSpPr>
        <p:spPr/>
        <p:txBody>
          <a:bodyPr/>
          <a:lstStyle/>
          <a:p>
            <a:endParaRPr lang="en-US"/>
          </a:p>
        </p:txBody>
      </p:sp>
    </p:spTree>
    <p:extLst>
      <p:ext uri="{BB962C8B-B14F-4D97-AF65-F5344CB8AC3E}">
        <p14:creationId xmlns:p14="http://schemas.microsoft.com/office/powerpoint/2010/main" val="2940591484"/>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Half Content (Dark)">
    <p:bg>
      <p:bgPr>
        <a:solidFill>
          <a:schemeClr val="tx2"/>
        </a:solidFill>
        <a:effectLst/>
      </p:bgPr>
    </p:bg>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5A49BACF-04D2-4ED7-BB2F-ADE97552A66C}"/>
              </a:ext>
            </a:extLst>
          </p:cNvPr>
          <p:cNvSpPr>
            <a:spLocks noGrp="1"/>
          </p:cNvSpPr>
          <p:nvPr>
            <p:ph type="title" hasCustomPrompt="1"/>
          </p:nvPr>
        </p:nvSpPr>
        <p:spPr/>
        <p:txBody>
          <a:bodyPr/>
          <a:lstStyle>
            <a:lvl1pPr>
              <a:defRPr>
                <a:solidFill>
                  <a:schemeClr val="bg1"/>
                </a:solidFill>
              </a:defRPr>
            </a:lvl1pPr>
          </a:lstStyle>
          <a:p>
            <a:r>
              <a:rPr lang="en-US"/>
              <a:t>Title style – 1 line only</a:t>
            </a:r>
          </a:p>
        </p:txBody>
      </p:sp>
      <p:sp>
        <p:nvSpPr>
          <p:cNvPr id="10" name="Content">
            <a:extLst>
              <a:ext uri="{FF2B5EF4-FFF2-40B4-BE49-F238E27FC236}">
                <a16:creationId xmlns:a16="http://schemas.microsoft.com/office/drawing/2014/main" id="{08FC428E-EBD0-4247-AFD6-6704374D43AA}"/>
              </a:ext>
            </a:extLst>
          </p:cNvPr>
          <p:cNvSpPr>
            <a:spLocks noGrp="1"/>
          </p:cNvSpPr>
          <p:nvPr>
            <p:ph idx="1" hasCustomPrompt="1"/>
          </p:nvPr>
        </p:nvSpPr>
        <p:spPr>
          <a:xfrm>
            <a:off x="526915" y="1701800"/>
            <a:ext cx="5480186" cy="4607984"/>
          </a:xfrm>
        </p:spPr>
        <p:txBody>
          <a:bodyPr/>
          <a:lstStyle>
            <a:lvl1pPr>
              <a:defRPr>
                <a:solidFill>
                  <a:schemeClr val="bg1"/>
                </a:solidFill>
              </a:defRPr>
            </a:lvl1pPr>
            <a:lvl2pPr>
              <a:defRPr>
                <a:solidFill>
                  <a:schemeClr val="bg1"/>
                </a:solidFill>
              </a:defRPr>
            </a:lvl2pPr>
            <a:lvl3pPr>
              <a:buClrTx/>
              <a:defRPr>
                <a:solidFill>
                  <a:schemeClr val="bg1"/>
                </a:solidFill>
              </a:defRPr>
            </a:lvl3pPr>
            <a:lvl4pPr>
              <a:buClrTx/>
              <a:defRPr>
                <a:solidFill>
                  <a:schemeClr val="bg1"/>
                </a:solidFill>
              </a:defRPr>
            </a:lvl4pPr>
            <a:lvl5pPr>
              <a:buClrTx/>
              <a:defRPr>
                <a:solidFill>
                  <a:schemeClr val="bg1"/>
                </a:solidFill>
              </a:defRPr>
            </a:lvl5pPr>
            <a:lvl6pPr>
              <a:buNone/>
              <a:defRPr>
                <a:solidFill>
                  <a:schemeClr val="bg1"/>
                </a:solidFill>
              </a:defRPr>
            </a:lvl6pPr>
            <a:lvl7pPr>
              <a:defRPr>
                <a:solidFill>
                  <a:schemeClr val="bg1"/>
                </a:solidFill>
              </a:defRPr>
            </a:lvl7pPr>
            <a:lvl8pPr>
              <a:buClrTx/>
              <a:defRPr>
                <a:solidFill>
                  <a:schemeClr val="bg1"/>
                </a:solidFill>
              </a:defRPr>
            </a:lvl8pPr>
            <a:lvl9pPr>
              <a:buClrTx/>
              <a:defRPr>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ubtitle">
            <a:extLst>
              <a:ext uri="{FF2B5EF4-FFF2-40B4-BE49-F238E27FC236}">
                <a16:creationId xmlns:a16="http://schemas.microsoft.com/office/drawing/2014/main" id="{248A71DA-4764-46C9-8E85-B03975F67D20}"/>
              </a:ext>
            </a:extLst>
          </p:cNvPr>
          <p:cNvSpPr>
            <a:spLocks noGrp="1"/>
          </p:cNvSpPr>
          <p:nvPr>
            <p:ph type="subTitle" idx="14" hasCustomPrompt="1"/>
          </p:nvPr>
        </p:nvSpPr>
        <p:spPr>
          <a:xfrm>
            <a:off x="526912" y="1008938"/>
            <a:ext cx="11134998"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bg1"/>
                </a:solidFill>
              </a:defRPr>
            </a:lvl1pPr>
            <a:lvl2pPr marL="0" indent="0" algn="l">
              <a:spcBef>
                <a:spcPts val="0"/>
              </a:spcBef>
              <a:spcAft>
                <a:spcPts val="0"/>
              </a:spcAft>
              <a:buFont typeface="Arial" panose="020B0604020202020204" pitchFamily="34" charset="0"/>
              <a:buNone/>
              <a:defRPr sz="1800">
                <a:solidFill>
                  <a:schemeClr val="bg1"/>
                </a:solidFill>
              </a:defRPr>
            </a:lvl2pPr>
            <a:lvl3pPr marL="0" indent="0" algn="l">
              <a:spcBef>
                <a:spcPts val="0"/>
              </a:spcBef>
              <a:spcAft>
                <a:spcPts val="0"/>
              </a:spcAft>
              <a:buFont typeface="Arial" panose="020B0604020202020204" pitchFamily="34" charset="0"/>
              <a:buNone/>
              <a:defRPr sz="1800" b="1">
                <a:solidFill>
                  <a:schemeClr val="bg1"/>
                </a:solidFill>
              </a:defRPr>
            </a:lvl3pPr>
            <a:lvl4pPr marL="0" indent="0" algn="l">
              <a:spcBef>
                <a:spcPts val="0"/>
              </a:spcBef>
              <a:spcAft>
                <a:spcPts val="0"/>
              </a:spcAft>
              <a:buFont typeface="Arial" panose="020B0604020202020204" pitchFamily="34" charset="0"/>
              <a:buNone/>
              <a:defRPr sz="1400">
                <a:solidFill>
                  <a:schemeClr val="bg1"/>
                </a:solidFill>
              </a:defRPr>
            </a:lvl4pPr>
            <a:lvl5pPr marL="0" indent="0" algn="l">
              <a:spcBef>
                <a:spcPts val="0"/>
              </a:spcBef>
              <a:spcAft>
                <a:spcPts val="0"/>
              </a:spcAft>
              <a:buFont typeface="Arial" panose="020B0604020202020204" pitchFamily="34" charset="0"/>
              <a:buNone/>
              <a:defRPr sz="1200">
                <a:solidFill>
                  <a:schemeClr val="bg1"/>
                </a:solidFill>
              </a:defRPr>
            </a:lvl5pPr>
            <a:lvl6pPr marL="0" indent="0" algn="l">
              <a:spcBef>
                <a:spcPts val="0"/>
              </a:spcBef>
              <a:spcAft>
                <a:spcPts val="0"/>
              </a:spcAft>
              <a:buFont typeface="Arial" panose="020B0604020202020204" pitchFamily="34" charset="0"/>
              <a:buNone/>
              <a:defRPr sz="1200">
                <a:solidFill>
                  <a:schemeClr val="bg1"/>
                </a:solidFill>
              </a:defRPr>
            </a:lvl6pPr>
            <a:lvl7pPr marL="0" indent="0" algn="l">
              <a:spcBef>
                <a:spcPts val="0"/>
              </a:spcBef>
              <a:spcAft>
                <a:spcPts val="0"/>
              </a:spcAft>
              <a:buFont typeface="Arial" panose="020B0604020202020204" pitchFamily="34" charset="0"/>
              <a:buNone/>
              <a:defRPr sz="1200">
                <a:solidFill>
                  <a:schemeClr val="bg1"/>
                </a:solidFill>
              </a:defRPr>
            </a:lvl7pPr>
            <a:lvl8pPr marL="0" indent="0" algn="l">
              <a:spcBef>
                <a:spcPts val="0"/>
              </a:spcBef>
              <a:spcAft>
                <a:spcPts val="0"/>
              </a:spcAft>
              <a:buFont typeface="Arial" panose="020B0604020202020204" pitchFamily="34" charset="0"/>
              <a:buNone/>
              <a:defRPr sz="1200">
                <a:solidFill>
                  <a:schemeClr val="bg1"/>
                </a:solidFill>
              </a:defRPr>
            </a:lvl8pPr>
            <a:lvl9pPr marL="0" indent="0" algn="l">
              <a:spcBef>
                <a:spcPts val="0"/>
              </a:spcBef>
              <a:spcAft>
                <a:spcPts val="0"/>
              </a:spcAft>
              <a:buFont typeface="Arial" panose="020B0604020202020204" pitchFamily="34" charset="0"/>
              <a:buNone/>
              <a:defRPr sz="1200">
                <a:solidFill>
                  <a:schemeClr val="bg1"/>
                </a:solidFill>
              </a:defRPr>
            </a:lvl9pPr>
          </a:lstStyle>
          <a:p>
            <a:pPr lvl="0"/>
            <a:r>
              <a:rPr lang="en-US"/>
              <a:t>Subtitle – 1 line only</a:t>
            </a:r>
          </a:p>
        </p:txBody>
      </p:sp>
      <p:sp>
        <p:nvSpPr>
          <p:cNvPr id="13" name="Slide Number">
            <a:extLst>
              <a:ext uri="{FF2B5EF4-FFF2-40B4-BE49-F238E27FC236}">
                <a16:creationId xmlns:a16="http://schemas.microsoft.com/office/drawing/2014/main" id="{453B9C04-971F-489B-8C09-AD4A5162B46E}"/>
              </a:ext>
            </a:extLst>
          </p:cNvPr>
          <p:cNvSpPr>
            <a:spLocks noGrp="1"/>
          </p:cNvSpPr>
          <p:nvPr>
            <p:ph type="sldNum" sz="quarter" idx="4"/>
          </p:nvPr>
        </p:nvSpPr>
        <p:spPr>
          <a:xfrm>
            <a:off x="11094180" y="6552214"/>
            <a:ext cx="567595" cy="131235"/>
          </a:xfrm>
          <a:prstGeom prst="rect">
            <a:avLst/>
          </a:prstGeom>
        </p:spPr>
        <p:txBody>
          <a:bodyPr vert="horz" lIns="0" tIns="0" rIns="0" bIns="0" rtlCol="0" anchor="t" anchorCtr="0"/>
          <a:lstStyle>
            <a:lvl1pPr algn="r">
              <a:defRPr sz="900">
                <a:solidFill>
                  <a:schemeClr val="bg1"/>
                </a:solidFill>
              </a:defRPr>
            </a:lvl1pPr>
          </a:lstStyle>
          <a:p>
            <a:pPr defTabSz="1218866"/>
            <a:fld id="{2490C926-4C7A-4456-B603-8FB00524CD8E}" type="slidenum">
              <a:rPr lang="en-GB" smtClean="0"/>
              <a:pPr defTabSz="1218866"/>
              <a:t>‹#›</a:t>
            </a:fld>
            <a:endParaRPr lang="en-GB"/>
          </a:p>
        </p:txBody>
      </p:sp>
      <p:sp>
        <p:nvSpPr>
          <p:cNvPr id="17" name="FOOTER">
            <a:extLst>
              <a:ext uri="{FF2B5EF4-FFF2-40B4-BE49-F238E27FC236}">
                <a16:creationId xmlns:a16="http://schemas.microsoft.com/office/drawing/2014/main" id="{10393B4A-7F48-4837-A1E6-76C95F5713DB}"/>
              </a:ext>
            </a:extLst>
          </p:cNvPr>
          <p:cNvSpPr>
            <a:spLocks noGrp="1"/>
          </p:cNvSpPr>
          <p:nvPr>
            <p:ph type="ftr" sz="quarter" idx="3"/>
          </p:nvPr>
        </p:nvSpPr>
        <p:spPr>
          <a:xfrm>
            <a:off x="3594574" y="6540333"/>
            <a:ext cx="4999678" cy="143116"/>
          </a:xfrm>
          <a:prstGeom prst="rect">
            <a:avLst/>
          </a:prstGeom>
        </p:spPr>
        <p:txBody>
          <a:bodyPr vert="horz" lIns="0" tIns="0" rIns="0" bIns="0" rtlCol="0" anchor="ctr"/>
          <a:lstStyle>
            <a:lvl1pPr algn="ctr">
              <a:defRPr sz="900">
                <a:solidFill>
                  <a:schemeClr val="bg1"/>
                </a:solidFill>
              </a:defRPr>
            </a:lvl1pPr>
          </a:lstStyle>
          <a:p>
            <a:endParaRPr lang="en-US"/>
          </a:p>
        </p:txBody>
      </p:sp>
      <p:sp>
        <p:nvSpPr>
          <p:cNvPr id="18" name="MOTT MACDONALD" descr="{&quot;templafy&quot;:{&quot;id&quot;:&quot;8e3719e0-33b3-48f2-8e2d-482e1070482b&quot;}}" title="UserProfile.Language.PpEntity">
            <a:extLst>
              <a:ext uri="{FF2B5EF4-FFF2-40B4-BE49-F238E27FC236}">
                <a16:creationId xmlns:a16="http://schemas.microsoft.com/office/drawing/2014/main" id="{60402E90-7061-4794-9E84-1671A1637D63}"/>
              </a:ext>
            </a:extLst>
          </p:cNvPr>
          <p:cNvSpPr txBox="1"/>
          <p:nvPr userDrawn="1"/>
        </p:nvSpPr>
        <p:spPr>
          <a:xfrm>
            <a:off x="526915" y="6540333"/>
            <a:ext cx="2200243" cy="143116"/>
          </a:xfrm>
          <a:prstGeom prst="rect">
            <a:avLst/>
          </a:prstGeom>
          <a:noFill/>
        </p:spPr>
        <p:txBody>
          <a:bodyPr wrap="square" lIns="0" tIns="0" rIns="0" bIns="0" rtlCol="0">
            <a:spAutoFit/>
          </a:bodyPr>
          <a:lstStyle/>
          <a:p>
            <a:r>
              <a:rPr lang="en-GB" sz="900">
                <a:solidFill>
                  <a:schemeClr val="bg1"/>
                </a:solidFill>
              </a:rPr>
              <a:t>Mott MacDonald</a:t>
            </a:r>
          </a:p>
        </p:txBody>
      </p:sp>
      <p:sp>
        <p:nvSpPr>
          <p:cNvPr id="19" name="CLASS" descr="{&quot;templafy&quot;:{&quot;id&quot;:&quot;7dfda582-0e8c-4528-800e-e92c0ac2a880&quot;}}" hidden="1">
            <a:extLst>
              <a:ext uri="{FF2B5EF4-FFF2-40B4-BE49-F238E27FC236}">
                <a16:creationId xmlns:a16="http://schemas.microsoft.com/office/drawing/2014/main" id="{986DF998-2FCF-43BF-A18E-C8C9871CD2C9}"/>
              </a:ext>
            </a:extLst>
          </p:cNvPr>
          <p:cNvSpPr/>
          <p:nvPr userDrawn="1"/>
        </p:nvSpPr>
        <p:spPr>
          <a:xfrm>
            <a:off x="526917" y="178647"/>
            <a:ext cx="2651051" cy="1384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spAutoFit/>
          </a:bodyPr>
          <a:lstStyle/>
          <a:p>
            <a:pPr algn="l"/>
            <a:endParaRPr lang="en-GB" sz="900" b="1">
              <a:solidFill>
                <a:schemeClr val="bg1"/>
              </a:solidFill>
            </a:endParaRPr>
          </a:p>
        </p:txBody>
      </p:sp>
    </p:spTree>
    <p:extLst>
      <p:ext uri="{BB962C8B-B14F-4D97-AF65-F5344CB8AC3E}">
        <p14:creationId xmlns:p14="http://schemas.microsoft.com/office/powerpoint/2010/main" val="3465257214"/>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Slide Number">
            <a:extLst>
              <a:ext uri="{FF2B5EF4-FFF2-40B4-BE49-F238E27FC236}">
                <a16:creationId xmlns:a16="http://schemas.microsoft.com/office/drawing/2014/main" id="{4E06CD7D-1E83-40B8-AB93-138141549B5D}"/>
              </a:ext>
            </a:extLst>
          </p:cNvPr>
          <p:cNvSpPr>
            <a:spLocks noGrp="1"/>
          </p:cNvSpPr>
          <p:nvPr>
            <p:ph type="sldNum" sz="quarter" idx="12"/>
          </p:nvPr>
        </p:nvSpPr>
        <p:spPr/>
        <p:txBody>
          <a:bodyPr/>
          <a:lstStyle/>
          <a:p>
            <a:pPr defTabSz="1218866"/>
            <a:fld id="{2490C926-4C7A-4456-B603-8FB00524CD8E}" type="slidenum">
              <a:rPr lang="en-GB" smtClean="0">
                <a:solidFill>
                  <a:prstClr val="black"/>
                </a:solidFill>
              </a:rPr>
              <a:pPr defTabSz="1218866"/>
              <a:t>‹#›</a:t>
            </a:fld>
            <a:endParaRPr lang="en-GB">
              <a:solidFill>
                <a:prstClr val="black"/>
              </a:solidFill>
            </a:endParaRPr>
          </a:p>
        </p:txBody>
      </p:sp>
      <p:sp>
        <p:nvSpPr>
          <p:cNvPr id="3" name="Footer">
            <a:extLst>
              <a:ext uri="{FF2B5EF4-FFF2-40B4-BE49-F238E27FC236}">
                <a16:creationId xmlns:a16="http://schemas.microsoft.com/office/drawing/2014/main" id="{9E1DDBB4-72D0-48C0-994E-9FEB6058B32D}"/>
              </a:ext>
            </a:extLst>
          </p:cNvPr>
          <p:cNvSpPr>
            <a:spLocks noGrp="1"/>
          </p:cNvSpPr>
          <p:nvPr>
            <p:ph type="ftr" sz="quarter" idx="13"/>
          </p:nvPr>
        </p:nvSpPr>
        <p:spPr/>
        <p:txBody>
          <a:bodyPr/>
          <a:lstStyle/>
          <a:p>
            <a:endParaRPr lang="en-US"/>
          </a:p>
        </p:txBody>
      </p:sp>
      <p:sp>
        <p:nvSpPr>
          <p:cNvPr id="4" name="Title 3">
            <a:extLst>
              <a:ext uri="{FF2B5EF4-FFF2-40B4-BE49-F238E27FC236}">
                <a16:creationId xmlns:a16="http://schemas.microsoft.com/office/drawing/2014/main" id="{2E609688-38EE-4F91-9066-3305E6AAE858}"/>
              </a:ext>
            </a:extLst>
          </p:cNvPr>
          <p:cNvSpPr>
            <a:spLocks noGrp="1"/>
          </p:cNvSpPr>
          <p:nvPr>
            <p:ph type="title" hasCustomPrompt="1"/>
          </p:nvPr>
        </p:nvSpPr>
        <p:spPr/>
        <p:txBody>
          <a:bodyPr/>
          <a:lstStyle/>
          <a:p>
            <a:r>
              <a:rPr lang="en-US"/>
              <a:t>Title style – 1 line only</a:t>
            </a:r>
          </a:p>
        </p:txBody>
      </p:sp>
      <p:sp>
        <p:nvSpPr>
          <p:cNvPr id="8" name="Subtitle">
            <a:extLst>
              <a:ext uri="{FF2B5EF4-FFF2-40B4-BE49-F238E27FC236}">
                <a16:creationId xmlns:a16="http://schemas.microsoft.com/office/drawing/2014/main" id="{18AE0E0A-55B4-4BA1-A70F-413CB99FF4E0}"/>
              </a:ext>
            </a:extLst>
          </p:cNvPr>
          <p:cNvSpPr>
            <a:spLocks noGrp="1"/>
          </p:cNvSpPr>
          <p:nvPr>
            <p:ph type="subTitle" idx="14" hasCustomPrompt="1"/>
          </p:nvPr>
        </p:nvSpPr>
        <p:spPr>
          <a:xfrm>
            <a:off x="526912" y="1008938"/>
            <a:ext cx="11134998"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tx1"/>
                </a:solidFill>
              </a:defRPr>
            </a:lvl1pPr>
            <a:lvl2pPr marL="0" indent="0" algn="l">
              <a:spcBef>
                <a:spcPts val="0"/>
              </a:spcBef>
              <a:spcAft>
                <a:spcPts val="0"/>
              </a:spcAft>
              <a:buFont typeface="Arial" panose="020B0604020202020204" pitchFamily="34" charset="0"/>
              <a:buNone/>
              <a:defRPr sz="1800">
                <a:solidFill>
                  <a:schemeClr val="tx1"/>
                </a:solidFill>
              </a:defRPr>
            </a:lvl2pPr>
            <a:lvl3pPr marL="0" indent="0" algn="l">
              <a:spcBef>
                <a:spcPts val="0"/>
              </a:spcBef>
              <a:spcAft>
                <a:spcPts val="0"/>
              </a:spcAft>
              <a:buFont typeface="Arial" panose="020B0604020202020204" pitchFamily="34" charset="0"/>
              <a:buNone/>
              <a:defRPr sz="1800" b="1">
                <a:solidFill>
                  <a:schemeClr val="accent1"/>
                </a:solidFill>
              </a:defRPr>
            </a:lvl3pPr>
            <a:lvl4pPr marL="0" indent="0" algn="l">
              <a:spcBef>
                <a:spcPts val="0"/>
              </a:spcBef>
              <a:spcAft>
                <a:spcPts val="0"/>
              </a:spcAft>
              <a:buFont typeface="Arial" panose="020B0604020202020204" pitchFamily="34" charset="0"/>
              <a:buNone/>
              <a:defRPr sz="1800">
                <a:solidFill>
                  <a:schemeClr val="tx1"/>
                </a:solidFill>
              </a:defRPr>
            </a:lvl4pPr>
            <a:lvl5pPr marL="0" indent="0" algn="l">
              <a:spcBef>
                <a:spcPts val="0"/>
              </a:spcBef>
              <a:spcAft>
                <a:spcPts val="0"/>
              </a:spcAft>
              <a:buFont typeface="Arial" panose="020B0604020202020204" pitchFamily="34" charset="0"/>
              <a:buNone/>
              <a:defRPr sz="1800">
                <a:solidFill>
                  <a:schemeClr val="tx1"/>
                </a:solidFill>
              </a:defRPr>
            </a:lvl5pPr>
            <a:lvl6pPr marL="0" indent="0" algn="l">
              <a:spcBef>
                <a:spcPts val="0"/>
              </a:spcBef>
              <a:spcAft>
                <a:spcPts val="0"/>
              </a:spcAft>
              <a:buFont typeface="Arial" panose="020B0604020202020204" pitchFamily="34" charset="0"/>
              <a:buNone/>
              <a:defRPr sz="1800">
                <a:solidFill>
                  <a:schemeClr val="tx1"/>
                </a:solidFill>
              </a:defRPr>
            </a:lvl6pPr>
            <a:lvl7pPr marL="0" indent="0" algn="l">
              <a:spcBef>
                <a:spcPts val="0"/>
              </a:spcBef>
              <a:spcAft>
                <a:spcPts val="0"/>
              </a:spcAft>
              <a:buFont typeface="Arial" panose="020B0604020202020204" pitchFamily="34" charset="0"/>
              <a:buNone/>
              <a:defRPr sz="1800">
                <a:solidFill>
                  <a:schemeClr val="tx1"/>
                </a:solidFill>
              </a:defRPr>
            </a:lvl7pPr>
            <a:lvl8pPr marL="0" indent="0" algn="l">
              <a:spcBef>
                <a:spcPts val="0"/>
              </a:spcBef>
              <a:spcAft>
                <a:spcPts val="0"/>
              </a:spcAft>
              <a:buFont typeface="Arial" panose="020B0604020202020204" pitchFamily="34" charset="0"/>
              <a:buNone/>
              <a:defRPr sz="1800">
                <a:solidFill>
                  <a:schemeClr val="tx1"/>
                </a:solidFill>
              </a:defRPr>
            </a:lvl8pPr>
            <a:lvl9pPr marL="0" indent="0" algn="l">
              <a:spcBef>
                <a:spcPts val="0"/>
              </a:spcBef>
              <a:spcAft>
                <a:spcPts val="0"/>
              </a:spcAft>
              <a:buFont typeface="Arial" panose="020B0604020202020204" pitchFamily="34" charset="0"/>
              <a:buNone/>
              <a:defRPr sz="1800">
                <a:solidFill>
                  <a:schemeClr val="tx1"/>
                </a:solidFill>
              </a:defRPr>
            </a:lvl9pPr>
          </a:lstStyle>
          <a:p>
            <a:pPr lvl="0"/>
            <a:r>
              <a:rPr lang="en-US"/>
              <a:t>Subtitle – 1 line only</a:t>
            </a:r>
          </a:p>
        </p:txBody>
      </p:sp>
    </p:spTree>
    <p:extLst>
      <p:ext uri="{BB962C8B-B14F-4D97-AF65-F5344CB8AC3E}">
        <p14:creationId xmlns:p14="http://schemas.microsoft.com/office/powerpoint/2010/main" val="2875609105"/>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Only (Stone)">
    <p:bg>
      <p:bgPr>
        <a:solidFill>
          <a:schemeClr val="bg2"/>
        </a:solidFill>
        <a:effectLst/>
      </p:bgPr>
    </p:bg>
    <p:spTree>
      <p:nvGrpSpPr>
        <p:cNvPr id="1" name=""/>
        <p:cNvGrpSpPr/>
        <p:nvPr/>
      </p:nvGrpSpPr>
      <p:grpSpPr>
        <a:xfrm>
          <a:off x="0" y="0"/>
          <a:ext cx="0" cy="0"/>
          <a:chOff x="0" y="0"/>
          <a:chExt cx="0" cy="0"/>
        </a:xfrm>
      </p:grpSpPr>
      <p:sp>
        <p:nvSpPr>
          <p:cNvPr id="6" name="Slide Number">
            <a:extLst>
              <a:ext uri="{FF2B5EF4-FFF2-40B4-BE49-F238E27FC236}">
                <a16:creationId xmlns:a16="http://schemas.microsoft.com/office/drawing/2014/main" id="{62EC735F-6046-4C2B-B84E-0EBB20F2AEA8}"/>
              </a:ext>
            </a:extLst>
          </p:cNvPr>
          <p:cNvSpPr>
            <a:spLocks noGrp="1"/>
          </p:cNvSpPr>
          <p:nvPr>
            <p:ph type="sldNum" sz="quarter" idx="12"/>
          </p:nvPr>
        </p:nvSpPr>
        <p:spPr/>
        <p:txBody>
          <a:bodyPr/>
          <a:lstStyle/>
          <a:p>
            <a:pPr defTabSz="1218866"/>
            <a:fld id="{2490C926-4C7A-4456-B603-8FB00524CD8E}" type="slidenum">
              <a:rPr lang="en-GB" smtClean="0">
                <a:solidFill>
                  <a:prstClr val="black"/>
                </a:solidFill>
              </a:rPr>
              <a:pPr defTabSz="1218866"/>
              <a:t>‹#›</a:t>
            </a:fld>
            <a:endParaRPr lang="en-GB">
              <a:solidFill>
                <a:prstClr val="black"/>
              </a:solidFill>
            </a:endParaRPr>
          </a:p>
        </p:txBody>
      </p:sp>
      <p:sp>
        <p:nvSpPr>
          <p:cNvPr id="3" name="Title 2">
            <a:extLst>
              <a:ext uri="{FF2B5EF4-FFF2-40B4-BE49-F238E27FC236}">
                <a16:creationId xmlns:a16="http://schemas.microsoft.com/office/drawing/2014/main" id="{3A17CDED-60BC-429B-AAEE-6FDE38213F7D}"/>
              </a:ext>
            </a:extLst>
          </p:cNvPr>
          <p:cNvSpPr>
            <a:spLocks noGrp="1"/>
          </p:cNvSpPr>
          <p:nvPr>
            <p:ph type="title" hasCustomPrompt="1"/>
          </p:nvPr>
        </p:nvSpPr>
        <p:spPr/>
        <p:txBody>
          <a:bodyPr/>
          <a:lstStyle/>
          <a:p>
            <a:r>
              <a:rPr lang="en-US"/>
              <a:t>Title style – 1 line only</a:t>
            </a:r>
          </a:p>
        </p:txBody>
      </p:sp>
      <p:sp>
        <p:nvSpPr>
          <p:cNvPr id="8" name="Subtitle">
            <a:extLst>
              <a:ext uri="{FF2B5EF4-FFF2-40B4-BE49-F238E27FC236}">
                <a16:creationId xmlns:a16="http://schemas.microsoft.com/office/drawing/2014/main" id="{CE4EA79A-EB5D-42F2-A79A-91D2B179EB78}"/>
              </a:ext>
            </a:extLst>
          </p:cNvPr>
          <p:cNvSpPr>
            <a:spLocks noGrp="1"/>
          </p:cNvSpPr>
          <p:nvPr>
            <p:ph type="subTitle" idx="14" hasCustomPrompt="1"/>
          </p:nvPr>
        </p:nvSpPr>
        <p:spPr>
          <a:xfrm>
            <a:off x="526912" y="1008938"/>
            <a:ext cx="11134998"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tx1"/>
                </a:solidFill>
              </a:defRPr>
            </a:lvl1pPr>
            <a:lvl2pPr marL="0" indent="0" algn="l">
              <a:spcBef>
                <a:spcPts val="0"/>
              </a:spcBef>
              <a:spcAft>
                <a:spcPts val="0"/>
              </a:spcAft>
              <a:buFont typeface="Arial" panose="020B0604020202020204" pitchFamily="34" charset="0"/>
              <a:buNone/>
              <a:defRPr sz="1800">
                <a:solidFill>
                  <a:schemeClr val="tx1"/>
                </a:solidFill>
              </a:defRPr>
            </a:lvl2pPr>
            <a:lvl3pPr marL="0" indent="0" algn="l">
              <a:spcBef>
                <a:spcPts val="0"/>
              </a:spcBef>
              <a:spcAft>
                <a:spcPts val="0"/>
              </a:spcAft>
              <a:buFont typeface="Arial" panose="020B0604020202020204" pitchFamily="34" charset="0"/>
              <a:buNone/>
              <a:defRPr sz="1800" b="1">
                <a:solidFill>
                  <a:schemeClr val="accent1"/>
                </a:solidFill>
              </a:defRPr>
            </a:lvl3pPr>
            <a:lvl4pPr marL="0" indent="0" algn="l">
              <a:spcBef>
                <a:spcPts val="0"/>
              </a:spcBef>
              <a:spcAft>
                <a:spcPts val="0"/>
              </a:spcAft>
              <a:buFont typeface="Arial" panose="020B0604020202020204" pitchFamily="34" charset="0"/>
              <a:buNone/>
              <a:defRPr sz="1800">
                <a:solidFill>
                  <a:schemeClr val="tx1"/>
                </a:solidFill>
              </a:defRPr>
            </a:lvl4pPr>
            <a:lvl5pPr marL="0" indent="0" algn="l">
              <a:spcBef>
                <a:spcPts val="0"/>
              </a:spcBef>
              <a:spcAft>
                <a:spcPts val="0"/>
              </a:spcAft>
              <a:buFont typeface="Arial" panose="020B0604020202020204" pitchFamily="34" charset="0"/>
              <a:buNone/>
              <a:defRPr sz="1800">
                <a:solidFill>
                  <a:schemeClr val="tx1"/>
                </a:solidFill>
              </a:defRPr>
            </a:lvl5pPr>
            <a:lvl6pPr marL="0" indent="0" algn="l">
              <a:spcBef>
                <a:spcPts val="0"/>
              </a:spcBef>
              <a:spcAft>
                <a:spcPts val="0"/>
              </a:spcAft>
              <a:buFont typeface="Arial" panose="020B0604020202020204" pitchFamily="34" charset="0"/>
              <a:buNone/>
              <a:defRPr sz="1800">
                <a:solidFill>
                  <a:schemeClr val="tx1"/>
                </a:solidFill>
              </a:defRPr>
            </a:lvl6pPr>
            <a:lvl7pPr marL="0" indent="0" algn="l">
              <a:spcBef>
                <a:spcPts val="0"/>
              </a:spcBef>
              <a:spcAft>
                <a:spcPts val="0"/>
              </a:spcAft>
              <a:buFont typeface="Arial" panose="020B0604020202020204" pitchFamily="34" charset="0"/>
              <a:buNone/>
              <a:defRPr sz="1800">
                <a:solidFill>
                  <a:schemeClr val="tx1"/>
                </a:solidFill>
              </a:defRPr>
            </a:lvl7pPr>
            <a:lvl8pPr marL="0" indent="0" algn="l">
              <a:spcBef>
                <a:spcPts val="0"/>
              </a:spcBef>
              <a:spcAft>
                <a:spcPts val="0"/>
              </a:spcAft>
              <a:buFont typeface="Arial" panose="020B0604020202020204" pitchFamily="34" charset="0"/>
              <a:buNone/>
              <a:defRPr sz="1800">
                <a:solidFill>
                  <a:schemeClr val="tx1"/>
                </a:solidFill>
              </a:defRPr>
            </a:lvl8pPr>
            <a:lvl9pPr marL="0" indent="0" algn="l">
              <a:spcBef>
                <a:spcPts val="0"/>
              </a:spcBef>
              <a:spcAft>
                <a:spcPts val="0"/>
              </a:spcAft>
              <a:buFont typeface="Arial" panose="020B0604020202020204" pitchFamily="34" charset="0"/>
              <a:buNone/>
              <a:defRPr sz="1800">
                <a:solidFill>
                  <a:schemeClr val="tx1"/>
                </a:solidFill>
              </a:defRPr>
            </a:lvl9pPr>
          </a:lstStyle>
          <a:p>
            <a:pPr lvl="0"/>
            <a:r>
              <a:rPr lang="en-US"/>
              <a:t>Subtitle – 1 line only</a:t>
            </a:r>
          </a:p>
        </p:txBody>
      </p:sp>
      <p:sp>
        <p:nvSpPr>
          <p:cNvPr id="2" name="Footer Placeholder 1">
            <a:extLst>
              <a:ext uri="{FF2B5EF4-FFF2-40B4-BE49-F238E27FC236}">
                <a16:creationId xmlns:a16="http://schemas.microsoft.com/office/drawing/2014/main" id="{2E509012-6937-46CD-AF1A-1AC4BA675793}"/>
              </a:ext>
            </a:extLst>
          </p:cNvPr>
          <p:cNvSpPr>
            <a:spLocks noGrp="1"/>
          </p:cNvSpPr>
          <p:nvPr>
            <p:ph type="ftr" sz="quarter" idx="15"/>
          </p:nvPr>
        </p:nvSpPr>
        <p:spPr/>
        <p:txBody>
          <a:bodyPr/>
          <a:lstStyle/>
          <a:p>
            <a:endParaRPr lang="en-US"/>
          </a:p>
        </p:txBody>
      </p:sp>
    </p:spTree>
    <p:extLst>
      <p:ext uri="{BB962C8B-B14F-4D97-AF65-F5344CB8AC3E}">
        <p14:creationId xmlns:p14="http://schemas.microsoft.com/office/powerpoint/2010/main" val="3245320169"/>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Title Only (Dark)">
    <p:bg>
      <p:bgPr>
        <a:solidFill>
          <a:schemeClr val="tx2"/>
        </a:solidFill>
        <a:effectLst/>
      </p:bgPr>
    </p:bg>
    <p:spTree>
      <p:nvGrpSpPr>
        <p:cNvPr id="1" name=""/>
        <p:cNvGrpSpPr/>
        <p:nvPr/>
      </p:nvGrpSpPr>
      <p:grpSpPr>
        <a:xfrm>
          <a:off x="0" y="0"/>
          <a:ext cx="0" cy="0"/>
          <a:chOff x="0" y="0"/>
          <a:chExt cx="0" cy="0"/>
        </a:xfrm>
      </p:grpSpPr>
      <p:sp>
        <p:nvSpPr>
          <p:cNvPr id="6" name="Subtitle">
            <a:extLst>
              <a:ext uri="{FF2B5EF4-FFF2-40B4-BE49-F238E27FC236}">
                <a16:creationId xmlns:a16="http://schemas.microsoft.com/office/drawing/2014/main" id="{A4666E35-C863-44D5-9A2B-CC193CA5191C}"/>
              </a:ext>
            </a:extLst>
          </p:cNvPr>
          <p:cNvSpPr>
            <a:spLocks noGrp="1"/>
          </p:cNvSpPr>
          <p:nvPr>
            <p:ph type="subTitle" idx="14" hasCustomPrompt="1"/>
          </p:nvPr>
        </p:nvSpPr>
        <p:spPr>
          <a:xfrm>
            <a:off x="526912" y="1008938"/>
            <a:ext cx="11134998"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bg1"/>
                </a:solidFill>
              </a:defRPr>
            </a:lvl1pPr>
            <a:lvl2pPr marL="0" indent="0" algn="l">
              <a:spcBef>
                <a:spcPts val="0"/>
              </a:spcBef>
              <a:spcAft>
                <a:spcPts val="0"/>
              </a:spcAft>
              <a:buFont typeface="Arial" panose="020B0604020202020204" pitchFamily="34" charset="0"/>
              <a:buNone/>
              <a:defRPr sz="1800">
                <a:solidFill>
                  <a:schemeClr val="bg1"/>
                </a:solidFill>
              </a:defRPr>
            </a:lvl2pPr>
            <a:lvl3pPr marL="0" indent="0" algn="l">
              <a:spcBef>
                <a:spcPts val="0"/>
              </a:spcBef>
              <a:spcAft>
                <a:spcPts val="0"/>
              </a:spcAft>
              <a:buFont typeface="Arial" panose="020B0604020202020204" pitchFamily="34" charset="0"/>
              <a:buNone/>
              <a:defRPr sz="1800" b="1">
                <a:solidFill>
                  <a:schemeClr val="bg1"/>
                </a:solidFill>
              </a:defRPr>
            </a:lvl3pPr>
            <a:lvl4pPr marL="0" indent="0" algn="l">
              <a:spcBef>
                <a:spcPts val="0"/>
              </a:spcBef>
              <a:spcAft>
                <a:spcPts val="0"/>
              </a:spcAft>
              <a:buFont typeface="Arial" panose="020B0604020202020204" pitchFamily="34" charset="0"/>
              <a:buNone/>
              <a:defRPr sz="1400">
                <a:solidFill>
                  <a:schemeClr val="bg1"/>
                </a:solidFill>
              </a:defRPr>
            </a:lvl4pPr>
            <a:lvl5pPr marL="0" indent="0" algn="l">
              <a:spcBef>
                <a:spcPts val="0"/>
              </a:spcBef>
              <a:spcAft>
                <a:spcPts val="0"/>
              </a:spcAft>
              <a:buFont typeface="Arial" panose="020B0604020202020204" pitchFamily="34" charset="0"/>
              <a:buNone/>
              <a:defRPr sz="1200">
                <a:solidFill>
                  <a:schemeClr val="bg1"/>
                </a:solidFill>
              </a:defRPr>
            </a:lvl5pPr>
            <a:lvl6pPr marL="0" indent="0" algn="l">
              <a:spcBef>
                <a:spcPts val="0"/>
              </a:spcBef>
              <a:spcAft>
                <a:spcPts val="0"/>
              </a:spcAft>
              <a:buFont typeface="Arial" panose="020B0604020202020204" pitchFamily="34" charset="0"/>
              <a:buNone/>
              <a:defRPr sz="1200">
                <a:solidFill>
                  <a:schemeClr val="bg1"/>
                </a:solidFill>
              </a:defRPr>
            </a:lvl6pPr>
            <a:lvl7pPr marL="0" indent="0" algn="l">
              <a:spcBef>
                <a:spcPts val="0"/>
              </a:spcBef>
              <a:spcAft>
                <a:spcPts val="0"/>
              </a:spcAft>
              <a:buFont typeface="Arial" panose="020B0604020202020204" pitchFamily="34" charset="0"/>
              <a:buNone/>
              <a:defRPr sz="1200">
                <a:solidFill>
                  <a:schemeClr val="bg1"/>
                </a:solidFill>
              </a:defRPr>
            </a:lvl7pPr>
            <a:lvl8pPr marL="0" indent="0" algn="l">
              <a:spcBef>
                <a:spcPts val="0"/>
              </a:spcBef>
              <a:spcAft>
                <a:spcPts val="0"/>
              </a:spcAft>
              <a:buFont typeface="Arial" panose="020B0604020202020204" pitchFamily="34" charset="0"/>
              <a:buNone/>
              <a:defRPr sz="1200">
                <a:solidFill>
                  <a:schemeClr val="bg1"/>
                </a:solidFill>
              </a:defRPr>
            </a:lvl8pPr>
            <a:lvl9pPr marL="0" indent="0" algn="l">
              <a:spcBef>
                <a:spcPts val="0"/>
              </a:spcBef>
              <a:spcAft>
                <a:spcPts val="0"/>
              </a:spcAft>
              <a:buFont typeface="Arial" panose="020B0604020202020204" pitchFamily="34" charset="0"/>
              <a:buNone/>
              <a:defRPr sz="1200">
                <a:solidFill>
                  <a:schemeClr val="bg1"/>
                </a:solidFill>
              </a:defRPr>
            </a:lvl9pPr>
          </a:lstStyle>
          <a:p>
            <a:pPr lvl="0"/>
            <a:r>
              <a:rPr lang="en-US"/>
              <a:t>Subtitle – 1 line only</a:t>
            </a:r>
          </a:p>
        </p:txBody>
      </p:sp>
      <p:sp>
        <p:nvSpPr>
          <p:cNvPr id="2" name="Title">
            <a:extLst>
              <a:ext uri="{FF2B5EF4-FFF2-40B4-BE49-F238E27FC236}">
                <a16:creationId xmlns:a16="http://schemas.microsoft.com/office/drawing/2014/main" id="{5A49BACF-04D2-4ED7-BB2F-ADE97552A66C}"/>
              </a:ext>
            </a:extLst>
          </p:cNvPr>
          <p:cNvSpPr>
            <a:spLocks noGrp="1"/>
          </p:cNvSpPr>
          <p:nvPr>
            <p:ph type="title" hasCustomPrompt="1"/>
          </p:nvPr>
        </p:nvSpPr>
        <p:spPr/>
        <p:txBody>
          <a:bodyPr/>
          <a:lstStyle>
            <a:lvl1pPr>
              <a:defRPr>
                <a:solidFill>
                  <a:schemeClr val="bg1"/>
                </a:solidFill>
              </a:defRPr>
            </a:lvl1pPr>
          </a:lstStyle>
          <a:p>
            <a:r>
              <a:rPr lang="en-US"/>
              <a:t>Title style – 1 line only</a:t>
            </a:r>
          </a:p>
        </p:txBody>
      </p:sp>
      <p:sp>
        <p:nvSpPr>
          <p:cNvPr id="11" name="Slide Number">
            <a:extLst>
              <a:ext uri="{FF2B5EF4-FFF2-40B4-BE49-F238E27FC236}">
                <a16:creationId xmlns:a16="http://schemas.microsoft.com/office/drawing/2014/main" id="{E82C6173-1517-475E-BEB7-D8B174F080BD}"/>
              </a:ext>
            </a:extLst>
          </p:cNvPr>
          <p:cNvSpPr>
            <a:spLocks noGrp="1"/>
          </p:cNvSpPr>
          <p:nvPr>
            <p:ph type="sldNum" sz="quarter" idx="4"/>
          </p:nvPr>
        </p:nvSpPr>
        <p:spPr>
          <a:xfrm>
            <a:off x="11094180" y="6552214"/>
            <a:ext cx="567595" cy="131235"/>
          </a:xfrm>
          <a:prstGeom prst="rect">
            <a:avLst/>
          </a:prstGeom>
        </p:spPr>
        <p:txBody>
          <a:bodyPr vert="horz" lIns="0" tIns="0" rIns="0" bIns="0" rtlCol="0" anchor="t" anchorCtr="0"/>
          <a:lstStyle>
            <a:lvl1pPr algn="r">
              <a:defRPr sz="900">
                <a:solidFill>
                  <a:schemeClr val="bg1"/>
                </a:solidFill>
              </a:defRPr>
            </a:lvl1pPr>
          </a:lstStyle>
          <a:p>
            <a:pPr defTabSz="1218866"/>
            <a:fld id="{2490C926-4C7A-4456-B603-8FB00524CD8E}" type="slidenum">
              <a:rPr lang="en-GB" smtClean="0"/>
              <a:pPr defTabSz="1218866"/>
              <a:t>‹#›</a:t>
            </a:fld>
            <a:endParaRPr lang="en-GB"/>
          </a:p>
        </p:txBody>
      </p:sp>
      <p:sp>
        <p:nvSpPr>
          <p:cNvPr id="16" name="FOOTER">
            <a:extLst>
              <a:ext uri="{FF2B5EF4-FFF2-40B4-BE49-F238E27FC236}">
                <a16:creationId xmlns:a16="http://schemas.microsoft.com/office/drawing/2014/main" id="{6821DC58-139F-42C6-8454-463740AC5C2D}"/>
              </a:ext>
            </a:extLst>
          </p:cNvPr>
          <p:cNvSpPr>
            <a:spLocks noGrp="1"/>
          </p:cNvSpPr>
          <p:nvPr>
            <p:ph type="ftr" sz="quarter" idx="3"/>
          </p:nvPr>
        </p:nvSpPr>
        <p:spPr>
          <a:xfrm>
            <a:off x="3594574" y="6540333"/>
            <a:ext cx="4999678" cy="143116"/>
          </a:xfrm>
          <a:prstGeom prst="rect">
            <a:avLst/>
          </a:prstGeom>
        </p:spPr>
        <p:txBody>
          <a:bodyPr vert="horz" lIns="0" tIns="0" rIns="0" bIns="0" rtlCol="0" anchor="ctr"/>
          <a:lstStyle>
            <a:lvl1pPr algn="ctr">
              <a:defRPr sz="900">
                <a:solidFill>
                  <a:schemeClr val="bg1"/>
                </a:solidFill>
              </a:defRPr>
            </a:lvl1pPr>
          </a:lstStyle>
          <a:p>
            <a:endParaRPr lang="en-US"/>
          </a:p>
        </p:txBody>
      </p:sp>
      <p:sp>
        <p:nvSpPr>
          <p:cNvPr id="17" name="MOTT MACDONALD" descr="{&quot;templafy&quot;:{&quot;id&quot;:&quot;5dd04c3c-f474-4117-a409-51875d62ce65&quot;}}" title="UserProfile.Language.PpEntity">
            <a:extLst>
              <a:ext uri="{FF2B5EF4-FFF2-40B4-BE49-F238E27FC236}">
                <a16:creationId xmlns:a16="http://schemas.microsoft.com/office/drawing/2014/main" id="{D8F201DE-B081-4704-8CA4-5006D62533DB}"/>
              </a:ext>
            </a:extLst>
          </p:cNvPr>
          <p:cNvSpPr txBox="1"/>
          <p:nvPr userDrawn="1"/>
        </p:nvSpPr>
        <p:spPr>
          <a:xfrm>
            <a:off x="526915" y="6540333"/>
            <a:ext cx="2200243" cy="143116"/>
          </a:xfrm>
          <a:prstGeom prst="rect">
            <a:avLst/>
          </a:prstGeom>
          <a:noFill/>
        </p:spPr>
        <p:txBody>
          <a:bodyPr wrap="square" lIns="0" tIns="0" rIns="0" bIns="0" rtlCol="0">
            <a:spAutoFit/>
          </a:bodyPr>
          <a:lstStyle/>
          <a:p>
            <a:r>
              <a:rPr lang="en-GB" sz="900">
                <a:solidFill>
                  <a:schemeClr val="bg1"/>
                </a:solidFill>
              </a:rPr>
              <a:t>Mott MacDonald</a:t>
            </a:r>
          </a:p>
        </p:txBody>
      </p:sp>
      <p:sp>
        <p:nvSpPr>
          <p:cNvPr id="18" name="CLASS" descr="{&quot;templafy&quot;:{&quot;id&quot;:&quot;de7dba8f-7c75-4991-a651-62a2ba8fafef&quot;}}" hidden="1">
            <a:extLst>
              <a:ext uri="{FF2B5EF4-FFF2-40B4-BE49-F238E27FC236}">
                <a16:creationId xmlns:a16="http://schemas.microsoft.com/office/drawing/2014/main" id="{FAA09B43-F1D4-4247-9D1F-387AC36CF096}"/>
              </a:ext>
            </a:extLst>
          </p:cNvPr>
          <p:cNvSpPr/>
          <p:nvPr userDrawn="1"/>
        </p:nvSpPr>
        <p:spPr>
          <a:xfrm>
            <a:off x="526917" y="178647"/>
            <a:ext cx="2651051" cy="1384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spAutoFit/>
          </a:bodyPr>
          <a:lstStyle/>
          <a:p>
            <a:pPr algn="l"/>
            <a:endParaRPr lang="en-GB" sz="900" b="1">
              <a:solidFill>
                <a:schemeClr val="bg1"/>
              </a:solidFill>
            </a:endParaRPr>
          </a:p>
        </p:txBody>
      </p:sp>
    </p:spTree>
    <p:extLst>
      <p:ext uri="{BB962C8B-B14F-4D97-AF65-F5344CB8AC3E}">
        <p14:creationId xmlns:p14="http://schemas.microsoft.com/office/powerpoint/2010/main" val="1738848906"/>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alf Image (Left)">
    <p:spTree>
      <p:nvGrpSpPr>
        <p:cNvPr id="1" name=""/>
        <p:cNvGrpSpPr/>
        <p:nvPr/>
      </p:nvGrpSpPr>
      <p:grpSpPr>
        <a:xfrm>
          <a:off x="0" y="0"/>
          <a:ext cx="0" cy="0"/>
          <a:chOff x="0" y="0"/>
          <a:chExt cx="0" cy="0"/>
        </a:xfrm>
      </p:grpSpPr>
      <p:sp>
        <p:nvSpPr>
          <p:cNvPr id="5" name="Picture 1/2">
            <a:extLst>
              <a:ext uri="{FF2B5EF4-FFF2-40B4-BE49-F238E27FC236}">
                <a16:creationId xmlns:a16="http://schemas.microsoft.com/office/drawing/2014/main" id="{E80C9543-13CC-4164-AD32-D3EBE0FD1EBF}"/>
              </a:ext>
            </a:extLst>
          </p:cNvPr>
          <p:cNvSpPr>
            <a:spLocks noGrp="1"/>
          </p:cNvSpPr>
          <p:nvPr>
            <p:ph type="pic" sz="quarter" idx="24" hasCustomPrompt="1"/>
          </p:nvPr>
        </p:nvSpPr>
        <p:spPr>
          <a:xfrm>
            <a:off x="1" y="0"/>
            <a:ext cx="5999188" cy="6858000"/>
          </a:xfrm>
          <a:prstGeom prst="rect">
            <a:avLst/>
          </a:prstGeom>
          <a:solidFill>
            <a:schemeClr val="tx2"/>
          </a:solidFill>
        </p:spPr>
        <p:txBody>
          <a:bodyPr vert="horz" wrap="square" lIns="72000" tIns="0" rIns="72000" bIns="0" rtlCol="0" anchor="ctr">
            <a:noAutofit/>
          </a:bodyPr>
          <a:lstStyle>
            <a:lvl1pPr>
              <a:defRPr lang="en-GB" sz="1800" b="1" dirty="0">
                <a:solidFill>
                  <a:schemeClr val="bg1"/>
                </a:solidFill>
              </a:defRPr>
            </a:lvl1pPr>
          </a:lstStyle>
          <a:p>
            <a:pPr lvl="0" algn="ctr"/>
            <a:r>
              <a:rPr lang="en-US"/>
              <a:t>INSERT IMAGE HERE</a:t>
            </a:r>
            <a:endParaRPr lang="en-GB"/>
          </a:p>
        </p:txBody>
      </p:sp>
      <p:sp>
        <p:nvSpPr>
          <p:cNvPr id="4" name="Title 3">
            <a:extLst>
              <a:ext uri="{FF2B5EF4-FFF2-40B4-BE49-F238E27FC236}">
                <a16:creationId xmlns:a16="http://schemas.microsoft.com/office/drawing/2014/main" id="{CB8DAC77-31E4-475B-94A4-0881122BCA44}"/>
              </a:ext>
            </a:extLst>
          </p:cNvPr>
          <p:cNvSpPr>
            <a:spLocks noGrp="1"/>
          </p:cNvSpPr>
          <p:nvPr>
            <p:ph type="title" hasCustomPrompt="1"/>
          </p:nvPr>
        </p:nvSpPr>
        <p:spPr>
          <a:xfrm>
            <a:off x="6189637" y="529167"/>
            <a:ext cx="5472276" cy="461665"/>
          </a:xfrm>
        </p:spPr>
        <p:txBody>
          <a:bodyPr/>
          <a:lstStyle/>
          <a:p>
            <a:r>
              <a:rPr lang="en-US"/>
              <a:t>Title style – 1 line only</a:t>
            </a:r>
          </a:p>
        </p:txBody>
      </p:sp>
      <p:sp>
        <p:nvSpPr>
          <p:cNvPr id="7" name="Subtitle">
            <a:extLst>
              <a:ext uri="{FF2B5EF4-FFF2-40B4-BE49-F238E27FC236}">
                <a16:creationId xmlns:a16="http://schemas.microsoft.com/office/drawing/2014/main" id="{2E9AA089-F0E4-4DE2-9B72-8CFDE283DCF7}"/>
              </a:ext>
            </a:extLst>
          </p:cNvPr>
          <p:cNvSpPr>
            <a:spLocks noGrp="1"/>
          </p:cNvSpPr>
          <p:nvPr>
            <p:ph type="subTitle" idx="14" hasCustomPrompt="1"/>
          </p:nvPr>
        </p:nvSpPr>
        <p:spPr>
          <a:xfrm>
            <a:off x="6189634" y="1008938"/>
            <a:ext cx="5472276"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tx1"/>
                </a:solidFill>
              </a:defRPr>
            </a:lvl1pPr>
            <a:lvl2pPr marL="0" indent="0" algn="l">
              <a:spcBef>
                <a:spcPts val="0"/>
              </a:spcBef>
              <a:spcAft>
                <a:spcPts val="0"/>
              </a:spcAft>
              <a:buFont typeface="Arial" panose="020B0604020202020204" pitchFamily="34" charset="0"/>
              <a:buNone/>
              <a:defRPr sz="1800">
                <a:solidFill>
                  <a:schemeClr val="tx1"/>
                </a:solidFill>
              </a:defRPr>
            </a:lvl2pPr>
            <a:lvl3pPr marL="0" indent="0" algn="l">
              <a:spcBef>
                <a:spcPts val="0"/>
              </a:spcBef>
              <a:spcAft>
                <a:spcPts val="0"/>
              </a:spcAft>
              <a:buFont typeface="Arial" panose="020B0604020202020204" pitchFamily="34" charset="0"/>
              <a:buNone/>
              <a:defRPr sz="1800" b="1">
                <a:solidFill>
                  <a:schemeClr val="accent1"/>
                </a:solidFill>
              </a:defRPr>
            </a:lvl3pPr>
            <a:lvl4pPr marL="0" indent="0" algn="l">
              <a:spcBef>
                <a:spcPts val="0"/>
              </a:spcBef>
              <a:spcAft>
                <a:spcPts val="0"/>
              </a:spcAft>
              <a:buFont typeface="Arial" panose="020B0604020202020204" pitchFamily="34" charset="0"/>
              <a:buNone/>
              <a:defRPr sz="1800">
                <a:solidFill>
                  <a:schemeClr val="tx1"/>
                </a:solidFill>
              </a:defRPr>
            </a:lvl4pPr>
            <a:lvl5pPr marL="0" indent="0" algn="l">
              <a:spcBef>
                <a:spcPts val="0"/>
              </a:spcBef>
              <a:spcAft>
                <a:spcPts val="0"/>
              </a:spcAft>
              <a:buFont typeface="Arial" panose="020B0604020202020204" pitchFamily="34" charset="0"/>
              <a:buNone/>
              <a:defRPr sz="1800">
                <a:solidFill>
                  <a:schemeClr val="tx1"/>
                </a:solidFill>
              </a:defRPr>
            </a:lvl5pPr>
            <a:lvl6pPr marL="0" indent="0" algn="l">
              <a:spcBef>
                <a:spcPts val="0"/>
              </a:spcBef>
              <a:spcAft>
                <a:spcPts val="0"/>
              </a:spcAft>
              <a:buFont typeface="Arial" panose="020B0604020202020204" pitchFamily="34" charset="0"/>
              <a:buNone/>
              <a:defRPr sz="1800">
                <a:solidFill>
                  <a:schemeClr val="tx1"/>
                </a:solidFill>
              </a:defRPr>
            </a:lvl6pPr>
            <a:lvl7pPr marL="0" indent="0" algn="l">
              <a:spcBef>
                <a:spcPts val="0"/>
              </a:spcBef>
              <a:spcAft>
                <a:spcPts val="0"/>
              </a:spcAft>
              <a:buFont typeface="Arial" panose="020B0604020202020204" pitchFamily="34" charset="0"/>
              <a:buNone/>
              <a:defRPr sz="1800">
                <a:solidFill>
                  <a:schemeClr val="tx1"/>
                </a:solidFill>
              </a:defRPr>
            </a:lvl7pPr>
            <a:lvl8pPr marL="0" indent="0" algn="l">
              <a:spcBef>
                <a:spcPts val="0"/>
              </a:spcBef>
              <a:spcAft>
                <a:spcPts val="0"/>
              </a:spcAft>
              <a:buFont typeface="Arial" panose="020B0604020202020204" pitchFamily="34" charset="0"/>
              <a:buNone/>
              <a:defRPr sz="1800">
                <a:solidFill>
                  <a:schemeClr val="tx1"/>
                </a:solidFill>
              </a:defRPr>
            </a:lvl8pPr>
            <a:lvl9pPr marL="0" indent="0" algn="l">
              <a:spcBef>
                <a:spcPts val="0"/>
              </a:spcBef>
              <a:spcAft>
                <a:spcPts val="0"/>
              </a:spcAft>
              <a:buFont typeface="Arial" panose="020B0604020202020204" pitchFamily="34" charset="0"/>
              <a:buNone/>
              <a:defRPr sz="1800">
                <a:solidFill>
                  <a:schemeClr val="tx1"/>
                </a:solidFill>
              </a:defRPr>
            </a:lvl9pPr>
          </a:lstStyle>
          <a:p>
            <a:pPr lvl="0"/>
            <a:r>
              <a:rPr lang="en-US"/>
              <a:t>Subtitle – 1 line only</a:t>
            </a:r>
          </a:p>
        </p:txBody>
      </p:sp>
    </p:spTree>
    <p:extLst>
      <p:ext uri="{BB962C8B-B14F-4D97-AF65-F5344CB8AC3E}">
        <p14:creationId xmlns:p14="http://schemas.microsoft.com/office/powerpoint/2010/main" val="4005934711"/>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3 Image (Left)">
    <p:spTree>
      <p:nvGrpSpPr>
        <p:cNvPr id="1" name=""/>
        <p:cNvGrpSpPr/>
        <p:nvPr/>
      </p:nvGrpSpPr>
      <p:grpSpPr>
        <a:xfrm>
          <a:off x="0" y="0"/>
          <a:ext cx="0" cy="0"/>
          <a:chOff x="0" y="0"/>
          <a:chExt cx="0" cy="0"/>
        </a:xfrm>
      </p:grpSpPr>
      <p:sp>
        <p:nvSpPr>
          <p:cNvPr id="6" name="Picture 3/4">
            <a:extLst>
              <a:ext uri="{FF2B5EF4-FFF2-40B4-BE49-F238E27FC236}">
                <a16:creationId xmlns:a16="http://schemas.microsoft.com/office/drawing/2014/main" id="{CD966848-0161-4300-BF5B-4D13F816F236}"/>
              </a:ext>
            </a:extLst>
          </p:cNvPr>
          <p:cNvSpPr>
            <a:spLocks noGrp="1"/>
          </p:cNvSpPr>
          <p:nvPr>
            <p:ph type="pic" sz="quarter" idx="24" hasCustomPrompt="1"/>
          </p:nvPr>
        </p:nvSpPr>
        <p:spPr>
          <a:xfrm>
            <a:off x="0" y="0"/>
            <a:ext cx="4975911" cy="6858000"/>
          </a:xfrm>
          <a:prstGeom prst="rect">
            <a:avLst/>
          </a:prstGeom>
          <a:solidFill>
            <a:schemeClr val="tx2"/>
          </a:solidFill>
        </p:spPr>
        <p:txBody>
          <a:bodyPr vert="horz" wrap="square" lIns="72000" tIns="0" rIns="72000" bIns="0" rtlCol="0" anchor="ctr">
            <a:noAutofit/>
          </a:bodyPr>
          <a:lstStyle>
            <a:lvl1pPr>
              <a:defRPr lang="en-GB" sz="1800" b="1" dirty="0">
                <a:solidFill>
                  <a:schemeClr val="bg1"/>
                </a:solidFill>
              </a:defRPr>
            </a:lvl1pPr>
          </a:lstStyle>
          <a:p>
            <a:pPr lvl="0" algn="ctr"/>
            <a:r>
              <a:rPr lang="en-US"/>
              <a:t>INSERT IMAGE HERE</a:t>
            </a:r>
            <a:endParaRPr lang="en-GB"/>
          </a:p>
        </p:txBody>
      </p:sp>
      <p:sp>
        <p:nvSpPr>
          <p:cNvPr id="8" name="Title 3">
            <a:extLst>
              <a:ext uri="{FF2B5EF4-FFF2-40B4-BE49-F238E27FC236}">
                <a16:creationId xmlns:a16="http://schemas.microsoft.com/office/drawing/2014/main" id="{D89291B6-6301-4A08-AF57-4FA5BE97FAE4}"/>
              </a:ext>
            </a:extLst>
          </p:cNvPr>
          <p:cNvSpPr>
            <a:spLocks noGrp="1"/>
          </p:cNvSpPr>
          <p:nvPr>
            <p:ph type="title" hasCustomPrompt="1"/>
          </p:nvPr>
        </p:nvSpPr>
        <p:spPr>
          <a:xfrm>
            <a:off x="5326162" y="529167"/>
            <a:ext cx="6335751" cy="461665"/>
          </a:xfrm>
        </p:spPr>
        <p:txBody>
          <a:bodyPr/>
          <a:lstStyle/>
          <a:p>
            <a:r>
              <a:rPr lang="en-US"/>
              <a:t>Title style – 1 line only</a:t>
            </a:r>
          </a:p>
        </p:txBody>
      </p:sp>
      <p:sp>
        <p:nvSpPr>
          <p:cNvPr id="9" name="Subtitle">
            <a:extLst>
              <a:ext uri="{FF2B5EF4-FFF2-40B4-BE49-F238E27FC236}">
                <a16:creationId xmlns:a16="http://schemas.microsoft.com/office/drawing/2014/main" id="{902F24C2-90A7-4B01-B93B-A574A7F09B83}"/>
              </a:ext>
            </a:extLst>
          </p:cNvPr>
          <p:cNvSpPr>
            <a:spLocks noGrp="1"/>
          </p:cNvSpPr>
          <p:nvPr>
            <p:ph type="subTitle" idx="14" hasCustomPrompt="1"/>
          </p:nvPr>
        </p:nvSpPr>
        <p:spPr>
          <a:xfrm>
            <a:off x="5326159" y="1008938"/>
            <a:ext cx="6335751"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tx1"/>
                </a:solidFill>
              </a:defRPr>
            </a:lvl1pPr>
            <a:lvl2pPr marL="0" indent="0" algn="l">
              <a:spcBef>
                <a:spcPts val="0"/>
              </a:spcBef>
              <a:spcAft>
                <a:spcPts val="0"/>
              </a:spcAft>
              <a:buFont typeface="Arial" panose="020B0604020202020204" pitchFamily="34" charset="0"/>
              <a:buNone/>
              <a:defRPr sz="1800">
                <a:solidFill>
                  <a:schemeClr val="tx1"/>
                </a:solidFill>
              </a:defRPr>
            </a:lvl2pPr>
            <a:lvl3pPr marL="0" indent="0" algn="l">
              <a:spcBef>
                <a:spcPts val="0"/>
              </a:spcBef>
              <a:spcAft>
                <a:spcPts val="0"/>
              </a:spcAft>
              <a:buFont typeface="Arial" panose="020B0604020202020204" pitchFamily="34" charset="0"/>
              <a:buNone/>
              <a:defRPr sz="1800" b="1">
                <a:solidFill>
                  <a:schemeClr val="accent1"/>
                </a:solidFill>
              </a:defRPr>
            </a:lvl3pPr>
            <a:lvl4pPr marL="0" indent="0" algn="l">
              <a:spcBef>
                <a:spcPts val="0"/>
              </a:spcBef>
              <a:spcAft>
                <a:spcPts val="0"/>
              </a:spcAft>
              <a:buFont typeface="Arial" panose="020B0604020202020204" pitchFamily="34" charset="0"/>
              <a:buNone/>
              <a:defRPr sz="1800">
                <a:solidFill>
                  <a:schemeClr val="tx1"/>
                </a:solidFill>
              </a:defRPr>
            </a:lvl4pPr>
            <a:lvl5pPr marL="0" indent="0" algn="l">
              <a:spcBef>
                <a:spcPts val="0"/>
              </a:spcBef>
              <a:spcAft>
                <a:spcPts val="0"/>
              </a:spcAft>
              <a:buFont typeface="Arial" panose="020B0604020202020204" pitchFamily="34" charset="0"/>
              <a:buNone/>
              <a:defRPr sz="1800">
                <a:solidFill>
                  <a:schemeClr val="tx1"/>
                </a:solidFill>
              </a:defRPr>
            </a:lvl5pPr>
            <a:lvl6pPr marL="0" indent="0" algn="l">
              <a:spcBef>
                <a:spcPts val="0"/>
              </a:spcBef>
              <a:spcAft>
                <a:spcPts val="0"/>
              </a:spcAft>
              <a:buFont typeface="Arial" panose="020B0604020202020204" pitchFamily="34" charset="0"/>
              <a:buNone/>
              <a:defRPr sz="1800">
                <a:solidFill>
                  <a:schemeClr val="tx1"/>
                </a:solidFill>
              </a:defRPr>
            </a:lvl6pPr>
            <a:lvl7pPr marL="0" indent="0" algn="l">
              <a:spcBef>
                <a:spcPts val="0"/>
              </a:spcBef>
              <a:spcAft>
                <a:spcPts val="0"/>
              </a:spcAft>
              <a:buFont typeface="Arial" panose="020B0604020202020204" pitchFamily="34" charset="0"/>
              <a:buNone/>
              <a:defRPr sz="1800">
                <a:solidFill>
                  <a:schemeClr val="tx1"/>
                </a:solidFill>
              </a:defRPr>
            </a:lvl7pPr>
            <a:lvl8pPr marL="0" indent="0" algn="l">
              <a:spcBef>
                <a:spcPts val="0"/>
              </a:spcBef>
              <a:spcAft>
                <a:spcPts val="0"/>
              </a:spcAft>
              <a:buFont typeface="Arial" panose="020B0604020202020204" pitchFamily="34" charset="0"/>
              <a:buNone/>
              <a:defRPr sz="1800">
                <a:solidFill>
                  <a:schemeClr val="tx1"/>
                </a:solidFill>
              </a:defRPr>
            </a:lvl8pPr>
            <a:lvl9pPr marL="0" indent="0" algn="l">
              <a:spcBef>
                <a:spcPts val="0"/>
              </a:spcBef>
              <a:spcAft>
                <a:spcPts val="0"/>
              </a:spcAft>
              <a:buFont typeface="Arial" panose="020B0604020202020204" pitchFamily="34" charset="0"/>
              <a:buNone/>
              <a:defRPr sz="1800">
                <a:solidFill>
                  <a:schemeClr val="tx1"/>
                </a:solidFill>
              </a:defRPr>
            </a:lvl9pPr>
          </a:lstStyle>
          <a:p>
            <a:pPr lvl="0"/>
            <a:r>
              <a:rPr lang="en-US"/>
              <a:t>Subtitle – 1 line only</a:t>
            </a:r>
          </a:p>
        </p:txBody>
      </p:sp>
    </p:spTree>
    <p:extLst>
      <p:ext uri="{BB962C8B-B14F-4D97-AF65-F5344CB8AC3E}">
        <p14:creationId xmlns:p14="http://schemas.microsoft.com/office/powerpoint/2010/main" val="3265005090"/>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N/S)">
    <p:bg>
      <p:bgPr>
        <a:solidFill>
          <a:schemeClr val="bg2"/>
        </a:solidFill>
        <a:effectLst/>
      </p:bgPr>
    </p:bg>
    <p:spTree>
      <p:nvGrpSpPr>
        <p:cNvPr id="1" name=""/>
        <p:cNvGrpSpPr/>
        <p:nvPr/>
      </p:nvGrpSpPr>
      <p:grpSpPr>
        <a:xfrm>
          <a:off x="0" y="0"/>
          <a:ext cx="0" cy="0"/>
          <a:chOff x="0" y="0"/>
          <a:chExt cx="0" cy="0"/>
        </a:xfrm>
      </p:grpSpPr>
      <p:sp>
        <p:nvSpPr>
          <p:cNvPr id="19" name="Subtitle">
            <a:extLst>
              <a:ext uri="{FF2B5EF4-FFF2-40B4-BE49-F238E27FC236}">
                <a16:creationId xmlns:a16="http://schemas.microsoft.com/office/drawing/2014/main" id="{9951F095-226D-4DC2-8D51-4B7534539BBF}"/>
              </a:ext>
            </a:extLst>
          </p:cNvPr>
          <p:cNvSpPr>
            <a:spLocks noGrp="1"/>
          </p:cNvSpPr>
          <p:nvPr>
            <p:ph type="subTitle" idx="1" hasCustomPrompt="1"/>
          </p:nvPr>
        </p:nvSpPr>
        <p:spPr>
          <a:xfrm>
            <a:off x="526917" y="3811061"/>
            <a:ext cx="5472246" cy="1015663"/>
          </a:xfrm>
          <a:prstGeom prst="rect">
            <a:avLst/>
          </a:prstGeom>
        </p:spPr>
        <p:txBody>
          <a:bodyPr lIns="0">
            <a:spAutoFit/>
          </a:bodyPr>
          <a:lstStyle>
            <a:lvl1pPr marL="0" indent="0" algn="l">
              <a:lnSpc>
                <a:spcPct val="100000"/>
              </a:lnSpc>
              <a:spcBef>
                <a:spcPts val="0"/>
              </a:spcBef>
              <a:spcAft>
                <a:spcPts val="0"/>
              </a:spcAft>
              <a:buNone/>
              <a:defRPr sz="2200" b="0">
                <a:solidFill>
                  <a:schemeClr val="tx1"/>
                </a:solidFill>
              </a:defRPr>
            </a:lvl1pPr>
            <a:lvl2pPr marL="0" indent="0" algn="l">
              <a:lnSpc>
                <a:spcPct val="100000"/>
              </a:lnSpc>
              <a:spcBef>
                <a:spcPts val="0"/>
              </a:spcBef>
              <a:spcAft>
                <a:spcPts val="0"/>
              </a:spcAft>
              <a:buNone/>
              <a:tabLst>
                <a:tab pos="0" algn="l"/>
              </a:tabLst>
              <a:defRPr sz="1600">
                <a:solidFill>
                  <a:schemeClr val="accent1"/>
                </a:solidFill>
              </a:defRPr>
            </a:lvl2pPr>
            <a:lvl3pPr marL="0" indent="0" algn="l">
              <a:lnSpc>
                <a:spcPct val="100000"/>
              </a:lnSpc>
              <a:spcBef>
                <a:spcPts val="0"/>
              </a:spcBef>
              <a:spcAft>
                <a:spcPts val="0"/>
              </a:spcAft>
              <a:buNone/>
              <a:tabLst>
                <a:tab pos="0" algn="l"/>
              </a:tabLst>
              <a:defRPr sz="1400">
                <a:solidFill>
                  <a:schemeClr val="tx1"/>
                </a:solidFill>
              </a:defRPr>
            </a:lvl3pPr>
            <a:lvl4pPr marL="0" indent="0" algn="l">
              <a:spcBef>
                <a:spcPts val="0"/>
              </a:spcBef>
              <a:spcAft>
                <a:spcPts val="0"/>
              </a:spcAft>
              <a:buNone/>
              <a:tabLst>
                <a:tab pos="0" algn="l"/>
              </a:tabLst>
              <a:defRPr sz="1400">
                <a:solidFill>
                  <a:schemeClr val="tx1"/>
                </a:solidFill>
              </a:defRPr>
            </a:lvl4pPr>
            <a:lvl5pPr marL="0" indent="0" algn="l">
              <a:lnSpc>
                <a:spcPct val="100000"/>
              </a:lnSpc>
              <a:spcBef>
                <a:spcPts val="0"/>
              </a:spcBef>
              <a:spcAft>
                <a:spcPts val="0"/>
              </a:spcAft>
              <a:buNone/>
              <a:tabLst>
                <a:tab pos="0" algn="l"/>
              </a:tabLst>
              <a:defRPr sz="1400">
                <a:solidFill>
                  <a:schemeClr val="tx1"/>
                </a:solidFill>
              </a:defRPr>
            </a:lvl5pPr>
            <a:lvl6pPr marL="0" indent="0" algn="l">
              <a:spcBef>
                <a:spcPts val="0"/>
              </a:spcBef>
              <a:spcAft>
                <a:spcPts val="0"/>
              </a:spcAft>
              <a:buNone/>
              <a:tabLst>
                <a:tab pos="0" algn="l"/>
              </a:tabLst>
              <a:defRPr sz="1400">
                <a:solidFill>
                  <a:schemeClr val="tx1"/>
                </a:solidFill>
              </a:defRPr>
            </a:lvl6pPr>
            <a:lvl7pPr marL="0" indent="0" algn="l">
              <a:spcAft>
                <a:spcPts val="1200"/>
              </a:spcAft>
              <a:buNone/>
              <a:tabLst>
                <a:tab pos="0" algn="l"/>
              </a:tabLst>
              <a:defRPr sz="1400">
                <a:solidFill>
                  <a:schemeClr val="tx1"/>
                </a:solidFill>
              </a:defRPr>
            </a:lvl7pPr>
            <a:lvl8pPr marL="0" indent="0" algn="l">
              <a:spcAft>
                <a:spcPts val="1200"/>
              </a:spcAft>
              <a:buNone/>
              <a:tabLst>
                <a:tab pos="0" algn="l"/>
              </a:tabLst>
              <a:defRPr sz="1400">
                <a:solidFill>
                  <a:schemeClr val="tx1"/>
                </a:solidFill>
              </a:defRPr>
            </a:lvl8pPr>
            <a:lvl9pPr marL="0" indent="0" algn="l">
              <a:spcAft>
                <a:spcPts val="1200"/>
              </a:spcAft>
              <a:buNone/>
              <a:tabLst>
                <a:tab pos="0" algn="l"/>
              </a:tabLst>
              <a:defRPr sz="1400">
                <a:solidFill>
                  <a:schemeClr val="tx1"/>
                </a:solidFill>
              </a:defRPr>
            </a:lvl9pPr>
          </a:lstStyle>
          <a:p>
            <a:pPr lvl="0"/>
            <a:r>
              <a:rPr lang="en-US"/>
              <a:t>Style one (Subtitle)</a:t>
            </a:r>
          </a:p>
          <a:p>
            <a:pPr lvl="1"/>
            <a:r>
              <a:rPr lang="en-US"/>
              <a:t>Style two (Presenter/Client name)</a:t>
            </a:r>
          </a:p>
          <a:p>
            <a:pPr lvl="2"/>
            <a:r>
              <a:rPr lang="en-US"/>
              <a:t>Style three</a:t>
            </a:r>
          </a:p>
          <a:p>
            <a:pPr lvl="4"/>
            <a:r>
              <a:rPr lang="en-US"/>
              <a:t>Style four</a:t>
            </a:r>
          </a:p>
        </p:txBody>
      </p:sp>
      <p:sp>
        <p:nvSpPr>
          <p:cNvPr id="12" name="Title" descr="{&quot;templafy&quot;:{&quot;id&quot;:&quot;5755cf13-431b-4e0a-b9bb-3c9ce3564f7d&quot;}}" title="text">
            <a:extLst>
              <a:ext uri="{FF2B5EF4-FFF2-40B4-BE49-F238E27FC236}">
                <a16:creationId xmlns:a16="http://schemas.microsoft.com/office/drawing/2014/main" id="{736B9D71-0E70-44D3-9BFB-D7B2D49FD563}"/>
              </a:ext>
            </a:extLst>
          </p:cNvPr>
          <p:cNvSpPr>
            <a:spLocks noGrp="1"/>
          </p:cNvSpPr>
          <p:nvPr>
            <p:ph type="title" hasCustomPrompt="1"/>
          </p:nvPr>
        </p:nvSpPr>
        <p:spPr>
          <a:xfrm>
            <a:off x="526917" y="2799022"/>
            <a:ext cx="7080382" cy="677108"/>
          </a:xfrm>
          <a:prstGeom prst="rect">
            <a:avLst/>
          </a:prstGeom>
        </p:spPr>
        <p:txBody>
          <a:bodyPr wrap="square" lIns="0" anchor="b">
            <a:spAutoFit/>
          </a:bodyPr>
          <a:lstStyle>
            <a:lvl1pPr>
              <a:lnSpc>
                <a:spcPct val="100000"/>
              </a:lnSpc>
              <a:spcBef>
                <a:spcPts val="0"/>
              </a:spcBef>
              <a:spcAft>
                <a:spcPts val="0"/>
              </a:spcAft>
              <a:defRPr sz="4400" b="1">
                <a:solidFill>
                  <a:schemeClr val="tx1"/>
                </a:solidFill>
              </a:defRPr>
            </a:lvl1pPr>
          </a:lstStyle>
          <a:p>
            <a:r>
              <a:rPr lang="en-GB"/>
              <a:t>Title here</a:t>
            </a:r>
          </a:p>
        </p:txBody>
      </p:sp>
      <p:sp>
        <p:nvSpPr>
          <p:cNvPr id="10" name="LOGO 2">
            <a:extLst>
              <a:ext uri="{FF2B5EF4-FFF2-40B4-BE49-F238E27FC236}">
                <a16:creationId xmlns:a16="http://schemas.microsoft.com/office/drawing/2014/main" id="{2FDED80F-3890-440B-8C5A-C5EBA0D6A226}"/>
              </a:ext>
            </a:extLst>
          </p:cNvPr>
          <p:cNvSpPr>
            <a:spLocks noGrp="1"/>
          </p:cNvSpPr>
          <p:nvPr>
            <p:ph type="pic" sz="quarter" idx="12" hasCustomPrompt="1"/>
          </p:nvPr>
        </p:nvSpPr>
        <p:spPr>
          <a:xfrm>
            <a:off x="3358356" y="527051"/>
            <a:ext cx="1336679" cy="738716"/>
          </a:xfrm>
        </p:spPr>
        <p:txBody>
          <a:bodyPr anchor="ctr"/>
          <a:lstStyle>
            <a:lvl1pPr algn="ctr">
              <a:defRPr sz="1000">
                <a:solidFill>
                  <a:schemeClr val="tx2"/>
                </a:solidFill>
              </a:defRPr>
            </a:lvl1pPr>
          </a:lstStyle>
          <a:p>
            <a:r>
              <a:rPr lang="en-US"/>
              <a:t>Partner Logo</a:t>
            </a:r>
          </a:p>
        </p:txBody>
      </p:sp>
      <p:sp>
        <p:nvSpPr>
          <p:cNvPr id="9" name="LOGO 1">
            <a:extLst>
              <a:ext uri="{FF2B5EF4-FFF2-40B4-BE49-F238E27FC236}">
                <a16:creationId xmlns:a16="http://schemas.microsoft.com/office/drawing/2014/main" id="{09B0418B-42D8-4E7A-8539-5E16E8F8A6BC}"/>
              </a:ext>
            </a:extLst>
          </p:cNvPr>
          <p:cNvSpPr>
            <a:spLocks noGrp="1"/>
          </p:cNvSpPr>
          <p:nvPr>
            <p:ph type="pic" sz="quarter" idx="11" hasCustomPrompt="1"/>
          </p:nvPr>
        </p:nvSpPr>
        <p:spPr>
          <a:xfrm>
            <a:off x="1711321" y="527051"/>
            <a:ext cx="1336679" cy="738716"/>
          </a:xfrm>
        </p:spPr>
        <p:txBody>
          <a:bodyPr anchor="ctr"/>
          <a:lstStyle>
            <a:lvl1pPr algn="ctr">
              <a:defRPr sz="1000">
                <a:solidFill>
                  <a:schemeClr val="tx2"/>
                </a:solidFill>
              </a:defRPr>
            </a:lvl1pPr>
          </a:lstStyle>
          <a:p>
            <a:r>
              <a:rPr lang="en-US"/>
              <a:t>Client Logo</a:t>
            </a:r>
          </a:p>
        </p:txBody>
      </p:sp>
      <p:pic>
        <p:nvPicPr>
          <p:cNvPr id="3" name="image" descr="{&quot;templafy&quot;:{&quot;id&quot;:&quot;7d77eae8-032e-4d56-a559-b2d2db8fde76&quot;}}">
            <a:extLst>
              <a:ext uri="{FF2B5EF4-FFF2-40B4-BE49-F238E27FC236}">
                <a16:creationId xmlns:a16="http://schemas.microsoft.com/office/drawing/2014/main" id="{8FB6442B-0CA3-E991-D14F-8E9213F610D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29030" y="527051"/>
            <a:ext cx="871736" cy="738092"/>
          </a:xfrm>
          <a:prstGeom prst="rect">
            <a:avLst/>
          </a:prstGeom>
        </p:spPr>
      </p:pic>
      <p:sp>
        <p:nvSpPr>
          <p:cNvPr id="8" name="CLASS" descr="{&quot;templafy&quot;:{&quot;id&quot;:&quot;f624f968-33d7-42cd-b337-47d833c3cd56&quot;}}">
            <a:extLst>
              <a:ext uri="{FF2B5EF4-FFF2-40B4-BE49-F238E27FC236}">
                <a16:creationId xmlns:a16="http://schemas.microsoft.com/office/drawing/2014/main" id="{88D9172A-D409-485C-9FF0-F5FAFAFE6FED}"/>
              </a:ext>
            </a:extLst>
          </p:cNvPr>
          <p:cNvSpPr/>
          <p:nvPr userDrawn="1"/>
        </p:nvSpPr>
        <p:spPr>
          <a:xfrm>
            <a:off x="526917" y="6544950"/>
            <a:ext cx="2651051" cy="1384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spAutoFit/>
          </a:bodyPr>
          <a:lstStyle/>
          <a:p>
            <a:pPr algn="l"/>
            <a:endParaRPr lang="en-GB" sz="900" b="1">
              <a:solidFill>
                <a:schemeClr val="tx1"/>
              </a:solidFill>
            </a:endParaRPr>
          </a:p>
        </p:txBody>
      </p:sp>
      <p:sp>
        <p:nvSpPr>
          <p:cNvPr id="13" name="DATE" descr="{&quot;templafy&quot;:{&quot;id&quot;:&quot;91797e45-cd4d-4147-8a2b-aa6b6e311c8c&quot;}}" title="Form.Date">
            <a:extLst>
              <a:ext uri="{FF2B5EF4-FFF2-40B4-BE49-F238E27FC236}">
                <a16:creationId xmlns:a16="http://schemas.microsoft.com/office/drawing/2014/main" id="{49B191DC-89D8-451F-996E-51E8B9F47C5E}"/>
              </a:ext>
            </a:extLst>
          </p:cNvPr>
          <p:cNvSpPr/>
          <p:nvPr userDrawn="1"/>
        </p:nvSpPr>
        <p:spPr>
          <a:xfrm>
            <a:off x="527050" y="6162800"/>
            <a:ext cx="2743200" cy="1846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spAutoFit/>
          </a:bodyPr>
          <a:lstStyle/>
          <a:p>
            <a:pPr algn="l"/>
            <a:r>
              <a:rPr lang="en-GB" sz="1200">
                <a:solidFill>
                  <a:schemeClr val="tx1"/>
                </a:solidFill>
              </a:rPr>
              <a:t>2 January 2024</a:t>
            </a:r>
          </a:p>
        </p:txBody>
      </p:sp>
    </p:spTree>
    <p:extLst>
      <p:ext uri="{BB962C8B-B14F-4D97-AF65-F5344CB8AC3E}">
        <p14:creationId xmlns:p14="http://schemas.microsoft.com/office/powerpoint/2010/main" val="1514628814"/>
      </p:ext>
    </p:extLst>
  </p:cSld>
  <p:clrMapOvr>
    <a:masterClrMapping/>
  </p:clrMapOvr>
  <p:transition>
    <p:fade/>
  </p:transition>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Half Image (Right)">
    <p:spTree>
      <p:nvGrpSpPr>
        <p:cNvPr id="1" name=""/>
        <p:cNvGrpSpPr/>
        <p:nvPr/>
      </p:nvGrpSpPr>
      <p:grpSpPr>
        <a:xfrm>
          <a:off x="0" y="0"/>
          <a:ext cx="0" cy="0"/>
          <a:chOff x="0" y="0"/>
          <a:chExt cx="0" cy="0"/>
        </a:xfrm>
      </p:grpSpPr>
      <p:sp>
        <p:nvSpPr>
          <p:cNvPr id="5" name="Picture 1/2">
            <a:extLst>
              <a:ext uri="{FF2B5EF4-FFF2-40B4-BE49-F238E27FC236}">
                <a16:creationId xmlns:a16="http://schemas.microsoft.com/office/drawing/2014/main" id="{E80C9543-13CC-4164-AD32-D3EBE0FD1EBF}"/>
              </a:ext>
            </a:extLst>
          </p:cNvPr>
          <p:cNvSpPr>
            <a:spLocks noGrp="1"/>
          </p:cNvSpPr>
          <p:nvPr>
            <p:ph type="pic" sz="quarter" idx="24" hasCustomPrompt="1"/>
          </p:nvPr>
        </p:nvSpPr>
        <p:spPr>
          <a:xfrm>
            <a:off x="6189638" y="0"/>
            <a:ext cx="5999187" cy="6858000"/>
          </a:xfrm>
          <a:prstGeom prst="rect">
            <a:avLst/>
          </a:prstGeom>
          <a:solidFill>
            <a:schemeClr val="tx2"/>
          </a:solidFill>
        </p:spPr>
        <p:txBody>
          <a:bodyPr vert="horz" lIns="72000" tIns="0" rIns="72000" bIns="0" rtlCol="0" anchor="ctr">
            <a:noAutofit/>
          </a:bodyPr>
          <a:lstStyle>
            <a:lvl1pPr>
              <a:defRPr lang="en-GB" sz="1800" b="1" dirty="0">
                <a:solidFill>
                  <a:schemeClr val="bg1"/>
                </a:solidFill>
              </a:defRPr>
            </a:lvl1pPr>
          </a:lstStyle>
          <a:p>
            <a:pPr lvl="0" algn="ctr"/>
            <a:r>
              <a:rPr lang="en-US"/>
              <a:t>INSERT IMAGE HERE</a:t>
            </a:r>
            <a:endParaRPr lang="en-GB"/>
          </a:p>
        </p:txBody>
      </p:sp>
      <p:sp>
        <p:nvSpPr>
          <p:cNvPr id="4" name="Title 3">
            <a:extLst>
              <a:ext uri="{FF2B5EF4-FFF2-40B4-BE49-F238E27FC236}">
                <a16:creationId xmlns:a16="http://schemas.microsoft.com/office/drawing/2014/main" id="{6E67B4B4-32C5-43B2-BE0E-11A683DA2987}"/>
              </a:ext>
            </a:extLst>
          </p:cNvPr>
          <p:cNvSpPr>
            <a:spLocks noGrp="1"/>
          </p:cNvSpPr>
          <p:nvPr>
            <p:ph type="title" hasCustomPrompt="1"/>
          </p:nvPr>
        </p:nvSpPr>
        <p:spPr>
          <a:xfrm>
            <a:off x="534824" y="529167"/>
            <a:ext cx="5472276" cy="461665"/>
          </a:xfrm>
        </p:spPr>
        <p:txBody>
          <a:bodyPr/>
          <a:lstStyle/>
          <a:p>
            <a:r>
              <a:rPr lang="en-US"/>
              <a:t>Title style – 1 line only</a:t>
            </a:r>
          </a:p>
        </p:txBody>
      </p:sp>
      <p:sp>
        <p:nvSpPr>
          <p:cNvPr id="6" name="Subtitle">
            <a:extLst>
              <a:ext uri="{FF2B5EF4-FFF2-40B4-BE49-F238E27FC236}">
                <a16:creationId xmlns:a16="http://schemas.microsoft.com/office/drawing/2014/main" id="{966D09F1-3AA4-4C22-AB24-9F35D4E7440A}"/>
              </a:ext>
            </a:extLst>
          </p:cNvPr>
          <p:cNvSpPr>
            <a:spLocks noGrp="1"/>
          </p:cNvSpPr>
          <p:nvPr>
            <p:ph type="subTitle" idx="14" hasCustomPrompt="1"/>
          </p:nvPr>
        </p:nvSpPr>
        <p:spPr>
          <a:xfrm>
            <a:off x="534821" y="1008938"/>
            <a:ext cx="5472276"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tx1"/>
                </a:solidFill>
              </a:defRPr>
            </a:lvl1pPr>
            <a:lvl2pPr marL="0" indent="0" algn="l">
              <a:spcBef>
                <a:spcPts val="0"/>
              </a:spcBef>
              <a:spcAft>
                <a:spcPts val="0"/>
              </a:spcAft>
              <a:buFont typeface="Arial" panose="020B0604020202020204" pitchFamily="34" charset="0"/>
              <a:buNone/>
              <a:defRPr sz="1800">
                <a:solidFill>
                  <a:schemeClr val="tx1"/>
                </a:solidFill>
              </a:defRPr>
            </a:lvl2pPr>
            <a:lvl3pPr marL="0" indent="0" algn="l">
              <a:spcBef>
                <a:spcPts val="0"/>
              </a:spcBef>
              <a:spcAft>
                <a:spcPts val="0"/>
              </a:spcAft>
              <a:buFont typeface="Arial" panose="020B0604020202020204" pitchFamily="34" charset="0"/>
              <a:buNone/>
              <a:defRPr sz="1800" b="1">
                <a:solidFill>
                  <a:schemeClr val="accent1"/>
                </a:solidFill>
              </a:defRPr>
            </a:lvl3pPr>
            <a:lvl4pPr marL="0" indent="0" algn="l">
              <a:spcBef>
                <a:spcPts val="0"/>
              </a:spcBef>
              <a:spcAft>
                <a:spcPts val="0"/>
              </a:spcAft>
              <a:buFont typeface="Arial" panose="020B0604020202020204" pitchFamily="34" charset="0"/>
              <a:buNone/>
              <a:defRPr sz="1800">
                <a:solidFill>
                  <a:schemeClr val="tx1"/>
                </a:solidFill>
              </a:defRPr>
            </a:lvl4pPr>
            <a:lvl5pPr marL="0" indent="0" algn="l">
              <a:spcBef>
                <a:spcPts val="0"/>
              </a:spcBef>
              <a:spcAft>
                <a:spcPts val="0"/>
              </a:spcAft>
              <a:buFont typeface="Arial" panose="020B0604020202020204" pitchFamily="34" charset="0"/>
              <a:buNone/>
              <a:defRPr sz="1800">
                <a:solidFill>
                  <a:schemeClr val="tx1"/>
                </a:solidFill>
              </a:defRPr>
            </a:lvl5pPr>
            <a:lvl6pPr marL="0" indent="0" algn="l">
              <a:spcBef>
                <a:spcPts val="0"/>
              </a:spcBef>
              <a:spcAft>
                <a:spcPts val="0"/>
              </a:spcAft>
              <a:buFont typeface="Arial" panose="020B0604020202020204" pitchFamily="34" charset="0"/>
              <a:buNone/>
              <a:defRPr sz="1800">
                <a:solidFill>
                  <a:schemeClr val="tx1"/>
                </a:solidFill>
              </a:defRPr>
            </a:lvl6pPr>
            <a:lvl7pPr marL="0" indent="0" algn="l">
              <a:spcBef>
                <a:spcPts val="0"/>
              </a:spcBef>
              <a:spcAft>
                <a:spcPts val="0"/>
              </a:spcAft>
              <a:buFont typeface="Arial" panose="020B0604020202020204" pitchFamily="34" charset="0"/>
              <a:buNone/>
              <a:defRPr sz="1800">
                <a:solidFill>
                  <a:schemeClr val="tx1"/>
                </a:solidFill>
              </a:defRPr>
            </a:lvl7pPr>
            <a:lvl8pPr marL="0" indent="0" algn="l">
              <a:spcBef>
                <a:spcPts val="0"/>
              </a:spcBef>
              <a:spcAft>
                <a:spcPts val="0"/>
              </a:spcAft>
              <a:buFont typeface="Arial" panose="020B0604020202020204" pitchFamily="34" charset="0"/>
              <a:buNone/>
              <a:defRPr sz="1800">
                <a:solidFill>
                  <a:schemeClr val="tx1"/>
                </a:solidFill>
              </a:defRPr>
            </a:lvl8pPr>
            <a:lvl9pPr marL="0" indent="0" algn="l">
              <a:spcBef>
                <a:spcPts val="0"/>
              </a:spcBef>
              <a:spcAft>
                <a:spcPts val="0"/>
              </a:spcAft>
              <a:buFont typeface="Arial" panose="020B0604020202020204" pitchFamily="34" charset="0"/>
              <a:buNone/>
              <a:defRPr sz="1800">
                <a:solidFill>
                  <a:schemeClr val="tx1"/>
                </a:solidFill>
              </a:defRPr>
            </a:lvl9pPr>
          </a:lstStyle>
          <a:p>
            <a:pPr lvl="0"/>
            <a:r>
              <a:rPr lang="en-US"/>
              <a:t>Subtitle – 1 line only</a:t>
            </a:r>
          </a:p>
        </p:txBody>
      </p:sp>
    </p:spTree>
    <p:extLst>
      <p:ext uri="{BB962C8B-B14F-4D97-AF65-F5344CB8AC3E}">
        <p14:creationId xmlns:p14="http://schemas.microsoft.com/office/powerpoint/2010/main" val="3494753103"/>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1/3 Image">
    <p:spTree>
      <p:nvGrpSpPr>
        <p:cNvPr id="1" name=""/>
        <p:cNvGrpSpPr/>
        <p:nvPr/>
      </p:nvGrpSpPr>
      <p:grpSpPr>
        <a:xfrm>
          <a:off x="0" y="0"/>
          <a:ext cx="0" cy="0"/>
          <a:chOff x="0" y="0"/>
          <a:chExt cx="0" cy="0"/>
        </a:xfrm>
      </p:grpSpPr>
      <p:sp>
        <p:nvSpPr>
          <p:cNvPr id="5" name="Picture 3/4">
            <a:extLst>
              <a:ext uri="{FF2B5EF4-FFF2-40B4-BE49-F238E27FC236}">
                <a16:creationId xmlns:a16="http://schemas.microsoft.com/office/drawing/2014/main" id="{E80C9543-13CC-4164-AD32-D3EBE0FD1EBF}"/>
              </a:ext>
            </a:extLst>
          </p:cNvPr>
          <p:cNvSpPr>
            <a:spLocks noGrp="1"/>
          </p:cNvSpPr>
          <p:nvPr>
            <p:ph type="pic" sz="quarter" idx="24" hasCustomPrompt="1"/>
          </p:nvPr>
        </p:nvSpPr>
        <p:spPr>
          <a:xfrm>
            <a:off x="7212914" y="0"/>
            <a:ext cx="4975911" cy="6858000"/>
          </a:xfrm>
          <a:prstGeom prst="rect">
            <a:avLst/>
          </a:prstGeom>
          <a:solidFill>
            <a:schemeClr val="tx2"/>
          </a:solidFill>
        </p:spPr>
        <p:txBody>
          <a:bodyPr vert="horz" wrap="square" lIns="72000" tIns="0" rIns="72000" bIns="0" rtlCol="0" anchor="ctr">
            <a:noAutofit/>
          </a:bodyPr>
          <a:lstStyle>
            <a:lvl1pPr>
              <a:defRPr lang="en-GB" sz="1800" b="1" dirty="0">
                <a:solidFill>
                  <a:schemeClr val="bg1"/>
                </a:solidFill>
              </a:defRPr>
            </a:lvl1pPr>
          </a:lstStyle>
          <a:p>
            <a:pPr lvl="0" algn="ctr"/>
            <a:r>
              <a:rPr lang="en-US"/>
              <a:t>INSERT IMAGE HERE</a:t>
            </a:r>
            <a:endParaRPr lang="en-GB"/>
          </a:p>
        </p:txBody>
      </p:sp>
      <p:sp>
        <p:nvSpPr>
          <p:cNvPr id="4" name="Title 3">
            <a:extLst>
              <a:ext uri="{FF2B5EF4-FFF2-40B4-BE49-F238E27FC236}">
                <a16:creationId xmlns:a16="http://schemas.microsoft.com/office/drawing/2014/main" id="{A6C66D0F-D709-44DF-AC2F-2FF0D2FAC186}"/>
              </a:ext>
            </a:extLst>
          </p:cNvPr>
          <p:cNvSpPr>
            <a:spLocks noGrp="1"/>
          </p:cNvSpPr>
          <p:nvPr>
            <p:ph type="title" hasCustomPrompt="1"/>
          </p:nvPr>
        </p:nvSpPr>
        <p:spPr>
          <a:xfrm>
            <a:off x="534824" y="529167"/>
            <a:ext cx="6196176" cy="461665"/>
          </a:xfrm>
        </p:spPr>
        <p:txBody>
          <a:bodyPr/>
          <a:lstStyle/>
          <a:p>
            <a:r>
              <a:rPr lang="en-US"/>
              <a:t>Title style – 1 line only</a:t>
            </a:r>
          </a:p>
        </p:txBody>
      </p:sp>
      <p:sp>
        <p:nvSpPr>
          <p:cNvPr id="6" name="Subtitle">
            <a:extLst>
              <a:ext uri="{FF2B5EF4-FFF2-40B4-BE49-F238E27FC236}">
                <a16:creationId xmlns:a16="http://schemas.microsoft.com/office/drawing/2014/main" id="{ECC46890-4994-448C-8E9B-70ADBEF37DFF}"/>
              </a:ext>
            </a:extLst>
          </p:cNvPr>
          <p:cNvSpPr>
            <a:spLocks noGrp="1"/>
          </p:cNvSpPr>
          <p:nvPr>
            <p:ph type="subTitle" idx="14" hasCustomPrompt="1"/>
          </p:nvPr>
        </p:nvSpPr>
        <p:spPr>
          <a:xfrm>
            <a:off x="534821" y="1008938"/>
            <a:ext cx="6196176"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tx1"/>
                </a:solidFill>
              </a:defRPr>
            </a:lvl1pPr>
            <a:lvl2pPr marL="0" indent="0" algn="l">
              <a:spcBef>
                <a:spcPts val="0"/>
              </a:spcBef>
              <a:spcAft>
                <a:spcPts val="0"/>
              </a:spcAft>
              <a:buFont typeface="Arial" panose="020B0604020202020204" pitchFamily="34" charset="0"/>
              <a:buNone/>
              <a:defRPr sz="1800">
                <a:solidFill>
                  <a:schemeClr val="tx1"/>
                </a:solidFill>
              </a:defRPr>
            </a:lvl2pPr>
            <a:lvl3pPr marL="0" indent="0" algn="l">
              <a:spcBef>
                <a:spcPts val="0"/>
              </a:spcBef>
              <a:spcAft>
                <a:spcPts val="0"/>
              </a:spcAft>
              <a:buFont typeface="Arial" panose="020B0604020202020204" pitchFamily="34" charset="0"/>
              <a:buNone/>
              <a:defRPr sz="1800" b="1">
                <a:solidFill>
                  <a:schemeClr val="accent1"/>
                </a:solidFill>
              </a:defRPr>
            </a:lvl3pPr>
            <a:lvl4pPr marL="0" indent="0" algn="l">
              <a:spcBef>
                <a:spcPts val="0"/>
              </a:spcBef>
              <a:spcAft>
                <a:spcPts val="0"/>
              </a:spcAft>
              <a:buFont typeface="Arial" panose="020B0604020202020204" pitchFamily="34" charset="0"/>
              <a:buNone/>
              <a:defRPr sz="1800">
                <a:solidFill>
                  <a:schemeClr val="tx1"/>
                </a:solidFill>
              </a:defRPr>
            </a:lvl4pPr>
            <a:lvl5pPr marL="0" indent="0" algn="l">
              <a:spcBef>
                <a:spcPts val="0"/>
              </a:spcBef>
              <a:spcAft>
                <a:spcPts val="0"/>
              </a:spcAft>
              <a:buFont typeface="Arial" panose="020B0604020202020204" pitchFamily="34" charset="0"/>
              <a:buNone/>
              <a:defRPr sz="1800">
                <a:solidFill>
                  <a:schemeClr val="tx1"/>
                </a:solidFill>
              </a:defRPr>
            </a:lvl5pPr>
            <a:lvl6pPr marL="0" indent="0" algn="l">
              <a:spcBef>
                <a:spcPts val="0"/>
              </a:spcBef>
              <a:spcAft>
                <a:spcPts val="0"/>
              </a:spcAft>
              <a:buFont typeface="Arial" panose="020B0604020202020204" pitchFamily="34" charset="0"/>
              <a:buNone/>
              <a:defRPr sz="1800">
                <a:solidFill>
                  <a:schemeClr val="tx1"/>
                </a:solidFill>
              </a:defRPr>
            </a:lvl6pPr>
            <a:lvl7pPr marL="0" indent="0" algn="l">
              <a:spcBef>
                <a:spcPts val="0"/>
              </a:spcBef>
              <a:spcAft>
                <a:spcPts val="0"/>
              </a:spcAft>
              <a:buFont typeface="Arial" panose="020B0604020202020204" pitchFamily="34" charset="0"/>
              <a:buNone/>
              <a:defRPr sz="1800">
                <a:solidFill>
                  <a:schemeClr val="tx1"/>
                </a:solidFill>
              </a:defRPr>
            </a:lvl7pPr>
            <a:lvl8pPr marL="0" indent="0" algn="l">
              <a:spcBef>
                <a:spcPts val="0"/>
              </a:spcBef>
              <a:spcAft>
                <a:spcPts val="0"/>
              </a:spcAft>
              <a:buFont typeface="Arial" panose="020B0604020202020204" pitchFamily="34" charset="0"/>
              <a:buNone/>
              <a:defRPr sz="1800">
                <a:solidFill>
                  <a:schemeClr val="tx1"/>
                </a:solidFill>
              </a:defRPr>
            </a:lvl8pPr>
            <a:lvl9pPr marL="0" indent="0" algn="l">
              <a:spcBef>
                <a:spcPts val="0"/>
              </a:spcBef>
              <a:spcAft>
                <a:spcPts val="0"/>
              </a:spcAft>
              <a:buFont typeface="Arial" panose="020B0604020202020204" pitchFamily="34" charset="0"/>
              <a:buNone/>
              <a:defRPr sz="1800">
                <a:solidFill>
                  <a:schemeClr val="tx1"/>
                </a:solidFill>
              </a:defRPr>
            </a:lvl9pPr>
          </a:lstStyle>
          <a:p>
            <a:pPr lvl="0"/>
            <a:r>
              <a:rPr lang="en-US"/>
              <a:t>Subtitle – 1 line only</a:t>
            </a:r>
          </a:p>
        </p:txBody>
      </p:sp>
    </p:spTree>
    <p:extLst>
      <p:ext uri="{BB962C8B-B14F-4D97-AF65-F5344CB8AC3E}">
        <p14:creationId xmlns:p14="http://schemas.microsoft.com/office/powerpoint/2010/main" val="1847304422"/>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Full Image title Slide">
    <p:spTree>
      <p:nvGrpSpPr>
        <p:cNvPr id="1" name=""/>
        <p:cNvGrpSpPr/>
        <p:nvPr/>
      </p:nvGrpSpPr>
      <p:grpSpPr>
        <a:xfrm>
          <a:off x="0" y="0"/>
          <a:ext cx="0" cy="0"/>
          <a:chOff x="0" y="0"/>
          <a:chExt cx="0" cy="0"/>
        </a:xfrm>
      </p:grpSpPr>
      <p:sp>
        <p:nvSpPr>
          <p:cNvPr id="7" name="Picture">
            <a:extLst>
              <a:ext uri="{FF2B5EF4-FFF2-40B4-BE49-F238E27FC236}">
                <a16:creationId xmlns:a16="http://schemas.microsoft.com/office/drawing/2014/main" id="{AA80A0B9-3AAB-48C3-8C56-CDCB523F4E75}"/>
              </a:ext>
            </a:extLst>
          </p:cNvPr>
          <p:cNvSpPr>
            <a:spLocks noGrp="1"/>
          </p:cNvSpPr>
          <p:nvPr>
            <p:ph type="pic" sz="quarter" idx="10" hasCustomPrompt="1"/>
          </p:nvPr>
        </p:nvSpPr>
        <p:spPr>
          <a:xfrm>
            <a:off x="0" y="1"/>
            <a:ext cx="12188825" cy="5397499"/>
          </a:xfrm>
          <a:solidFill>
            <a:schemeClr val="tx2"/>
          </a:solidFill>
        </p:spPr>
        <p:txBody>
          <a:bodyPr vert="horz" lIns="0" tIns="457200" rIns="0" bIns="0" rtlCol="0" anchor="ctr" anchorCtr="0">
            <a:noAutofit/>
          </a:bodyPr>
          <a:lstStyle>
            <a:lvl1pPr algn="ctr">
              <a:defRPr lang="en-GB" sz="3200" b="1" dirty="0">
                <a:solidFill>
                  <a:schemeClr val="bg1"/>
                </a:solidFill>
              </a:defRPr>
            </a:lvl1pPr>
          </a:lstStyle>
          <a:p>
            <a:pPr lvl="0" algn="ctr"/>
            <a:r>
              <a:rPr lang="en-US"/>
              <a:t>INSERT IMAGE HERE</a:t>
            </a:r>
            <a:endParaRPr lang="en-GB"/>
          </a:p>
        </p:txBody>
      </p:sp>
      <p:sp>
        <p:nvSpPr>
          <p:cNvPr id="5" name="Title 3">
            <a:extLst>
              <a:ext uri="{FF2B5EF4-FFF2-40B4-BE49-F238E27FC236}">
                <a16:creationId xmlns:a16="http://schemas.microsoft.com/office/drawing/2014/main" id="{D47EEC1C-53F3-427B-A3D9-DE2705633EE9}"/>
              </a:ext>
            </a:extLst>
          </p:cNvPr>
          <p:cNvSpPr>
            <a:spLocks noGrp="1"/>
          </p:cNvSpPr>
          <p:nvPr>
            <p:ph type="title" hasCustomPrompt="1"/>
          </p:nvPr>
        </p:nvSpPr>
        <p:spPr>
          <a:xfrm>
            <a:off x="526915" y="5526913"/>
            <a:ext cx="11134998" cy="461665"/>
          </a:xfrm>
        </p:spPr>
        <p:txBody>
          <a:bodyPr/>
          <a:lstStyle/>
          <a:p>
            <a:r>
              <a:rPr lang="en-US"/>
              <a:t>Title style – 1 line only</a:t>
            </a:r>
          </a:p>
        </p:txBody>
      </p:sp>
      <p:sp>
        <p:nvSpPr>
          <p:cNvPr id="8" name="Subtitle">
            <a:extLst>
              <a:ext uri="{FF2B5EF4-FFF2-40B4-BE49-F238E27FC236}">
                <a16:creationId xmlns:a16="http://schemas.microsoft.com/office/drawing/2014/main" id="{D7760D46-0E51-420A-B17D-DE05AE23ADD0}"/>
              </a:ext>
            </a:extLst>
          </p:cNvPr>
          <p:cNvSpPr>
            <a:spLocks noGrp="1"/>
          </p:cNvSpPr>
          <p:nvPr>
            <p:ph type="subTitle" idx="14" hasCustomPrompt="1"/>
          </p:nvPr>
        </p:nvSpPr>
        <p:spPr>
          <a:xfrm>
            <a:off x="526912" y="6006684"/>
            <a:ext cx="11134998"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tx1"/>
                </a:solidFill>
              </a:defRPr>
            </a:lvl1pPr>
            <a:lvl2pPr marL="0" indent="0" algn="l">
              <a:spcBef>
                <a:spcPts val="0"/>
              </a:spcBef>
              <a:spcAft>
                <a:spcPts val="0"/>
              </a:spcAft>
              <a:buFont typeface="Arial" panose="020B0604020202020204" pitchFamily="34" charset="0"/>
              <a:buNone/>
              <a:defRPr sz="1800">
                <a:solidFill>
                  <a:schemeClr val="tx1"/>
                </a:solidFill>
              </a:defRPr>
            </a:lvl2pPr>
            <a:lvl3pPr marL="0" indent="0" algn="l">
              <a:spcBef>
                <a:spcPts val="0"/>
              </a:spcBef>
              <a:spcAft>
                <a:spcPts val="0"/>
              </a:spcAft>
              <a:buFont typeface="Arial" panose="020B0604020202020204" pitchFamily="34" charset="0"/>
              <a:buNone/>
              <a:defRPr sz="1800" b="1">
                <a:solidFill>
                  <a:schemeClr val="accent1"/>
                </a:solidFill>
              </a:defRPr>
            </a:lvl3pPr>
            <a:lvl4pPr marL="0" indent="0" algn="l">
              <a:spcBef>
                <a:spcPts val="0"/>
              </a:spcBef>
              <a:spcAft>
                <a:spcPts val="0"/>
              </a:spcAft>
              <a:buFont typeface="Arial" panose="020B0604020202020204" pitchFamily="34" charset="0"/>
              <a:buNone/>
              <a:defRPr sz="1800">
                <a:solidFill>
                  <a:schemeClr val="tx1"/>
                </a:solidFill>
              </a:defRPr>
            </a:lvl4pPr>
            <a:lvl5pPr marL="0" indent="0" algn="l">
              <a:spcBef>
                <a:spcPts val="0"/>
              </a:spcBef>
              <a:spcAft>
                <a:spcPts val="0"/>
              </a:spcAft>
              <a:buFont typeface="Arial" panose="020B0604020202020204" pitchFamily="34" charset="0"/>
              <a:buNone/>
              <a:defRPr sz="1800">
                <a:solidFill>
                  <a:schemeClr val="tx1"/>
                </a:solidFill>
              </a:defRPr>
            </a:lvl5pPr>
            <a:lvl6pPr marL="0" indent="0" algn="l">
              <a:spcBef>
                <a:spcPts val="0"/>
              </a:spcBef>
              <a:spcAft>
                <a:spcPts val="0"/>
              </a:spcAft>
              <a:buFont typeface="Arial" panose="020B0604020202020204" pitchFamily="34" charset="0"/>
              <a:buNone/>
              <a:defRPr sz="1800">
                <a:solidFill>
                  <a:schemeClr val="tx1"/>
                </a:solidFill>
              </a:defRPr>
            </a:lvl6pPr>
            <a:lvl7pPr marL="0" indent="0" algn="l">
              <a:spcBef>
                <a:spcPts val="0"/>
              </a:spcBef>
              <a:spcAft>
                <a:spcPts val="0"/>
              </a:spcAft>
              <a:buFont typeface="Arial" panose="020B0604020202020204" pitchFamily="34" charset="0"/>
              <a:buNone/>
              <a:defRPr sz="1800">
                <a:solidFill>
                  <a:schemeClr val="tx1"/>
                </a:solidFill>
              </a:defRPr>
            </a:lvl7pPr>
            <a:lvl8pPr marL="0" indent="0" algn="l">
              <a:spcBef>
                <a:spcPts val="0"/>
              </a:spcBef>
              <a:spcAft>
                <a:spcPts val="0"/>
              </a:spcAft>
              <a:buFont typeface="Arial" panose="020B0604020202020204" pitchFamily="34" charset="0"/>
              <a:buNone/>
              <a:defRPr sz="1800">
                <a:solidFill>
                  <a:schemeClr val="tx1"/>
                </a:solidFill>
              </a:defRPr>
            </a:lvl8pPr>
            <a:lvl9pPr marL="0" indent="0" algn="l">
              <a:spcBef>
                <a:spcPts val="0"/>
              </a:spcBef>
              <a:spcAft>
                <a:spcPts val="0"/>
              </a:spcAft>
              <a:buFont typeface="Arial" panose="020B0604020202020204" pitchFamily="34" charset="0"/>
              <a:buNone/>
              <a:defRPr sz="1800">
                <a:solidFill>
                  <a:schemeClr val="tx1"/>
                </a:solidFill>
              </a:defRPr>
            </a:lvl9pPr>
          </a:lstStyle>
          <a:p>
            <a:pPr lvl="0"/>
            <a:r>
              <a:rPr lang="en-US"/>
              <a:t>Subtitle – 1 line only</a:t>
            </a:r>
          </a:p>
        </p:txBody>
      </p:sp>
    </p:spTree>
    <p:extLst>
      <p:ext uri="{BB962C8B-B14F-4D97-AF65-F5344CB8AC3E}">
        <p14:creationId xmlns:p14="http://schemas.microsoft.com/office/powerpoint/2010/main" val="373209744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ull Image Slide">
    <p:spTree>
      <p:nvGrpSpPr>
        <p:cNvPr id="1" name=""/>
        <p:cNvGrpSpPr/>
        <p:nvPr/>
      </p:nvGrpSpPr>
      <p:grpSpPr>
        <a:xfrm>
          <a:off x="0" y="0"/>
          <a:ext cx="0" cy="0"/>
          <a:chOff x="0" y="0"/>
          <a:chExt cx="0" cy="0"/>
        </a:xfrm>
      </p:grpSpPr>
      <p:sp>
        <p:nvSpPr>
          <p:cNvPr id="7" name="Picture">
            <a:extLst>
              <a:ext uri="{FF2B5EF4-FFF2-40B4-BE49-F238E27FC236}">
                <a16:creationId xmlns:a16="http://schemas.microsoft.com/office/drawing/2014/main" id="{AA80A0B9-3AAB-48C3-8C56-CDCB523F4E75}"/>
              </a:ext>
            </a:extLst>
          </p:cNvPr>
          <p:cNvSpPr>
            <a:spLocks noGrp="1"/>
          </p:cNvSpPr>
          <p:nvPr>
            <p:ph type="pic" sz="quarter" idx="10" hasCustomPrompt="1"/>
          </p:nvPr>
        </p:nvSpPr>
        <p:spPr>
          <a:xfrm>
            <a:off x="0" y="0"/>
            <a:ext cx="12188825" cy="6858000"/>
          </a:xfrm>
          <a:solidFill>
            <a:schemeClr val="tx2"/>
          </a:solidFill>
        </p:spPr>
        <p:txBody>
          <a:bodyPr vert="horz" lIns="0" tIns="457200" rIns="0" bIns="0" rtlCol="0" anchor="ctr" anchorCtr="0">
            <a:noAutofit/>
          </a:bodyPr>
          <a:lstStyle>
            <a:lvl1pPr>
              <a:defRPr lang="en-GB" sz="4500" b="1" dirty="0">
                <a:solidFill>
                  <a:schemeClr val="bg1"/>
                </a:solidFill>
              </a:defRPr>
            </a:lvl1pPr>
          </a:lstStyle>
          <a:p>
            <a:pPr lvl="0" algn="ctr"/>
            <a:r>
              <a:rPr lang="en-US"/>
              <a:t>INSERT IMAGE HERE</a:t>
            </a:r>
            <a:endParaRPr lang="en-GB"/>
          </a:p>
        </p:txBody>
      </p:sp>
    </p:spTree>
    <p:extLst>
      <p:ext uri="{BB962C8B-B14F-4D97-AF65-F5344CB8AC3E}">
        <p14:creationId xmlns:p14="http://schemas.microsoft.com/office/powerpoint/2010/main" val="2434046793"/>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6AC1BBD0-21A1-4954-8C73-29A3AC5AD01B}"/>
              </a:ext>
            </a:extLst>
          </p:cNvPr>
          <p:cNvSpPr>
            <a:spLocks noGrp="1"/>
          </p:cNvSpPr>
          <p:nvPr>
            <p:ph type="ftr" sz="quarter" idx="10"/>
          </p:nvPr>
        </p:nvSpPr>
        <p:spPr/>
        <p:txBody>
          <a:bodyPr/>
          <a:lstStyle/>
          <a:p>
            <a:endParaRPr lang="en-US"/>
          </a:p>
        </p:txBody>
      </p:sp>
      <p:sp>
        <p:nvSpPr>
          <p:cNvPr id="3" name="Slide Number Placeholder 2">
            <a:extLst>
              <a:ext uri="{FF2B5EF4-FFF2-40B4-BE49-F238E27FC236}">
                <a16:creationId xmlns:a16="http://schemas.microsoft.com/office/drawing/2014/main" id="{99FC9480-5EAA-4140-B550-A0A28B5BC285}"/>
              </a:ext>
            </a:extLst>
          </p:cNvPr>
          <p:cNvSpPr>
            <a:spLocks noGrp="1"/>
          </p:cNvSpPr>
          <p:nvPr>
            <p:ph type="sldNum" sz="quarter" idx="11"/>
          </p:nvPr>
        </p:nvSpPr>
        <p:spPr/>
        <p:txBody>
          <a:bodyPr/>
          <a:lstStyle/>
          <a:p>
            <a:pPr defTabSz="1218866"/>
            <a:fld id="{2490C926-4C7A-4456-B603-8FB00524CD8E}" type="slidenum">
              <a:rPr lang="en-GB" smtClean="0"/>
              <a:pPr defTabSz="1218866"/>
              <a:t>‹#›</a:t>
            </a:fld>
            <a:endParaRPr lang="en-GB"/>
          </a:p>
        </p:txBody>
      </p:sp>
    </p:spTree>
    <p:extLst>
      <p:ext uri="{BB962C8B-B14F-4D97-AF65-F5344CB8AC3E}">
        <p14:creationId xmlns:p14="http://schemas.microsoft.com/office/powerpoint/2010/main" val="1836876717"/>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Blank (Ston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0262A976-8D34-DAA3-4B7C-3A8246ECC437}"/>
              </a:ext>
            </a:extLst>
          </p:cNvPr>
          <p:cNvSpPr>
            <a:spLocks noGrp="1"/>
          </p:cNvSpPr>
          <p:nvPr>
            <p:ph type="pic" sz="quarter" idx="10"/>
          </p:nvPr>
        </p:nvSpPr>
        <p:spPr>
          <a:xfrm>
            <a:off x="10819040" y="76296"/>
            <a:ext cx="1249362" cy="963613"/>
          </a:xfrm>
        </p:spPr>
        <p:txBody>
          <a:bodyPr/>
          <a:lstStyle/>
          <a:p>
            <a:endParaRPr lang="en-GB"/>
          </a:p>
        </p:txBody>
      </p:sp>
    </p:spTree>
    <p:extLst>
      <p:ext uri="{BB962C8B-B14F-4D97-AF65-F5344CB8AC3E}">
        <p14:creationId xmlns:p14="http://schemas.microsoft.com/office/powerpoint/2010/main" val="3258883058"/>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blank" preserve="1">
  <p:cSld name="Blank (Var 1)">
    <p:bg>
      <p:bgPr>
        <a:solidFill>
          <a:schemeClr val="accent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6939229"/>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blank" preserve="1">
  <p:cSld name="Blank (Var 2)">
    <p:bg>
      <p:bgPr>
        <a:solidFill>
          <a:schemeClr val="accent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0214161"/>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blank" preserve="1">
  <p:cSld name="Blank (Var 3)">
    <p:bg>
      <p:bgPr>
        <a:solidFill>
          <a:schemeClr val="accent3"/>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53438115"/>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Var 4)">
    <p:bg>
      <p:bgPr>
        <a:solidFill>
          <a:schemeClr val="accent4"/>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6984354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N/S)">
    <p:bg>
      <p:bgPr>
        <a:solidFill>
          <a:schemeClr val="accent1"/>
        </a:solidFill>
        <a:effectLst/>
      </p:bgPr>
    </p:bg>
    <p:spTree>
      <p:nvGrpSpPr>
        <p:cNvPr id="1" name=""/>
        <p:cNvGrpSpPr/>
        <p:nvPr/>
      </p:nvGrpSpPr>
      <p:grpSpPr>
        <a:xfrm>
          <a:off x="0" y="0"/>
          <a:ext cx="0" cy="0"/>
          <a:chOff x="0" y="0"/>
          <a:chExt cx="0" cy="0"/>
        </a:xfrm>
      </p:grpSpPr>
      <p:sp>
        <p:nvSpPr>
          <p:cNvPr id="7" name="Subtitle">
            <a:extLst>
              <a:ext uri="{FF2B5EF4-FFF2-40B4-BE49-F238E27FC236}">
                <a16:creationId xmlns:a16="http://schemas.microsoft.com/office/drawing/2014/main" id="{520FF694-9FF9-4CF5-B4E0-87268CC23A04}"/>
              </a:ext>
            </a:extLst>
          </p:cNvPr>
          <p:cNvSpPr>
            <a:spLocks noGrp="1"/>
          </p:cNvSpPr>
          <p:nvPr>
            <p:ph type="subTitle" idx="1" hasCustomPrompt="1"/>
          </p:nvPr>
        </p:nvSpPr>
        <p:spPr>
          <a:xfrm>
            <a:off x="526917" y="3811061"/>
            <a:ext cx="5472246" cy="1015663"/>
          </a:xfrm>
          <a:prstGeom prst="rect">
            <a:avLst/>
          </a:prstGeom>
        </p:spPr>
        <p:txBody>
          <a:bodyPr lIns="0">
            <a:spAutoFit/>
          </a:bodyPr>
          <a:lstStyle>
            <a:lvl1pPr marL="0" indent="0" algn="l">
              <a:lnSpc>
                <a:spcPct val="100000"/>
              </a:lnSpc>
              <a:spcBef>
                <a:spcPts val="0"/>
              </a:spcBef>
              <a:spcAft>
                <a:spcPts val="0"/>
              </a:spcAft>
              <a:buNone/>
              <a:defRPr sz="2200" b="0">
                <a:solidFill>
                  <a:schemeClr val="bg1"/>
                </a:solidFill>
              </a:defRPr>
            </a:lvl1pPr>
            <a:lvl2pPr marL="0" indent="0" algn="l">
              <a:lnSpc>
                <a:spcPct val="100000"/>
              </a:lnSpc>
              <a:spcBef>
                <a:spcPts val="0"/>
              </a:spcBef>
              <a:spcAft>
                <a:spcPts val="0"/>
              </a:spcAft>
              <a:buNone/>
              <a:tabLst>
                <a:tab pos="0" algn="l"/>
              </a:tabLst>
              <a:defRPr sz="1600">
                <a:solidFill>
                  <a:schemeClr val="bg1"/>
                </a:solidFill>
              </a:defRPr>
            </a:lvl2pPr>
            <a:lvl3pPr marL="0" indent="0" algn="l">
              <a:lnSpc>
                <a:spcPct val="100000"/>
              </a:lnSpc>
              <a:spcBef>
                <a:spcPts val="0"/>
              </a:spcBef>
              <a:spcAft>
                <a:spcPts val="0"/>
              </a:spcAft>
              <a:buNone/>
              <a:tabLst>
                <a:tab pos="0" algn="l"/>
              </a:tabLst>
              <a:defRPr sz="1400">
                <a:solidFill>
                  <a:schemeClr val="bg1"/>
                </a:solidFill>
              </a:defRPr>
            </a:lvl3pPr>
            <a:lvl4pPr marL="0" indent="0" algn="l">
              <a:spcBef>
                <a:spcPts val="0"/>
              </a:spcBef>
              <a:spcAft>
                <a:spcPts val="0"/>
              </a:spcAft>
              <a:buNone/>
              <a:tabLst>
                <a:tab pos="0" algn="l"/>
              </a:tabLst>
              <a:defRPr sz="1400">
                <a:solidFill>
                  <a:schemeClr val="bg1"/>
                </a:solidFill>
              </a:defRPr>
            </a:lvl4pPr>
            <a:lvl5pPr marL="0" indent="0" algn="l">
              <a:lnSpc>
                <a:spcPct val="100000"/>
              </a:lnSpc>
              <a:spcBef>
                <a:spcPts val="0"/>
              </a:spcBef>
              <a:spcAft>
                <a:spcPts val="0"/>
              </a:spcAft>
              <a:buNone/>
              <a:tabLst>
                <a:tab pos="0" algn="l"/>
              </a:tabLst>
              <a:defRPr sz="1400">
                <a:solidFill>
                  <a:schemeClr val="bg1"/>
                </a:solidFill>
              </a:defRPr>
            </a:lvl5pPr>
            <a:lvl6pPr marL="0" indent="0" algn="l">
              <a:spcBef>
                <a:spcPts val="0"/>
              </a:spcBef>
              <a:spcAft>
                <a:spcPts val="0"/>
              </a:spcAft>
              <a:buNone/>
              <a:tabLst>
                <a:tab pos="0" algn="l"/>
              </a:tabLst>
              <a:defRPr sz="1400">
                <a:solidFill>
                  <a:schemeClr val="bg1"/>
                </a:solidFill>
              </a:defRPr>
            </a:lvl6pPr>
            <a:lvl7pPr marL="0" indent="0" algn="l">
              <a:spcAft>
                <a:spcPts val="1200"/>
              </a:spcAft>
              <a:buNone/>
              <a:tabLst>
                <a:tab pos="0" algn="l"/>
              </a:tabLst>
              <a:defRPr sz="1400">
                <a:solidFill>
                  <a:schemeClr val="bg1"/>
                </a:solidFill>
              </a:defRPr>
            </a:lvl7pPr>
            <a:lvl8pPr marL="0" indent="0" algn="l">
              <a:spcAft>
                <a:spcPts val="1200"/>
              </a:spcAft>
              <a:buNone/>
              <a:tabLst>
                <a:tab pos="0" algn="l"/>
              </a:tabLst>
              <a:defRPr sz="1400">
                <a:solidFill>
                  <a:schemeClr val="bg1"/>
                </a:solidFill>
              </a:defRPr>
            </a:lvl8pPr>
            <a:lvl9pPr marL="0" indent="0" algn="l">
              <a:spcAft>
                <a:spcPts val="1200"/>
              </a:spcAft>
              <a:buNone/>
              <a:tabLst>
                <a:tab pos="0" algn="l"/>
              </a:tabLst>
              <a:defRPr sz="1400">
                <a:solidFill>
                  <a:schemeClr val="bg1"/>
                </a:solidFill>
              </a:defRPr>
            </a:lvl9pPr>
          </a:lstStyle>
          <a:p>
            <a:pPr lvl="0"/>
            <a:r>
              <a:rPr lang="en-US"/>
              <a:t>Style one (Subtitle)</a:t>
            </a:r>
          </a:p>
          <a:p>
            <a:pPr lvl="1"/>
            <a:r>
              <a:rPr lang="en-US"/>
              <a:t>Style two (Presenter/Client name)</a:t>
            </a:r>
          </a:p>
          <a:p>
            <a:pPr lvl="2"/>
            <a:r>
              <a:rPr lang="en-US"/>
              <a:t>Style three</a:t>
            </a:r>
          </a:p>
          <a:p>
            <a:pPr lvl="4"/>
            <a:r>
              <a:rPr lang="en-US"/>
              <a:t>Style four</a:t>
            </a:r>
          </a:p>
        </p:txBody>
      </p:sp>
      <p:sp>
        <p:nvSpPr>
          <p:cNvPr id="11" name="Title" descr="{&quot;templafy&quot;:{&quot;id&quot;:&quot;5755cf13-431b-4e0a-b9bb-3c9ce3564f7d&quot;}}" title="text">
            <a:extLst>
              <a:ext uri="{FF2B5EF4-FFF2-40B4-BE49-F238E27FC236}">
                <a16:creationId xmlns:a16="http://schemas.microsoft.com/office/drawing/2014/main" id="{E5D0BC48-5862-4884-83B7-4ADC6D93D33E}"/>
              </a:ext>
            </a:extLst>
          </p:cNvPr>
          <p:cNvSpPr>
            <a:spLocks noGrp="1"/>
          </p:cNvSpPr>
          <p:nvPr>
            <p:ph type="title" hasCustomPrompt="1"/>
          </p:nvPr>
        </p:nvSpPr>
        <p:spPr>
          <a:xfrm>
            <a:off x="526918" y="2799022"/>
            <a:ext cx="6760990" cy="677108"/>
          </a:xfrm>
          <a:prstGeom prst="rect">
            <a:avLst/>
          </a:prstGeom>
        </p:spPr>
        <p:txBody>
          <a:bodyPr wrap="square" lIns="0" anchor="b">
            <a:spAutoFit/>
          </a:bodyPr>
          <a:lstStyle>
            <a:lvl1pPr>
              <a:lnSpc>
                <a:spcPct val="100000"/>
              </a:lnSpc>
              <a:spcBef>
                <a:spcPts val="0"/>
              </a:spcBef>
              <a:spcAft>
                <a:spcPts val="0"/>
              </a:spcAft>
              <a:defRPr sz="4400" b="1">
                <a:solidFill>
                  <a:schemeClr val="bg1"/>
                </a:solidFill>
              </a:defRPr>
            </a:lvl1pPr>
          </a:lstStyle>
          <a:p>
            <a:r>
              <a:rPr lang="en-GB"/>
              <a:t>Title here</a:t>
            </a:r>
          </a:p>
        </p:txBody>
      </p:sp>
      <p:pic>
        <p:nvPicPr>
          <p:cNvPr id="6" name="image" descr="UserProfile.Logo.LogoWhite&#10;&#10;{&quot;templafy&quot;:{&quot;type&quot;:&quot;image&quot;,&quot;binding&quot;:&quot;UserProfile.Logo.LogoWhite&quot;,&quot;inheritDimensions&quot;:&quot;inheritNone&quot;,&quot;height&quot;:&quot;{{UserProfile.Logo.PpLogoHeight}}&quot;}}">
            <a:extLst>
              <a:ext uri="{FF2B5EF4-FFF2-40B4-BE49-F238E27FC236}">
                <a16:creationId xmlns:a16="http://schemas.microsoft.com/office/drawing/2014/main" id="{972643E3-91DE-48FB-992D-C2DDBF65E37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29030" y="527051"/>
            <a:ext cx="864000" cy="738000"/>
          </a:xfrm>
          <a:prstGeom prst="rect">
            <a:avLst/>
          </a:prstGeom>
        </p:spPr>
      </p:pic>
      <p:sp>
        <p:nvSpPr>
          <p:cNvPr id="8" name="CLASS" descr="{&quot;templafy&quot;:{&quot;id&quot;:&quot;38c78a7e-433c-44c7-a6b0-86832d8f3c1c&quot;}}">
            <a:extLst>
              <a:ext uri="{FF2B5EF4-FFF2-40B4-BE49-F238E27FC236}">
                <a16:creationId xmlns:a16="http://schemas.microsoft.com/office/drawing/2014/main" id="{F55355B6-7B41-4DFF-A7E3-75411D1D3EAC}"/>
              </a:ext>
            </a:extLst>
          </p:cNvPr>
          <p:cNvSpPr/>
          <p:nvPr userDrawn="1"/>
        </p:nvSpPr>
        <p:spPr>
          <a:xfrm>
            <a:off x="526917" y="6544950"/>
            <a:ext cx="2651051" cy="1384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spAutoFit/>
          </a:bodyPr>
          <a:lstStyle/>
          <a:p>
            <a:pPr algn="l"/>
            <a:endParaRPr lang="en-GB" sz="900" b="1">
              <a:solidFill>
                <a:schemeClr val="bg1"/>
              </a:solidFill>
            </a:endParaRPr>
          </a:p>
        </p:txBody>
      </p:sp>
      <p:sp>
        <p:nvSpPr>
          <p:cNvPr id="9" name="DATE" descr="{&quot;templafy&quot;:{&quot;id&quot;:&quot;7abec9a4-3c99-47f4-9ac0-0a36ba8fa2d7&quot;}}" title="Form.Date">
            <a:extLst>
              <a:ext uri="{FF2B5EF4-FFF2-40B4-BE49-F238E27FC236}">
                <a16:creationId xmlns:a16="http://schemas.microsoft.com/office/drawing/2014/main" id="{8B42E69A-2C04-489E-AA73-DAD4B432EAB0}"/>
              </a:ext>
            </a:extLst>
          </p:cNvPr>
          <p:cNvSpPr/>
          <p:nvPr userDrawn="1"/>
        </p:nvSpPr>
        <p:spPr>
          <a:xfrm>
            <a:off x="527050" y="6178188"/>
            <a:ext cx="2743200" cy="1538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spAutoFit/>
          </a:bodyPr>
          <a:lstStyle/>
          <a:p>
            <a:pPr algn="l"/>
            <a:r>
              <a:rPr lang="en-GB" sz="1000">
                <a:solidFill>
                  <a:schemeClr val="bg1"/>
                </a:solidFill>
              </a:rPr>
              <a:t>2 January 2024</a:t>
            </a:r>
          </a:p>
        </p:txBody>
      </p:sp>
    </p:spTree>
    <p:extLst>
      <p:ext uri="{BB962C8B-B14F-4D97-AF65-F5344CB8AC3E}">
        <p14:creationId xmlns:p14="http://schemas.microsoft.com/office/powerpoint/2010/main" val="4279226201"/>
      </p:ext>
    </p:extLst>
  </p:cSld>
  <p:clrMapOvr>
    <a:masterClrMapping/>
  </p:clrMapOvr>
  <p:transition>
    <p:fade/>
  </p:transition>
  <p:extLst>
    <p:ext uri="{DCECCB84-F9BA-43D5-87BE-67443E8EF086}">
      <p15:sldGuideLst xmlns:p15="http://schemas.microsoft.com/office/powerpoint/2012/main"/>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blank" preserve="1">
  <p:cSld name="Blank (Var 5)">
    <p:bg>
      <p:bgPr>
        <a:solidFill>
          <a:schemeClr val="accent5"/>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46609919"/>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blank" preserve="1">
  <p:cSld name="Blank (Var 6)">
    <p:bg>
      <p:bgPr>
        <a:solidFill>
          <a:schemeClr val="accent6"/>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03561171"/>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blank" preserve="1">
  <p:cSld name="Blank (Var 7)">
    <p:bg>
      <p:bgPr>
        <a:solidFill>
          <a:schemeClr val="tx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66113944"/>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blank" preserve="1">
  <p:cSld name="Blank LOGO (A)">
    <p:bg>
      <p:bgPr>
        <a:solidFill>
          <a:schemeClr val="bg2"/>
        </a:solidFill>
        <a:effectLst/>
      </p:bgPr>
    </p:bg>
    <p:spTree>
      <p:nvGrpSpPr>
        <p:cNvPr id="1" name=""/>
        <p:cNvGrpSpPr/>
        <p:nvPr/>
      </p:nvGrpSpPr>
      <p:grpSpPr>
        <a:xfrm>
          <a:off x="0" y="0"/>
          <a:ext cx="0" cy="0"/>
          <a:chOff x="0" y="0"/>
          <a:chExt cx="0" cy="0"/>
        </a:xfrm>
      </p:grpSpPr>
      <p:pic>
        <p:nvPicPr>
          <p:cNvPr id="3" name="image" descr="{&quot;templafy&quot;:{&quot;id&quot;:&quot;eeffe723-7e84-4915-9c91-cdd726234c0f&quot;}}">
            <a:extLst>
              <a:ext uri="{FF2B5EF4-FFF2-40B4-BE49-F238E27FC236}">
                <a16:creationId xmlns:a16="http://schemas.microsoft.com/office/drawing/2014/main" id="{DB73BC5C-F490-5911-B558-63EA2981150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29030" y="527051"/>
            <a:ext cx="871736" cy="738092"/>
          </a:xfrm>
          <a:prstGeom prst="rect">
            <a:avLst/>
          </a:prstGeom>
        </p:spPr>
      </p:pic>
    </p:spTree>
    <p:extLst>
      <p:ext uri="{BB962C8B-B14F-4D97-AF65-F5344CB8AC3E}">
        <p14:creationId xmlns:p14="http://schemas.microsoft.com/office/powerpoint/2010/main" val="4283267502"/>
      </p:ext>
    </p:extLst>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blank" preserve="1">
  <p:cSld name="Blank LOGO (B)">
    <p:bg>
      <p:bgPr>
        <a:solidFill>
          <a:schemeClr val="tx2"/>
        </a:solidFill>
        <a:effectLst/>
      </p:bgPr>
    </p:bg>
    <p:spTree>
      <p:nvGrpSpPr>
        <p:cNvPr id="1" name=""/>
        <p:cNvGrpSpPr/>
        <p:nvPr/>
      </p:nvGrpSpPr>
      <p:grpSpPr>
        <a:xfrm>
          <a:off x="0" y="0"/>
          <a:ext cx="0" cy="0"/>
          <a:chOff x="0" y="0"/>
          <a:chExt cx="0" cy="0"/>
        </a:xfrm>
      </p:grpSpPr>
      <p:pic>
        <p:nvPicPr>
          <p:cNvPr id="3" name="image" descr="UserProfile.Logo.LogoWhite&#10;&#10;{&quot;templafy&quot;:{&quot;type&quot;:&quot;image&quot;,&quot;binding&quot;:&quot;UserProfile.Logo.LogeWhite&quot;,&quot;inheritDimensions&quot;:&quot;inheritNone&quot;,&quot;height&quot;:&quot;{{UserProfile.Logo.PpLogoHeight}}&quot;}}">
            <a:extLst>
              <a:ext uri="{FF2B5EF4-FFF2-40B4-BE49-F238E27FC236}">
                <a16:creationId xmlns:a16="http://schemas.microsoft.com/office/drawing/2014/main" id="{5E9CDD0E-15A1-488F-8334-C3878352C75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29030" y="527051"/>
            <a:ext cx="864000" cy="738000"/>
          </a:xfrm>
          <a:prstGeom prst="rect">
            <a:avLst/>
          </a:prstGeom>
        </p:spPr>
      </p:pic>
    </p:spTree>
    <p:extLst>
      <p:ext uri="{BB962C8B-B14F-4D97-AF65-F5344CB8AC3E}">
        <p14:creationId xmlns:p14="http://schemas.microsoft.com/office/powerpoint/2010/main" val="3530347835"/>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2"/>
        </a:solidFill>
        <a:effectLst/>
      </p:bgPr>
    </p:bg>
    <p:spTree>
      <p:nvGrpSpPr>
        <p:cNvPr id="1" name=""/>
        <p:cNvGrpSpPr/>
        <p:nvPr/>
      </p:nvGrpSpPr>
      <p:grpSpPr>
        <a:xfrm>
          <a:off x="0" y="0"/>
          <a:ext cx="0" cy="0"/>
          <a:chOff x="0" y="0"/>
          <a:chExt cx="0" cy="0"/>
        </a:xfrm>
      </p:grpSpPr>
      <p:sp>
        <p:nvSpPr>
          <p:cNvPr id="19" name="Subtitle">
            <a:extLst>
              <a:ext uri="{FF2B5EF4-FFF2-40B4-BE49-F238E27FC236}">
                <a16:creationId xmlns:a16="http://schemas.microsoft.com/office/drawing/2014/main" id="{9951F095-226D-4DC2-8D51-4B7534539BBF}"/>
              </a:ext>
            </a:extLst>
          </p:cNvPr>
          <p:cNvSpPr>
            <a:spLocks noGrp="1"/>
          </p:cNvSpPr>
          <p:nvPr>
            <p:ph type="subTitle" idx="1" hasCustomPrompt="1"/>
          </p:nvPr>
        </p:nvSpPr>
        <p:spPr>
          <a:xfrm>
            <a:off x="526917" y="3811061"/>
            <a:ext cx="5472246" cy="1015663"/>
          </a:xfrm>
          <a:prstGeom prst="rect">
            <a:avLst/>
          </a:prstGeom>
        </p:spPr>
        <p:txBody>
          <a:bodyPr lIns="0">
            <a:spAutoFit/>
          </a:bodyPr>
          <a:lstStyle>
            <a:lvl1pPr marL="0" indent="0" algn="l">
              <a:lnSpc>
                <a:spcPct val="100000"/>
              </a:lnSpc>
              <a:spcBef>
                <a:spcPts val="0"/>
              </a:spcBef>
              <a:spcAft>
                <a:spcPts val="0"/>
              </a:spcAft>
              <a:buNone/>
              <a:defRPr sz="2200" b="0">
                <a:solidFill>
                  <a:schemeClr val="tx1"/>
                </a:solidFill>
              </a:defRPr>
            </a:lvl1pPr>
            <a:lvl2pPr marL="0" indent="0" algn="l">
              <a:lnSpc>
                <a:spcPct val="100000"/>
              </a:lnSpc>
              <a:spcBef>
                <a:spcPts val="0"/>
              </a:spcBef>
              <a:spcAft>
                <a:spcPts val="0"/>
              </a:spcAft>
              <a:buNone/>
              <a:tabLst>
                <a:tab pos="0" algn="l"/>
              </a:tabLst>
              <a:defRPr sz="1600">
                <a:solidFill>
                  <a:schemeClr val="accent1"/>
                </a:solidFill>
              </a:defRPr>
            </a:lvl2pPr>
            <a:lvl3pPr marL="0" indent="0" algn="l">
              <a:lnSpc>
                <a:spcPct val="100000"/>
              </a:lnSpc>
              <a:spcBef>
                <a:spcPts val="0"/>
              </a:spcBef>
              <a:spcAft>
                <a:spcPts val="0"/>
              </a:spcAft>
              <a:buNone/>
              <a:tabLst>
                <a:tab pos="0" algn="l"/>
              </a:tabLst>
              <a:defRPr sz="1400">
                <a:solidFill>
                  <a:schemeClr val="tx1"/>
                </a:solidFill>
              </a:defRPr>
            </a:lvl3pPr>
            <a:lvl4pPr marL="0" indent="0" algn="l">
              <a:spcBef>
                <a:spcPts val="0"/>
              </a:spcBef>
              <a:spcAft>
                <a:spcPts val="0"/>
              </a:spcAft>
              <a:buNone/>
              <a:tabLst>
                <a:tab pos="0" algn="l"/>
              </a:tabLst>
              <a:defRPr sz="1400">
                <a:solidFill>
                  <a:schemeClr val="tx1"/>
                </a:solidFill>
              </a:defRPr>
            </a:lvl4pPr>
            <a:lvl5pPr marL="0" indent="0" algn="l">
              <a:lnSpc>
                <a:spcPct val="100000"/>
              </a:lnSpc>
              <a:spcBef>
                <a:spcPts val="0"/>
              </a:spcBef>
              <a:spcAft>
                <a:spcPts val="0"/>
              </a:spcAft>
              <a:buNone/>
              <a:tabLst>
                <a:tab pos="0" algn="l"/>
              </a:tabLst>
              <a:defRPr sz="1400">
                <a:solidFill>
                  <a:schemeClr val="tx1"/>
                </a:solidFill>
              </a:defRPr>
            </a:lvl5pPr>
            <a:lvl6pPr marL="0" indent="0" algn="l">
              <a:spcBef>
                <a:spcPts val="0"/>
              </a:spcBef>
              <a:spcAft>
                <a:spcPts val="0"/>
              </a:spcAft>
              <a:buNone/>
              <a:tabLst>
                <a:tab pos="0" algn="l"/>
              </a:tabLst>
              <a:defRPr sz="1400">
                <a:solidFill>
                  <a:schemeClr val="tx1"/>
                </a:solidFill>
              </a:defRPr>
            </a:lvl6pPr>
            <a:lvl7pPr marL="0" indent="0" algn="l">
              <a:spcAft>
                <a:spcPts val="1200"/>
              </a:spcAft>
              <a:buNone/>
              <a:tabLst>
                <a:tab pos="0" algn="l"/>
              </a:tabLst>
              <a:defRPr sz="1400">
                <a:solidFill>
                  <a:schemeClr val="tx1"/>
                </a:solidFill>
              </a:defRPr>
            </a:lvl7pPr>
            <a:lvl8pPr marL="0" indent="0" algn="l">
              <a:spcAft>
                <a:spcPts val="1200"/>
              </a:spcAft>
              <a:buNone/>
              <a:tabLst>
                <a:tab pos="0" algn="l"/>
              </a:tabLst>
              <a:defRPr sz="1400">
                <a:solidFill>
                  <a:schemeClr val="tx1"/>
                </a:solidFill>
              </a:defRPr>
            </a:lvl8pPr>
            <a:lvl9pPr marL="0" indent="0" algn="l">
              <a:spcAft>
                <a:spcPts val="1200"/>
              </a:spcAft>
              <a:buNone/>
              <a:tabLst>
                <a:tab pos="0" algn="l"/>
              </a:tabLst>
              <a:defRPr sz="1400">
                <a:solidFill>
                  <a:schemeClr val="tx1"/>
                </a:solidFill>
              </a:defRPr>
            </a:lvl9pPr>
          </a:lstStyle>
          <a:p>
            <a:pPr lvl="0"/>
            <a:r>
              <a:rPr lang="en-US"/>
              <a:t>Style one (Subtitle)</a:t>
            </a:r>
          </a:p>
          <a:p>
            <a:pPr lvl="1"/>
            <a:r>
              <a:rPr lang="en-US"/>
              <a:t>Style two (Presenter/Client name)</a:t>
            </a:r>
          </a:p>
          <a:p>
            <a:pPr lvl="2"/>
            <a:r>
              <a:rPr lang="en-US"/>
              <a:t>Style three</a:t>
            </a:r>
          </a:p>
          <a:p>
            <a:pPr lvl="4"/>
            <a:r>
              <a:rPr lang="en-US"/>
              <a:t>Style four</a:t>
            </a:r>
          </a:p>
        </p:txBody>
      </p:sp>
      <p:sp>
        <p:nvSpPr>
          <p:cNvPr id="12" name="Title" descr="{&quot;templafy&quot;:{&quot;id&quot;:&quot;5755cf13-431b-4e0a-b9bb-3c9ce3564f7d&quot;}}" title="text">
            <a:extLst>
              <a:ext uri="{FF2B5EF4-FFF2-40B4-BE49-F238E27FC236}">
                <a16:creationId xmlns:a16="http://schemas.microsoft.com/office/drawing/2014/main" id="{736B9D71-0E70-44D3-9BFB-D7B2D49FD563}"/>
              </a:ext>
            </a:extLst>
          </p:cNvPr>
          <p:cNvSpPr>
            <a:spLocks noGrp="1"/>
          </p:cNvSpPr>
          <p:nvPr>
            <p:ph type="title" hasCustomPrompt="1"/>
          </p:nvPr>
        </p:nvSpPr>
        <p:spPr>
          <a:xfrm>
            <a:off x="526917" y="2799022"/>
            <a:ext cx="7080382" cy="677108"/>
          </a:xfrm>
          <a:prstGeom prst="rect">
            <a:avLst/>
          </a:prstGeom>
        </p:spPr>
        <p:txBody>
          <a:bodyPr wrap="square" lIns="0" anchor="b">
            <a:spAutoFit/>
          </a:bodyPr>
          <a:lstStyle>
            <a:lvl1pPr>
              <a:lnSpc>
                <a:spcPct val="100000"/>
              </a:lnSpc>
              <a:spcBef>
                <a:spcPts val="0"/>
              </a:spcBef>
              <a:spcAft>
                <a:spcPts val="0"/>
              </a:spcAft>
              <a:defRPr sz="4400" b="1">
                <a:solidFill>
                  <a:schemeClr val="tx1"/>
                </a:solidFill>
              </a:defRPr>
            </a:lvl1pPr>
          </a:lstStyle>
          <a:p>
            <a:r>
              <a:rPr lang="en-GB"/>
              <a:t>Title here</a:t>
            </a:r>
          </a:p>
        </p:txBody>
      </p:sp>
      <p:pic>
        <p:nvPicPr>
          <p:cNvPr id="1602335032" name="image" descr="{&quot;templafy&quot;:{&quot;id&quot;:&quot;7aadbb31-f792-4730-9e9e-12696b3395a3&quot;}}"/>
          <p:cNvPicPr>
            <a:picLocks noChangeAspect="1"/>
          </p:cNvPicPr>
          <p:nvPr/>
        </p:nvPicPr>
        <p:blipFill>
          <a:blip r:embed="rId2"/>
          <a:stretch>
            <a:fillRect/>
          </a:stretch>
        </p:blipFill>
        <p:spPr>
          <a:xfrm>
            <a:off x="529030" y="527051"/>
            <a:ext cx="871627" cy="738000"/>
          </a:xfrm>
          <a:prstGeom prst="rect">
            <a:avLst/>
          </a:prstGeom>
        </p:spPr>
      </p:pic>
      <p:sp>
        <p:nvSpPr>
          <p:cNvPr id="8" name="CLASS" descr="{&quot;templafy&quot;:{&quot;id&quot;:&quot;00f3d274-921a-4168-8ccd-30b0ab5a3dd7&quot;}}">
            <a:extLst>
              <a:ext uri="{FF2B5EF4-FFF2-40B4-BE49-F238E27FC236}">
                <a16:creationId xmlns:a16="http://schemas.microsoft.com/office/drawing/2014/main" id="{4ADEDD54-1119-44A0-8526-727E55813B66}"/>
              </a:ext>
            </a:extLst>
          </p:cNvPr>
          <p:cNvSpPr/>
          <p:nvPr userDrawn="1"/>
        </p:nvSpPr>
        <p:spPr>
          <a:xfrm>
            <a:off x="526917" y="6544950"/>
            <a:ext cx="2651051" cy="1384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spAutoFit/>
          </a:bodyPr>
          <a:lstStyle/>
          <a:p>
            <a:pPr algn="l"/>
            <a:r>
              <a:rPr lang="en-GB" sz="900" b="1">
                <a:solidFill>
                  <a:schemeClr val="tx1"/>
                </a:solidFill>
              </a:rPr>
              <a:t>Confidential - Secure</a:t>
            </a:r>
          </a:p>
        </p:txBody>
      </p:sp>
      <p:sp>
        <p:nvSpPr>
          <p:cNvPr id="6" name="DATE" descr="{&quot;templafy&quot;:{&quot;id&quot;:&quot;d5b235e0-3471-4d3d-ac5f-8ccb24726d26&quot;}}" title="Form.Date">
            <a:extLst>
              <a:ext uri="{FF2B5EF4-FFF2-40B4-BE49-F238E27FC236}">
                <a16:creationId xmlns:a16="http://schemas.microsoft.com/office/drawing/2014/main" id="{C0600C77-8C6D-46CC-A05D-13A956020A0F}"/>
              </a:ext>
            </a:extLst>
          </p:cNvPr>
          <p:cNvSpPr/>
          <p:nvPr userDrawn="1"/>
        </p:nvSpPr>
        <p:spPr>
          <a:xfrm>
            <a:off x="527050" y="6178188"/>
            <a:ext cx="2743200" cy="1538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spAutoFit/>
          </a:bodyPr>
          <a:lstStyle/>
          <a:p>
            <a:pPr algn="l"/>
            <a:r>
              <a:rPr lang="en-GB" sz="1000">
                <a:solidFill>
                  <a:schemeClr val="tx1"/>
                </a:solidFill>
              </a:rPr>
              <a:t>4 December 2023</a:t>
            </a:r>
          </a:p>
        </p:txBody>
      </p:sp>
    </p:spTree>
    <p:extLst>
      <p:ext uri="{BB962C8B-B14F-4D97-AF65-F5344CB8AC3E}">
        <p14:creationId xmlns:p14="http://schemas.microsoft.com/office/powerpoint/2010/main" val="193196065"/>
      </p:ext>
    </p:extLst>
  </p:cSld>
  <p:clrMapOvr>
    <a:masterClrMapping/>
  </p:clrMapOvr>
  <p:transition>
    <p:fade/>
  </p:transition>
  <p:extLst>
    <p:ext uri="{DCECCB84-F9BA-43D5-87BE-67443E8EF086}">
      <p15:sldGuideLst xmlns:p15="http://schemas.microsoft.com/office/powerpoint/2012/main"/>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Title Slide (N/S)">
    <p:bg>
      <p:bgPr>
        <a:solidFill>
          <a:schemeClr val="bg2"/>
        </a:solidFill>
        <a:effectLst/>
      </p:bgPr>
    </p:bg>
    <p:spTree>
      <p:nvGrpSpPr>
        <p:cNvPr id="1" name=""/>
        <p:cNvGrpSpPr/>
        <p:nvPr/>
      </p:nvGrpSpPr>
      <p:grpSpPr>
        <a:xfrm>
          <a:off x="0" y="0"/>
          <a:ext cx="0" cy="0"/>
          <a:chOff x="0" y="0"/>
          <a:chExt cx="0" cy="0"/>
        </a:xfrm>
      </p:grpSpPr>
      <p:sp>
        <p:nvSpPr>
          <p:cNvPr id="19" name="Subtitle">
            <a:extLst>
              <a:ext uri="{FF2B5EF4-FFF2-40B4-BE49-F238E27FC236}">
                <a16:creationId xmlns:a16="http://schemas.microsoft.com/office/drawing/2014/main" id="{9951F095-226D-4DC2-8D51-4B7534539BBF}"/>
              </a:ext>
            </a:extLst>
          </p:cNvPr>
          <p:cNvSpPr>
            <a:spLocks noGrp="1"/>
          </p:cNvSpPr>
          <p:nvPr>
            <p:ph type="subTitle" idx="1" hasCustomPrompt="1"/>
          </p:nvPr>
        </p:nvSpPr>
        <p:spPr>
          <a:xfrm>
            <a:off x="526917" y="3811061"/>
            <a:ext cx="5472246" cy="1015663"/>
          </a:xfrm>
          <a:prstGeom prst="rect">
            <a:avLst/>
          </a:prstGeom>
        </p:spPr>
        <p:txBody>
          <a:bodyPr lIns="0">
            <a:spAutoFit/>
          </a:bodyPr>
          <a:lstStyle>
            <a:lvl1pPr marL="0" indent="0" algn="l">
              <a:lnSpc>
                <a:spcPct val="100000"/>
              </a:lnSpc>
              <a:spcBef>
                <a:spcPts val="0"/>
              </a:spcBef>
              <a:spcAft>
                <a:spcPts val="0"/>
              </a:spcAft>
              <a:buNone/>
              <a:defRPr sz="2200" b="0">
                <a:solidFill>
                  <a:schemeClr val="tx1"/>
                </a:solidFill>
              </a:defRPr>
            </a:lvl1pPr>
            <a:lvl2pPr marL="0" indent="0" algn="l">
              <a:lnSpc>
                <a:spcPct val="100000"/>
              </a:lnSpc>
              <a:spcBef>
                <a:spcPts val="0"/>
              </a:spcBef>
              <a:spcAft>
                <a:spcPts val="0"/>
              </a:spcAft>
              <a:buNone/>
              <a:tabLst>
                <a:tab pos="0" algn="l"/>
              </a:tabLst>
              <a:defRPr sz="1600">
                <a:solidFill>
                  <a:schemeClr val="accent1"/>
                </a:solidFill>
              </a:defRPr>
            </a:lvl2pPr>
            <a:lvl3pPr marL="0" indent="0" algn="l">
              <a:lnSpc>
                <a:spcPct val="100000"/>
              </a:lnSpc>
              <a:spcBef>
                <a:spcPts val="0"/>
              </a:spcBef>
              <a:spcAft>
                <a:spcPts val="0"/>
              </a:spcAft>
              <a:buNone/>
              <a:tabLst>
                <a:tab pos="0" algn="l"/>
              </a:tabLst>
              <a:defRPr sz="1400">
                <a:solidFill>
                  <a:schemeClr val="tx1"/>
                </a:solidFill>
              </a:defRPr>
            </a:lvl3pPr>
            <a:lvl4pPr marL="0" indent="0" algn="l">
              <a:spcBef>
                <a:spcPts val="0"/>
              </a:spcBef>
              <a:spcAft>
                <a:spcPts val="0"/>
              </a:spcAft>
              <a:buNone/>
              <a:tabLst>
                <a:tab pos="0" algn="l"/>
              </a:tabLst>
              <a:defRPr sz="1400">
                <a:solidFill>
                  <a:schemeClr val="tx1"/>
                </a:solidFill>
              </a:defRPr>
            </a:lvl4pPr>
            <a:lvl5pPr marL="0" indent="0" algn="l">
              <a:lnSpc>
                <a:spcPct val="100000"/>
              </a:lnSpc>
              <a:spcBef>
                <a:spcPts val="0"/>
              </a:spcBef>
              <a:spcAft>
                <a:spcPts val="0"/>
              </a:spcAft>
              <a:buNone/>
              <a:tabLst>
                <a:tab pos="0" algn="l"/>
              </a:tabLst>
              <a:defRPr sz="1400">
                <a:solidFill>
                  <a:schemeClr val="tx1"/>
                </a:solidFill>
              </a:defRPr>
            </a:lvl5pPr>
            <a:lvl6pPr marL="0" indent="0" algn="l">
              <a:spcBef>
                <a:spcPts val="0"/>
              </a:spcBef>
              <a:spcAft>
                <a:spcPts val="0"/>
              </a:spcAft>
              <a:buNone/>
              <a:tabLst>
                <a:tab pos="0" algn="l"/>
              </a:tabLst>
              <a:defRPr sz="1400">
                <a:solidFill>
                  <a:schemeClr val="tx1"/>
                </a:solidFill>
              </a:defRPr>
            </a:lvl6pPr>
            <a:lvl7pPr marL="0" indent="0" algn="l">
              <a:spcAft>
                <a:spcPts val="1200"/>
              </a:spcAft>
              <a:buNone/>
              <a:tabLst>
                <a:tab pos="0" algn="l"/>
              </a:tabLst>
              <a:defRPr sz="1400">
                <a:solidFill>
                  <a:schemeClr val="tx1"/>
                </a:solidFill>
              </a:defRPr>
            </a:lvl7pPr>
            <a:lvl8pPr marL="0" indent="0" algn="l">
              <a:spcAft>
                <a:spcPts val="1200"/>
              </a:spcAft>
              <a:buNone/>
              <a:tabLst>
                <a:tab pos="0" algn="l"/>
              </a:tabLst>
              <a:defRPr sz="1400">
                <a:solidFill>
                  <a:schemeClr val="tx1"/>
                </a:solidFill>
              </a:defRPr>
            </a:lvl8pPr>
            <a:lvl9pPr marL="0" indent="0" algn="l">
              <a:spcAft>
                <a:spcPts val="1200"/>
              </a:spcAft>
              <a:buNone/>
              <a:tabLst>
                <a:tab pos="0" algn="l"/>
              </a:tabLst>
              <a:defRPr sz="1400">
                <a:solidFill>
                  <a:schemeClr val="tx1"/>
                </a:solidFill>
              </a:defRPr>
            </a:lvl9pPr>
          </a:lstStyle>
          <a:p>
            <a:pPr lvl="0"/>
            <a:r>
              <a:rPr lang="en-US"/>
              <a:t>Style one (Subtitle)</a:t>
            </a:r>
          </a:p>
          <a:p>
            <a:pPr lvl="1"/>
            <a:r>
              <a:rPr lang="en-US"/>
              <a:t>Style two (Presenter/Client name)</a:t>
            </a:r>
          </a:p>
          <a:p>
            <a:pPr lvl="2"/>
            <a:r>
              <a:rPr lang="en-US"/>
              <a:t>Style three</a:t>
            </a:r>
          </a:p>
          <a:p>
            <a:pPr lvl="4"/>
            <a:r>
              <a:rPr lang="en-US"/>
              <a:t>Style four</a:t>
            </a:r>
          </a:p>
        </p:txBody>
      </p:sp>
      <p:sp>
        <p:nvSpPr>
          <p:cNvPr id="12" name="Title" descr="{&quot;templafy&quot;:{&quot;id&quot;:&quot;5755cf13-431b-4e0a-b9bb-3c9ce3564f7d&quot;}}" title="text">
            <a:extLst>
              <a:ext uri="{FF2B5EF4-FFF2-40B4-BE49-F238E27FC236}">
                <a16:creationId xmlns:a16="http://schemas.microsoft.com/office/drawing/2014/main" id="{736B9D71-0E70-44D3-9BFB-D7B2D49FD563}"/>
              </a:ext>
            </a:extLst>
          </p:cNvPr>
          <p:cNvSpPr>
            <a:spLocks noGrp="1"/>
          </p:cNvSpPr>
          <p:nvPr>
            <p:ph type="title" hasCustomPrompt="1"/>
          </p:nvPr>
        </p:nvSpPr>
        <p:spPr>
          <a:xfrm>
            <a:off x="526917" y="2799022"/>
            <a:ext cx="7080382" cy="677108"/>
          </a:xfrm>
          <a:prstGeom prst="rect">
            <a:avLst/>
          </a:prstGeom>
        </p:spPr>
        <p:txBody>
          <a:bodyPr wrap="square" lIns="0" anchor="b">
            <a:spAutoFit/>
          </a:bodyPr>
          <a:lstStyle>
            <a:lvl1pPr>
              <a:lnSpc>
                <a:spcPct val="100000"/>
              </a:lnSpc>
              <a:spcBef>
                <a:spcPts val="0"/>
              </a:spcBef>
              <a:spcAft>
                <a:spcPts val="0"/>
              </a:spcAft>
              <a:defRPr sz="4400" b="1">
                <a:solidFill>
                  <a:schemeClr val="tx1"/>
                </a:solidFill>
              </a:defRPr>
            </a:lvl1pPr>
          </a:lstStyle>
          <a:p>
            <a:r>
              <a:rPr lang="en-GB"/>
              <a:t>Title here</a:t>
            </a:r>
          </a:p>
        </p:txBody>
      </p:sp>
      <p:sp>
        <p:nvSpPr>
          <p:cNvPr id="10" name="LOGO 2">
            <a:extLst>
              <a:ext uri="{FF2B5EF4-FFF2-40B4-BE49-F238E27FC236}">
                <a16:creationId xmlns:a16="http://schemas.microsoft.com/office/drawing/2014/main" id="{2FDED80F-3890-440B-8C5A-C5EBA0D6A226}"/>
              </a:ext>
            </a:extLst>
          </p:cNvPr>
          <p:cNvSpPr>
            <a:spLocks noGrp="1"/>
          </p:cNvSpPr>
          <p:nvPr>
            <p:ph type="pic" sz="quarter" idx="12" hasCustomPrompt="1"/>
          </p:nvPr>
        </p:nvSpPr>
        <p:spPr>
          <a:xfrm>
            <a:off x="3358356" y="527051"/>
            <a:ext cx="1336679" cy="738716"/>
          </a:xfrm>
        </p:spPr>
        <p:txBody>
          <a:bodyPr anchor="ctr"/>
          <a:lstStyle>
            <a:lvl1pPr algn="ctr">
              <a:defRPr sz="1000">
                <a:solidFill>
                  <a:schemeClr val="tx2"/>
                </a:solidFill>
              </a:defRPr>
            </a:lvl1pPr>
          </a:lstStyle>
          <a:p>
            <a:r>
              <a:rPr lang="en-US"/>
              <a:t>Partner Logo</a:t>
            </a:r>
          </a:p>
        </p:txBody>
      </p:sp>
      <p:sp>
        <p:nvSpPr>
          <p:cNvPr id="9" name="LOGO 1">
            <a:extLst>
              <a:ext uri="{FF2B5EF4-FFF2-40B4-BE49-F238E27FC236}">
                <a16:creationId xmlns:a16="http://schemas.microsoft.com/office/drawing/2014/main" id="{09B0418B-42D8-4E7A-8539-5E16E8F8A6BC}"/>
              </a:ext>
            </a:extLst>
          </p:cNvPr>
          <p:cNvSpPr>
            <a:spLocks noGrp="1"/>
          </p:cNvSpPr>
          <p:nvPr>
            <p:ph type="pic" sz="quarter" idx="11" hasCustomPrompt="1"/>
          </p:nvPr>
        </p:nvSpPr>
        <p:spPr>
          <a:xfrm>
            <a:off x="1711321" y="527051"/>
            <a:ext cx="1336679" cy="738716"/>
          </a:xfrm>
        </p:spPr>
        <p:txBody>
          <a:bodyPr anchor="ctr"/>
          <a:lstStyle>
            <a:lvl1pPr algn="ctr">
              <a:defRPr sz="1000">
                <a:solidFill>
                  <a:schemeClr val="tx2"/>
                </a:solidFill>
              </a:defRPr>
            </a:lvl1pPr>
          </a:lstStyle>
          <a:p>
            <a:r>
              <a:rPr lang="en-US"/>
              <a:t>Client Logo</a:t>
            </a:r>
          </a:p>
        </p:txBody>
      </p:sp>
      <p:pic>
        <p:nvPicPr>
          <p:cNvPr id="669919509" name="image" descr="{&quot;templafy&quot;:{&quot;id&quot;:&quot;1df5fb74-182b-4b17-b969-7b7e903c8202&quot;}}"/>
          <p:cNvPicPr>
            <a:picLocks noChangeAspect="1"/>
          </p:cNvPicPr>
          <p:nvPr/>
        </p:nvPicPr>
        <p:blipFill>
          <a:blip r:embed="rId2"/>
          <a:stretch>
            <a:fillRect/>
          </a:stretch>
        </p:blipFill>
        <p:spPr>
          <a:xfrm>
            <a:off x="529030" y="527051"/>
            <a:ext cx="871627" cy="738000"/>
          </a:xfrm>
          <a:prstGeom prst="rect">
            <a:avLst/>
          </a:prstGeom>
        </p:spPr>
      </p:pic>
      <p:sp>
        <p:nvSpPr>
          <p:cNvPr id="8" name="CLASS" descr="{&quot;templafy&quot;:{&quot;id&quot;:&quot;16221ed2-9725-4407-abc7-3539b19f8ddf&quot;}}">
            <a:extLst>
              <a:ext uri="{FF2B5EF4-FFF2-40B4-BE49-F238E27FC236}">
                <a16:creationId xmlns:a16="http://schemas.microsoft.com/office/drawing/2014/main" id="{88D9172A-D409-485C-9FF0-F5FAFAFE6FED}"/>
              </a:ext>
            </a:extLst>
          </p:cNvPr>
          <p:cNvSpPr/>
          <p:nvPr userDrawn="1"/>
        </p:nvSpPr>
        <p:spPr>
          <a:xfrm>
            <a:off x="526917" y="6544950"/>
            <a:ext cx="2651051" cy="1384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spAutoFit/>
          </a:bodyPr>
          <a:lstStyle/>
          <a:p>
            <a:pPr algn="l"/>
            <a:r>
              <a:rPr lang="en-GB" sz="900" b="1">
                <a:solidFill>
                  <a:schemeClr val="tx1"/>
                </a:solidFill>
              </a:rPr>
              <a:t>Confidential - Secure</a:t>
            </a:r>
          </a:p>
        </p:txBody>
      </p:sp>
      <p:sp>
        <p:nvSpPr>
          <p:cNvPr id="13" name="DATE" descr="{&quot;templafy&quot;:{&quot;id&quot;:&quot;c484426c-1583-491c-893d-f0ff62019663&quot;}}" title="Form.Date">
            <a:extLst>
              <a:ext uri="{FF2B5EF4-FFF2-40B4-BE49-F238E27FC236}">
                <a16:creationId xmlns:a16="http://schemas.microsoft.com/office/drawing/2014/main" id="{49B191DC-89D8-451F-996E-51E8B9F47C5E}"/>
              </a:ext>
            </a:extLst>
          </p:cNvPr>
          <p:cNvSpPr/>
          <p:nvPr userDrawn="1"/>
        </p:nvSpPr>
        <p:spPr>
          <a:xfrm>
            <a:off x="527050" y="6162800"/>
            <a:ext cx="2743200" cy="1846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spAutoFit/>
          </a:bodyPr>
          <a:lstStyle/>
          <a:p>
            <a:pPr algn="l"/>
            <a:r>
              <a:rPr lang="en-GB" sz="1200">
                <a:solidFill>
                  <a:schemeClr val="tx1"/>
                </a:solidFill>
              </a:rPr>
              <a:t>4 December 2023</a:t>
            </a:r>
          </a:p>
        </p:txBody>
      </p:sp>
    </p:spTree>
    <p:extLst>
      <p:ext uri="{BB962C8B-B14F-4D97-AF65-F5344CB8AC3E}">
        <p14:creationId xmlns:p14="http://schemas.microsoft.com/office/powerpoint/2010/main" val="2858827477"/>
      </p:ext>
    </p:extLst>
  </p:cSld>
  <p:clrMapOvr>
    <a:masterClrMapping/>
  </p:clrMapOvr>
  <p:transition>
    <p:fade/>
  </p:transition>
  <p:extLst>
    <p:ext uri="{DCECCB84-F9BA-43D5-87BE-67443E8EF086}">
      <p15:sldGuideLst xmlns:p15="http://schemas.microsoft.com/office/powerpoint/2012/main"/>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Section Header (N/S)">
    <p:bg>
      <p:bgPr>
        <a:solidFill>
          <a:schemeClr val="accent1"/>
        </a:solidFill>
        <a:effectLst/>
      </p:bgPr>
    </p:bg>
    <p:spTree>
      <p:nvGrpSpPr>
        <p:cNvPr id="1" name=""/>
        <p:cNvGrpSpPr/>
        <p:nvPr/>
      </p:nvGrpSpPr>
      <p:grpSpPr>
        <a:xfrm>
          <a:off x="0" y="0"/>
          <a:ext cx="0" cy="0"/>
          <a:chOff x="0" y="0"/>
          <a:chExt cx="0" cy="0"/>
        </a:xfrm>
      </p:grpSpPr>
      <p:sp>
        <p:nvSpPr>
          <p:cNvPr id="7" name="Subtitle">
            <a:extLst>
              <a:ext uri="{FF2B5EF4-FFF2-40B4-BE49-F238E27FC236}">
                <a16:creationId xmlns:a16="http://schemas.microsoft.com/office/drawing/2014/main" id="{520FF694-9FF9-4CF5-B4E0-87268CC23A04}"/>
              </a:ext>
            </a:extLst>
          </p:cNvPr>
          <p:cNvSpPr>
            <a:spLocks noGrp="1"/>
          </p:cNvSpPr>
          <p:nvPr>
            <p:ph type="subTitle" idx="1" hasCustomPrompt="1"/>
          </p:nvPr>
        </p:nvSpPr>
        <p:spPr>
          <a:xfrm>
            <a:off x="526917" y="3811061"/>
            <a:ext cx="5472246" cy="1015663"/>
          </a:xfrm>
          <a:prstGeom prst="rect">
            <a:avLst/>
          </a:prstGeom>
        </p:spPr>
        <p:txBody>
          <a:bodyPr lIns="0">
            <a:spAutoFit/>
          </a:bodyPr>
          <a:lstStyle>
            <a:lvl1pPr marL="0" indent="0" algn="l">
              <a:lnSpc>
                <a:spcPct val="100000"/>
              </a:lnSpc>
              <a:spcBef>
                <a:spcPts val="0"/>
              </a:spcBef>
              <a:spcAft>
                <a:spcPts val="0"/>
              </a:spcAft>
              <a:buNone/>
              <a:defRPr sz="2200" b="0">
                <a:solidFill>
                  <a:schemeClr val="bg1"/>
                </a:solidFill>
              </a:defRPr>
            </a:lvl1pPr>
            <a:lvl2pPr marL="0" indent="0" algn="l">
              <a:lnSpc>
                <a:spcPct val="100000"/>
              </a:lnSpc>
              <a:spcBef>
                <a:spcPts val="0"/>
              </a:spcBef>
              <a:spcAft>
                <a:spcPts val="0"/>
              </a:spcAft>
              <a:buNone/>
              <a:tabLst>
                <a:tab pos="0" algn="l"/>
              </a:tabLst>
              <a:defRPr sz="1600">
                <a:solidFill>
                  <a:schemeClr val="bg1"/>
                </a:solidFill>
              </a:defRPr>
            </a:lvl2pPr>
            <a:lvl3pPr marL="0" indent="0" algn="l">
              <a:lnSpc>
                <a:spcPct val="100000"/>
              </a:lnSpc>
              <a:spcBef>
                <a:spcPts val="0"/>
              </a:spcBef>
              <a:spcAft>
                <a:spcPts val="0"/>
              </a:spcAft>
              <a:buNone/>
              <a:tabLst>
                <a:tab pos="0" algn="l"/>
              </a:tabLst>
              <a:defRPr sz="1400">
                <a:solidFill>
                  <a:schemeClr val="bg1"/>
                </a:solidFill>
              </a:defRPr>
            </a:lvl3pPr>
            <a:lvl4pPr marL="0" indent="0" algn="l">
              <a:spcBef>
                <a:spcPts val="0"/>
              </a:spcBef>
              <a:spcAft>
                <a:spcPts val="0"/>
              </a:spcAft>
              <a:buNone/>
              <a:tabLst>
                <a:tab pos="0" algn="l"/>
              </a:tabLst>
              <a:defRPr sz="1400">
                <a:solidFill>
                  <a:schemeClr val="bg1"/>
                </a:solidFill>
              </a:defRPr>
            </a:lvl4pPr>
            <a:lvl5pPr marL="0" indent="0" algn="l">
              <a:lnSpc>
                <a:spcPct val="100000"/>
              </a:lnSpc>
              <a:spcBef>
                <a:spcPts val="0"/>
              </a:spcBef>
              <a:spcAft>
                <a:spcPts val="0"/>
              </a:spcAft>
              <a:buNone/>
              <a:tabLst>
                <a:tab pos="0" algn="l"/>
              </a:tabLst>
              <a:defRPr sz="1400">
                <a:solidFill>
                  <a:schemeClr val="bg1"/>
                </a:solidFill>
              </a:defRPr>
            </a:lvl5pPr>
            <a:lvl6pPr marL="0" indent="0" algn="l">
              <a:spcBef>
                <a:spcPts val="0"/>
              </a:spcBef>
              <a:spcAft>
                <a:spcPts val="0"/>
              </a:spcAft>
              <a:buNone/>
              <a:tabLst>
                <a:tab pos="0" algn="l"/>
              </a:tabLst>
              <a:defRPr sz="1400">
                <a:solidFill>
                  <a:schemeClr val="bg1"/>
                </a:solidFill>
              </a:defRPr>
            </a:lvl6pPr>
            <a:lvl7pPr marL="0" indent="0" algn="l">
              <a:spcAft>
                <a:spcPts val="1200"/>
              </a:spcAft>
              <a:buNone/>
              <a:tabLst>
                <a:tab pos="0" algn="l"/>
              </a:tabLst>
              <a:defRPr sz="1400">
                <a:solidFill>
                  <a:schemeClr val="bg1"/>
                </a:solidFill>
              </a:defRPr>
            </a:lvl7pPr>
            <a:lvl8pPr marL="0" indent="0" algn="l">
              <a:spcAft>
                <a:spcPts val="1200"/>
              </a:spcAft>
              <a:buNone/>
              <a:tabLst>
                <a:tab pos="0" algn="l"/>
              </a:tabLst>
              <a:defRPr sz="1400">
                <a:solidFill>
                  <a:schemeClr val="bg1"/>
                </a:solidFill>
              </a:defRPr>
            </a:lvl8pPr>
            <a:lvl9pPr marL="0" indent="0" algn="l">
              <a:spcAft>
                <a:spcPts val="1200"/>
              </a:spcAft>
              <a:buNone/>
              <a:tabLst>
                <a:tab pos="0" algn="l"/>
              </a:tabLst>
              <a:defRPr sz="1400">
                <a:solidFill>
                  <a:schemeClr val="bg1"/>
                </a:solidFill>
              </a:defRPr>
            </a:lvl9pPr>
          </a:lstStyle>
          <a:p>
            <a:pPr lvl="0"/>
            <a:r>
              <a:rPr lang="en-US"/>
              <a:t>Style one (Subtitle)</a:t>
            </a:r>
          </a:p>
          <a:p>
            <a:pPr lvl="1"/>
            <a:r>
              <a:rPr lang="en-US"/>
              <a:t>Style two (Presenter/Client name)</a:t>
            </a:r>
          </a:p>
          <a:p>
            <a:pPr lvl="2"/>
            <a:r>
              <a:rPr lang="en-US"/>
              <a:t>Style three</a:t>
            </a:r>
          </a:p>
          <a:p>
            <a:pPr lvl="4"/>
            <a:r>
              <a:rPr lang="en-US"/>
              <a:t>Style four</a:t>
            </a:r>
          </a:p>
        </p:txBody>
      </p:sp>
      <p:sp>
        <p:nvSpPr>
          <p:cNvPr id="11" name="Title" descr="{&quot;templafy&quot;:{&quot;id&quot;:&quot;5755cf13-431b-4e0a-b9bb-3c9ce3564f7d&quot;}}" title="text">
            <a:extLst>
              <a:ext uri="{FF2B5EF4-FFF2-40B4-BE49-F238E27FC236}">
                <a16:creationId xmlns:a16="http://schemas.microsoft.com/office/drawing/2014/main" id="{E5D0BC48-5862-4884-83B7-4ADC6D93D33E}"/>
              </a:ext>
            </a:extLst>
          </p:cNvPr>
          <p:cNvSpPr>
            <a:spLocks noGrp="1"/>
          </p:cNvSpPr>
          <p:nvPr>
            <p:ph type="title" hasCustomPrompt="1"/>
          </p:nvPr>
        </p:nvSpPr>
        <p:spPr>
          <a:xfrm>
            <a:off x="526918" y="2799022"/>
            <a:ext cx="6760990" cy="677108"/>
          </a:xfrm>
          <a:prstGeom prst="rect">
            <a:avLst/>
          </a:prstGeom>
        </p:spPr>
        <p:txBody>
          <a:bodyPr wrap="square" lIns="0" anchor="b">
            <a:spAutoFit/>
          </a:bodyPr>
          <a:lstStyle>
            <a:lvl1pPr>
              <a:lnSpc>
                <a:spcPct val="100000"/>
              </a:lnSpc>
              <a:spcBef>
                <a:spcPts val="0"/>
              </a:spcBef>
              <a:spcAft>
                <a:spcPts val="0"/>
              </a:spcAft>
              <a:defRPr sz="4400" b="1">
                <a:solidFill>
                  <a:schemeClr val="bg1"/>
                </a:solidFill>
              </a:defRPr>
            </a:lvl1pPr>
          </a:lstStyle>
          <a:p>
            <a:r>
              <a:rPr lang="en-GB"/>
              <a:t>Title here</a:t>
            </a:r>
          </a:p>
        </p:txBody>
      </p:sp>
      <p:pic>
        <p:nvPicPr>
          <p:cNvPr id="6" name="image" descr="UserProfile.Logo.LogoWhite&#10;&#10;{&quot;templafy&quot;:{&quot;type&quot;:&quot;image&quot;,&quot;binding&quot;:&quot;UserProfile.Logo.LogoWhite&quot;,&quot;inheritDimensions&quot;:&quot;inheritNone&quot;,&quot;height&quot;:&quot;{{UserProfile.Logo.PpLogoHeight}}&quot;}}">
            <a:extLst>
              <a:ext uri="{FF2B5EF4-FFF2-40B4-BE49-F238E27FC236}">
                <a16:creationId xmlns:a16="http://schemas.microsoft.com/office/drawing/2014/main" id="{972643E3-91DE-48FB-992D-C2DDBF65E37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29030" y="527051"/>
            <a:ext cx="864000" cy="738000"/>
          </a:xfrm>
          <a:prstGeom prst="rect">
            <a:avLst/>
          </a:prstGeom>
        </p:spPr>
      </p:pic>
      <p:sp>
        <p:nvSpPr>
          <p:cNvPr id="8" name="CLASS" descr="{&quot;templafy&quot;:{&quot;id&quot;:&quot;82658c23-7c7e-4850-abaa-268e8fa88b9f&quot;}}">
            <a:extLst>
              <a:ext uri="{FF2B5EF4-FFF2-40B4-BE49-F238E27FC236}">
                <a16:creationId xmlns:a16="http://schemas.microsoft.com/office/drawing/2014/main" id="{F55355B6-7B41-4DFF-A7E3-75411D1D3EAC}"/>
              </a:ext>
            </a:extLst>
          </p:cNvPr>
          <p:cNvSpPr/>
          <p:nvPr userDrawn="1"/>
        </p:nvSpPr>
        <p:spPr>
          <a:xfrm>
            <a:off x="526917" y="6544950"/>
            <a:ext cx="2651051" cy="1384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spAutoFit/>
          </a:bodyPr>
          <a:lstStyle/>
          <a:p>
            <a:pPr algn="l"/>
            <a:r>
              <a:rPr lang="en-GB" sz="900" b="1">
                <a:solidFill>
                  <a:schemeClr val="bg1"/>
                </a:solidFill>
              </a:rPr>
              <a:t>Confidential - Secure</a:t>
            </a:r>
          </a:p>
        </p:txBody>
      </p:sp>
      <p:sp>
        <p:nvSpPr>
          <p:cNvPr id="9" name="DATE" descr="{&quot;templafy&quot;:{&quot;id&quot;:&quot;30e4a788-3ad8-43f6-af66-81dc7d0bb113&quot;}}" title="Form.Date">
            <a:extLst>
              <a:ext uri="{FF2B5EF4-FFF2-40B4-BE49-F238E27FC236}">
                <a16:creationId xmlns:a16="http://schemas.microsoft.com/office/drawing/2014/main" id="{8B42E69A-2C04-489E-AA73-DAD4B432EAB0}"/>
              </a:ext>
            </a:extLst>
          </p:cNvPr>
          <p:cNvSpPr/>
          <p:nvPr userDrawn="1"/>
        </p:nvSpPr>
        <p:spPr>
          <a:xfrm>
            <a:off x="527050" y="6178188"/>
            <a:ext cx="2743200" cy="1538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spAutoFit/>
          </a:bodyPr>
          <a:lstStyle/>
          <a:p>
            <a:pPr algn="l"/>
            <a:r>
              <a:rPr lang="en-GB" sz="1000">
                <a:solidFill>
                  <a:schemeClr val="bg1"/>
                </a:solidFill>
              </a:rPr>
              <a:t>4 December 2023</a:t>
            </a:r>
          </a:p>
        </p:txBody>
      </p:sp>
    </p:spTree>
    <p:extLst>
      <p:ext uri="{BB962C8B-B14F-4D97-AF65-F5344CB8AC3E}">
        <p14:creationId xmlns:p14="http://schemas.microsoft.com/office/powerpoint/2010/main" val="3607779372"/>
      </p:ext>
    </p:extLst>
  </p:cSld>
  <p:clrMapOvr>
    <a:masterClrMapping/>
  </p:clrMapOvr>
  <p:transition>
    <p:fade/>
  </p:transition>
  <p:extLst>
    <p:ext uri="{DCECCB84-F9BA-43D5-87BE-67443E8EF086}">
      <p15:sldGuideLst xmlns:p15="http://schemas.microsoft.com/office/powerpoint/2012/main"/>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Thank you (N/S)">
    <p:bg>
      <p:bgPr>
        <a:solidFill>
          <a:schemeClr val="bg2"/>
        </a:solidFill>
        <a:effectLst/>
      </p:bgPr>
    </p:bg>
    <p:spTree>
      <p:nvGrpSpPr>
        <p:cNvPr id="1" name=""/>
        <p:cNvGrpSpPr/>
        <p:nvPr/>
      </p:nvGrpSpPr>
      <p:grpSpPr>
        <a:xfrm>
          <a:off x="0" y="0"/>
          <a:ext cx="0" cy="0"/>
          <a:chOff x="0" y="0"/>
          <a:chExt cx="0" cy="0"/>
        </a:xfrm>
      </p:grpSpPr>
      <p:sp>
        <p:nvSpPr>
          <p:cNvPr id="17" name="Thank you">
            <a:extLst>
              <a:ext uri="{FF2B5EF4-FFF2-40B4-BE49-F238E27FC236}">
                <a16:creationId xmlns:a16="http://schemas.microsoft.com/office/drawing/2014/main" id="{680CBA71-A2EF-49E7-B036-C571EC1026EF}"/>
              </a:ext>
            </a:extLst>
          </p:cNvPr>
          <p:cNvSpPr/>
          <p:nvPr userDrawn="1"/>
        </p:nvSpPr>
        <p:spPr>
          <a:xfrm>
            <a:off x="526914" y="2921169"/>
            <a:ext cx="4238340" cy="10156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l"/>
            <a:r>
              <a:rPr kumimoji="0" lang="en-US" sz="6600" b="1" i="0" u="none" strike="noStrike" kern="1200" cap="none" spc="0" normalizeH="0" baseline="0" noProof="0">
                <a:ln>
                  <a:noFill/>
                </a:ln>
                <a:solidFill>
                  <a:schemeClr val="tx1"/>
                </a:solidFill>
                <a:effectLst/>
                <a:uLnTx/>
                <a:uFillTx/>
                <a:latin typeface="+mn-lt"/>
                <a:ea typeface="+mj-ea"/>
                <a:cs typeface="+mj-cs"/>
              </a:rPr>
              <a:t>Thank you</a:t>
            </a:r>
            <a:endParaRPr lang="en-GB" sz="6600" b="1">
              <a:solidFill>
                <a:schemeClr val="tx1"/>
              </a:solidFill>
            </a:endParaRPr>
          </a:p>
        </p:txBody>
      </p:sp>
      <p:pic>
        <p:nvPicPr>
          <p:cNvPr id="1656495469" name="image" descr="{&quot;templafy&quot;:{&quot;id&quot;:&quot;21380835-f743-4adc-a93a-aae5565e7a82&quot;}}"/>
          <p:cNvPicPr>
            <a:picLocks noChangeAspect="1"/>
          </p:cNvPicPr>
          <p:nvPr/>
        </p:nvPicPr>
        <p:blipFill>
          <a:blip r:embed="rId2"/>
          <a:stretch>
            <a:fillRect/>
          </a:stretch>
        </p:blipFill>
        <p:spPr>
          <a:xfrm>
            <a:off x="529030" y="527051"/>
            <a:ext cx="871627" cy="738000"/>
          </a:xfrm>
          <a:prstGeom prst="rect">
            <a:avLst/>
          </a:prstGeom>
        </p:spPr>
      </p:pic>
      <p:sp>
        <p:nvSpPr>
          <p:cNvPr id="4" name="CLASS" descr="{&quot;templafy&quot;:{&quot;id&quot;:&quot;5149e8eb-753b-4c46-8f9c-8f041bf9ed37&quot;}}">
            <a:extLst>
              <a:ext uri="{FF2B5EF4-FFF2-40B4-BE49-F238E27FC236}">
                <a16:creationId xmlns:a16="http://schemas.microsoft.com/office/drawing/2014/main" id="{6C5B5893-660A-4324-8745-BA513FEB49E3}"/>
              </a:ext>
            </a:extLst>
          </p:cNvPr>
          <p:cNvSpPr/>
          <p:nvPr userDrawn="1"/>
        </p:nvSpPr>
        <p:spPr>
          <a:xfrm>
            <a:off x="526917" y="6544950"/>
            <a:ext cx="2651051" cy="1384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spAutoFit/>
          </a:bodyPr>
          <a:lstStyle/>
          <a:p>
            <a:pPr algn="l"/>
            <a:r>
              <a:rPr lang="en-GB" sz="900" b="1">
                <a:solidFill>
                  <a:schemeClr val="tx1"/>
                </a:solidFill>
              </a:rPr>
              <a:t>Confidential - Secure</a:t>
            </a:r>
          </a:p>
        </p:txBody>
      </p:sp>
    </p:spTree>
    <p:extLst>
      <p:ext uri="{BB962C8B-B14F-4D97-AF65-F5344CB8AC3E}">
        <p14:creationId xmlns:p14="http://schemas.microsoft.com/office/powerpoint/2010/main" val="3655086304"/>
      </p:ext>
    </p:extLst>
  </p:cSld>
  <p:clrMapOvr>
    <a:masterClrMapping/>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Index Slide 01">
    <p:bg>
      <p:bgPr>
        <a:solidFill>
          <a:schemeClr val="accent1"/>
        </a:solidFill>
        <a:effectLst/>
      </p:bgPr>
    </p:bg>
    <p:spTree>
      <p:nvGrpSpPr>
        <p:cNvPr id="1" name=""/>
        <p:cNvGrpSpPr/>
        <p:nvPr/>
      </p:nvGrpSpPr>
      <p:grpSpPr>
        <a:xfrm>
          <a:off x="0" y="0"/>
          <a:ext cx="0" cy="0"/>
          <a:chOff x="0" y="0"/>
          <a:chExt cx="0" cy="0"/>
        </a:xfrm>
      </p:grpSpPr>
      <p:sp>
        <p:nvSpPr>
          <p:cNvPr id="6" name="Table">
            <a:extLst>
              <a:ext uri="{FF2B5EF4-FFF2-40B4-BE49-F238E27FC236}">
                <a16:creationId xmlns:a16="http://schemas.microsoft.com/office/drawing/2014/main" id="{57BCBDC0-E93E-40E6-8077-760110EEFBBE}"/>
              </a:ext>
            </a:extLst>
          </p:cNvPr>
          <p:cNvSpPr>
            <a:spLocks noGrp="1"/>
          </p:cNvSpPr>
          <p:nvPr>
            <p:ph type="tbl" sz="quarter" idx="10" hasCustomPrompt="1"/>
          </p:nvPr>
        </p:nvSpPr>
        <p:spPr>
          <a:xfrm>
            <a:off x="526915" y="1692169"/>
            <a:ext cx="11134999" cy="4617614"/>
          </a:xfrm>
          <a:prstGeom prst="rect">
            <a:avLst/>
          </a:prstGeom>
        </p:spPr>
        <p:txBody>
          <a:bodyPr/>
          <a:lstStyle>
            <a:lvl1pPr marL="0" indent="0">
              <a:buNone/>
              <a:defRPr/>
            </a:lvl1pPr>
          </a:lstStyle>
          <a:p>
            <a:r>
              <a:rPr lang="en-GB"/>
              <a:t> </a:t>
            </a:r>
          </a:p>
        </p:txBody>
      </p:sp>
      <p:cxnSp>
        <p:nvCxnSpPr>
          <p:cNvPr id="10" name="Line">
            <a:extLst>
              <a:ext uri="{FF2B5EF4-FFF2-40B4-BE49-F238E27FC236}">
                <a16:creationId xmlns:a16="http://schemas.microsoft.com/office/drawing/2014/main" id="{558AF48C-1F76-4633-A0D9-E8CE74BB7F64}"/>
              </a:ext>
            </a:extLst>
          </p:cNvPr>
          <p:cNvCxnSpPr>
            <a:cxnSpLocks/>
          </p:cNvCxnSpPr>
          <p:nvPr userDrawn="1"/>
        </p:nvCxnSpPr>
        <p:spPr>
          <a:xfrm>
            <a:off x="531712" y="1404341"/>
            <a:ext cx="11125401"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Title 2">
            <a:extLst>
              <a:ext uri="{FF2B5EF4-FFF2-40B4-BE49-F238E27FC236}">
                <a16:creationId xmlns:a16="http://schemas.microsoft.com/office/drawing/2014/main" id="{594F833F-07E3-4960-8C56-8D02DEDA3A7B}"/>
              </a:ext>
            </a:extLst>
          </p:cNvPr>
          <p:cNvSpPr>
            <a:spLocks noGrp="1"/>
          </p:cNvSpPr>
          <p:nvPr>
            <p:ph type="title" hasCustomPrompt="1"/>
          </p:nvPr>
        </p:nvSpPr>
        <p:spPr/>
        <p:txBody>
          <a:bodyPr/>
          <a:lstStyle>
            <a:lvl1pPr>
              <a:defRPr>
                <a:solidFill>
                  <a:schemeClr val="bg1"/>
                </a:solidFill>
              </a:defRPr>
            </a:lvl1pPr>
          </a:lstStyle>
          <a:p>
            <a:r>
              <a:rPr lang="en-US"/>
              <a:t>Title style – 1 line only</a:t>
            </a:r>
          </a:p>
        </p:txBody>
      </p:sp>
      <p:sp>
        <p:nvSpPr>
          <p:cNvPr id="5" name="Slide Number">
            <a:extLst>
              <a:ext uri="{FF2B5EF4-FFF2-40B4-BE49-F238E27FC236}">
                <a16:creationId xmlns:a16="http://schemas.microsoft.com/office/drawing/2014/main" id="{F1414CC2-82B4-4BE1-85B4-E5717803345D}"/>
              </a:ext>
            </a:extLst>
          </p:cNvPr>
          <p:cNvSpPr>
            <a:spLocks noGrp="1"/>
          </p:cNvSpPr>
          <p:nvPr>
            <p:ph type="sldNum" sz="quarter" idx="4"/>
          </p:nvPr>
        </p:nvSpPr>
        <p:spPr>
          <a:xfrm>
            <a:off x="11094180" y="6552214"/>
            <a:ext cx="567595" cy="131235"/>
          </a:xfrm>
          <a:prstGeom prst="rect">
            <a:avLst/>
          </a:prstGeom>
        </p:spPr>
        <p:txBody>
          <a:bodyPr vert="horz" lIns="0" tIns="0" rIns="0" bIns="0" rtlCol="0" anchor="t" anchorCtr="0"/>
          <a:lstStyle>
            <a:lvl1pPr algn="r">
              <a:defRPr sz="900">
                <a:solidFill>
                  <a:schemeClr val="bg1"/>
                </a:solidFill>
              </a:defRPr>
            </a:lvl1pPr>
          </a:lstStyle>
          <a:p>
            <a:pPr defTabSz="1218866"/>
            <a:fld id="{2490C926-4C7A-4456-B603-8FB00524CD8E}" type="slidenum">
              <a:rPr lang="en-GB" smtClean="0"/>
              <a:pPr defTabSz="1218866"/>
              <a:t>‹#›</a:t>
            </a:fld>
            <a:endParaRPr lang="en-GB"/>
          </a:p>
        </p:txBody>
      </p:sp>
      <p:sp>
        <p:nvSpPr>
          <p:cNvPr id="8" name="FOOTER">
            <a:extLst>
              <a:ext uri="{FF2B5EF4-FFF2-40B4-BE49-F238E27FC236}">
                <a16:creationId xmlns:a16="http://schemas.microsoft.com/office/drawing/2014/main" id="{112101DD-D8C9-4C87-B7C3-48E210E1292A}"/>
              </a:ext>
            </a:extLst>
          </p:cNvPr>
          <p:cNvSpPr>
            <a:spLocks noGrp="1"/>
          </p:cNvSpPr>
          <p:nvPr>
            <p:ph type="ftr" sz="quarter" idx="3"/>
          </p:nvPr>
        </p:nvSpPr>
        <p:spPr>
          <a:xfrm>
            <a:off x="3594574" y="6540333"/>
            <a:ext cx="4999678" cy="143116"/>
          </a:xfrm>
          <a:prstGeom prst="rect">
            <a:avLst/>
          </a:prstGeom>
        </p:spPr>
        <p:txBody>
          <a:bodyPr vert="horz" lIns="0" tIns="0" rIns="0" bIns="0" rtlCol="0" anchor="ctr"/>
          <a:lstStyle>
            <a:lvl1pPr algn="ctr">
              <a:defRPr sz="900">
                <a:solidFill>
                  <a:schemeClr val="bg1"/>
                </a:solidFill>
              </a:defRPr>
            </a:lvl1pPr>
          </a:lstStyle>
          <a:p>
            <a:endParaRPr lang="en-US"/>
          </a:p>
        </p:txBody>
      </p:sp>
      <p:sp>
        <p:nvSpPr>
          <p:cNvPr id="9" name="MOTT MACDONALD" descr="{&quot;templafy&quot;:{&quot;id&quot;:&quot;6d69d3f9-cf2a-41bc-89f8-c20d91815692&quot;}}" title="UserProfile.Language.PpEntity">
            <a:extLst>
              <a:ext uri="{FF2B5EF4-FFF2-40B4-BE49-F238E27FC236}">
                <a16:creationId xmlns:a16="http://schemas.microsoft.com/office/drawing/2014/main" id="{AFF39282-D6ED-43E9-B547-568736DA7ED5}"/>
              </a:ext>
            </a:extLst>
          </p:cNvPr>
          <p:cNvSpPr txBox="1"/>
          <p:nvPr userDrawn="1"/>
        </p:nvSpPr>
        <p:spPr>
          <a:xfrm>
            <a:off x="526915" y="6540333"/>
            <a:ext cx="2200243" cy="143116"/>
          </a:xfrm>
          <a:prstGeom prst="rect">
            <a:avLst/>
          </a:prstGeom>
          <a:noFill/>
        </p:spPr>
        <p:txBody>
          <a:bodyPr wrap="square" lIns="0" tIns="0" rIns="0" bIns="0" rtlCol="0">
            <a:spAutoFit/>
          </a:bodyPr>
          <a:lstStyle/>
          <a:p>
            <a:r>
              <a:rPr lang="en-GB" sz="900">
                <a:solidFill>
                  <a:schemeClr val="bg1"/>
                </a:solidFill>
              </a:rPr>
              <a:t>Mott MacDonald</a:t>
            </a:r>
          </a:p>
        </p:txBody>
      </p:sp>
      <p:sp>
        <p:nvSpPr>
          <p:cNvPr id="11" name="CLASS" descr="{&quot;templafy&quot;:{&quot;id&quot;:&quot;15ad59df-3f1c-4be8-b2b2-9b3a58cd5646&quot;}}" hidden="1">
            <a:extLst>
              <a:ext uri="{FF2B5EF4-FFF2-40B4-BE49-F238E27FC236}">
                <a16:creationId xmlns:a16="http://schemas.microsoft.com/office/drawing/2014/main" id="{395070C2-3A2E-4187-A0BE-15E523B4FEB5}"/>
              </a:ext>
            </a:extLst>
          </p:cNvPr>
          <p:cNvSpPr/>
          <p:nvPr userDrawn="1"/>
        </p:nvSpPr>
        <p:spPr>
          <a:xfrm>
            <a:off x="526917" y="178647"/>
            <a:ext cx="2651051" cy="1384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spAutoFit/>
          </a:bodyPr>
          <a:lstStyle/>
          <a:p>
            <a:pPr algn="l"/>
            <a:r>
              <a:rPr lang="en-GB" sz="900" b="1">
                <a:solidFill>
                  <a:schemeClr val="bg1"/>
                </a:solidFill>
              </a:rPr>
              <a:t>Confidential - Secure</a:t>
            </a:r>
          </a:p>
        </p:txBody>
      </p:sp>
    </p:spTree>
    <p:extLst>
      <p:ext uri="{BB962C8B-B14F-4D97-AF65-F5344CB8AC3E}">
        <p14:creationId xmlns:p14="http://schemas.microsoft.com/office/powerpoint/2010/main" val="1917749842"/>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3839">
          <p15:clr>
            <a:srgbClr val="FBAE40"/>
          </p15:clr>
        </p15:guide>
        <p15:guide id="3" pos="7346">
          <p15:clr>
            <a:srgbClr val="FBAE40"/>
          </p15:clr>
        </p15:guide>
        <p15:guide id="4" pos="3899">
          <p15:clr>
            <a:srgbClr val="FBAE40"/>
          </p15:clr>
        </p15:guide>
        <p15:guide id="5" pos="3779">
          <p15:clr>
            <a:srgbClr val="FBAE40"/>
          </p15:clr>
        </p15:guide>
        <p15:guide id="6" pos="332">
          <p15:clr>
            <a:srgbClr val="FBAE40"/>
          </p15:clr>
        </p15:guide>
        <p15:guide id="7" orient="horz" pos="588">
          <p15:clr>
            <a:srgbClr val="FBAE40"/>
          </p15:clr>
        </p15:guide>
        <p15:guide id="8" orient="horz" pos="769">
          <p15:clr>
            <a:srgbClr val="FBAE40"/>
          </p15:clr>
        </p15:guide>
        <p15:guide id="9" orient="horz" pos="3975">
          <p15:clr>
            <a:srgbClr val="FBAE40"/>
          </p15:clr>
        </p15:guide>
        <p15:guide id="10" orient="horz" pos="1072">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hank you (N/S)">
    <p:bg>
      <p:bgPr>
        <a:solidFill>
          <a:schemeClr val="bg2"/>
        </a:solidFill>
        <a:effectLst/>
      </p:bgPr>
    </p:bg>
    <p:spTree>
      <p:nvGrpSpPr>
        <p:cNvPr id="1" name=""/>
        <p:cNvGrpSpPr/>
        <p:nvPr/>
      </p:nvGrpSpPr>
      <p:grpSpPr>
        <a:xfrm>
          <a:off x="0" y="0"/>
          <a:ext cx="0" cy="0"/>
          <a:chOff x="0" y="0"/>
          <a:chExt cx="0" cy="0"/>
        </a:xfrm>
      </p:grpSpPr>
      <p:sp>
        <p:nvSpPr>
          <p:cNvPr id="17" name="Thank you">
            <a:extLst>
              <a:ext uri="{FF2B5EF4-FFF2-40B4-BE49-F238E27FC236}">
                <a16:creationId xmlns:a16="http://schemas.microsoft.com/office/drawing/2014/main" id="{680CBA71-A2EF-49E7-B036-C571EC1026EF}"/>
              </a:ext>
            </a:extLst>
          </p:cNvPr>
          <p:cNvSpPr/>
          <p:nvPr userDrawn="1"/>
        </p:nvSpPr>
        <p:spPr>
          <a:xfrm>
            <a:off x="526914" y="2921169"/>
            <a:ext cx="4238340" cy="10156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l"/>
            <a:r>
              <a:rPr kumimoji="0" lang="en-US" sz="6600" b="1" i="0" u="none" strike="noStrike" kern="1200" cap="none" spc="0" normalizeH="0" baseline="0" noProof="0">
                <a:ln>
                  <a:noFill/>
                </a:ln>
                <a:solidFill>
                  <a:schemeClr val="tx1"/>
                </a:solidFill>
                <a:effectLst/>
                <a:uLnTx/>
                <a:uFillTx/>
                <a:latin typeface="+mn-lt"/>
                <a:ea typeface="+mj-ea"/>
                <a:cs typeface="+mj-cs"/>
              </a:rPr>
              <a:t>Thank you</a:t>
            </a:r>
            <a:endParaRPr lang="en-GB" sz="6600" b="1">
              <a:solidFill>
                <a:schemeClr val="tx1"/>
              </a:solidFill>
            </a:endParaRPr>
          </a:p>
        </p:txBody>
      </p:sp>
      <p:pic>
        <p:nvPicPr>
          <p:cNvPr id="3" name="image" descr="{&quot;templafy&quot;:{&quot;id&quot;:&quot;a9aca073-50d2-4790-b1e3-fb7e79149686&quot;}}">
            <a:extLst>
              <a:ext uri="{FF2B5EF4-FFF2-40B4-BE49-F238E27FC236}">
                <a16:creationId xmlns:a16="http://schemas.microsoft.com/office/drawing/2014/main" id="{71A49D56-1C14-52AC-9F92-74A5B7F4BC5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29030" y="527051"/>
            <a:ext cx="871736" cy="738092"/>
          </a:xfrm>
          <a:prstGeom prst="rect">
            <a:avLst/>
          </a:prstGeom>
        </p:spPr>
      </p:pic>
      <p:sp>
        <p:nvSpPr>
          <p:cNvPr id="4" name="CLASS" descr="{&quot;templafy&quot;:{&quot;id&quot;:&quot;4c0cf1a7-df70-41b8-8b90-a8760723395a&quot;}}">
            <a:extLst>
              <a:ext uri="{FF2B5EF4-FFF2-40B4-BE49-F238E27FC236}">
                <a16:creationId xmlns:a16="http://schemas.microsoft.com/office/drawing/2014/main" id="{6C5B5893-660A-4324-8745-BA513FEB49E3}"/>
              </a:ext>
            </a:extLst>
          </p:cNvPr>
          <p:cNvSpPr/>
          <p:nvPr userDrawn="1"/>
        </p:nvSpPr>
        <p:spPr>
          <a:xfrm>
            <a:off x="526917" y="6544950"/>
            <a:ext cx="2651051" cy="1384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spAutoFit/>
          </a:bodyPr>
          <a:lstStyle/>
          <a:p>
            <a:pPr algn="l"/>
            <a:endParaRPr lang="en-GB" sz="900" b="1">
              <a:solidFill>
                <a:schemeClr val="tx1"/>
              </a:solidFill>
            </a:endParaRPr>
          </a:p>
        </p:txBody>
      </p:sp>
    </p:spTree>
    <p:extLst>
      <p:ext uri="{BB962C8B-B14F-4D97-AF65-F5344CB8AC3E}">
        <p14:creationId xmlns:p14="http://schemas.microsoft.com/office/powerpoint/2010/main" val="4092041180"/>
      </p:ext>
    </p:extLst>
  </p:cSld>
  <p:clrMapOvr>
    <a:masterClrMapping/>
  </p:clrMapOvr>
  <p:transition>
    <p:fad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Slide Number">
            <a:extLst>
              <a:ext uri="{FF2B5EF4-FFF2-40B4-BE49-F238E27FC236}">
                <a16:creationId xmlns:a16="http://schemas.microsoft.com/office/drawing/2014/main" id="{2FC5CE1F-8189-47F4-AEB5-2C80CB9963BC}"/>
              </a:ext>
            </a:extLst>
          </p:cNvPr>
          <p:cNvSpPr>
            <a:spLocks noGrp="1"/>
          </p:cNvSpPr>
          <p:nvPr>
            <p:ph type="sldNum" sz="quarter" idx="16"/>
          </p:nvPr>
        </p:nvSpPr>
        <p:spPr/>
        <p:txBody>
          <a:bodyPr/>
          <a:lstStyle/>
          <a:p>
            <a:pPr defTabSz="1218866"/>
            <a:fld id="{2490C926-4C7A-4456-B603-8FB00524CD8E}" type="slidenum">
              <a:rPr lang="en-GB" smtClean="0">
                <a:solidFill>
                  <a:prstClr val="black"/>
                </a:solidFill>
              </a:rPr>
              <a:pPr defTabSz="1218866"/>
              <a:t>‹#›</a:t>
            </a:fld>
            <a:endParaRPr lang="en-GB">
              <a:solidFill>
                <a:prstClr val="black"/>
              </a:solidFill>
            </a:endParaRPr>
          </a:p>
        </p:txBody>
      </p:sp>
      <p:sp>
        <p:nvSpPr>
          <p:cNvPr id="2" name="Footer">
            <a:extLst>
              <a:ext uri="{FF2B5EF4-FFF2-40B4-BE49-F238E27FC236}">
                <a16:creationId xmlns:a16="http://schemas.microsoft.com/office/drawing/2014/main" id="{2C708DEB-8BC6-488B-B60A-0CECBCB1AAD6}"/>
              </a:ext>
            </a:extLst>
          </p:cNvPr>
          <p:cNvSpPr>
            <a:spLocks noGrp="1"/>
          </p:cNvSpPr>
          <p:nvPr>
            <p:ph type="ftr" sz="quarter" idx="17"/>
          </p:nvPr>
        </p:nvSpPr>
        <p:spPr/>
        <p:txBody>
          <a:bodyPr/>
          <a:lstStyle/>
          <a:p>
            <a:endParaRPr lang="en-US"/>
          </a:p>
        </p:txBody>
      </p:sp>
      <p:sp>
        <p:nvSpPr>
          <p:cNvPr id="8" name="Content">
            <a:extLst>
              <a:ext uri="{FF2B5EF4-FFF2-40B4-BE49-F238E27FC236}">
                <a16:creationId xmlns:a16="http://schemas.microsoft.com/office/drawing/2014/main" id="{57226F2C-BD1C-480B-87E8-4F326C15FDA8}"/>
              </a:ext>
            </a:extLst>
          </p:cNvPr>
          <p:cNvSpPr>
            <a:spLocks noGrp="1"/>
          </p:cNvSpPr>
          <p:nvPr>
            <p:ph idx="1" hasCustomPrompt="1"/>
          </p:nvPr>
        </p:nvSpPr>
        <p:spPr>
          <a:xfrm>
            <a:off x="526912" y="1701800"/>
            <a:ext cx="11134998" cy="4607984"/>
          </a:xfrm>
        </p:spPr>
        <p:txBody>
          <a:bodyPr/>
          <a:lstStyle>
            <a:lvl1pPr>
              <a:defRPr/>
            </a:lvl1pPr>
            <a:lvl3pPr>
              <a:buClr>
                <a:schemeClr val="accent1"/>
              </a:buClr>
              <a:defRPr/>
            </a:lvl3pPr>
            <a:lvl4pPr>
              <a:buClr>
                <a:schemeClr val="accent1"/>
              </a:buClr>
              <a:defRPr/>
            </a:lvl4pPr>
            <a:lvl5pPr>
              <a:buClr>
                <a:schemeClr val="accent1"/>
              </a:buClr>
              <a:defRPr/>
            </a:lvl5pPr>
            <a:lvl6pPr>
              <a:buNone/>
              <a:defRPr/>
            </a:lvl6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5" name="Title 4">
            <a:extLst>
              <a:ext uri="{FF2B5EF4-FFF2-40B4-BE49-F238E27FC236}">
                <a16:creationId xmlns:a16="http://schemas.microsoft.com/office/drawing/2014/main" id="{C585B40A-895D-448A-9BAE-AE8A33983296}"/>
              </a:ext>
            </a:extLst>
          </p:cNvPr>
          <p:cNvSpPr>
            <a:spLocks noGrp="1"/>
          </p:cNvSpPr>
          <p:nvPr>
            <p:ph type="title" hasCustomPrompt="1"/>
          </p:nvPr>
        </p:nvSpPr>
        <p:spPr/>
        <p:txBody>
          <a:bodyPr/>
          <a:lstStyle/>
          <a:p>
            <a:r>
              <a:rPr lang="en-US"/>
              <a:t>Title style – 1 line only</a:t>
            </a:r>
          </a:p>
        </p:txBody>
      </p:sp>
      <p:sp>
        <p:nvSpPr>
          <p:cNvPr id="10" name="Subtitle">
            <a:extLst>
              <a:ext uri="{FF2B5EF4-FFF2-40B4-BE49-F238E27FC236}">
                <a16:creationId xmlns:a16="http://schemas.microsoft.com/office/drawing/2014/main" id="{81176E8F-2808-460E-AE32-FB85364C716A}"/>
              </a:ext>
            </a:extLst>
          </p:cNvPr>
          <p:cNvSpPr>
            <a:spLocks noGrp="1"/>
          </p:cNvSpPr>
          <p:nvPr>
            <p:ph type="subTitle" idx="14" hasCustomPrompt="1"/>
          </p:nvPr>
        </p:nvSpPr>
        <p:spPr>
          <a:xfrm>
            <a:off x="526912" y="1008938"/>
            <a:ext cx="11134998"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tx1"/>
                </a:solidFill>
              </a:defRPr>
            </a:lvl1pPr>
            <a:lvl2pPr marL="0" indent="0" algn="l">
              <a:spcBef>
                <a:spcPts val="0"/>
              </a:spcBef>
              <a:spcAft>
                <a:spcPts val="0"/>
              </a:spcAft>
              <a:buFont typeface="Arial" panose="020B0604020202020204" pitchFamily="34" charset="0"/>
              <a:buNone/>
              <a:defRPr sz="1800">
                <a:solidFill>
                  <a:schemeClr val="tx1"/>
                </a:solidFill>
              </a:defRPr>
            </a:lvl2pPr>
            <a:lvl3pPr marL="0" indent="0" algn="l">
              <a:spcBef>
                <a:spcPts val="0"/>
              </a:spcBef>
              <a:spcAft>
                <a:spcPts val="0"/>
              </a:spcAft>
              <a:buFont typeface="Arial" panose="020B0604020202020204" pitchFamily="34" charset="0"/>
              <a:buNone/>
              <a:defRPr sz="1800" b="1">
                <a:solidFill>
                  <a:schemeClr val="accent1"/>
                </a:solidFill>
              </a:defRPr>
            </a:lvl3pPr>
            <a:lvl4pPr marL="0" indent="0" algn="l">
              <a:spcBef>
                <a:spcPts val="0"/>
              </a:spcBef>
              <a:spcAft>
                <a:spcPts val="0"/>
              </a:spcAft>
              <a:buFont typeface="Arial" panose="020B0604020202020204" pitchFamily="34" charset="0"/>
              <a:buNone/>
              <a:defRPr sz="1800">
                <a:solidFill>
                  <a:schemeClr val="tx1"/>
                </a:solidFill>
              </a:defRPr>
            </a:lvl4pPr>
            <a:lvl5pPr marL="0" indent="0" algn="l">
              <a:spcBef>
                <a:spcPts val="0"/>
              </a:spcBef>
              <a:spcAft>
                <a:spcPts val="0"/>
              </a:spcAft>
              <a:buFont typeface="Arial" panose="020B0604020202020204" pitchFamily="34" charset="0"/>
              <a:buNone/>
              <a:defRPr sz="1800">
                <a:solidFill>
                  <a:schemeClr val="tx1"/>
                </a:solidFill>
              </a:defRPr>
            </a:lvl5pPr>
            <a:lvl6pPr marL="0" indent="0" algn="l">
              <a:spcBef>
                <a:spcPts val="0"/>
              </a:spcBef>
              <a:spcAft>
                <a:spcPts val="0"/>
              </a:spcAft>
              <a:buFont typeface="Arial" panose="020B0604020202020204" pitchFamily="34" charset="0"/>
              <a:buNone/>
              <a:defRPr sz="1800">
                <a:solidFill>
                  <a:schemeClr val="tx1"/>
                </a:solidFill>
              </a:defRPr>
            </a:lvl6pPr>
            <a:lvl7pPr marL="0" indent="0" algn="l">
              <a:spcBef>
                <a:spcPts val="0"/>
              </a:spcBef>
              <a:spcAft>
                <a:spcPts val="0"/>
              </a:spcAft>
              <a:buFont typeface="Arial" panose="020B0604020202020204" pitchFamily="34" charset="0"/>
              <a:buNone/>
              <a:defRPr sz="1800">
                <a:solidFill>
                  <a:schemeClr val="tx1"/>
                </a:solidFill>
              </a:defRPr>
            </a:lvl7pPr>
            <a:lvl8pPr marL="0" indent="0" algn="l">
              <a:spcBef>
                <a:spcPts val="0"/>
              </a:spcBef>
              <a:spcAft>
                <a:spcPts val="0"/>
              </a:spcAft>
              <a:buFont typeface="Arial" panose="020B0604020202020204" pitchFamily="34" charset="0"/>
              <a:buNone/>
              <a:defRPr sz="1800">
                <a:solidFill>
                  <a:schemeClr val="tx1"/>
                </a:solidFill>
              </a:defRPr>
            </a:lvl8pPr>
            <a:lvl9pPr marL="0" indent="0" algn="l">
              <a:spcBef>
                <a:spcPts val="0"/>
              </a:spcBef>
              <a:spcAft>
                <a:spcPts val="0"/>
              </a:spcAft>
              <a:buFont typeface="Arial" panose="020B0604020202020204" pitchFamily="34" charset="0"/>
              <a:buNone/>
              <a:defRPr sz="1800">
                <a:solidFill>
                  <a:schemeClr val="tx1"/>
                </a:solidFill>
              </a:defRPr>
            </a:lvl9pPr>
          </a:lstStyle>
          <a:p>
            <a:pPr lvl="0"/>
            <a:r>
              <a:rPr lang="en-US"/>
              <a:t>Subtitle – 1 line only</a:t>
            </a:r>
          </a:p>
        </p:txBody>
      </p:sp>
    </p:spTree>
    <p:extLst>
      <p:ext uri="{BB962C8B-B14F-4D97-AF65-F5344CB8AC3E}">
        <p14:creationId xmlns:p14="http://schemas.microsoft.com/office/powerpoint/2010/main" val="3254080979"/>
      </p:ext>
    </p:extLst>
  </p:cSld>
  <p:clrMapOvr>
    <a:masterClrMapping/>
  </p:clrMapOvr>
  <p:transition>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itle and Content (Stone)">
    <p:bg>
      <p:bgPr>
        <a:solidFill>
          <a:schemeClr val="bg2"/>
        </a:solidFill>
        <a:effectLst/>
      </p:bgPr>
    </p:bg>
    <p:spTree>
      <p:nvGrpSpPr>
        <p:cNvPr id="1" name=""/>
        <p:cNvGrpSpPr/>
        <p:nvPr/>
      </p:nvGrpSpPr>
      <p:grpSpPr>
        <a:xfrm>
          <a:off x="0" y="0"/>
          <a:ext cx="0" cy="0"/>
          <a:chOff x="0" y="0"/>
          <a:chExt cx="0" cy="0"/>
        </a:xfrm>
      </p:grpSpPr>
      <p:sp>
        <p:nvSpPr>
          <p:cNvPr id="9" name="Slide Number">
            <a:extLst>
              <a:ext uri="{FF2B5EF4-FFF2-40B4-BE49-F238E27FC236}">
                <a16:creationId xmlns:a16="http://schemas.microsoft.com/office/drawing/2014/main" id="{53D2C0E4-7B71-4691-9CAB-81B6780FB85B}"/>
              </a:ext>
            </a:extLst>
          </p:cNvPr>
          <p:cNvSpPr>
            <a:spLocks noGrp="1"/>
          </p:cNvSpPr>
          <p:nvPr>
            <p:ph type="sldNum" sz="quarter" idx="16"/>
          </p:nvPr>
        </p:nvSpPr>
        <p:spPr/>
        <p:txBody>
          <a:bodyPr/>
          <a:lstStyle/>
          <a:p>
            <a:pPr defTabSz="1218866"/>
            <a:fld id="{2490C926-4C7A-4456-B603-8FB00524CD8E}" type="slidenum">
              <a:rPr lang="en-GB" smtClean="0">
                <a:solidFill>
                  <a:prstClr val="black"/>
                </a:solidFill>
              </a:rPr>
              <a:pPr defTabSz="1218866"/>
              <a:t>‹#›</a:t>
            </a:fld>
            <a:endParaRPr lang="en-GB">
              <a:solidFill>
                <a:prstClr val="black"/>
              </a:solidFill>
            </a:endParaRPr>
          </a:p>
        </p:txBody>
      </p:sp>
      <p:sp>
        <p:nvSpPr>
          <p:cNvPr id="6" name="Content">
            <a:extLst>
              <a:ext uri="{FF2B5EF4-FFF2-40B4-BE49-F238E27FC236}">
                <a16:creationId xmlns:a16="http://schemas.microsoft.com/office/drawing/2014/main" id="{290F6EDB-1A60-4AC5-81A6-9A2367ED5203}"/>
              </a:ext>
            </a:extLst>
          </p:cNvPr>
          <p:cNvSpPr>
            <a:spLocks noGrp="1"/>
          </p:cNvSpPr>
          <p:nvPr>
            <p:ph idx="1" hasCustomPrompt="1"/>
          </p:nvPr>
        </p:nvSpPr>
        <p:spPr>
          <a:xfrm>
            <a:off x="526914" y="1701800"/>
            <a:ext cx="11134995" cy="4607984"/>
          </a:xfrm>
        </p:spPr>
        <p:txBody>
          <a:bodyPr/>
          <a:lstStyle>
            <a:lvl1pPr>
              <a:defRPr/>
            </a:lvl1pPr>
            <a:lvl3pPr>
              <a:buClr>
                <a:schemeClr val="accent1"/>
              </a:buClr>
              <a:defRPr/>
            </a:lvl3pPr>
            <a:lvl4pPr>
              <a:buClr>
                <a:schemeClr val="accent1"/>
              </a:buClr>
              <a:defRPr/>
            </a:lvl4pPr>
            <a:lvl5pPr>
              <a:buClr>
                <a:schemeClr val="accent1"/>
              </a:buClr>
              <a:defRPr/>
            </a:lvl5pPr>
            <a:lvl6pPr>
              <a:buNone/>
              <a:defRPr/>
            </a:lvl6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6AB30904-F5D0-4C1A-97CD-642C391E4E15}"/>
              </a:ext>
            </a:extLst>
          </p:cNvPr>
          <p:cNvSpPr>
            <a:spLocks noGrp="1"/>
          </p:cNvSpPr>
          <p:nvPr>
            <p:ph type="title" hasCustomPrompt="1"/>
          </p:nvPr>
        </p:nvSpPr>
        <p:spPr/>
        <p:txBody>
          <a:bodyPr/>
          <a:lstStyle/>
          <a:p>
            <a:r>
              <a:rPr lang="en-US"/>
              <a:t>Title style – 1 line only</a:t>
            </a:r>
          </a:p>
        </p:txBody>
      </p:sp>
      <p:sp>
        <p:nvSpPr>
          <p:cNvPr id="7" name="Subtitle">
            <a:extLst>
              <a:ext uri="{FF2B5EF4-FFF2-40B4-BE49-F238E27FC236}">
                <a16:creationId xmlns:a16="http://schemas.microsoft.com/office/drawing/2014/main" id="{CFFAB6CD-3D83-4CB7-80C3-D6012D72E453}"/>
              </a:ext>
            </a:extLst>
          </p:cNvPr>
          <p:cNvSpPr>
            <a:spLocks noGrp="1"/>
          </p:cNvSpPr>
          <p:nvPr>
            <p:ph type="subTitle" idx="14" hasCustomPrompt="1"/>
          </p:nvPr>
        </p:nvSpPr>
        <p:spPr>
          <a:xfrm>
            <a:off x="526912" y="1008938"/>
            <a:ext cx="11134998"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tx1"/>
                </a:solidFill>
              </a:defRPr>
            </a:lvl1pPr>
            <a:lvl2pPr marL="0" indent="0" algn="l">
              <a:spcBef>
                <a:spcPts val="0"/>
              </a:spcBef>
              <a:spcAft>
                <a:spcPts val="0"/>
              </a:spcAft>
              <a:buFont typeface="Arial" panose="020B0604020202020204" pitchFamily="34" charset="0"/>
              <a:buNone/>
              <a:defRPr sz="1800">
                <a:solidFill>
                  <a:schemeClr val="tx1"/>
                </a:solidFill>
              </a:defRPr>
            </a:lvl2pPr>
            <a:lvl3pPr marL="0" indent="0" algn="l">
              <a:spcBef>
                <a:spcPts val="0"/>
              </a:spcBef>
              <a:spcAft>
                <a:spcPts val="0"/>
              </a:spcAft>
              <a:buFont typeface="Arial" panose="020B0604020202020204" pitchFamily="34" charset="0"/>
              <a:buNone/>
              <a:defRPr sz="1800" b="1">
                <a:solidFill>
                  <a:schemeClr val="accent1"/>
                </a:solidFill>
              </a:defRPr>
            </a:lvl3pPr>
            <a:lvl4pPr marL="0" indent="0" algn="l">
              <a:spcBef>
                <a:spcPts val="0"/>
              </a:spcBef>
              <a:spcAft>
                <a:spcPts val="0"/>
              </a:spcAft>
              <a:buFont typeface="Arial" panose="020B0604020202020204" pitchFamily="34" charset="0"/>
              <a:buNone/>
              <a:defRPr sz="1800">
                <a:solidFill>
                  <a:schemeClr val="tx1"/>
                </a:solidFill>
              </a:defRPr>
            </a:lvl4pPr>
            <a:lvl5pPr marL="0" indent="0" algn="l">
              <a:spcBef>
                <a:spcPts val="0"/>
              </a:spcBef>
              <a:spcAft>
                <a:spcPts val="0"/>
              </a:spcAft>
              <a:buFont typeface="Arial" panose="020B0604020202020204" pitchFamily="34" charset="0"/>
              <a:buNone/>
              <a:defRPr sz="1800">
                <a:solidFill>
                  <a:schemeClr val="tx1"/>
                </a:solidFill>
              </a:defRPr>
            </a:lvl5pPr>
            <a:lvl6pPr marL="0" indent="0" algn="l">
              <a:spcBef>
                <a:spcPts val="0"/>
              </a:spcBef>
              <a:spcAft>
                <a:spcPts val="0"/>
              </a:spcAft>
              <a:buFont typeface="Arial" panose="020B0604020202020204" pitchFamily="34" charset="0"/>
              <a:buNone/>
              <a:defRPr sz="1800">
                <a:solidFill>
                  <a:schemeClr val="tx1"/>
                </a:solidFill>
              </a:defRPr>
            </a:lvl6pPr>
            <a:lvl7pPr marL="0" indent="0" algn="l">
              <a:spcBef>
                <a:spcPts val="0"/>
              </a:spcBef>
              <a:spcAft>
                <a:spcPts val="0"/>
              </a:spcAft>
              <a:buFont typeface="Arial" panose="020B0604020202020204" pitchFamily="34" charset="0"/>
              <a:buNone/>
              <a:defRPr sz="1800">
                <a:solidFill>
                  <a:schemeClr val="tx1"/>
                </a:solidFill>
              </a:defRPr>
            </a:lvl7pPr>
            <a:lvl8pPr marL="0" indent="0" algn="l">
              <a:spcBef>
                <a:spcPts val="0"/>
              </a:spcBef>
              <a:spcAft>
                <a:spcPts val="0"/>
              </a:spcAft>
              <a:buFont typeface="Arial" panose="020B0604020202020204" pitchFamily="34" charset="0"/>
              <a:buNone/>
              <a:defRPr sz="1800">
                <a:solidFill>
                  <a:schemeClr val="tx1"/>
                </a:solidFill>
              </a:defRPr>
            </a:lvl8pPr>
            <a:lvl9pPr marL="0" indent="0" algn="l">
              <a:spcBef>
                <a:spcPts val="0"/>
              </a:spcBef>
              <a:spcAft>
                <a:spcPts val="0"/>
              </a:spcAft>
              <a:buFont typeface="Arial" panose="020B0604020202020204" pitchFamily="34" charset="0"/>
              <a:buNone/>
              <a:defRPr sz="1800">
                <a:solidFill>
                  <a:schemeClr val="tx1"/>
                </a:solidFill>
              </a:defRPr>
            </a:lvl9pPr>
          </a:lstStyle>
          <a:p>
            <a:pPr lvl="0"/>
            <a:r>
              <a:rPr lang="en-US"/>
              <a:t>Subtitle – 1 line only</a:t>
            </a:r>
          </a:p>
        </p:txBody>
      </p:sp>
      <p:sp>
        <p:nvSpPr>
          <p:cNvPr id="3" name="Footer Placeholder 2">
            <a:extLst>
              <a:ext uri="{FF2B5EF4-FFF2-40B4-BE49-F238E27FC236}">
                <a16:creationId xmlns:a16="http://schemas.microsoft.com/office/drawing/2014/main" id="{9B7FF07C-B00E-44FC-A575-D81E0DDC0224}"/>
              </a:ext>
            </a:extLst>
          </p:cNvPr>
          <p:cNvSpPr>
            <a:spLocks noGrp="1"/>
          </p:cNvSpPr>
          <p:nvPr>
            <p:ph type="ftr" sz="quarter" idx="17"/>
          </p:nvPr>
        </p:nvSpPr>
        <p:spPr/>
        <p:txBody>
          <a:bodyPr/>
          <a:lstStyle/>
          <a:p>
            <a:endParaRPr lang="en-US"/>
          </a:p>
        </p:txBody>
      </p:sp>
    </p:spTree>
    <p:extLst>
      <p:ext uri="{BB962C8B-B14F-4D97-AF65-F5344CB8AC3E}">
        <p14:creationId xmlns:p14="http://schemas.microsoft.com/office/powerpoint/2010/main" val="3863076145"/>
      </p:ext>
    </p:extLst>
  </p:cSld>
  <p:clrMapOvr>
    <a:masterClrMapping/>
  </p:clrMapOvr>
  <p:transition>
    <p:fad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Dark)">
    <p:bg>
      <p:bgPr>
        <a:solidFill>
          <a:schemeClr val="tx2"/>
        </a:solidFill>
        <a:effectLst/>
      </p:bgPr>
    </p:bg>
    <p:spTree>
      <p:nvGrpSpPr>
        <p:cNvPr id="1" name=""/>
        <p:cNvGrpSpPr/>
        <p:nvPr/>
      </p:nvGrpSpPr>
      <p:grpSpPr>
        <a:xfrm>
          <a:off x="0" y="0"/>
          <a:ext cx="0" cy="0"/>
          <a:chOff x="0" y="0"/>
          <a:chExt cx="0" cy="0"/>
        </a:xfrm>
      </p:grpSpPr>
      <p:sp>
        <p:nvSpPr>
          <p:cNvPr id="6" name="Content">
            <a:extLst>
              <a:ext uri="{FF2B5EF4-FFF2-40B4-BE49-F238E27FC236}">
                <a16:creationId xmlns:a16="http://schemas.microsoft.com/office/drawing/2014/main" id="{290F6EDB-1A60-4AC5-81A6-9A2367ED5203}"/>
              </a:ext>
            </a:extLst>
          </p:cNvPr>
          <p:cNvSpPr>
            <a:spLocks noGrp="1"/>
          </p:cNvSpPr>
          <p:nvPr>
            <p:ph idx="1" hasCustomPrompt="1"/>
          </p:nvPr>
        </p:nvSpPr>
        <p:spPr>
          <a:xfrm>
            <a:off x="526914" y="1701800"/>
            <a:ext cx="11134995" cy="4607984"/>
          </a:xfrm>
        </p:spPr>
        <p:txBody>
          <a:bodyPr/>
          <a:lstStyle>
            <a:lvl1pPr>
              <a:defRPr>
                <a:solidFill>
                  <a:schemeClr val="bg1"/>
                </a:solidFill>
              </a:defRPr>
            </a:lvl1pPr>
            <a:lvl2pPr>
              <a:defRPr>
                <a:solidFill>
                  <a:schemeClr val="bg1"/>
                </a:solidFill>
              </a:defRPr>
            </a:lvl2pPr>
            <a:lvl3pPr>
              <a:buClrTx/>
              <a:defRPr>
                <a:solidFill>
                  <a:schemeClr val="bg1"/>
                </a:solidFill>
              </a:defRPr>
            </a:lvl3pPr>
            <a:lvl4pPr>
              <a:buClrTx/>
              <a:defRPr>
                <a:solidFill>
                  <a:schemeClr val="bg1"/>
                </a:solidFill>
              </a:defRPr>
            </a:lvl4pPr>
            <a:lvl5pPr>
              <a:buClrTx/>
              <a:defRPr>
                <a:solidFill>
                  <a:schemeClr val="bg1"/>
                </a:solidFill>
              </a:defRPr>
            </a:lvl5pPr>
            <a:lvl6pPr>
              <a:buNone/>
              <a:defRPr>
                <a:solidFill>
                  <a:schemeClr val="bg1"/>
                </a:solidFill>
              </a:defRPr>
            </a:lvl6pPr>
            <a:lvl7pPr>
              <a:defRPr>
                <a:solidFill>
                  <a:schemeClr val="bg1"/>
                </a:solidFill>
              </a:defRPr>
            </a:lvl7pPr>
            <a:lvl8pPr>
              <a:buClrTx/>
              <a:defRPr>
                <a:solidFill>
                  <a:schemeClr val="bg1"/>
                </a:solidFill>
              </a:defRPr>
            </a:lvl8pPr>
            <a:lvl9pPr>
              <a:buClrTx/>
              <a:defRPr>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ubtitle">
            <a:extLst>
              <a:ext uri="{FF2B5EF4-FFF2-40B4-BE49-F238E27FC236}">
                <a16:creationId xmlns:a16="http://schemas.microsoft.com/office/drawing/2014/main" id="{97747906-0456-4AC5-A1CD-165520400078}"/>
              </a:ext>
            </a:extLst>
          </p:cNvPr>
          <p:cNvSpPr>
            <a:spLocks noGrp="1"/>
          </p:cNvSpPr>
          <p:nvPr>
            <p:ph type="subTitle" idx="14" hasCustomPrompt="1"/>
          </p:nvPr>
        </p:nvSpPr>
        <p:spPr>
          <a:xfrm>
            <a:off x="526912" y="1008938"/>
            <a:ext cx="11134998"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bg1"/>
                </a:solidFill>
              </a:defRPr>
            </a:lvl1pPr>
            <a:lvl2pPr marL="0" indent="0" algn="l">
              <a:spcBef>
                <a:spcPts val="0"/>
              </a:spcBef>
              <a:spcAft>
                <a:spcPts val="0"/>
              </a:spcAft>
              <a:buFont typeface="Arial" panose="020B0604020202020204" pitchFamily="34" charset="0"/>
              <a:buNone/>
              <a:defRPr sz="1800">
                <a:solidFill>
                  <a:schemeClr val="bg1"/>
                </a:solidFill>
              </a:defRPr>
            </a:lvl2pPr>
            <a:lvl3pPr marL="0" indent="0" algn="l">
              <a:spcBef>
                <a:spcPts val="0"/>
              </a:spcBef>
              <a:spcAft>
                <a:spcPts val="0"/>
              </a:spcAft>
              <a:buFont typeface="Arial" panose="020B0604020202020204" pitchFamily="34" charset="0"/>
              <a:buNone/>
              <a:defRPr sz="1800" b="1">
                <a:solidFill>
                  <a:schemeClr val="bg1"/>
                </a:solidFill>
              </a:defRPr>
            </a:lvl3pPr>
            <a:lvl4pPr marL="0" indent="0" algn="l">
              <a:spcBef>
                <a:spcPts val="0"/>
              </a:spcBef>
              <a:spcAft>
                <a:spcPts val="0"/>
              </a:spcAft>
              <a:buFont typeface="Arial" panose="020B0604020202020204" pitchFamily="34" charset="0"/>
              <a:buNone/>
              <a:defRPr sz="1400">
                <a:solidFill>
                  <a:schemeClr val="bg1"/>
                </a:solidFill>
              </a:defRPr>
            </a:lvl4pPr>
            <a:lvl5pPr marL="0" indent="0" algn="l">
              <a:spcBef>
                <a:spcPts val="0"/>
              </a:spcBef>
              <a:spcAft>
                <a:spcPts val="0"/>
              </a:spcAft>
              <a:buFont typeface="Arial" panose="020B0604020202020204" pitchFamily="34" charset="0"/>
              <a:buNone/>
              <a:defRPr sz="1200">
                <a:solidFill>
                  <a:schemeClr val="bg1"/>
                </a:solidFill>
              </a:defRPr>
            </a:lvl5pPr>
            <a:lvl6pPr marL="0" indent="0" algn="l">
              <a:spcBef>
                <a:spcPts val="0"/>
              </a:spcBef>
              <a:spcAft>
                <a:spcPts val="0"/>
              </a:spcAft>
              <a:buFont typeface="Arial" panose="020B0604020202020204" pitchFamily="34" charset="0"/>
              <a:buNone/>
              <a:defRPr sz="1200">
                <a:solidFill>
                  <a:schemeClr val="bg1"/>
                </a:solidFill>
              </a:defRPr>
            </a:lvl6pPr>
            <a:lvl7pPr marL="0" indent="0" algn="l">
              <a:spcBef>
                <a:spcPts val="0"/>
              </a:spcBef>
              <a:spcAft>
                <a:spcPts val="0"/>
              </a:spcAft>
              <a:buFont typeface="Arial" panose="020B0604020202020204" pitchFamily="34" charset="0"/>
              <a:buNone/>
              <a:defRPr sz="1200">
                <a:solidFill>
                  <a:schemeClr val="bg1"/>
                </a:solidFill>
              </a:defRPr>
            </a:lvl7pPr>
            <a:lvl8pPr marL="0" indent="0" algn="l">
              <a:spcBef>
                <a:spcPts val="0"/>
              </a:spcBef>
              <a:spcAft>
                <a:spcPts val="0"/>
              </a:spcAft>
              <a:buFont typeface="Arial" panose="020B0604020202020204" pitchFamily="34" charset="0"/>
              <a:buNone/>
              <a:defRPr sz="1200">
                <a:solidFill>
                  <a:schemeClr val="bg1"/>
                </a:solidFill>
              </a:defRPr>
            </a:lvl8pPr>
            <a:lvl9pPr marL="0" indent="0" algn="l">
              <a:spcBef>
                <a:spcPts val="0"/>
              </a:spcBef>
              <a:spcAft>
                <a:spcPts val="0"/>
              </a:spcAft>
              <a:buFont typeface="Arial" panose="020B0604020202020204" pitchFamily="34" charset="0"/>
              <a:buNone/>
              <a:defRPr sz="1200">
                <a:solidFill>
                  <a:schemeClr val="bg1"/>
                </a:solidFill>
              </a:defRPr>
            </a:lvl9pPr>
          </a:lstStyle>
          <a:p>
            <a:pPr lvl="0"/>
            <a:r>
              <a:rPr lang="en-US"/>
              <a:t>Subtitle – 1 line only</a:t>
            </a:r>
          </a:p>
        </p:txBody>
      </p:sp>
      <p:sp>
        <p:nvSpPr>
          <p:cNvPr id="2" name="Title">
            <a:extLst>
              <a:ext uri="{FF2B5EF4-FFF2-40B4-BE49-F238E27FC236}">
                <a16:creationId xmlns:a16="http://schemas.microsoft.com/office/drawing/2014/main" id="{6AB30904-F5D0-4C1A-97CD-642C391E4E15}"/>
              </a:ext>
            </a:extLst>
          </p:cNvPr>
          <p:cNvSpPr>
            <a:spLocks noGrp="1"/>
          </p:cNvSpPr>
          <p:nvPr>
            <p:ph type="title" hasCustomPrompt="1"/>
          </p:nvPr>
        </p:nvSpPr>
        <p:spPr/>
        <p:txBody>
          <a:bodyPr/>
          <a:lstStyle>
            <a:lvl1pPr>
              <a:defRPr>
                <a:solidFill>
                  <a:schemeClr val="bg1"/>
                </a:solidFill>
              </a:defRPr>
            </a:lvl1pPr>
          </a:lstStyle>
          <a:p>
            <a:r>
              <a:rPr lang="en-US"/>
              <a:t>Title style – 1 line only</a:t>
            </a:r>
          </a:p>
        </p:txBody>
      </p:sp>
      <p:sp>
        <p:nvSpPr>
          <p:cNvPr id="12" name="Slide Number">
            <a:extLst>
              <a:ext uri="{FF2B5EF4-FFF2-40B4-BE49-F238E27FC236}">
                <a16:creationId xmlns:a16="http://schemas.microsoft.com/office/drawing/2014/main" id="{C24330B0-CBEF-428E-9779-AD56DFE7420D}"/>
              </a:ext>
            </a:extLst>
          </p:cNvPr>
          <p:cNvSpPr>
            <a:spLocks noGrp="1"/>
          </p:cNvSpPr>
          <p:nvPr>
            <p:ph type="sldNum" sz="quarter" idx="4"/>
          </p:nvPr>
        </p:nvSpPr>
        <p:spPr>
          <a:xfrm>
            <a:off x="11094180" y="6552214"/>
            <a:ext cx="567595" cy="131235"/>
          </a:xfrm>
          <a:prstGeom prst="rect">
            <a:avLst/>
          </a:prstGeom>
        </p:spPr>
        <p:txBody>
          <a:bodyPr vert="horz" lIns="0" tIns="0" rIns="0" bIns="0" rtlCol="0" anchor="t" anchorCtr="0"/>
          <a:lstStyle>
            <a:lvl1pPr algn="r">
              <a:defRPr sz="900">
                <a:solidFill>
                  <a:schemeClr val="bg1"/>
                </a:solidFill>
              </a:defRPr>
            </a:lvl1pPr>
          </a:lstStyle>
          <a:p>
            <a:pPr defTabSz="1218866"/>
            <a:fld id="{2490C926-4C7A-4456-B603-8FB00524CD8E}" type="slidenum">
              <a:rPr lang="en-GB" smtClean="0"/>
              <a:pPr defTabSz="1218866"/>
              <a:t>‹#›</a:t>
            </a:fld>
            <a:endParaRPr lang="en-GB"/>
          </a:p>
        </p:txBody>
      </p:sp>
      <p:sp>
        <p:nvSpPr>
          <p:cNvPr id="16" name="FOOTER">
            <a:extLst>
              <a:ext uri="{FF2B5EF4-FFF2-40B4-BE49-F238E27FC236}">
                <a16:creationId xmlns:a16="http://schemas.microsoft.com/office/drawing/2014/main" id="{5283A01D-6B0C-472E-BD8B-4753030AAA04}"/>
              </a:ext>
            </a:extLst>
          </p:cNvPr>
          <p:cNvSpPr>
            <a:spLocks noGrp="1"/>
          </p:cNvSpPr>
          <p:nvPr>
            <p:ph type="ftr" sz="quarter" idx="3"/>
          </p:nvPr>
        </p:nvSpPr>
        <p:spPr>
          <a:xfrm>
            <a:off x="3594574" y="6540333"/>
            <a:ext cx="4999678" cy="143116"/>
          </a:xfrm>
          <a:prstGeom prst="rect">
            <a:avLst/>
          </a:prstGeom>
        </p:spPr>
        <p:txBody>
          <a:bodyPr vert="horz" lIns="0" tIns="0" rIns="0" bIns="0" rtlCol="0" anchor="ctr"/>
          <a:lstStyle>
            <a:lvl1pPr algn="ctr">
              <a:defRPr sz="900">
                <a:solidFill>
                  <a:schemeClr val="bg1"/>
                </a:solidFill>
              </a:defRPr>
            </a:lvl1pPr>
          </a:lstStyle>
          <a:p>
            <a:endParaRPr lang="en-US"/>
          </a:p>
        </p:txBody>
      </p:sp>
      <p:sp>
        <p:nvSpPr>
          <p:cNvPr id="17" name="MOTT MACDONALD" descr="{&quot;templafy&quot;:{&quot;id&quot;:&quot;bc0d0b2b-f6e2-417b-8ade-29e58b74a8d0&quot;}}" title="UserProfile.Language.PpEntity">
            <a:extLst>
              <a:ext uri="{FF2B5EF4-FFF2-40B4-BE49-F238E27FC236}">
                <a16:creationId xmlns:a16="http://schemas.microsoft.com/office/drawing/2014/main" id="{CA2F9CC8-C9D4-4CF3-95F5-D4271C2BD529}"/>
              </a:ext>
            </a:extLst>
          </p:cNvPr>
          <p:cNvSpPr txBox="1"/>
          <p:nvPr userDrawn="1"/>
        </p:nvSpPr>
        <p:spPr>
          <a:xfrm>
            <a:off x="526915" y="6540333"/>
            <a:ext cx="2200243" cy="143116"/>
          </a:xfrm>
          <a:prstGeom prst="rect">
            <a:avLst/>
          </a:prstGeom>
          <a:noFill/>
        </p:spPr>
        <p:txBody>
          <a:bodyPr wrap="square" lIns="0" tIns="0" rIns="0" bIns="0" rtlCol="0">
            <a:spAutoFit/>
          </a:bodyPr>
          <a:lstStyle/>
          <a:p>
            <a:r>
              <a:rPr lang="en-GB" sz="900">
                <a:solidFill>
                  <a:schemeClr val="bg1"/>
                </a:solidFill>
              </a:rPr>
              <a:t>Mott MacDonald</a:t>
            </a:r>
          </a:p>
        </p:txBody>
      </p:sp>
      <p:sp>
        <p:nvSpPr>
          <p:cNvPr id="18" name="CLASS" descr="{&quot;templafy&quot;:{&quot;id&quot;:&quot;1ca5a617-2a1f-4c12-9b49-7215b9412550&quot;}}" hidden="1">
            <a:extLst>
              <a:ext uri="{FF2B5EF4-FFF2-40B4-BE49-F238E27FC236}">
                <a16:creationId xmlns:a16="http://schemas.microsoft.com/office/drawing/2014/main" id="{C0C3D4E7-CB66-4AEA-A74F-65BD571609D3}"/>
              </a:ext>
            </a:extLst>
          </p:cNvPr>
          <p:cNvSpPr/>
          <p:nvPr userDrawn="1"/>
        </p:nvSpPr>
        <p:spPr>
          <a:xfrm>
            <a:off x="526917" y="178647"/>
            <a:ext cx="2651051" cy="1384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spAutoFit/>
          </a:bodyPr>
          <a:lstStyle/>
          <a:p>
            <a:pPr algn="l"/>
            <a:r>
              <a:rPr lang="en-GB" sz="900" b="1">
                <a:solidFill>
                  <a:schemeClr val="bg1"/>
                </a:solidFill>
              </a:rPr>
              <a:t>Confidential - Secure</a:t>
            </a:r>
          </a:p>
        </p:txBody>
      </p:sp>
    </p:spTree>
    <p:extLst>
      <p:ext uri="{BB962C8B-B14F-4D97-AF65-F5344CB8AC3E}">
        <p14:creationId xmlns:p14="http://schemas.microsoft.com/office/powerpoint/2010/main" val="4151799419"/>
      </p:ext>
    </p:extLst>
  </p:cSld>
  <p:clrMapOvr>
    <a:masterClrMapping/>
  </p:clrMapOvr>
  <p:transition>
    <p:fad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Slide Number">
            <a:extLst>
              <a:ext uri="{FF2B5EF4-FFF2-40B4-BE49-F238E27FC236}">
                <a16:creationId xmlns:a16="http://schemas.microsoft.com/office/drawing/2014/main" id="{53D2C0E4-7B71-4691-9CAB-81B6780FB85B}"/>
              </a:ext>
            </a:extLst>
          </p:cNvPr>
          <p:cNvSpPr>
            <a:spLocks noGrp="1"/>
          </p:cNvSpPr>
          <p:nvPr>
            <p:ph type="sldNum" sz="quarter" idx="16"/>
          </p:nvPr>
        </p:nvSpPr>
        <p:spPr/>
        <p:txBody>
          <a:bodyPr/>
          <a:lstStyle/>
          <a:p>
            <a:pPr defTabSz="1218866"/>
            <a:fld id="{2490C926-4C7A-4456-B603-8FB00524CD8E}" type="slidenum">
              <a:rPr lang="en-GB" smtClean="0">
                <a:solidFill>
                  <a:prstClr val="black"/>
                </a:solidFill>
              </a:rPr>
              <a:pPr defTabSz="1218866"/>
              <a:t>‹#›</a:t>
            </a:fld>
            <a:endParaRPr lang="en-GB">
              <a:solidFill>
                <a:prstClr val="black"/>
              </a:solidFill>
            </a:endParaRPr>
          </a:p>
        </p:txBody>
      </p:sp>
      <p:sp>
        <p:nvSpPr>
          <p:cNvPr id="13" name="Content 2">
            <a:extLst>
              <a:ext uri="{FF2B5EF4-FFF2-40B4-BE49-F238E27FC236}">
                <a16:creationId xmlns:a16="http://schemas.microsoft.com/office/drawing/2014/main" id="{11EC136A-4658-4EEF-839E-AB82720C099F}"/>
              </a:ext>
            </a:extLst>
          </p:cNvPr>
          <p:cNvSpPr>
            <a:spLocks noGrp="1"/>
          </p:cNvSpPr>
          <p:nvPr>
            <p:ph idx="24" hasCustomPrompt="1"/>
          </p:nvPr>
        </p:nvSpPr>
        <p:spPr>
          <a:xfrm>
            <a:off x="6189662" y="1701800"/>
            <a:ext cx="5472248" cy="4607984"/>
          </a:xfrm>
        </p:spPr>
        <p:txBody>
          <a:bodyPr/>
          <a:lstStyle>
            <a:lvl1pPr>
              <a:defRPr/>
            </a:lvl1pPr>
            <a:lvl3pPr>
              <a:buClr>
                <a:schemeClr val="accent1"/>
              </a:buClr>
              <a:defRPr/>
            </a:lvl3pPr>
            <a:lvl4pPr>
              <a:buClr>
                <a:schemeClr val="accent1"/>
              </a:buClr>
              <a:defRPr/>
            </a:lvl4pPr>
            <a:lvl5pPr>
              <a:buClr>
                <a:schemeClr val="accent1"/>
              </a:buClr>
              <a:defRPr/>
            </a:lvl5pPr>
            <a:lvl6pPr>
              <a:buNone/>
              <a:defRPr/>
            </a:lvl6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6" name="Content 1">
            <a:extLst>
              <a:ext uri="{FF2B5EF4-FFF2-40B4-BE49-F238E27FC236}">
                <a16:creationId xmlns:a16="http://schemas.microsoft.com/office/drawing/2014/main" id="{290F6EDB-1A60-4AC5-81A6-9A2367ED5203}"/>
              </a:ext>
            </a:extLst>
          </p:cNvPr>
          <p:cNvSpPr>
            <a:spLocks noGrp="1"/>
          </p:cNvSpPr>
          <p:nvPr>
            <p:ph idx="1" hasCustomPrompt="1"/>
          </p:nvPr>
        </p:nvSpPr>
        <p:spPr>
          <a:xfrm>
            <a:off x="526915" y="1701800"/>
            <a:ext cx="5472248" cy="4607984"/>
          </a:xfrm>
        </p:spPr>
        <p:txBody>
          <a:bodyPr/>
          <a:lstStyle>
            <a:lvl1pPr>
              <a:defRPr/>
            </a:lvl1pPr>
            <a:lvl3pPr>
              <a:buClr>
                <a:schemeClr val="accent1"/>
              </a:buClr>
              <a:defRPr/>
            </a:lvl3pPr>
            <a:lvl4pPr>
              <a:buClr>
                <a:schemeClr val="accent1"/>
              </a:buClr>
              <a:defRPr/>
            </a:lvl4pPr>
            <a:lvl5pPr>
              <a:buClr>
                <a:schemeClr val="accent1"/>
              </a:buClr>
              <a:defRPr/>
            </a:lvl5pPr>
            <a:lvl6pPr>
              <a:buNone/>
              <a:defRPr/>
            </a:lvl6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6D71A18E-4FF3-4E22-8AFF-884CC89E50E5}"/>
              </a:ext>
            </a:extLst>
          </p:cNvPr>
          <p:cNvSpPr>
            <a:spLocks noGrp="1"/>
          </p:cNvSpPr>
          <p:nvPr>
            <p:ph type="title" hasCustomPrompt="1"/>
          </p:nvPr>
        </p:nvSpPr>
        <p:spPr/>
        <p:txBody>
          <a:bodyPr/>
          <a:lstStyle/>
          <a:p>
            <a:r>
              <a:rPr lang="en-US"/>
              <a:t>Title style – 1 line only</a:t>
            </a:r>
          </a:p>
        </p:txBody>
      </p:sp>
      <p:sp>
        <p:nvSpPr>
          <p:cNvPr id="8" name="Subtitle">
            <a:extLst>
              <a:ext uri="{FF2B5EF4-FFF2-40B4-BE49-F238E27FC236}">
                <a16:creationId xmlns:a16="http://schemas.microsoft.com/office/drawing/2014/main" id="{CA8B9774-B192-419D-9C8F-D95200F3C6E4}"/>
              </a:ext>
            </a:extLst>
          </p:cNvPr>
          <p:cNvSpPr>
            <a:spLocks noGrp="1"/>
          </p:cNvSpPr>
          <p:nvPr>
            <p:ph type="subTitle" idx="14" hasCustomPrompt="1"/>
          </p:nvPr>
        </p:nvSpPr>
        <p:spPr>
          <a:xfrm>
            <a:off x="526912" y="1008938"/>
            <a:ext cx="11134998"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tx1"/>
                </a:solidFill>
              </a:defRPr>
            </a:lvl1pPr>
            <a:lvl2pPr marL="0" indent="0" algn="l">
              <a:spcBef>
                <a:spcPts val="0"/>
              </a:spcBef>
              <a:spcAft>
                <a:spcPts val="0"/>
              </a:spcAft>
              <a:buFont typeface="Arial" panose="020B0604020202020204" pitchFamily="34" charset="0"/>
              <a:buNone/>
              <a:defRPr sz="1800">
                <a:solidFill>
                  <a:schemeClr val="tx1"/>
                </a:solidFill>
              </a:defRPr>
            </a:lvl2pPr>
            <a:lvl3pPr marL="0" indent="0" algn="l">
              <a:spcBef>
                <a:spcPts val="0"/>
              </a:spcBef>
              <a:spcAft>
                <a:spcPts val="0"/>
              </a:spcAft>
              <a:buFont typeface="Arial" panose="020B0604020202020204" pitchFamily="34" charset="0"/>
              <a:buNone/>
              <a:defRPr sz="1800" b="1">
                <a:solidFill>
                  <a:schemeClr val="accent1"/>
                </a:solidFill>
              </a:defRPr>
            </a:lvl3pPr>
            <a:lvl4pPr marL="0" indent="0" algn="l">
              <a:spcBef>
                <a:spcPts val="0"/>
              </a:spcBef>
              <a:spcAft>
                <a:spcPts val="0"/>
              </a:spcAft>
              <a:buFont typeface="Arial" panose="020B0604020202020204" pitchFamily="34" charset="0"/>
              <a:buNone/>
              <a:defRPr sz="1800">
                <a:solidFill>
                  <a:schemeClr val="tx1"/>
                </a:solidFill>
              </a:defRPr>
            </a:lvl4pPr>
            <a:lvl5pPr marL="0" indent="0" algn="l">
              <a:spcBef>
                <a:spcPts val="0"/>
              </a:spcBef>
              <a:spcAft>
                <a:spcPts val="0"/>
              </a:spcAft>
              <a:buFont typeface="Arial" panose="020B0604020202020204" pitchFamily="34" charset="0"/>
              <a:buNone/>
              <a:defRPr sz="1800">
                <a:solidFill>
                  <a:schemeClr val="tx1"/>
                </a:solidFill>
              </a:defRPr>
            </a:lvl5pPr>
            <a:lvl6pPr marL="0" indent="0" algn="l">
              <a:spcBef>
                <a:spcPts val="0"/>
              </a:spcBef>
              <a:spcAft>
                <a:spcPts val="0"/>
              </a:spcAft>
              <a:buFont typeface="Arial" panose="020B0604020202020204" pitchFamily="34" charset="0"/>
              <a:buNone/>
              <a:defRPr sz="1800">
                <a:solidFill>
                  <a:schemeClr val="tx1"/>
                </a:solidFill>
              </a:defRPr>
            </a:lvl6pPr>
            <a:lvl7pPr marL="0" indent="0" algn="l">
              <a:spcBef>
                <a:spcPts val="0"/>
              </a:spcBef>
              <a:spcAft>
                <a:spcPts val="0"/>
              </a:spcAft>
              <a:buFont typeface="Arial" panose="020B0604020202020204" pitchFamily="34" charset="0"/>
              <a:buNone/>
              <a:defRPr sz="1800">
                <a:solidFill>
                  <a:schemeClr val="tx1"/>
                </a:solidFill>
              </a:defRPr>
            </a:lvl7pPr>
            <a:lvl8pPr marL="0" indent="0" algn="l">
              <a:spcBef>
                <a:spcPts val="0"/>
              </a:spcBef>
              <a:spcAft>
                <a:spcPts val="0"/>
              </a:spcAft>
              <a:buFont typeface="Arial" panose="020B0604020202020204" pitchFamily="34" charset="0"/>
              <a:buNone/>
              <a:defRPr sz="1800">
                <a:solidFill>
                  <a:schemeClr val="tx1"/>
                </a:solidFill>
              </a:defRPr>
            </a:lvl8pPr>
            <a:lvl9pPr marL="0" indent="0" algn="l">
              <a:spcBef>
                <a:spcPts val="0"/>
              </a:spcBef>
              <a:spcAft>
                <a:spcPts val="0"/>
              </a:spcAft>
              <a:buFont typeface="Arial" panose="020B0604020202020204" pitchFamily="34" charset="0"/>
              <a:buNone/>
              <a:defRPr sz="1800">
                <a:solidFill>
                  <a:schemeClr val="tx1"/>
                </a:solidFill>
              </a:defRPr>
            </a:lvl9pPr>
          </a:lstStyle>
          <a:p>
            <a:pPr lvl="0"/>
            <a:r>
              <a:rPr lang="en-US"/>
              <a:t>Subtitle – 1 line only</a:t>
            </a:r>
          </a:p>
        </p:txBody>
      </p:sp>
      <p:sp>
        <p:nvSpPr>
          <p:cNvPr id="3" name="Footer Placeholder 2">
            <a:extLst>
              <a:ext uri="{FF2B5EF4-FFF2-40B4-BE49-F238E27FC236}">
                <a16:creationId xmlns:a16="http://schemas.microsoft.com/office/drawing/2014/main" id="{D6CB9000-B880-4781-BB1E-BA981984341B}"/>
              </a:ext>
            </a:extLst>
          </p:cNvPr>
          <p:cNvSpPr>
            <a:spLocks noGrp="1"/>
          </p:cNvSpPr>
          <p:nvPr>
            <p:ph type="ftr" sz="quarter" idx="25"/>
          </p:nvPr>
        </p:nvSpPr>
        <p:spPr/>
        <p:txBody>
          <a:bodyPr/>
          <a:lstStyle/>
          <a:p>
            <a:endParaRPr lang="en-US"/>
          </a:p>
        </p:txBody>
      </p:sp>
    </p:spTree>
    <p:extLst>
      <p:ext uri="{BB962C8B-B14F-4D97-AF65-F5344CB8AC3E}">
        <p14:creationId xmlns:p14="http://schemas.microsoft.com/office/powerpoint/2010/main" val="3509458163"/>
      </p:ext>
    </p:extLst>
  </p:cSld>
  <p:clrMapOvr>
    <a:masterClrMapping/>
  </p:clrMapOvr>
  <p:transition>
    <p:fad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wo Content (Stone)">
    <p:bg>
      <p:bgPr>
        <a:solidFill>
          <a:schemeClr val="bg2"/>
        </a:solidFill>
        <a:effectLst/>
      </p:bgPr>
    </p:bg>
    <p:spTree>
      <p:nvGrpSpPr>
        <p:cNvPr id="1" name=""/>
        <p:cNvGrpSpPr/>
        <p:nvPr/>
      </p:nvGrpSpPr>
      <p:grpSpPr>
        <a:xfrm>
          <a:off x="0" y="0"/>
          <a:ext cx="0" cy="0"/>
          <a:chOff x="0" y="0"/>
          <a:chExt cx="0" cy="0"/>
        </a:xfrm>
      </p:grpSpPr>
      <p:sp>
        <p:nvSpPr>
          <p:cNvPr id="9" name="Slide Number">
            <a:extLst>
              <a:ext uri="{FF2B5EF4-FFF2-40B4-BE49-F238E27FC236}">
                <a16:creationId xmlns:a16="http://schemas.microsoft.com/office/drawing/2014/main" id="{53D2C0E4-7B71-4691-9CAB-81B6780FB85B}"/>
              </a:ext>
            </a:extLst>
          </p:cNvPr>
          <p:cNvSpPr>
            <a:spLocks noGrp="1"/>
          </p:cNvSpPr>
          <p:nvPr>
            <p:ph type="sldNum" sz="quarter" idx="16"/>
          </p:nvPr>
        </p:nvSpPr>
        <p:spPr/>
        <p:txBody>
          <a:bodyPr/>
          <a:lstStyle/>
          <a:p>
            <a:pPr defTabSz="1218866"/>
            <a:fld id="{2490C926-4C7A-4456-B603-8FB00524CD8E}" type="slidenum">
              <a:rPr lang="en-GB" smtClean="0">
                <a:solidFill>
                  <a:prstClr val="black"/>
                </a:solidFill>
              </a:rPr>
              <a:pPr defTabSz="1218866"/>
              <a:t>‹#›</a:t>
            </a:fld>
            <a:endParaRPr lang="en-GB">
              <a:solidFill>
                <a:prstClr val="black"/>
              </a:solidFill>
            </a:endParaRPr>
          </a:p>
        </p:txBody>
      </p:sp>
      <p:sp>
        <p:nvSpPr>
          <p:cNvPr id="13" name="Content 2">
            <a:extLst>
              <a:ext uri="{FF2B5EF4-FFF2-40B4-BE49-F238E27FC236}">
                <a16:creationId xmlns:a16="http://schemas.microsoft.com/office/drawing/2014/main" id="{11EC136A-4658-4EEF-839E-AB82720C099F}"/>
              </a:ext>
            </a:extLst>
          </p:cNvPr>
          <p:cNvSpPr>
            <a:spLocks noGrp="1"/>
          </p:cNvSpPr>
          <p:nvPr>
            <p:ph idx="24" hasCustomPrompt="1"/>
          </p:nvPr>
        </p:nvSpPr>
        <p:spPr>
          <a:xfrm>
            <a:off x="6189662" y="1701800"/>
            <a:ext cx="5472248" cy="4607984"/>
          </a:xfrm>
        </p:spPr>
        <p:txBody>
          <a:bodyPr/>
          <a:lstStyle>
            <a:lvl1pPr>
              <a:defRPr/>
            </a:lvl1pPr>
            <a:lvl3pPr>
              <a:buClr>
                <a:schemeClr val="accent1"/>
              </a:buClr>
              <a:defRPr/>
            </a:lvl3pPr>
            <a:lvl4pPr>
              <a:buClr>
                <a:schemeClr val="accent1"/>
              </a:buClr>
              <a:defRPr/>
            </a:lvl4pPr>
            <a:lvl5pPr>
              <a:buClr>
                <a:schemeClr val="accent1"/>
              </a:buClr>
              <a:defRPr/>
            </a:lvl5pPr>
            <a:lvl6pPr>
              <a:buNone/>
              <a:defRPr/>
            </a:lvl6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6" name="Content 1">
            <a:extLst>
              <a:ext uri="{FF2B5EF4-FFF2-40B4-BE49-F238E27FC236}">
                <a16:creationId xmlns:a16="http://schemas.microsoft.com/office/drawing/2014/main" id="{290F6EDB-1A60-4AC5-81A6-9A2367ED5203}"/>
              </a:ext>
            </a:extLst>
          </p:cNvPr>
          <p:cNvSpPr>
            <a:spLocks noGrp="1"/>
          </p:cNvSpPr>
          <p:nvPr>
            <p:ph idx="1" hasCustomPrompt="1"/>
          </p:nvPr>
        </p:nvSpPr>
        <p:spPr>
          <a:xfrm>
            <a:off x="526915" y="1701800"/>
            <a:ext cx="5472248" cy="4607984"/>
          </a:xfrm>
        </p:spPr>
        <p:txBody>
          <a:bodyPr/>
          <a:lstStyle>
            <a:lvl1pPr>
              <a:defRPr/>
            </a:lvl1pPr>
            <a:lvl3pPr>
              <a:buClr>
                <a:schemeClr val="accent1"/>
              </a:buClr>
              <a:defRPr/>
            </a:lvl3pPr>
            <a:lvl4pPr>
              <a:buClr>
                <a:schemeClr val="accent1"/>
              </a:buClr>
              <a:defRPr/>
            </a:lvl4pPr>
            <a:lvl5pPr>
              <a:buClr>
                <a:schemeClr val="accent1"/>
              </a:buClr>
              <a:defRPr/>
            </a:lvl5pPr>
            <a:lvl6pPr>
              <a:buNone/>
              <a:defRPr/>
            </a:lvl6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5A49BACF-04D2-4ED7-BB2F-ADE97552A66C}"/>
              </a:ext>
            </a:extLst>
          </p:cNvPr>
          <p:cNvSpPr>
            <a:spLocks noGrp="1"/>
          </p:cNvSpPr>
          <p:nvPr>
            <p:ph type="title" hasCustomPrompt="1"/>
          </p:nvPr>
        </p:nvSpPr>
        <p:spPr/>
        <p:txBody>
          <a:bodyPr/>
          <a:lstStyle/>
          <a:p>
            <a:r>
              <a:rPr lang="en-US"/>
              <a:t>Title style – 1 line only</a:t>
            </a:r>
          </a:p>
        </p:txBody>
      </p:sp>
      <p:sp>
        <p:nvSpPr>
          <p:cNvPr id="8" name="Subtitle">
            <a:extLst>
              <a:ext uri="{FF2B5EF4-FFF2-40B4-BE49-F238E27FC236}">
                <a16:creationId xmlns:a16="http://schemas.microsoft.com/office/drawing/2014/main" id="{8802280A-0D5B-4C66-A94C-D9C0BDA0A7D2}"/>
              </a:ext>
            </a:extLst>
          </p:cNvPr>
          <p:cNvSpPr>
            <a:spLocks noGrp="1"/>
          </p:cNvSpPr>
          <p:nvPr>
            <p:ph type="subTitle" idx="14" hasCustomPrompt="1"/>
          </p:nvPr>
        </p:nvSpPr>
        <p:spPr>
          <a:xfrm>
            <a:off x="526912" y="1008938"/>
            <a:ext cx="11134998"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tx1"/>
                </a:solidFill>
              </a:defRPr>
            </a:lvl1pPr>
            <a:lvl2pPr marL="0" indent="0" algn="l">
              <a:spcBef>
                <a:spcPts val="0"/>
              </a:spcBef>
              <a:spcAft>
                <a:spcPts val="0"/>
              </a:spcAft>
              <a:buFont typeface="Arial" panose="020B0604020202020204" pitchFamily="34" charset="0"/>
              <a:buNone/>
              <a:defRPr sz="1800">
                <a:solidFill>
                  <a:schemeClr val="tx1"/>
                </a:solidFill>
              </a:defRPr>
            </a:lvl2pPr>
            <a:lvl3pPr marL="0" indent="0" algn="l">
              <a:spcBef>
                <a:spcPts val="0"/>
              </a:spcBef>
              <a:spcAft>
                <a:spcPts val="0"/>
              </a:spcAft>
              <a:buFont typeface="Arial" panose="020B0604020202020204" pitchFamily="34" charset="0"/>
              <a:buNone/>
              <a:defRPr sz="1800" b="1">
                <a:solidFill>
                  <a:schemeClr val="accent1"/>
                </a:solidFill>
              </a:defRPr>
            </a:lvl3pPr>
            <a:lvl4pPr marL="0" indent="0" algn="l">
              <a:spcBef>
                <a:spcPts val="0"/>
              </a:spcBef>
              <a:spcAft>
                <a:spcPts val="0"/>
              </a:spcAft>
              <a:buFont typeface="Arial" panose="020B0604020202020204" pitchFamily="34" charset="0"/>
              <a:buNone/>
              <a:defRPr sz="1800">
                <a:solidFill>
                  <a:schemeClr val="tx1"/>
                </a:solidFill>
              </a:defRPr>
            </a:lvl4pPr>
            <a:lvl5pPr marL="0" indent="0" algn="l">
              <a:spcBef>
                <a:spcPts val="0"/>
              </a:spcBef>
              <a:spcAft>
                <a:spcPts val="0"/>
              </a:spcAft>
              <a:buFont typeface="Arial" panose="020B0604020202020204" pitchFamily="34" charset="0"/>
              <a:buNone/>
              <a:defRPr sz="1800">
                <a:solidFill>
                  <a:schemeClr val="tx1"/>
                </a:solidFill>
              </a:defRPr>
            </a:lvl5pPr>
            <a:lvl6pPr marL="0" indent="0" algn="l">
              <a:spcBef>
                <a:spcPts val="0"/>
              </a:spcBef>
              <a:spcAft>
                <a:spcPts val="0"/>
              </a:spcAft>
              <a:buFont typeface="Arial" panose="020B0604020202020204" pitchFamily="34" charset="0"/>
              <a:buNone/>
              <a:defRPr sz="1800">
                <a:solidFill>
                  <a:schemeClr val="tx1"/>
                </a:solidFill>
              </a:defRPr>
            </a:lvl6pPr>
            <a:lvl7pPr marL="0" indent="0" algn="l">
              <a:spcBef>
                <a:spcPts val="0"/>
              </a:spcBef>
              <a:spcAft>
                <a:spcPts val="0"/>
              </a:spcAft>
              <a:buFont typeface="Arial" panose="020B0604020202020204" pitchFamily="34" charset="0"/>
              <a:buNone/>
              <a:defRPr sz="1800">
                <a:solidFill>
                  <a:schemeClr val="tx1"/>
                </a:solidFill>
              </a:defRPr>
            </a:lvl7pPr>
            <a:lvl8pPr marL="0" indent="0" algn="l">
              <a:spcBef>
                <a:spcPts val="0"/>
              </a:spcBef>
              <a:spcAft>
                <a:spcPts val="0"/>
              </a:spcAft>
              <a:buFont typeface="Arial" panose="020B0604020202020204" pitchFamily="34" charset="0"/>
              <a:buNone/>
              <a:defRPr sz="1800">
                <a:solidFill>
                  <a:schemeClr val="tx1"/>
                </a:solidFill>
              </a:defRPr>
            </a:lvl8pPr>
            <a:lvl9pPr marL="0" indent="0" algn="l">
              <a:spcBef>
                <a:spcPts val="0"/>
              </a:spcBef>
              <a:spcAft>
                <a:spcPts val="0"/>
              </a:spcAft>
              <a:buFont typeface="Arial" panose="020B0604020202020204" pitchFamily="34" charset="0"/>
              <a:buNone/>
              <a:defRPr sz="1800">
                <a:solidFill>
                  <a:schemeClr val="tx1"/>
                </a:solidFill>
              </a:defRPr>
            </a:lvl9pPr>
          </a:lstStyle>
          <a:p>
            <a:pPr lvl="0"/>
            <a:r>
              <a:rPr lang="en-US"/>
              <a:t>Subtitle – 1 line only</a:t>
            </a:r>
          </a:p>
        </p:txBody>
      </p:sp>
      <p:sp>
        <p:nvSpPr>
          <p:cNvPr id="3" name="Footer Placeholder 2">
            <a:extLst>
              <a:ext uri="{FF2B5EF4-FFF2-40B4-BE49-F238E27FC236}">
                <a16:creationId xmlns:a16="http://schemas.microsoft.com/office/drawing/2014/main" id="{675CFB7C-D34B-4899-A072-581C87FB207C}"/>
              </a:ext>
            </a:extLst>
          </p:cNvPr>
          <p:cNvSpPr>
            <a:spLocks noGrp="1"/>
          </p:cNvSpPr>
          <p:nvPr>
            <p:ph type="ftr" sz="quarter" idx="25"/>
          </p:nvPr>
        </p:nvSpPr>
        <p:spPr/>
        <p:txBody>
          <a:bodyPr/>
          <a:lstStyle/>
          <a:p>
            <a:endParaRPr lang="en-US"/>
          </a:p>
        </p:txBody>
      </p:sp>
    </p:spTree>
    <p:extLst>
      <p:ext uri="{BB962C8B-B14F-4D97-AF65-F5344CB8AC3E}">
        <p14:creationId xmlns:p14="http://schemas.microsoft.com/office/powerpoint/2010/main" val="147099998"/>
      </p:ext>
    </p:extLst>
  </p:cSld>
  <p:clrMapOvr>
    <a:masterClrMapping/>
  </p:clrMapOvr>
  <p:transition>
    <p:fad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Two Content (Dark)">
    <p:bg>
      <p:bgPr>
        <a:solidFill>
          <a:schemeClr val="tx2"/>
        </a:solidFill>
        <a:effectLst/>
      </p:bgPr>
    </p:bg>
    <p:spTree>
      <p:nvGrpSpPr>
        <p:cNvPr id="1" name=""/>
        <p:cNvGrpSpPr/>
        <p:nvPr/>
      </p:nvGrpSpPr>
      <p:grpSpPr>
        <a:xfrm>
          <a:off x="0" y="0"/>
          <a:ext cx="0" cy="0"/>
          <a:chOff x="0" y="0"/>
          <a:chExt cx="0" cy="0"/>
        </a:xfrm>
      </p:grpSpPr>
      <p:sp>
        <p:nvSpPr>
          <p:cNvPr id="10" name="Content">
            <a:extLst>
              <a:ext uri="{FF2B5EF4-FFF2-40B4-BE49-F238E27FC236}">
                <a16:creationId xmlns:a16="http://schemas.microsoft.com/office/drawing/2014/main" id="{08FC428E-EBD0-4247-AFD6-6704374D43AA}"/>
              </a:ext>
            </a:extLst>
          </p:cNvPr>
          <p:cNvSpPr>
            <a:spLocks noGrp="1"/>
          </p:cNvSpPr>
          <p:nvPr>
            <p:ph idx="1" hasCustomPrompt="1"/>
          </p:nvPr>
        </p:nvSpPr>
        <p:spPr>
          <a:xfrm>
            <a:off x="526915" y="1701800"/>
            <a:ext cx="5480186" cy="4607984"/>
          </a:xfrm>
        </p:spPr>
        <p:txBody>
          <a:bodyPr/>
          <a:lstStyle>
            <a:lvl1pPr>
              <a:defRPr>
                <a:solidFill>
                  <a:schemeClr val="bg1"/>
                </a:solidFill>
              </a:defRPr>
            </a:lvl1pPr>
            <a:lvl2pPr>
              <a:defRPr>
                <a:solidFill>
                  <a:schemeClr val="bg1"/>
                </a:solidFill>
              </a:defRPr>
            </a:lvl2pPr>
            <a:lvl3pPr>
              <a:buClrTx/>
              <a:defRPr>
                <a:solidFill>
                  <a:schemeClr val="bg1"/>
                </a:solidFill>
              </a:defRPr>
            </a:lvl3pPr>
            <a:lvl4pPr>
              <a:buClrTx/>
              <a:defRPr>
                <a:solidFill>
                  <a:schemeClr val="bg1"/>
                </a:solidFill>
              </a:defRPr>
            </a:lvl4pPr>
            <a:lvl5pPr>
              <a:buClrTx/>
              <a:defRPr>
                <a:solidFill>
                  <a:schemeClr val="bg1"/>
                </a:solidFill>
              </a:defRPr>
            </a:lvl5pPr>
            <a:lvl6pPr>
              <a:buNone/>
              <a:defRPr>
                <a:solidFill>
                  <a:schemeClr val="bg1"/>
                </a:solidFill>
              </a:defRPr>
            </a:lvl6pPr>
            <a:lvl7pPr>
              <a:defRPr>
                <a:solidFill>
                  <a:schemeClr val="bg1"/>
                </a:solidFill>
              </a:defRPr>
            </a:lvl7pPr>
            <a:lvl8pPr>
              <a:buClrTx/>
              <a:defRPr>
                <a:solidFill>
                  <a:schemeClr val="bg1"/>
                </a:solidFill>
              </a:defRPr>
            </a:lvl8pPr>
            <a:lvl9pPr>
              <a:buClrTx/>
              <a:defRPr>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a:extLst>
              <a:ext uri="{FF2B5EF4-FFF2-40B4-BE49-F238E27FC236}">
                <a16:creationId xmlns:a16="http://schemas.microsoft.com/office/drawing/2014/main" id="{296E59DD-DB6C-435A-9116-1314C5389FD5}"/>
              </a:ext>
            </a:extLst>
          </p:cNvPr>
          <p:cNvSpPr>
            <a:spLocks noGrp="1"/>
          </p:cNvSpPr>
          <p:nvPr>
            <p:ph idx="18" hasCustomPrompt="1"/>
          </p:nvPr>
        </p:nvSpPr>
        <p:spPr>
          <a:xfrm>
            <a:off x="6181724" y="1701800"/>
            <a:ext cx="5480186" cy="4607984"/>
          </a:xfrm>
        </p:spPr>
        <p:txBody>
          <a:bodyPr/>
          <a:lstStyle>
            <a:lvl1pPr>
              <a:defRPr>
                <a:solidFill>
                  <a:schemeClr val="bg1"/>
                </a:solidFill>
              </a:defRPr>
            </a:lvl1pPr>
            <a:lvl2pPr>
              <a:defRPr>
                <a:solidFill>
                  <a:schemeClr val="bg1"/>
                </a:solidFill>
              </a:defRPr>
            </a:lvl2pPr>
            <a:lvl3pPr>
              <a:buClrTx/>
              <a:defRPr>
                <a:solidFill>
                  <a:schemeClr val="bg1"/>
                </a:solidFill>
              </a:defRPr>
            </a:lvl3pPr>
            <a:lvl4pPr>
              <a:buClrTx/>
              <a:defRPr>
                <a:solidFill>
                  <a:schemeClr val="bg1"/>
                </a:solidFill>
              </a:defRPr>
            </a:lvl4pPr>
            <a:lvl5pPr>
              <a:buClrTx/>
              <a:defRPr>
                <a:solidFill>
                  <a:schemeClr val="bg1"/>
                </a:solidFill>
              </a:defRPr>
            </a:lvl5pPr>
            <a:lvl6pPr>
              <a:buNone/>
              <a:defRPr>
                <a:solidFill>
                  <a:schemeClr val="bg1"/>
                </a:solidFill>
              </a:defRPr>
            </a:lvl6pPr>
            <a:lvl7pPr>
              <a:defRPr>
                <a:solidFill>
                  <a:schemeClr val="bg1"/>
                </a:solidFill>
              </a:defRPr>
            </a:lvl7pPr>
            <a:lvl8pPr>
              <a:buClrTx/>
              <a:defRPr>
                <a:solidFill>
                  <a:schemeClr val="bg1"/>
                </a:solidFill>
              </a:defRPr>
            </a:lvl8pPr>
            <a:lvl9pPr>
              <a:buClrTx/>
              <a:defRPr>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ubtitle">
            <a:extLst>
              <a:ext uri="{FF2B5EF4-FFF2-40B4-BE49-F238E27FC236}">
                <a16:creationId xmlns:a16="http://schemas.microsoft.com/office/drawing/2014/main" id="{7996A876-C275-4267-8912-5EF60659D252}"/>
              </a:ext>
            </a:extLst>
          </p:cNvPr>
          <p:cNvSpPr>
            <a:spLocks noGrp="1"/>
          </p:cNvSpPr>
          <p:nvPr>
            <p:ph type="subTitle" idx="14" hasCustomPrompt="1"/>
          </p:nvPr>
        </p:nvSpPr>
        <p:spPr>
          <a:xfrm>
            <a:off x="526912" y="1008938"/>
            <a:ext cx="11134998"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bg1"/>
                </a:solidFill>
              </a:defRPr>
            </a:lvl1pPr>
            <a:lvl2pPr marL="0" indent="0" algn="l">
              <a:spcBef>
                <a:spcPts val="0"/>
              </a:spcBef>
              <a:spcAft>
                <a:spcPts val="0"/>
              </a:spcAft>
              <a:buFont typeface="Arial" panose="020B0604020202020204" pitchFamily="34" charset="0"/>
              <a:buNone/>
              <a:defRPr sz="1800">
                <a:solidFill>
                  <a:schemeClr val="bg1"/>
                </a:solidFill>
              </a:defRPr>
            </a:lvl2pPr>
            <a:lvl3pPr marL="0" indent="0" algn="l">
              <a:spcBef>
                <a:spcPts val="0"/>
              </a:spcBef>
              <a:spcAft>
                <a:spcPts val="0"/>
              </a:spcAft>
              <a:buFont typeface="Arial" panose="020B0604020202020204" pitchFamily="34" charset="0"/>
              <a:buNone/>
              <a:defRPr sz="1800" b="1">
                <a:solidFill>
                  <a:schemeClr val="bg1"/>
                </a:solidFill>
              </a:defRPr>
            </a:lvl3pPr>
            <a:lvl4pPr marL="0" indent="0" algn="l">
              <a:spcBef>
                <a:spcPts val="0"/>
              </a:spcBef>
              <a:spcAft>
                <a:spcPts val="0"/>
              </a:spcAft>
              <a:buFont typeface="Arial" panose="020B0604020202020204" pitchFamily="34" charset="0"/>
              <a:buNone/>
              <a:defRPr sz="1400">
                <a:solidFill>
                  <a:schemeClr val="bg1"/>
                </a:solidFill>
              </a:defRPr>
            </a:lvl4pPr>
            <a:lvl5pPr marL="0" indent="0" algn="l">
              <a:spcBef>
                <a:spcPts val="0"/>
              </a:spcBef>
              <a:spcAft>
                <a:spcPts val="0"/>
              </a:spcAft>
              <a:buFont typeface="Arial" panose="020B0604020202020204" pitchFamily="34" charset="0"/>
              <a:buNone/>
              <a:defRPr sz="1200">
                <a:solidFill>
                  <a:schemeClr val="bg1"/>
                </a:solidFill>
              </a:defRPr>
            </a:lvl5pPr>
            <a:lvl6pPr marL="0" indent="0" algn="l">
              <a:spcBef>
                <a:spcPts val="0"/>
              </a:spcBef>
              <a:spcAft>
                <a:spcPts val="0"/>
              </a:spcAft>
              <a:buFont typeface="Arial" panose="020B0604020202020204" pitchFamily="34" charset="0"/>
              <a:buNone/>
              <a:defRPr sz="1200">
                <a:solidFill>
                  <a:schemeClr val="bg1"/>
                </a:solidFill>
              </a:defRPr>
            </a:lvl6pPr>
            <a:lvl7pPr marL="0" indent="0" algn="l">
              <a:spcBef>
                <a:spcPts val="0"/>
              </a:spcBef>
              <a:spcAft>
                <a:spcPts val="0"/>
              </a:spcAft>
              <a:buFont typeface="Arial" panose="020B0604020202020204" pitchFamily="34" charset="0"/>
              <a:buNone/>
              <a:defRPr sz="1200">
                <a:solidFill>
                  <a:schemeClr val="bg1"/>
                </a:solidFill>
              </a:defRPr>
            </a:lvl7pPr>
            <a:lvl8pPr marL="0" indent="0" algn="l">
              <a:spcBef>
                <a:spcPts val="0"/>
              </a:spcBef>
              <a:spcAft>
                <a:spcPts val="0"/>
              </a:spcAft>
              <a:buFont typeface="Arial" panose="020B0604020202020204" pitchFamily="34" charset="0"/>
              <a:buNone/>
              <a:defRPr sz="1200">
                <a:solidFill>
                  <a:schemeClr val="bg1"/>
                </a:solidFill>
              </a:defRPr>
            </a:lvl8pPr>
            <a:lvl9pPr marL="0" indent="0" algn="l">
              <a:spcBef>
                <a:spcPts val="0"/>
              </a:spcBef>
              <a:spcAft>
                <a:spcPts val="0"/>
              </a:spcAft>
              <a:buFont typeface="Arial" panose="020B0604020202020204" pitchFamily="34" charset="0"/>
              <a:buNone/>
              <a:defRPr sz="1200">
                <a:solidFill>
                  <a:schemeClr val="bg1"/>
                </a:solidFill>
              </a:defRPr>
            </a:lvl9pPr>
          </a:lstStyle>
          <a:p>
            <a:pPr lvl="0"/>
            <a:r>
              <a:rPr lang="en-US"/>
              <a:t>Subtitle – 1 line only</a:t>
            </a:r>
          </a:p>
        </p:txBody>
      </p:sp>
      <p:sp>
        <p:nvSpPr>
          <p:cNvPr id="2" name="Title">
            <a:extLst>
              <a:ext uri="{FF2B5EF4-FFF2-40B4-BE49-F238E27FC236}">
                <a16:creationId xmlns:a16="http://schemas.microsoft.com/office/drawing/2014/main" id="{5A49BACF-04D2-4ED7-BB2F-ADE97552A66C}"/>
              </a:ext>
            </a:extLst>
          </p:cNvPr>
          <p:cNvSpPr>
            <a:spLocks noGrp="1"/>
          </p:cNvSpPr>
          <p:nvPr>
            <p:ph type="title" hasCustomPrompt="1"/>
          </p:nvPr>
        </p:nvSpPr>
        <p:spPr/>
        <p:txBody>
          <a:bodyPr/>
          <a:lstStyle>
            <a:lvl1pPr>
              <a:defRPr>
                <a:solidFill>
                  <a:schemeClr val="bg1"/>
                </a:solidFill>
              </a:defRPr>
            </a:lvl1pPr>
          </a:lstStyle>
          <a:p>
            <a:r>
              <a:rPr lang="en-US"/>
              <a:t>Title style – 1 line only</a:t>
            </a:r>
          </a:p>
        </p:txBody>
      </p:sp>
      <p:sp>
        <p:nvSpPr>
          <p:cNvPr id="13" name="Slide Number">
            <a:extLst>
              <a:ext uri="{FF2B5EF4-FFF2-40B4-BE49-F238E27FC236}">
                <a16:creationId xmlns:a16="http://schemas.microsoft.com/office/drawing/2014/main" id="{3AFCA1AE-EE27-491F-BE81-40D869FEAD55}"/>
              </a:ext>
            </a:extLst>
          </p:cNvPr>
          <p:cNvSpPr>
            <a:spLocks noGrp="1"/>
          </p:cNvSpPr>
          <p:nvPr>
            <p:ph type="sldNum" sz="quarter" idx="4"/>
          </p:nvPr>
        </p:nvSpPr>
        <p:spPr>
          <a:xfrm>
            <a:off x="11094180" y="6552214"/>
            <a:ext cx="567595" cy="131235"/>
          </a:xfrm>
          <a:prstGeom prst="rect">
            <a:avLst/>
          </a:prstGeom>
        </p:spPr>
        <p:txBody>
          <a:bodyPr vert="horz" lIns="0" tIns="0" rIns="0" bIns="0" rtlCol="0" anchor="t" anchorCtr="0"/>
          <a:lstStyle>
            <a:lvl1pPr algn="r">
              <a:defRPr sz="900">
                <a:solidFill>
                  <a:schemeClr val="bg1"/>
                </a:solidFill>
              </a:defRPr>
            </a:lvl1pPr>
          </a:lstStyle>
          <a:p>
            <a:pPr defTabSz="1218866"/>
            <a:fld id="{2490C926-4C7A-4456-B603-8FB00524CD8E}" type="slidenum">
              <a:rPr lang="en-GB" smtClean="0"/>
              <a:pPr defTabSz="1218866"/>
              <a:t>‹#›</a:t>
            </a:fld>
            <a:endParaRPr lang="en-GB"/>
          </a:p>
        </p:txBody>
      </p:sp>
      <p:sp>
        <p:nvSpPr>
          <p:cNvPr id="19" name="FOOTER">
            <a:extLst>
              <a:ext uri="{FF2B5EF4-FFF2-40B4-BE49-F238E27FC236}">
                <a16:creationId xmlns:a16="http://schemas.microsoft.com/office/drawing/2014/main" id="{9575171A-AB19-467A-B54B-37936C0C5BC2}"/>
              </a:ext>
            </a:extLst>
          </p:cNvPr>
          <p:cNvSpPr>
            <a:spLocks noGrp="1"/>
          </p:cNvSpPr>
          <p:nvPr>
            <p:ph type="ftr" sz="quarter" idx="3"/>
          </p:nvPr>
        </p:nvSpPr>
        <p:spPr>
          <a:xfrm>
            <a:off x="3594574" y="6540333"/>
            <a:ext cx="4999678" cy="143116"/>
          </a:xfrm>
          <a:prstGeom prst="rect">
            <a:avLst/>
          </a:prstGeom>
        </p:spPr>
        <p:txBody>
          <a:bodyPr vert="horz" lIns="0" tIns="0" rIns="0" bIns="0" rtlCol="0" anchor="ctr"/>
          <a:lstStyle>
            <a:lvl1pPr algn="ctr">
              <a:defRPr sz="900">
                <a:solidFill>
                  <a:schemeClr val="bg1"/>
                </a:solidFill>
              </a:defRPr>
            </a:lvl1pPr>
          </a:lstStyle>
          <a:p>
            <a:endParaRPr lang="en-US"/>
          </a:p>
        </p:txBody>
      </p:sp>
      <p:sp>
        <p:nvSpPr>
          <p:cNvPr id="20" name="MOTT MACDONALD" descr="{&quot;templafy&quot;:{&quot;id&quot;:&quot;bfab6211-8549-4608-9f86-c3a469580067&quot;}}" title="UserProfile.Language.PpEntity">
            <a:extLst>
              <a:ext uri="{FF2B5EF4-FFF2-40B4-BE49-F238E27FC236}">
                <a16:creationId xmlns:a16="http://schemas.microsoft.com/office/drawing/2014/main" id="{360E037E-C553-4BA7-A703-522C9A354E25}"/>
              </a:ext>
            </a:extLst>
          </p:cNvPr>
          <p:cNvSpPr txBox="1"/>
          <p:nvPr userDrawn="1"/>
        </p:nvSpPr>
        <p:spPr>
          <a:xfrm>
            <a:off x="526915" y="6540333"/>
            <a:ext cx="2200243" cy="143116"/>
          </a:xfrm>
          <a:prstGeom prst="rect">
            <a:avLst/>
          </a:prstGeom>
          <a:noFill/>
        </p:spPr>
        <p:txBody>
          <a:bodyPr wrap="square" lIns="0" tIns="0" rIns="0" bIns="0" rtlCol="0">
            <a:spAutoFit/>
          </a:bodyPr>
          <a:lstStyle/>
          <a:p>
            <a:r>
              <a:rPr lang="en-GB" sz="900">
                <a:solidFill>
                  <a:schemeClr val="bg1"/>
                </a:solidFill>
              </a:rPr>
              <a:t>Mott MacDonald</a:t>
            </a:r>
          </a:p>
        </p:txBody>
      </p:sp>
      <p:sp>
        <p:nvSpPr>
          <p:cNvPr id="21" name="CLASS" descr="{&quot;templafy&quot;:{&quot;id&quot;:&quot;0161f70b-c720-415c-8392-e8a4feb80440&quot;}}" hidden="1">
            <a:extLst>
              <a:ext uri="{FF2B5EF4-FFF2-40B4-BE49-F238E27FC236}">
                <a16:creationId xmlns:a16="http://schemas.microsoft.com/office/drawing/2014/main" id="{6BA968C7-8FB2-4567-8ED6-BABA276053C4}"/>
              </a:ext>
            </a:extLst>
          </p:cNvPr>
          <p:cNvSpPr/>
          <p:nvPr userDrawn="1"/>
        </p:nvSpPr>
        <p:spPr>
          <a:xfrm>
            <a:off x="526917" y="178647"/>
            <a:ext cx="2651051" cy="1384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spAutoFit/>
          </a:bodyPr>
          <a:lstStyle/>
          <a:p>
            <a:pPr algn="l"/>
            <a:r>
              <a:rPr lang="en-GB" sz="900" b="1">
                <a:solidFill>
                  <a:schemeClr val="bg1"/>
                </a:solidFill>
              </a:rPr>
              <a:t>Confidential - Secure</a:t>
            </a:r>
          </a:p>
        </p:txBody>
      </p:sp>
    </p:spTree>
    <p:extLst>
      <p:ext uri="{BB962C8B-B14F-4D97-AF65-F5344CB8AC3E}">
        <p14:creationId xmlns:p14="http://schemas.microsoft.com/office/powerpoint/2010/main" val="1693172927"/>
      </p:ext>
    </p:extLst>
  </p:cSld>
  <p:clrMapOvr>
    <a:masterClrMapping/>
  </p:clrMapOvr>
  <p:transition>
    <p:fade/>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Half Content">
    <p:spTree>
      <p:nvGrpSpPr>
        <p:cNvPr id="1" name=""/>
        <p:cNvGrpSpPr/>
        <p:nvPr/>
      </p:nvGrpSpPr>
      <p:grpSpPr>
        <a:xfrm>
          <a:off x="0" y="0"/>
          <a:ext cx="0" cy="0"/>
          <a:chOff x="0" y="0"/>
          <a:chExt cx="0" cy="0"/>
        </a:xfrm>
      </p:grpSpPr>
      <p:sp>
        <p:nvSpPr>
          <p:cNvPr id="9" name="Slide Number">
            <a:extLst>
              <a:ext uri="{FF2B5EF4-FFF2-40B4-BE49-F238E27FC236}">
                <a16:creationId xmlns:a16="http://schemas.microsoft.com/office/drawing/2014/main" id="{53D2C0E4-7B71-4691-9CAB-81B6780FB85B}"/>
              </a:ext>
            </a:extLst>
          </p:cNvPr>
          <p:cNvSpPr>
            <a:spLocks noGrp="1"/>
          </p:cNvSpPr>
          <p:nvPr>
            <p:ph type="sldNum" sz="quarter" idx="16"/>
          </p:nvPr>
        </p:nvSpPr>
        <p:spPr/>
        <p:txBody>
          <a:bodyPr/>
          <a:lstStyle/>
          <a:p>
            <a:pPr defTabSz="1218866"/>
            <a:fld id="{2490C926-4C7A-4456-B603-8FB00524CD8E}" type="slidenum">
              <a:rPr lang="en-GB" smtClean="0">
                <a:solidFill>
                  <a:prstClr val="black"/>
                </a:solidFill>
              </a:rPr>
              <a:pPr defTabSz="1218866"/>
              <a:t>‹#›</a:t>
            </a:fld>
            <a:endParaRPr lang="en-GB">
              <a:solidFill>
                <a:prstClr val="black"/>
              </a:solidFill>
            </a:endParaRPr>
          </a:p>
        </p:txBody>
      </p:sp>
      <p:sp>
        <p:nvSpPr>
          <p:cNvPr id="6" name="Content 1">
            <a:extLst>
              <a:ext uri="{FF2B5EF4-FFF2-40B4-BE49-F238E27FC236}">
                <a16:creationId xmlns:a16="http://schemas.microsoft.com/office/drawing/2014/main" id="{290F6EDB-1A60-4AC5-81A6-9A2367ED5203}"/>
              </a:ext>
            </a:extLst>
          </p:cNvPr>
          <p:cNvSpPr>
            <a:spLocks noGrp="1"/>
          </p:cNvSpPr>
          <p:nvPr>
            <p:ph idx="1" hasCustomPrompt="1"/>
          </p:nvPr>
        </p:nvSpPr>
        <p:spPr>
          <a:xfrm>
            <a:off x="526915" y="1701800"/>
            <a:ext cx="5472248" cy="4607984"/>
          </a:xfrm>
        </p:spPr>
        <p:txBody>
          <a:bodyPr/>
          <a:lstStyle>
            <a:lvl1pPr>
              <a:defRPr/>
            </a:lvl1pPr>
            <a:lvl3pPr>
              <a:buClr>
                <a:schemeClr val="accent1"/>
              </a:buClr>
              <a:defRPr/>
            </a:lvl3pPr>
            <a:lvl4pPr>
              <a:buClr>
                <a:schemeClr val="accent1"/>
              </a:buClr>
              <a:defRPr/>
            </a:lvl4pPr>
            <a:lvl5pPr>
              <a:buClr>
                <a:schemeClr val="accent1"/>
              </a:buClr>
              <a:defRPr/>
            </a:lvl5pPr>
            <a:lvl6pPr>
              <a:buNone/>
              <a:defRPr/>
            </a:lvl6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D50A8941-0A09-4903-908B-FC975DC81BCE}"/>
              </a:ext>
            </a:extLst>
          </p:cNvPr>
          <p:cNvSpPr>
            <a:spLocks noGrp="1"/>
          </p:cNvSpPr>
          <p:nvPr>
            <p:ph type="title" hasCustomPrompt="1"/>
          </p:nvPr>
        </p:nvSpPr>
        <p:spPr/>
        <p:txBody>
          <a:bodyPr/>
          <a:lstStyle/>
          <a:p>
            <a:r>
              <a:rPr lang="en-US"/>
              <a:t>Title style – 1 line only</a:t>
            </a:r>
          </a:p>
        </p:txBody>
      </p:sp>
      <p:sp>
        <p:nvSpPr>
          <p:cNvPr id="7" name="Subtitle">
            <a:extLst>
              <a:ext uri="{FF2B5EF4-FFF2-40B4-BE49-F238E27FC236}">
                <a16:creationId xmlns:a16="http://schemas.microsoft.com/office/drawing/2014/main" id="{C9B0AD58-2BC2-48A0-BF1B-9375A650788B}"/>
              </a:ext>
            </a:extLst>
          </p:cNvPr>
          <p:cNvSpPr>
            <a:spLocks noGrp="1"/>
          </p:cNvSpPr>
          <p:nvPr>
            <p:ph type="subTitle" idx="14" hasCustomPrompt="1"/>
          </p:nvPr>
        </p:nvSpPr>
        <p:spPr>
          <a:xfrm>
            <a:off x="526912" y="1008938"/>
            <a:ext cx="11134998"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tx1"/>
                </a:solidFill>
              </a:defRPr>
            </a:lvl1pPr>
            <a:lvl2pPr marL="0" indent="0" algn="l">
              <a:spcBef>
                <a:spcPts val="0"/>
              </a:spcBef>
              <a:spcAft>
                <a:spcPts val="0"/>
              </a:spcAft>
              <a:buFont typeface="Arial" panose="020B0604020202020204" pitchFamily="34" charset="0"/>
              <a:buNone/>
              <a:defRPr sz="1800">
                <a:solidFill>
                  <a:schemeClr val="tx1"/>
                </a:solidFill>
              </a:defRPr>
            </a:lvl2pPr>
            <a:lvl3pPr marL="0" indent="0" algn="l">
              <a:spcBef>
                <a:spcPts val="0"/>
              </a:spcBef>
              <a:spcAft>
                <a:spcPts val="0"/>
              </a:spcAft>
              <a:buFont typeface="Arial" panose="020B0604020202020204" pitchFamily="34" charset="0"/>
              <a:buNone/>
              <a:defRPr sz="1800" b="1">
                <a:solidFill>
                  <a:schemeClr val="accent1"/>
                </a:solidFill>
              </a:defRPr>
            </a:lvl3pPr>
            <a:lvl4pPr marL="0" indent="0" algn="l">
              <a:spcBef>
                <a:spcPts val="0"/>
              </a:spcBef>
              <a:spcAft>
                <a:spcPts val="0"/>
              </a:spcAft>
              <a:buFont typeface="Arial" panose="020B0604020202020204" pitchFamily="34" charset="0"/>
              <a:buNone/>
              <a:defRPr sz="1800">
                <a:solidFill>
                  <a:schemeClr val="tx1"/>
                </a:solidFill>
              </a:defRPr>
            </a:lvl4pPr>
            <a:lvl5pPr marL="0" indent="0" algn="l">
              <a:spcBef>
                <a:spcPts val="0"/>
              </a:spcBef>
              <a:spcAft>
                <a:spcPts val="0"/>
              </a:spcAft>
              <a:buFont typeface="Arial" panose="020B0604020202020204" pitchFamily="34" charset="0"/>
              <a:buNone/>
              <a:defRPr sz="1800">
                <a:solidFill>
                  <a:schemeClr val="tx1"/>
                </a:solidFill>
              </a:defRPr>
            </a:lvl5pPr>
            <a:lvl6pPr marL="0" indent="0" algn="l">
              <a:spcBef>
                <a:spcPts val="0"/>
              </a:spcBef>
              <a:spcAft>
                <a:spcPts val="0"/>
              </a:spcAft>
              <a:buFont typeface="Arial" panose="020B0604020202020204" pitchFamily="34" charset="0"/>
              <a:buNone/>
              <a:defRPr sz="1800">
                <a:solidFill>
                  <a:schemeClr val="tx1"/>
                </a:solidFill>
              </a:defRPr>
            </a:lvl6pPr>
            <a:lvl7pPr marL="0" indent="0" algn="l">
              <a:spcBef>
                <a:spcPts val="0"/>
              </a:spcBef>
              <a:spcAft>
                <a:spcPts val="0"/>
              </a:spcAft>
              <a:buFont typeface="Arial" panose="020B0604020202020204" pitchFamily="34" charset="0"/>
              <a:buNone/>
              <a:defRPr sz="1800">
                <a:solidFill>
                  <a:schemeClr val="tx1"/>
                </a:solidFill>
              </a:defRPr>
            </a:lvl7pPr>
            <a:lvl8pPr marL="0" indent="0" algn="l">
              <a:spcBef>
                <a:spcPts val="0"/>
              </a:spcBef>
              <a:spcAft>
                <a:spcPts val="0"/>
              </a:spcAft>
              <a:buFont typeface="Arial" panose="020B0604020202020204" pitchFamily="34" charset="0"/>
              <a:buNone/>
              <a:defRPr sz="1800">
                <a:solidFill>
                  <a:schemeClr val="tx1"/>
                </a:solidFill>
              </a:defRPr>
            </a:lvl8pPr>
            <a:lvl9pPr marL="0" indent="0" algn="l">
              <a:spcBef>
                <a:spcPts val="0"/>
              </a:spcBef>
              <a:spcAft>
                <a:spcPts val="0"/>
              </a:spcAft>
              <a:buFont typeface="Arial" panose="020B0604020202020204" pitchFamily="34" charset="0"/>
              <a:buNone/>
              <a:defRPr sz="1800">
                <a:solidFill>
                  <a:schemeClr val="tx1"/>
                </a:solidFill>
              </a:defRPr>
            </a:lvl9pPr>
          </a:lstStyle>
          <a:p>
            <a:pPr lvl="0"/>
            <a:r>
              <a:rPr lang="en-US"/>
              <a:t>Subtitle – 1 line only</a:t>
            </a:r>
          </a:p>
        </p:txBody>
      </p:sp>
      <p:sp>
        <p:nvSpPr>
          <p:cNvPr id="3" name="Footer Placeholder 2">
            <a:extLst>
              <a:ext uri="{FF2B5EF4-FFF2-40B4-BE49-F238E27FC236}">
                <a16:creationId xmlns:a16="http://schemas.microsoft.com/office/drawing/2014/main" id="{EC055006-F2D7-41AC-B3D8-06D622FA7A5E}"/>
              </a:ext>
            </a:extLst>
          </p:cNvPr>
          <p:cNvSpPr>
            <a:spLocks noGrp="1"/>
          </p:cNvSpPr>
          <p:nvPr>
            <p:ph type="ftr" sz="quarter" idx="17"/>
          </p:nvPr>
        </p:nvSpPr>
        <p:spPr/>
        <p:txBody>
          <a:bodyPr/>
          <a:lstStyle/>
          <a:p>
            <a:endParaRPr lang="en-US"/>
          </a:p>
        </p:txBody>
      </p:sp>
    </p:spTree>
    <p:extLst>
      <p:ext uri="{BB962C8B-B14F-4D97-AF65-F5344CB8AC3E}">
        <p14:creationId xmlns:p14="http://schemas.microsoft.com/office/powerpoint/2010/main" val="199990296"/>
      </p:ext>
    </p:extLst>
  </p:cSld>
  <p:clrMapOvr>
    <a:masterClrMapping/>
  </p:clrMapOvr>
  <p:transition>
    <p:fade/>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Half Content (Stone)">
    <p:bg>
      <p:bgPr>
        <a:solidFill>
          <a:schemeClr val="bg2"/>
        </a:solidFill>
        <a:effectLst/>
      </p:bgPr>
    </p:bg>
    <p:spTree>
      <p:nvGrpSpPr>
        <p:cNvPr id="1" name=""/>
        <p:cNvGrpSpPr/>
        <p:nvPr/>
      </p:nvGrpSpPr>
      <p:grpSpPr>
        <a:xfrm>
          <a:off x="0" y="0"/>
          <a:ext cx="0" cy="0"/>
          <a:chOff x="0" y="0"/>
          <a:chExt cx="0" cy="0"/>
        </a:xfrm>
      </p:grpSpPr>
      <p:sp>
        <p:nvSpPr>
          <p:cNvPr id="9" name="Slide Number">
            <a:extLst>
              <a:ext uri="{FF2B5EF4-FFF2-40B4-BE49-F238E27FC236}">
                <a16:creationId xmlns:a16="http://schemas.microsoft.com/office/drawing/2014/main" id="{53D2C0E4-7B71-4691-9CAB-81B6780FB85B}"/>
              </a:ext>
            </a:extLst>
          </p:cNvPr>
          <p:cNvSpPr>
            <a:spLocks noGrp="1"/>
          </p:cNvSpPr>
          <p:nvPr>
            <p:ph type="sldNum" sz="quarter" idx="16"/>
          </p:nvPr>
        </p:nvSpPr>
        <p:spPr/>
        <p:txBody>
          <a:bodyPr/>
          <a:lstStyle/>
          <a:p>
            <a:pPr defTabSz="1218866"/>
            <a:fld id="{2490C926-4C7A-4456-B603-8FB00524CD8E}" type="slidenum">
              <a:rPr lang="en-GB" smtClean="0">
                <a:solidFill>
                  <a:prstClr val="black"/>
                </a:solidFill>
              </a:rPr>
              <a:pPr defTabSz="1218866"/>
              <a:t>‹#›</a:t>
            </a:fld>
            <a:endParaRPr lang="en-GB">
              <a:solidFill>
                <a:prstClr val="black"/>
              </a:solidFill>
            </a:endParaRPr>
          </a:p>
        </p:txBody>
      </p:sp>
      <p:sp>
        <p:nvSpPr>
          <p:cNvPr id="6" name="Content 1">
            <a:extLst>
              <a:ext uri="{FF2B5EF4-FFF2-40B4-BE49-F238E27FC236}">
                <a16:creationId xmlns:a16="http://schemas.microsoft.com/office/drawing/2014/main" id="{290F6EDB-1A60-4AC5-81A6-9A2367ED5203}"/>
              </a:ext>
            </a:extLst>
          </p:cNvPr>
          <p:cNvSpPr>
            <a:spLocks noGrp="1"/>
          </p:cNvSpPr>
          <p:nvPr>
            <p:ph idx="1" hasCustomPrompt="1"/>
          </p:nvPr>
        </p:nvSpPr>
        <p:spPr>
          <a:xfrm>
            <a:off x="526915" y="1701800"/>
            <a:ext cx="5472248" cy="4607984"/>
          </a:xfrm>
        </p:spPr>
        <p:txBody>
          <a:bodyPr/>
          <a:lstStyle>
            <a:lvl1pPr>
              <a:defRPr/>
            </a:lvl1pPr>
            <a:lvl3pPr>
              <a:buClr>
                <a:schemeClr val="accent1"/>
              </a:buClr>
              <a:defRPr/>
            </a:lvl3pPr>
            <a:lvl4pPr>
              <a:buClr>
                <a:schemeClr val="accent1"/>
              </a:buClr>
              <a:defRPr/>
            </a:lvl4pPr>
            <a:lvl5pPr>
              <a:buClr>
                <a:schemeClr val="accent1"/>
              </a:buClr>
              <a:defRPr/>
            </a:lvl5pPr>
            <a:lvl6pPr>
              <a:buNone/>
              <a:defRPr/>
            </a:lvl6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B0AA704F-467E-4FEF-9D8F-25EE43B3D510}"/>
              </a:ext>
            </a:extLst>
          </p:cNvPr>
          <p:cNvSpPr>
            <a:spLocks noGrp="1"/>
          </p:cNvSpPr>
          <p:nvPr>
            <p:ph type="title" hasCustomPrompt="1"/>
          </p:nvPr>
        </p:nvSpPr>
        <p:spPr/>
        <p:txBody>
          <a:bodyPr/>
          <a:lstStyle/>
          <a:p>
            <a:r>
              <a:rPr lang="en-US"/>
              <a:t>Title style – 1 line only</a:t>
            </a:r>
          </a:p>
        </p:txBody>
      </p:sp>
      <p:sp>
        <p:nvSpPr>
          <p:cNvPr id="7" name="Subtitle">
            <a:extLst>
              <a:ext uri="{FF2B5EF4-FFF2-40B4-BE49-F238E27FC236}">
                <a16:creationId xmlns:a16="http://schemas.microsoft.com/office/drawing/2014/main" id="{D1885749-BEC3-42CD-A846-2220D64BCE70}"/>
              </a:ext>
            </a:extLst>
          </p:cNvPr>
          <p:cNvSpPr>
            <a:spLocks noGrp="1"/>
          </p:cNvSpPr>
          <p:nvPr>
            <p:ph type="subTitle" idx="14" hasCustomPrompt="1"/>
          </p:nvPr>
        </p:nvSpPr>
        <p:spPr>
          <a:xfrm>
            <a:off x="526912" y="1008938"/>
            <a:ext cx="11134998"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tx1"/>
                </a:solidFill>
              </a:defRPr>
            </a:lvl1pPr>
            <a:lvl2pPr marL="0" indent="0" algn="l">
              <a:spcBef>
                <a:spcPts val="0"/>
              </a:spcBef>
              <a:spcAft>
                <a:spcPts val="0"/>
              </a:spcAft>
              <a:buFont typeface="Arial" panose="020B0604020202020204" pitchFamily="34" charset="0"/>
              <a:buNone/>
              <a:defRPr sz="1800">
                <a:solidFill>
                  <a:schemeClr val="tx1"/>
                </a:solidFill>
              </a:defRPr>
            </a:lvl2pPr>
            <a:lvl3pPr marL="0" indent="0" algn="l">
              <a:spcBef>
                <a:spcPts val="0"/>
              </a:spcBef>
              <a:spcAft>
                <a:spcPts val="0"/>
              </a:spcAft>
              <a:buFont typeface="Arial" panose="020B0604020202020204" pitchFamily="34" charset="0"/>
              <a:buNone/>
              <a:defRPr sz="1800" b="1">
                <a:solidFill>
                  <a:schemeClr val="accent1"/>
                </a:solidFill>
              </a:defRPr>
            </a:lvl3pPr>
            <a:lvl4pPr marL="0" indent="0" algn="l">
              <a:spcBef>
                <a:spcPts val="0"/>
              </a:spcBef>
              <a:spcAft>
                <a:spcPts val="0"/>
              </a:spcAft>
              <a:buFont typeface="Arial" panose="020B0604020202020204" pitchFamily="34" charset="0"/>
              <a:buNone/>
              <a:defRPr sz="1800">
                <a:solidFill>
                  <a:schemeClr val="tx1"/>
                </a:solidFill>
              </a:defRPr>
            </a:lvl4pPr>
            <a:lvl5pPr marL="0" indent="0" algn="l">
              <a:spcBef>
                <a:spcPts val="0"/>
              </a:spcBef>
              <a:spcAft>
                <a:spcPts val="0"/>
              </a:spcAft>
              <a:buFont typeface="Arial" panose="020B0604020202020204" pitchFamily="34" charset="0"/>
              <a:buNone/>
              <a:defRPr sz="1800">
                <a:solidFill>
                  <a:schemeClr val="tx1"/>
                </a:solidFill>
              </a:defRPr>
            </a:lvl5pPr>
            <a:lvl6pPr marL="0" indent="0" algn="l">
              <a:spcBef>
                <a:spcPts val="0"/>
              </a:spcBef>
              <a:spcAft>
                <a:spcPts val="0"/>
              </a:spcAft>
              <a:buFont typeface="Arial" panose="020B0604020202020204" pitchFamily="34" charset="0"/>
              <a:buNone/>
              <a:defRPr sz="1800">
                <a:solidFill>
                  <a:schemeClr val="tx1"/>
                </a:solidFill>
              </a:defRPr>
            </a:lvl6pPr>
            <a:lvl7pPr marL="0" indent="0" algn="l">
              <a:spcBef>
                <a:spcPts val="0"/>
              </a:spcBef>
              <a:spcAft>
                <a:spcPts val="0"/>
              </a:spcAft>
              <a:buFont typeface="Arial" panose="020B0604020202020204" pitchFamily="34" charset="0"/>
              <a:buNone/>
              <a:defRPr sz="1800">
                <a:solidFill>
                  <a:schemeClr val="tx1"/>
                </a:solidFill>
              </a:defRPr>
            </a:lvl7pPr>
            <a:lvl8pPr marL="0" indent="0" algn="l">
              <a:spcBef>
                <a:spcPts val="0"/>
              </a:spcBef>
              <a:spcAft>
                <a:spcPts val="0"/>
              </a:spcAft>
              <a:buFont typeface="Arial" panose="020B0604020202020204" pitchFamily="34" charset="0"/>
              <a:buNone/>
              <a:defRPr sz="1800">
                <a:solidFill>
                  <a:schemeClr val="tx1"/>
                </a:solidFill>
              </a:defRPr>
            </a:lvl8pPr>
            <a:lvl9pPr marL="0" indent="0" algn="l">
              <a:spcBef>
                <a:spcPts val="0"/>
              </a:spcBef>
              <a:spcAft>
                <a:spcPts val="0"/>
              </a:spcAft>
              <a:buFont typeface="Arial" panose="020B0604020202020204" pitchFamily="34" charset="0"/>
              <a:buNone/>
              <a:defRPr sz="1800">
                <a:solidFill>
                  <a:schemeClr val="tx1"/>
                </a:solidFill>
              </a:defRPr>
            </a:lvl9pPr>
          </a:lstStyle>
          <a:p>
            <a:pPr lvl="0"/>
            <a:r>
              <a:rPr lang="en-US"/>
              <a:t>Subtitle – 1 line only</a:t>
            </a:r>
          </a:p>
        </p:txBody>
      </p:sp>
      <p:sp>
        <p:nvSpPr>
          <p:cNvPr id="3" name="Footer Placeholder 2">
            <a:extLst>
              <a:ext uri="{FF2B5EF4-FFF2-40B4-BE49-F238E27FC236}">
                <a16:creationId xmlns:a16="http://schemas.microsoft.com/office/drawing/2014/main" id="{E870E048-AF69-4412-AFF6-5CC30A6FE636}"/>
              </a:ext>
            </a:extLst>
          </p:cNvPr>
          <p:cNvSpPr>
            <a:spLocks noGrp="1"/>
          </p:cNvSpPr>
          <p:nvPr>
            <p:ph type="ftr" sz="quarter" idx="17"/>
          </p:nvPr>
        </p:nvSpPr>
        <p:spPr/>
        <p:txBody>
          <a:bodyPr/>
          <a:lstStyle/>
          <a:p>
            <a:endParaRPr lang="en-US"/>
          </a:p>
        </p:txBody>
      </p:sp>
    </p:spTree>
    <p:extLst>
      <p:ext uri="{BB962C8B-B14F-4D97-AF65-F5344CB8AC3E}">
        <p14:creationId xmlns:p14="http://schemas.microsoft.com/office/powerpoint/2010/main" val="1073933966"/>
      </p:ext>
    </p:extLst>
  </p:cSld>
  <p:clrMapOvr>
    <a:masterClrMapping/>
  </p:clrMapOvr>
  <p:transition>
    <p:fade/>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Half Content (Dark)">
    <p:bg>
      <p:bgPr>
        <a:solidFill>
          <a:schemeClr val="tx2"/>
        </a:solidFill>
        <a:effectLst/>
      </p:bgPr>
    </p:bg>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5A49BACF-04D2-4ED7-BB2F-ADE97552A66C}"/>
              </a:ext>
            </a:extLst>
          </p:cNvPr>
          <p:cNvSpPr>
            <a:spLocks noGrp="1"/>
          </p:cNvSpPr>
          <p:nvPr>
            <p:ph type="title" hasCustomPrompt="1"/>
          </p:nvPr>
        </p:nvSpPr>
        <p:spPr/>
        <p:txBody>
          <a:bodyPr/>
          <a:lstStyle>
            <a:lvl1pPr>
              <a:defRPr>
                <a:solidFill>
                  <a:schemeClr val="bg1"/>
                </a:solidFill>
              </a:defRPr>
            </a:lvl1pPr>
          </a:lstStyle>
          <a:p>
            <a:r>
              <a:rPr lang="en-US"/>
              <a:t>Title style – 1 line only</a:t>
            </a:r>
          </a:p>
        </p:txBody>
      </p:sp>
      <p:sp>
        <p:nvSpPr>
          <p:cNvPr id="10" name="Content">
            <a:extLst>
              <a:ext uri="{FF2B5EF4-FFF2-40B4-BE49-F238E27FC236}">
                <a16:creationId xmlns:a16="http://schemas.microsoft.com/office/drawing/2014/main" id="{08FC428E-EBD0-4247-AFD6-6704374D43AA}"/>
              </a:ext>
            </a:extLst>
          </p:cNvPr>
          <p:cNvSpPr>
            <a:spLocks noGrp="1"/>
          </p:cNvSpPr>
          <p:nvPr>
            <p:ph idx="1" hasCustomPrompt="1"/>
          </p:nvPr>
        </p:nvSpPr>
        <p:spPr>
          <a:xfrm>
            <a:off x="526915" y="1701800"/>
            <a:ext cx="5480186" cy="4607984"/>
          </a:xfrm>
        </p:spPr>
        <p:txBody>
          <a:bodyPr/>
          <a:lstStyle>
            <a:lvl1pPr>
              <a:defRPr>
                <a:solidFill>
                  <a:schemeClr val="bg1"/>
                </a:solidFill>
              </a:defRPr>
            </a:lvl1pPr>
            <a:lvl2pPr>
              <a:defRPr>
                <a:solidFill>
                  <a:schemeClr val="bg1"/>
                </a:solidFill>
              </a:defRPr>
            </a:lvl2pPr>
            <a:lvl3pPr>
              <a:buClrTx/>
              <a:defRPr>
                <a:solidFill>
                  <a:schemeClr val="bg1"/>
                </a:solidFill>
              </a:defRPr>
            </a:lvl3pPr>
            <a:lvl4pPr>
              <a:buClrTx/>
              <a:defRPr>
                <a:solidFill>
                  <a:schemeClr val="bg1"/>
                </a:solidFill>
              </a:defRPr>
            </a:lvl4pPr>
            <a:lvl5pPr>
              <a:buClrTx/>
              <a:defRPr>
                <a:solidFill>
                  <a:schemeClr val="bg1"/>
                </a:solidFill>
              </a:defRPr>
            </a:lvl5pPr>
            <a:lvl6pPr>
              <a:buNone/>
              <a:defRPr>
                <a:solidFill>
                  <a:schemeClr val="bg1"/>
                </a:solidFill>
              </a:defRPr>
            </a:lvl6pPr>
            <a:lvl7pPr>
              <a:defRPr>
                <a:solidFill>
                  <a:schemeClr val="bg1"/>
                </a:solidFill>
              </a:defRPr>
            </a:lvl7pPr>
            <a:lvl8pPr>
              <a:buClrTx/>
              <a:defRPr>
                <a:solidFill>
                  <a:schemeClr val="bg1"/>
                </a:solidFill>
              </a:defRPr>
            </a:lvl8pPr>
            <a:lvl9pPr>
              <a:buClrTx/>
              <a:defRPr>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ubtitle">
            <a:extLst>
              <a:ext uri="{FF2B5EF4-FFF2-40B4-BE49-F238E27FC236}">
                <a16:creationId xmlns:a16="http://schemas.microsoft.com/office/drawing/2014/main" id="{248A71DA-4764-46C9-8E85-B03975F67D20}"/>
              </a:ext>
            </a:extLst>
          </p:cNvPr>
          <p:cNvSpPr>
            <a:spLocks noGrp="1"/>
          </p:cNvSpPr>
          <p:nvPr>
            <p:ph type="subTitle" idx="14" hasCustomPrompt="1"/>
          </p:nvPr>
        </p:nvSpPr>
        <p:spPr>
          <a:xfrm>
            <a:off x="526912" y="1008938"/>
            <a:ext cx="11134998"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bg1"/>
                </a:solidFill>
              </a:defRPr>
            </a:lvl1pPr>
            <a:lvl2pPr marL="0" indent="0" algn="l">
              <a:spcBef>
                <a:spcPts val="0"/>
              </a:spcBef>
              <a:spcAft>
                <a:spcPts val="0"/>
              </a:spcAft>
              <a:buFont typeface="Arial" panose="020B0604020202020204" pitchFamily="34" charset="0"/>
              <a:buNone/>
              <a:defRPr sz="1800">
                <a:solidFill>
                  <a:schemeClr val="bg1"/>
                </a:solidFill>
              </a:defRPr>
            </a:lvl2pPr>
            <a:lvl3pPr marL="0" indent="0" algn="l">
              <a:spcBef>
                <a:spcPts val="0"/>
              </a:spcBef>
              <a:spcAft>
                <a:spcPts val="0"/>
              </a:spcAft>
              <a:buFont typeface="Arial" panose="020B0604020202020204" pitchFamily="34" charset="0"/>
              <a:buNone/>
              <a:defRPr sz="1800" b="1">
                <a:solidFill>
                  <a:schemeClr val="bg1"/>
                </a:solidFill>
              </a:defRPr>
            </a:lvl3pPr>
            <a:lvl4pPr marL="0" indent="0" algn="l">
              <a:spcBef>
                <a:spcPts val="0"/>
              </a:spcBef>
              <a:spcAft>
                <a:spcPts val="0"/>
              </a:spcAft>
              <a:buFont typeface="Arial" panose="020B0604020202020204" pitchFamily="34" charset="0"/>
              <a:buNone/>
              <a:defRPr sz="1400">
                <a:solidFill>
                  <a:schemeClr val="bg1"/>
                </a:solidFill>
              </a:defRPr>
            </a:lvl4pPr>
            <a:lvl5pPr marL="0" indent="0" algn="l">
              <a:spcBef>
                <a:spcPts val="0"/>
              </a:spcBef>
              <a:spcAft>
                <a:spcPts val="0"/>
              </a:spcAft>
              <a:buFont typeface="Arial" panose="020B0604020202020204" pitchFamily="34" charset="0"/>
              <a:buNone/>
              <a:defRPr sz="1200">
                <a:solidFill>
                  <a:schemeClr val="bg1"/>
                </a:solidFill>
              </a:defRPr>
            </a:lvl5pPr>
            <a:lvl6pPr marL="0" indent="0" algn="l">
              <a:spcBef>
                <a:spcPts val="0"/>
              </a:spcBef>
              <a:spcAft>
                <a:spcPts val="0"/>
              </a:spcAft>
              <a:buFont typeface="Arial" panose="020B0604020202020204" pitchFamily="34" charset="0"/>
              <a:buNone/>
              <a:defRPr sz="1200">
                <a:solidFill>
                  <a:schemeClr val="bg1"/>
                </a:solidFill>
              </a:defRPr>
            </a:lvl6pPr>
            <a:lvl7pPr marL="0" indent="0" algn="l">
              <a:spcBef>
                <a:spcPts val="0"/>
              </a:spcBef>
              <a:spcAft>
                <a:spcPts val="0"/>
              </a:spcAft>
              <a:buFont typeface="Arial" panose="020B0604020202020204" pitchFamily="34" charset="0"/>
              <a:buNone/>
              <a:defRPr sz="1200">
                <a:solidFill>
                  <a:schemeClr val="bg1"/>
                </a:solidFill>
              </a:defRPr>
            </a:lvl7pPr>
            <a:lvl8pPr marL="0" indent="0" algn="l">
              <a:spcBef>
                <a:spcPts val="0"/>
              </a:spcBef>
              <a:spcAft>
                <a:spcPts val="0"/>
              </a:spcAft>
              <a:buFont typeface="Arial" panose="020B0604020202020204" pitchFamily="34" charset="0"/>
              <a:buNone/>
              <a:defRPr sz="1200">
                <a:solidFill>
                  <a:schemeClr val="bg1"/>
                </a:solidFill>
              </a:defRPr>
            </a:lvl8pPr>
            <a:lvl9pPr marL="0" indent="0" algn="l">
              <a:spcBef>
                <a:spcPts val="0"/>
              </a:spcBef>
              <a:spcAft>
                <a:spcPts val="0"/>
              </a:spcAft>
              <a:buFont typeface="Arial" panose="020B0604020202020204" pitchFamily="34" charset="0"/>
              <a:buNone/>
              <a:defRPr sz="1200">
                <a:solidFill>
                  <a:schemeClr val="bg1"/>
                </a:solidFill>
              </a:defRPr>
            </a:lvl9pPr>
          </a:lstStyle>
          <a:p>
            <a:pPr lvl="0"/>
            <a:r>
              <a:rPr lang="en-US"/>
              <a:t>Subtitle – 1 line only</a:t>
            </a:r>
          </a:p>
        </p:txBody>
      </p:sp>
      <p:sp>
        <p:nvSpPr>
          <p:cNvPr id="13" name="Slide Number">
            <a:extLst>
              <a:ext uri="{FF2B5EF4-FFF2-40B4-BE49-F238E27FC236}">
                <a16:creationId xmlns:a16="http://schemas.microsoft.com/office/drawing/2014/main" id="{453B9C04-971F-489B-8C09-AD4A5162B46E}"/>
              </a:ext>
            </a:extLst>
          </p:cNvPr>
          <p:cNvSpPr>
            <a:spLocks noGrp="1"/>
          </p:cNvSpPr>
          <p:nvPr>
            <p:ph type="sldNum" sz="quarter" idx="4"/>
          </p:nvPr>
        </p:nvSpPr>
        <p:spPr>
          <a:xfrm>
            <a:off x="11094180" y="6552214"/>
            <a:ext cx="567595" cy="131235"/>
          </a:xfrm>
          <a:prstGeom prst="rect">
            <a:avLst/>
          </a:prstGeom>
        </p:spPr>
        <p:txBody>
          <a:bodyPr vert="horz" lIns="0" tIns="0" rIns="0" bIns="0" rtlCol="0" anchor="t" anchorCtr="0"/>
          <a:lstStyle>
            <a:lvl1pPr algn="r">
              <a:defRPr sz="900">
                <a:solidFill>
                  <a:schemeClr val="bg1"/>
                </a:solidFill>
              </a:defRPr>
            </a:lvl1pPr>
          </a:lstStyle>
          <a:p>
            <a:pPr defTabSz="1218866"/>
            <a:fld id="{2490C926-4C7A-4456-B603-8FB00524CD8E}" type="slidenum">
              <a:rPr lang="en-GB" smtClean="0"/>
              <a:pPr defTabSz="1218866"/>
              <a:t>‹#›</a:t>
            </a:fld>
            <a:endParaRPr lang="en-GB"/>
          </a:p>
        </p:txBody>
      </p:sp>
      <p:sp>
        <p:nvSpPr>
          <p:cNvPr id="17" name="FOOTER">
            <a:extLst>
              <a:ext uri="{FF2B5EF4-FFF2-40B4-BE49-F238E27FC236}">
                <a16:creationId xmlns:a16="http://schemas.microsoft.com/office/drawing/2014/main" id="{10393B4A-7F48-4837-A1E6-76C95F5713DB}"/>
              </a:ext>
            </a:extLst>
          </p:cNvPr>
          <p:cNvSpPr>
            <a:spLocks noGrp="1"/>
          </p:cNvSpPr>
          <p:nvPr>
            <p:ph type="ftr" sz="quarter" idx="3"/>
          </p:nvPr>
        </p:nvSpPr>
        <p:spPr>
          <a:xfrm>
            <a:off x="3594574" y="6540333"/>
            <a:ext cx="4999678" cy="143116"/>
          </a:xfrm>
          <a:prstGeom prst="rect">
            <a:avLst/>
          </a:prstGeom>
        </p:spPr>
        <p:txBody>
          <a:bodyPr vert="horz" lIns="0" tIns="0" rIns="0" bIns="0" rtlCol="0" anchor="ctr"/>
          <a:lstStyle>
            <a:lvl1pPr algn="ctr">
              <a:defRPr sz="900">
                <a:solidFill>
                  <a:schemeClr val="bg1"/>
                </a:solidFill>
              </a:defRPr>
            </a:lvl1pPr>
          </a:lstStyle>
          <a:p>
            <a:endParaRPr lang="en-US"/>
          </a:p>
        </p:txBody>
      </p:sp>
      <p:sp>
        <p:nvSpPr>
          <p:cNvPr id="18" name="MOTT MACDONALD" descr="{&quot;templafy&quot;:{&quot;id&quot;:&quot;de498dc8-be8a-442d-a5fb-6cf1176887ca&quot;}}" title="UserProfile.Language.PpEntity">
            <a:extLst>
              <a:ext uri="{FF2B5EF4-FFF2-40B4-BE49-F238E27FC236}">
                <a16:creationId xmlns:a16="http://schemas.microsoft.com/office/drawing/2014/main" id="{60402E90-7061-4794-9E84-1671A1637D63}"/>
              </a:ext>
            </a:extLst>
          </p:cNvPr>
          <p:cNvSpPr txBox="1"/>
          <p:nvPr userDrawn="1"/>
        </p:nvSpPr>
        <p:spPr>
          <a:xfrm>
            <a:off x="526915" y="6540333"/>
            <a:ext cx="2200243" cy="143116"/>
          </a:xfrm>
          <a:prstGeom prst="rect">
            <a:avLst/>
          </a:prstGeom>
          <a:noFill/>
        </p:spPr>
        <p:txBody>
          <a:bodyPr wrap="square" lIns="0" tIns="0" rIns="0" bIns="0" rtlCol="0">
            <a:spAutoFit/>
          </a:bodyPr>
          <a:lstStyle/>
          <a:p>
            <a:r>
              <a:rPr lang="en-GB" sz="900">
                <a:solidFill>
                  <a:schemeClr val="bg1"/>
                </a:solidFill>
              </a:rPr>
              <a:t>Mott MacDonald</a:t>
            </a:r>
          </a:p>
        </p:txBody>
      </p:sp>
      <p:sp>
        <p:nvSpPr>
          <p:cNvPr id="19" name="CLASS" descr="{&quot;templafy&quot;:{&quot;id&quot;:&quot;d6d9e6c0-1516-474f-9e06-d36a69687191&quot;}}" hidden="1">
            <a:extLst>
              <a:ext uri="{FF2B5EF4-FFF2-40B4-BE49-F238E27FC236}">
                <a16:creationId xmlns:a16="http://schemas.microsoft.com/office/drawing/2014/main" id="{986DF998-2FCF-43BF-A18E-C8C9871CD2C9}"/>
              </a:ext>
            </a:extLst>
          </p:cNvPr>
          <p:cNvSpPr/>
          <p:nvPr userDrawn="1"/>
        </p:nvSpPr>
        <p:spPr>
          <a:xfrm>
            <a:off x="526917" y="178647"/>
            <a:ext cx="2651051" cy="1384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spAutoFit/>
          </a:bodyPr>
          <a:lstStyle/>
          <a:p>
            <a:pPr algn="l"/>
            <a:r>
              <a:rPr lang="en-GB" sz="900" b="1">
                <a:solidFill>
                  <a:schemeClr val="bg1"/>
                </a:solidFill>
              </a:rPr>
              <a:t>Confidential - Secure</a:t>
            </a:r>
          </a:p>
        </p:txBody>
      </p:sp>
    </p:spTree>
    <p:extLst>
      <p:ext uri="{BB962C8B-B14F-4D97-AF65-F5344CB8AC3E}">
        <p14:creationId xmlns:p14="http://schemas.microsoft.com/office/powerpoint/2010/main" val="741959262"/>
      </p:ext>
    </p:extLst>
  </p:cSld>
  <p:clrMapOvr>
    <a:masterClrMapping/>
  </p:clrMapOvr>
  <p:transition>
    <p:fade/>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Slide Number">
            <a:extLst>
              <a:ext uri="{FF2B5EF4-FFF2-40B4-BE49-F238E27FC236}">
                <a16:creationId xmlns:a16="http://schemas.microsoft.com/office/drawing/2014/main" id="{4E06CD7D-1E83-40B8-AB93-138141549B5D}"/>
              </a:ext>
            </a:extLst>
          </p:cNvPr>
          <p:cNvSpPr>
            <a:spLocks noGrp="1"/>
          </p:cNvSpPr>
          <p:nvPr>
            <p:ph type="sldNum" sz="quarter" idx="12"/>
          </p:nvPr>
        </p:nvSpPr>
        <p:spPr/>
        <p:txBody>
          <a:bodyPr/>
          <a:lstStyle/>
          <a:p>
            <a:pPr defTabSz="1218866"/>
            <a:fld id="{2490C926-4C7A-4456-B603-8FB00524CD8E}" type="slidenum">
              <a:rPr lang="en-GB" smtClean="0">
                <a:solidFill>
                  <a:prstClr val="black"/>
                </a:solidFill>
              </a:rPr>
              <a:pPr defTabSz="1218866"/>
              <a:t>‹#›</a:t>
            </a:fld>
            <a:endParaRPr lang="en-GB">
              <a:solidFill>
                <a:prstClr val="black"/>
              </a:solidFill>
            </a:endParaRPr>
          </a:p>
        </p:txBody>
      </p:sp>
      <p:sp>
        <p:nvSpPr>
          <p:cNvPr id="3" name="Footer">
            <a:extLst>
              <a:ext uri="{FF2B5EF4-FFF2-40B4-BE49-F238E27FC236}">
                <a16:creationId xmlns:a16="http://schemas.microsoft.com/office/drawing/2014/main" id="{9E1DDBB4-72D0-48C0-994E-9FEB6058B32D}"/>
              </a:ext>
            </a:extLst>
          </p:cNvPr>
          <p:cNvSpPr>
            <a:spLocks noGrp="1"/>
          </p:cNvSpPr>
          <p:nvPr>
            <p:ph type="ftr" sz="quarter" idx="13"/>
          </p:nvPr>
        </p:nvSpPr>
        <p:spPr/>
        <p:txBody>
          <a:bodyPr/>
          <a:lstStyle/>
          <a:p>
            <a:endParaRPr lang="en-US"/>
          </a:p>
        </p:txBody>
      </p:sp>
      <p:sp>
        <p:nvSpPr>
          <p:cNvPr id="4" name="Title 3">
            <a:extLst>
              <a:ext uri="{FF2B5EF4-FFF2-40B4-BE49-F238E27FC236}">
                <a16:creationId xmlns:a16="http://schemas.microsoft.com/office/drawing/2014/main" id="{2E609688-38EE-4F91-9066-3305E6AAE858}"/>
              </a:ext>
            </a:extLst>
          </p:cNvPr>
          <p:cNvSpPr>
            <a:spLocks noGrp="1"/>
          </p:cNvSpPr>
          <p:nvPr>
            <p:ph type="title" hasCustomPrompt="1"/>
          </p:nvPr>
        </p:nvSpPr>
        <p:spPr/>
        <p:txBody>
          <a:bodyPr/>
          <a:lstStyle/>
          <a:p>
            <a:r>
              <a:rPr lang="en-US"/>
              <a:t>Title style – 1 line only</a:t>
            </a:r>
          </a:p>
        </p:txBody>
      </p:sp>
      <p:sp>
        <p:nvSpPr>
          <p:cNvPr id="8" name="Subtitle">
            <a:extLst>
              <a:ext uri="{FF2B5EF4-FFF2-40B4-BE49-F238E27FC236}">
                <a16:creationId xmlns:a16="http://schemas.microsoft.com/office/drawing/2014/main" id="{18AE0E0A-55B4-4BA1-A70F-413CB99FF4E0}"/>
              </a:ext>
            </a:extLst>
          </p:cNvPr>
          <p:cNvSpPr>
            <a:spLocks noGrp="1"/>
          </p:cNvSpPr>
          <p:nvPr>
            <p:ph type="subTitle" idx="14" hasCustomPrompt="1"/>
          </p:nvPr>
        </p:nvSpPr>
        <p:spPr>
          <a:xfrm>
            <a:off x="526912" y="1008938"/>
            <a:ext cx="11134998"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tx1"/>
                </a:solidFill>
              </a:defRPr>
            </a:lvl1pPr>
            <a:lvl2pPr marL="0" indent="0" algn="l">
              <a:spcBef>
                <a:spcPts val="0"/>
              </a:spcBef>
              <a:spcAft>
                <a:spcPts val="0"/>
              </a:spcAft>
              <a:buFont typeface="Arial" panose="020B0604020202020204" pitchFamily="34" charset="0"/>
              <a:buNone/>
              <a:defRPr sz="1800">
                <a:solidFill>
                  <a:schemeClr val="tx1"/>
                </a:solidFill>
              </a:defRPr>
            </a:lvl2pPr>
            <a:lvl3pPr marL="0" indent="0" algn="l">
              <a:spcBef>
                <a:spcPts val="0"/>
              </a:spcBef>
              <a:spcAft>
                <a:spcPts val="0"/>
              </a:spcAft>
              <a:buFont typeface="Arial" panose="020B0604020202020204" pitchFamily="34" charset="0"/>
              <a:buNone/>
              <a:defRPr sz="1800" b="1">
                <a:solidFill>
                  <a:schemeClr val="accent1"/>
                </a:solidFill>
              </a:defRPr>
            </a:lvl3pPr>
            <a:lvl4pPr marL="0" indent="0" algn="l">
              <a:spcBef>
                <a:spcPts val="0"/>
              </a:spcBef>
              <a:spcAft>
                <a:spcPts val="0"/>
              </a:spcAft>
              <a:buFont typeface="Arial" panose="020B0604020202020204" pitchFamily="34" charset="0"/>
              <a:buNone/>
              <a:defRPr sz="1800">
                <a:solidFill>
                  <a:schemeClr val="tx1"/>
                </a:solidFill>
              </a:defRPr>
            </a:lvl4pPr>
            <a:lvl5pPr marL="0" indent="0" algn="l">
              <a:spcBef>
                <a:spcPts val="0"/>
              </a:spcBef>
              <a:spcAft>
                <a:spcPts val="0"/>
              </a:spcAft>
              <a:buFont typeface="Arial" panose="020B0604020202020204" pitchFamily="34" charset="0"/>
              <a:buNone/>
              <a:defRPr sz="1800">
                <a:solidFill>
                  <a:schemeClr val="tx1"/>
                </a:solidFill>
              </a:defRPr>
            </a:lvl5pPr>
            <a:lvl6pPr marL="0" indent="0" algn="l">
              <a:spcBef>
                <a:spcPts val="0"/>
              </a:spcBef>
              <a:spcAft>
                <a:spcPts val="0"/>
              </a:spcAft>
              <a:buFont typeface="Arial" panose="020B0604020202020204" pitchFamily="34" charset="0"/>
              <a:buNone/>
              <a:defRPr sz="1800">
                <a:solidFill>
                  <a:schemeClr val="tx1"/>
                </a:solidFill>
              </a:defRPr>
            </a:lvl6pPr>
            <a:lvl7pPr marL="0" indent="0" algn="l">
              <a:spcBef>
                <a:spcPts val="0"/>
              </a:spcBef>
              <a:spcAft>
                <a:spcPts val="0"/>
              </a:spcAft>
              <a:buFont typeface="Arial" panose="020B0604020202020204" pitchFamily="34" charset="0"/>
              <a:buNone/>
              <a:defRPr sz="1800">
                <a:solidFill>
                  <a:schemeClr val="tx1"/>
                </a:solidFill>
              </a:defRPr>
            </a:lvl7pPr>
            <a:lvl8pPr marL="0" indent="0" algn="l">
              <a:spcBef>
                <a:spcPts val="0"/>
              </a:spcBef>
              <a:spcAft>
                <a:spcPts val="0"/>
              </a:spcAft>
              <a:buFont typeface="Arial" panose="020B0604020202020204" pitchFamily="34" charset="0"/>
              <a:buNone/>
              <a:defRPr sz="1800">
                <a:solidFill>
                  <a:schemeClr val="tx1"/>
                </a:solidFill>
              </a:defRPr>
            </a:lvl8pPr>
            <a:lvl9pPr marL="0" indent="0" algn="l">
              <a:spcBef>
                <a:spcPts val="0"/>
              </a:spcBef>
              <a:spcAft>
                <a:spcPts val="0"/>
              </a:spcAft>
              <a:buFont typeface="Arial" panose="020B0604020202020204" pitchFamily="34" charset="0"/>
              <a:buNone/>
              <a:defRPr sz="1800">
                <a:solidFill>
                  <a:schemeClr val="tx1"/>
                </a:solidFill>
              </a:defRPr>
            </a:lvl9pPr>
          </a:lstStyle>
          <a:p>
            <a:pPr lvl="0"/>
            <a:r>
              <a:rPr lang="en-US"/>
              <a:t>Subtitle – 1 line only</a:t>
            </a:r>
          </a:p>
        </p:txBody>
      </p:sp>
    </p:spTree>
    <p:extLst>
      <p:ext uri="{BB962C8B-B14F-4D97-AF65-F5344CB8AC3E}">
        <p14:creationId xmlns:p14="http://schemas.microsoft.com/office/powerpoint/2010/main" val="3415753007"/>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Index Slide 01">
    <p:bg>
      <p:bgPr>
        <a:solidFill>
          <a:schemeClr val="accent1"/>
        </a:solidFill>
        <a:effectLst/>
      </p:bgPr>
    </p:bg>
    <p:spTree>
      <p:nvGrpSpPr>
        <p:cNvPr id="1" name=""/>
        <p:cNvGrpSpPr/>
        <p:nvPr/>
      </p:nvGrpSpPr>
      <p:grpSpPr>
        <a:xfrm>
          <a:off x="0" y="0"/>
          <a:ext cx="0" cy="0"/>
          <a:chOff x="0" y="0"/>
          <a:chExt cx="0" cy="0"/>
        </a:xfrm>
      </p:grpSpPr>
      <p:sp>
        <p:nvSpPr>
          <p:cNvPr id="6" name="Table">
            <a:extLst>
              <a:ext uri="{FF2B5EF4-FFF2-40B4-BE49-F238E27FC236}">
                <a16:creationId xmlns:a16="http://schemas.microsoft.com/office/drawing/2014/main" id="{57BCBDC0-E93E-40E6-8077-760110EEFBBE}"/>
              </a:ext>
            </a:extLst>
          </p:cNvPr>
          <p:cNvSpPr>
            <a:spLocks noGrp="1"/>
          </p:cNvSpPr>
          <p:nvPr>
            <p:ph type="tbl" sz="quarter" idx="10" hasCustomPrompt="1"/>
          </p:nvPr>
        </p:nvSpPr>
        <p:spPr>
          <a:xfrm>
            <a:off x="526915" y="1692169"/>
            <a:ext cx="11134999" cy="4617614"/>
          </a:xfrm>
          <a:prstGeom prst="rect">
            <a:avLst/>
          </a:prstGeom>
        </p:spPr>
        <p:txBody>
          <a:bodyPr/>
          <a:lstStyle>
            <a:lvl1pPr marL="0" indent="0">
              <a:buNone/>
              <a:defRPr/>
            </a:lvl1pPr>
          </a:lstStyle>
          <a:p>
            <a:r>
              <a:rPr lang="en-GB"/>
              <a:t> </a:t>
            </a:r>
          </a:p>
        </p:txBody>
      </p:sp>
      <p:cxnSp>
        <p:nvCxnSpPr>
          <p:cNvPr id="10" name="Line">
            <a:extLst>
              <a:ext uri="{FF2B5EF4-FFF2-40B4-BE49-F238E27FC236}">
                <a16:creationId xmlns:a16="http://schemas.microsoft.com/office/drawing/2014/main" id="{558AF48C-1F76-4633-A0D9-E8CE74BB7F64}"/>
              </a:ext>
            </a:extLst>
          </p:cNvPr>
          <p:cNvCxnSpPr>
            <a:cxnSpLocks/>
          </p:cNvCxnSpPr>
          <p:nvPr userDrawn="1"/>
        </p:nvCxnSpPr>
        <p:spPr>
          <a:xfrm>
            <a:off x="531712" y="1404341"/>
            <a:ext cx="11125401"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Title 2">
            <a:extLst>
              <a:ext uri="{FF2B5EF4-FFF2-40B4-BE49-F238E27FC236}">
                <a16:creationId xmlns:a16="http://schemas.microsoft.com/office/drawing/2014/main" id="{594F833F-07E3-4960-8C56-8D02DEDA3A7B}"/>
              </a:ext>
            </a:extLst>
          </p:cNvPr>
          <p:cNvSpPr>
            <a:spLocks noGrp="1"/>
          </p:cNvSpPr>
          <p:nvPr>
            <p:ph type="title" hasCustomPrompt="1"/>
          </p:nvPr>
        </p:nvSpPr>
        <p:spPr/>
        <p:txBody>
          <a:bodyPr/>
          <a:lstStyle>
            <a:lvl1pPr>
              <a:defRPr>
                <a:solidFill>
                  <a:schemeClr val="bg1"/>
                </a:solidFill>
              </a:defRPr>
            </a:lvl1pPr>
          </a:lstStyle>
          <a:p>
            <a:r>
              <a:rPr lang="en-US"/>
              <a:t>Title style – 1 line only</a:t>
            </a:r>
          </a:p>
        </p:txBody>
      </p:sp>
      <p:sp>
        <p:nvSpPr>
          <p:cNvPr id="5" name="Slide Number">
            <a:extLst>
              <a:ext uri="{FF2B5EF4-FFF2-40B4-BE49-F238E27FC236}">
                <a16:creationId xmlns:a16="http://schemas.microsoft.com/office/drawing/2014/main" id="{F1414CC2-82B4-4BE1-85B4-E5717803345D}"/>
              </a:ext>
            </a:extLst>
          </p:cNvPr>
          <p:cNvSpPr>
            <a:spLocks noGrp="1"/>
          </p:cNvSpPr>
          <p:nvPr>
            <p:ph type="sldNum" sz="quarter" idx="4"/>
          </p:nvPr>
        </p:nvSpPr>
        <p:spPr>
          <a:xfrm>
            <a:off x="11094180" y="6552214"/>
            <a:ext cx="567595" cy="131235"/>
          </a:xfrm>
          <a:prstGeom prst="rect">
            <a:avLst/>
          </a:prstGeom>
        </p:spPr>
        <p:txBody>
          <a:bodyPr vert="horz" lIns="0" tIns="0" rIns="0" bIns="0" rtlCol="0" anchor="t" anchorCtr="0"/>
          <a:lstStyle>
            <a:lvl1pPr algn="r">
              <a:defRPr sz="900">
                <a:solidFill>
                  <a:schemeClr val="bg1"/>
                </a:solidFill>
              </a:defRPr>
            </a:lvl1pPr>
          </a:lstStyle>
          <a:p>
            <a:pPr defTabSz="1218866"/>
            <a:fld id="{2490C926-4C7A-4456-B603-8FB00524CD8E}" type="slidenum">
              <a:rPr lang="en-GB" smtClean="0"/>
              <a:pPr defTabSz="1218866"/>
              <a:t>‹#›</a:t>
            </a:fld>
            <a:endParaRPr lang="en-GB"/>
          </a:p>
        </p:txBody>
      </p:sp>
      <p:sp>
        <p:nvSpPr>
          <p:cNvPr id="8" name="FOOTER">
            <a:extLst>
              <a:ext uri="{FF2B5EF4-FFF2-40B4-BE49-F238E27FC236}">
                <a16:creationId xmlns:a16="http://schemas.microsoft.com/office/drawing/2014/main" id="{112101DD-D8C9-4C87-B7C3-48E210E1292A}"/>
              </a:ext>
            </a:extLst>
          </p:cNvPr>
          <p:cNvSpPr>
            <a:spLocks noGrp="1"/>
          </p:cNvSpPr>
          <p:nvPr>
            <p:ph type="ftr" sz="quarter" idx="3"/>
          </p:nvPr>
        </p:nvSpPr>
        <p:spPr>
          <a:xfrm>
            <a:off x="3594574" y="6540333"/>
            <a:ext cx="4999678" cy="143116"/>
          </a:xfrm>
          <a:prstGeom prst="rect">
            <a:avLst/>
          </a:prstGeom>
        </p:spPr>
        <p:txBody>
          <a:bodyPr vert="horz" lIns="0" tIns="0" rIns="0" bIns="0" rtlCol="0" anchor="ctr"/>
          <a:lstStyle>
            <a:lvl1pPr algn="ctr">
              <a:defRPr sz="900">
                <a:solidFill>
                  <a:schemeClr val="bg1"/>
                </a:solidFill>
              </a:defRPr>
            </a:lvl1pPr>
          </a:lstStyle>
          <a:p>
            <a:endParaRPr lang="en-US"/>
          </a:p>
        </p:txBody>
      </p:sp>
      <p:sp>
        <p:nvSpPr>
          <p:cNvPr id="9" name="MOTT MACDONALD" descr="{&quot;templafy&quot;:{&quot;id&quot;:&quot;d5e4f02d-3e39-4343-9635-6a52167267b8&quot;}}" title="UserProfile.Language.PpEntity">
            <a:extLst>
              <a:ext uri="{FF2B5EF4-FFF2-40B4-BE49-F238E27FC236}">
                <a16:creationId xmlns:a16="http://schemas.microsoft.com/office/drawing/2014/main" id="{AFF39282-D6ED-43E9-B547-568736DA7ED5}"/>
              </a:ext>
            </a:extLst>
          </p:cNvPr>
          <p:cNvSpPr txBox="1"/>
          <p:nvPr userDrawn="1"/>
        </p:nvSpPr>
        <p:spPr>
          <a:xfrm>
            <a:off x="526915" y="6540333"/>
            <a:ext cx="2200243" cy="143116"/>
          </a:xfrm>
          <a:prstGeom prst="rect">
            <a:avLst/>
          </a:prstGeom>
          <a:noFill/>
        </p:spPr>
        <p:txBody>
          <a:bodyPr wrap="square" lIns="0" tIns="0" rIns="0" bIns="0" rtlCol="0">
            <a:spAutoFit/>
          </a:bodyPr>
          <a:lstStyle/>
          <a:p>
            <a:r>
              <a:rPr lang="en-GB" sz="900">
                <a:solidFill>
                  <a:schemeClr val="bg1"/>
                </a:solidFill>
              </a:rPr>
              <a:t>Mott MacDonald</a:t>
            </a:r>
          </a:p>
        </p:txBody>
      </p:sp>
      <p:sp>
        <p:nvSpPr>
          <p:cNvPr id="11" name="CLASS" descr="{&quot;templafy&quot;:{&quot;id&quot;:&quot;1eff6a6f-79aa-4e54-9942-80bc5caef0d9&quot;}}" hidden="1">
            <a:extLst>
              <a:ext uri="{FF2B5EF4-FFF2-40B4-BE49-F238E27FC236}">
                <a16:creationId xmlns:a16="http://schemas.microsoft.com/office/drawing/2014/main" id="{395070C2-3A2E-4187-A0BE-15E523B4FEB5}"/>
              </a:ext>
            </a:extLst>
          </p:cNvPr>
          <p:cNvSpPr/>
          <p:nvPr userDrawn="1"/>
        </p:nvSpPr>
        <p:spPr>
          <a:xfrm>
            <a:off x="526917" y="178647"/>
            <a:ext cx="2651051" cy="1384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spAutoFit/>
          </a:bodyPr>
          <a:lstStyle/>
          <a:p>
            <a:pPr algn="l"/>
            <a:endParaRPr lang="en-GB" sz="900" b="1">
              <a:solidFill>
                <a:schemeClr val="bg1"/>
              </a:solidFill>
            </a:endParaRPr>
          </a:p>
        </p:txBody>
      </p:sp>
    </p:spTree>
    <p:extLst>
      <p:ext uri="{BB962C8B-B14F-4D97-AF65-F5344CB8AC3E}">
        <p14:creationId xmlns:p14="http://schemas.microsoft.com/office/powerpoint/2010/main" val="2683219139"/>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3839">
          <p15:clr>
            <a:srgbClr val="FBAE40"/>
          </p15:clr>
        </p15:guide>
        <p15:guide id="3" pos="7346">
          <p15:clr>
            <a:srgbClr val="FBAE40"/>
          </p15:clr>
        </p15:guide>
        <p15:guide id="4" pos="3899">
          <p15:clr>
            <a:srgbClr val="FBAE40"/>
          </p15:clr>
        </p15:guide>
        <p15:guide id="5" pos="3779">
          <p15:clr>
            <a:srgbClr val="FBAE40"/>
          </p15:clr>
        </p15:guide>
        <p15:guide id="6" pos="332">
          <p15:clr>
            <a:srgbClr val="FBAE40"/>
          </p15:clr>
        </p15:guide>
        <p15:guide id="7" orient="horz" pos="588">
          <p15:clr>
            <a:srgbClr val="FBAE40"/>
          </p15:clr>
        </p15:guide>
        <p15:guide id="8" orient="horz" pos="769">
          <p15:clr>
            <a:srgbClr val="FBAE40"/>
          </p15:clr>
        </p15:guide>
        <p15:guide id="9" orient="horz" pos="3975">
          <p15:clr>
            <a:srgbClr val="FBAE40"/>
          </p15:clr>
        </p15:guide>
        <p15:guide id="10" orient="horz" pos="1072">
          <p15:clr>
            <a:srgbClr val="FBAE40"/>
          </p15:clr>
        </p15:guide>
      </p15:sldGuideLst>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itle Only (Stone)">
    <p:bg>
      <p:bgPr>
        <a:solidFill>
          <a:schemeClr val="bg2"/>
        </a:solidFill>
        <a:effectLst/>
      </p:bgPr>
    </p:bg>
    <p:spTree>
      <p:nvGrpSpPr>
        <p:cNvPr id="1" name=""/>
        <p:cNvGrpSpPr/>
        <p:nvPr/>
      </p:nvGrpSpPr>
      <p:grpSpPr>
        <a:xfrm>
          <a:off x="0" y="0"/>
          <a:ext cx="0" cy="0"/>
          <a:chOff x="0" y="0"/>
          <a:chExt cx="0" cy="0"/>
        </a:xfrm>
      </p:grpSpPr>
      <p:sp>
        <p:nvSpPr>
          <p:cNvPr id="6" name="Slide Number">
            <a:extLst>
              <a:ext uri="{FF2B5EF4-FFF2-40B4-BE49-F238E27FC236}">
                <a16:creationId xmlns:a16="http://schemas.microsoft.com/office/drawing/2014/main" id="{62EC735F-6046-4C2B-B84E-0EBB20F2AEA8}"/>
              </a:ext>
            </a:extLst>
          </p:cNvPr>
          <p:cNvSpPr>
            <a:spLocks noGrp="1"/>
          </p:cNvSpPr>
          <p:nvPr>
            <p:ph type="sldNum" sz="quarter" idx="12"/>
          </p:nvPr>
        </p:nvSpPr>
        <p:spPr/>
        <p:txBody>
          <a:bodyPr/>
          <a:lstStyle/>
          <a:p>
            <a:pPr defTabSz="1218866"/>
            <a:fld id="{2490C926-4C7A-4456-B603-8FB00524CD8E}" type="slidenum">
              <a:rPr lang="en-GB" smtClean="0">
                <a:solidFill>
                  <a:prstClr val="black"/>
                </a:solidFill>
              </a:rPr>
              <a:pPr defTabSz="1218866"/>
              <a:t>‹#›</a:t>
            </a:fld>
            <a:endParaRPr lang="en-GB">
              <a:solidFill>
                <a:prstClr val="black"/>
              </a:solidFill>
            </a:endParaRPr>
          </a:p>
        </p:txBody>
      </p:sp>
      <p:sp>
        <p:nvSpPr>
          <p:cNvPr id="3" name="Title 2">
            <a:extLst>
              <a:ext uri="{FF2B5EF4-FFF2-40B4-BE49-F238E27FC236}">
                <a16:creationId xmlns:a16="http://schemas.microsoft.com/office/drawing/2014/main" id="{3A17CDED-60BC-429B-AAEE-6FDE38213F7D}"/>
              </a:ext>
            </a:extLst>
          </p:cNvPr>
          <p:cNvSpPr>
            <a:spLocks noGrp="1"/>
          </p:cNvSpPr>
          <p:nvPr>
            <p:ph type="title" hasCustomPrompt="1"/>
          </p:nvPr>
        </p:nvSpPr>
        <p:spPr/>
        <p:txBody>
          <a:bodyPr/>
          <a:lstStyle/>
          <a:p>
            <a:r>
              <a:rPr lang="en-US"/>
              <a:t>Title style – 1 line only</a:t>
            </a:r>
          </a:p>
        </p:txBody>
      </p:sp>
      <p:sp>
        <p:nvSpPr>
          <p:cNvPr id="8" name="Subtitle">
            <a:extLst>
              <a:ext uri="{FF2B5EF4-FFF2-40B4-BE49-F238E27FC236}">
                <a16:creationId xmlns:a16="http://schemas.microsoft.com/office/drawing/2014/main" id="{CE4EA79A-EB5D-42F2-A79A-91D2B179EB78}"/>
              </a:ext>
            </a:extLst>
          </p:cNvPr>
          <p:cNvSpPr>
            <a:spLocks noGrp="1"/>
          </p:cNvSpPr>
          <p:nvPr>
            <p:ph type="subTitle" idx="14" hasCustomPrompt="1"/>
          </p:nvPr>
        </p:nvSpPr>
        <p:spPr>
          <a:xfrm>
            <a:off x="526912" y="1008938"/>
            <a:ext cx="11134998"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tx1"/>
                </a:solidFill>
              </a:defRPr>
            </a:lvl1pPr>
            <a:lvl2pPr marL="0" indent="0" algn="l">
              <a:spcBef>
                <a:spcPts val="0"/>
              </a:spcBef>
              <a:spcAft>
                <a:spcPts val="0"/>
              </a:spcAft>
              <a:buFont typeface="Arial" panose="020B0604020202020204" pitchFamily="34" charset="0"/>
              <a:buNone/>
              <a:defRPr sz="1800">
                <a:solidFill>
                  <a:schemeClr val="tx1"/>
                </a:solidFill>
              </a:defRPr>
            </a:lvl2pPr>
            <a:lvl3pPr marL="0" indent="0" algn="l">
              <a:spcBef>
                <a:spcPts val="0"/>
              </a:spcBef>
              <a:spcAft>
                <a:spcPts val="0"/>
              </a:spcAft>
              <a:buFont typeface="Arial" panose="020B0604020202020204" pitchFamily="34" charset="0"/>
              <a:buNone/>
              <a:defRPr sz="1800" b="1">
                <a:solidFill>
                  <a:schemeClr val="accent1"/>
                </a:solidFill>
              </a:defRPr>
            </a:lvl3pPr>
            <a:lvl4pPr marL="0" indent="0" algn="l">
              <a:spcBef>
                <a:spcPts val="0"/>
              </a:spcBef>
              <a:spcAft>
                <a:spcPts val="0"/>
              </a:spcAft>
              <a:buFont typeface="Arial" panose="020B0604020202020204" pitchFamily="34" charset="0"/>
              <a:buNone/>
              <a:defRPr sz="1800">
                <a:solidFill>
                  <a:schemeClr val="tx1"/>
                </a:solidFill>
              </a:defRPr>
            </a:lvl4pPr>
            <a:lvl5pPr marL="0" indent="0" algn="l">
              <a:spcBef>
                <a:spcPts val="0"/>
              </a:spcBef>
              <a:spcAft>
                <a:spcPts val="0"/>
              </a:spcAft>
              <a:buFont typeface="Arial" panose="020B0604020202020204" pitchFamily="34" charset="0"/>
              <a:buNone/>
              <a:defRPr sz="1800">
                <a:solidFill>
                  <a:schemeClr val="tx1"/>
                </a:solidFill>
              </a:defRPr>
            </a:lvl5pPr>
            <a:lvl6pPr marL="0" indent="0" algn="l">
              <a:spcBef>
                <a:spcPts val="0"/>
              </a:spcBef>
              <a:spcAft>
                <a:spcPts val="0"/>
              </a:spcAft>
              <a:buFont typeface="Arial" panose="020B0604020202020204" pitchFamily="34" charset="0"/>
              <a:buNone/>
              <a:defRPr sz="1800">
                <a:solidFill>
                  <a:schemeClr val="tx1"/>
                </a:solidFill>
              </a:defRPr>
            </a:lvl6pPr>
            <a:lvl7pPr marL="0" indent="0" algn="l">
              <a:spcBef>
                <a:spcPts val="0"/>
              </a:spcBef>
              <a:spcAft>
                <a:spcPts val="0"/>
              </a:spcAft>
              <a:buFont typeface="Arial" panose="020B0604020202020204" pitchFamily="34" charset="0"/>
              <a:buNone/>
              <a:defRPr sz="1800">
                <a:solidFill>
                  <a:schemeClr val="tx1"/>
                </a:solidFill>
              </a:defRPr>
            </a:lvl7pPr>
            <a:lvl8pPr marL="0" indent="0" algn="l">
              <a:spcBef>
                <a:spcPts val="0"/>
              </a:spcBef>
              <a:spcAft>
                <a:spcPts val="0"/>
              </a:spcAft>
              <a:buFont typeface="Arial" panose="020B0604020202020204" pitchFamily="34" charset="0"/>
              <a:buNone/>
              <a:defRPr sz="1800">
                <a:solidFill>
                  <a:schemeClr val="tx1"/>
                </a:solidFill>
              </a:defRPr>
            </a:lvl8pPr>
            <a:lvl9pPr marL="0" indent="0" algn="l">
              <a:spcBef>
                <a:spcPts val="0"/>
              </a:spcBef>
              <a:spcAft>
                <a:spcPts val="0"/>
              </a:spcAft>
              <a:buFont typeface="Arial" panose="020B0604020202020204" pitchFamily="34" charset="0"/>
              <a:buNone/>
              <a:defRPr sz="1800">
                <a:solidFill>
                  <a:schemeClr val="tx1"/>
                </a:solidFill>
              </a:defRPr>
            </a:lvl9pPr>
          </a:lstStyle>
          <a:p>
            <a:pPr lvl="0"/>
            <a:r>
              <a:rPr lang="en-US"/>
              <a:t>Subtitle – 1 line only</a:t>
            </a:r>
          </a:p>
        </p:txBody>
      </p:sp>
      <p:sp>
        <p:nvSpPr>
          <p:cNvPr id="2" name="Footer Placeholder 1">
            <a:extLst>
              <a:ext uri="{FF2B5EF4-FFF2-40B4-BE49-F238E27FC236}">
                <a16:creationId xmlns:a16="http://schemas.microsoft.com/office/drawing/2014/main" id="{2E509012-6937-46CD-AF1A-1AC4BA675793}"/>
              </a:ext>
            </a:extLst>
          </p:cNvPr>
          <p:cNvSpPr>
            <a:spLocks noGrp="1"/>
          </p:cNvSpPr>
          <p:nvPr>
            <p:ph type="ftr" sz="quarter" idx="15"/>
          </p:nvPr>
        </p:nvSpPr>
        <p:spPr/>
        <p:txBody>
          <a:bodyPr/>
          <a:lstStyle/>
          <a:p>
            <a:endParaRPr lang="en-US"/>
          </a:p>
        </p:txBody>
      </p:sp>
    </p:spTree>
    <p:extLst>
      <p:ext uri="{BB962C8B-B14F-4D97-AF65-F5344CB8AC3E}">
        <p14:creationId xmlns:p14="http://schemas.microsoft.com/office/powerpoint/2010/main" val="1751509449"/>
      </p:ext>
    </p:extLst>
  </p:cSld>
  <p:clrMapOvr>
    <a:masterClrMapping/>
  </p:clrMapOvr>
  <p:transition>
    <p:fade/>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preserve="1" userDrawn="1">
  <p:cSld name="Title Only (Dark)">
    <p:bg>
      <p:bgPr>
        <a:solidFill>
          <a:schemeClr val="tx2"/>
        </a:solidFill>
        <a:effectLst/>
      </p:bgPr>
    </p:bg>
    <p:spTree>
      <p:nvGrpSpPr>
        <p:cNvPr id="1" name=""/>
        <p:cNvGrpSpPr/>
        <p:nvPr/>
      </p:nvGrpSpPr>
      <p:grpSpPr>
        <a:xfrm>
          <a:off x="0" y="0"/>
          <a:ext cx="0" cy="0"/>
          <a:chOff x="0" y="0"/>
          <a:chExt cx="0" cy="0"/>
        </a:xfrm>
      </p:grpSpPr>
      <p:sp>
        <p:nvSpPr>
          <p:cNvPr id="6" name="Subtitle">
            <a:extLst>
              <a:ext uri="{FF2B5EF4-FFF2-40B4-BE49-F238E27FC236}">
                <a16:creationId xmlns:a16="http://schemas.microsoft.com/office/drawing/2014/main" id="{A4666E35-C863-44D5-9A2B-CC193CA5191C}"/>
              </a:ext>
            </a:extLst>
          </p:cNvPr>
          <p:cNvSpPr>
            <a:spLocks noGrp="1"/>
          </p:cNvSpPr>
          <p:nvPr>
            <p:ph type="subTitle" idx="14" hasCustomPrompt="1"/>
          </p:nvPr>
        </p:nvSpPr>
        <p:spPr>
          <a:xfrm>
            <a:off x="526912" y="1008938"/>
            <a:ext cx="11134998"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bg1"/>
                </a:solidFill>
              </a:defRPr>
            </a:lvl1pPr>
            <a:lvl2pPr marL="0" indent="0" algn="l">
              <a:spcBef>
                <a:spcPts val="0"/>
              </a:spcBef>
              <a:spcAft>
                <a:spcPts val="0"/>
              </a:spcAft>
              <a:buFont typeface="Arial" panose="020B0604020202020204" pitchFamily="34" charset="0"/>
              <a:buNone/>
              <a:defRPr sz="1800">
                <a:solidFill>
                  <a:schemeClr val="bg1"/>
                </a:solidFill>
              </a:defRPr>
            </a:lvl2pPr>
            <a:lvl3pPr marL="0" indent="0" algn="l">
              <a:spcBef>
                <a:spcPts val="0"/>
              </a:spcBef>
              <a:spcAft>
                <a:spcPts val="0"/>
              </a:spcAft>
              <a:buFont typeface="Arial" panose="020B0604020202020204" pitchFamily="34" charset="0"/>
              <a:buNone/>
              <a:defRPr sz="1800" b="1">
                <a:solidFill>
                  <a:schemeClr val="bg1"/>
                </a:solidFill>
              </a:defRPr>
            </a:lvl3pPr>
            <a:lvl4pPr marL="0" indent="0" algn="l">
              <a:spcBef>
                <a:spcPts val="0"/>
              </a:spcBef>
              <a:spcAft>
                <a:spcPts val="0"/>
              </a:spcAft>
              <a:buFont typeface="Arial" panose="020B0604020202020204" pitchFamily="34" charset="0"/>
              <a:buNone/>
              <a:defRPr sz="1400">
                <a:solidFill>
                  <a:schemeClr val="bg1"/>
                </a:solidFill>
              </a:defRPr>
            </a:lvl4pPr>
            <a:lvl5pPr marL="0" indent="0" algn="l">
              <a:spcBef>
                <a:spcPts val="0"/>
              </a:spcBef>
              <a:spcAft>
                <a:spcPts val="0"/>
              </a:spcAft>
              <a:buFont typeface="Arial" panose="020B0604020202020204" pitchFamily="34" charset="0"/>
              <a:buNone/>
              <a:defRPr sz="1200">
                <a:solidFill>
                  <a:schemeClr val="bg1"/>
                </a:solidFill>
              </a:defRPr>
            </a:lvl5pPr>
            <a:lvl6pPr marL="0" indent="0" algn="l">
              <a:spcBef>
                <a:spcPts val="0"/>
              </a:spcBef>
              <a:spcAft>
                <a:spcPts val="0"/>
              </a:spcAft>
              <a:buFont typeface="Arial" panose="020B0604020202020204" pitchFamily="34" charset="0"/>
              <a:buNone/>
              <a:defRPr sz="1200">
                <a:solidFill>
                  <a:schemeClr val="bg1"/>
                </a:solidFill>
              </a:defRPr>
            </a:lvl6pPr>
            <a:lvl7pPr marL="0" indent="0" algn="l">
              <a:spcBef>
                <a:spcPts val="0"/>
              </a:spcBef>
              <a:spcAft>
                <a:spcPts val="0"/>
              </a:spcAft>
              <a:buFont typeface="Arial" panose="020B0604020202020204" pitchFamily="34" charset="0"/>
              <a:buNone/>
              <a:defRPr sz="1200">
                <a:solidFill>
                  <a:schemeClr val="bg1"/>
                </a:solidFill>
              </a:defRPr>
            </a:lvl7pPr>
            <a:lvl8pPr marL="0" indent="0" algn="l">
              <a:spcBef>
                <a:spcPts val="0"/>
              </a:spcBef>
              <a:spcAft>
                <a:spcPts val="0"/>
              </a:spcAft>
              <a:buFont typeface="Arial" panose="020B0604020202020204" pitchFamily="34" charset="0"/>
              <a:buNone/>
              <a:defRPr sz="1200">
                <a:solidFill>
                  <a:schemeClr val="bg1"/>
                </a:solidFill>
              </a:defRPr>
            </a:lvl8pPr>
            <a:lvl9pPr marL="0" indent="0" algn="l">
              <a:spcBef>
                <a:spcPts val="0"/>
              </a:spcBef>
              <a:spcAft>
                <a:spcPts val="0"/>
              </a:spcAft>
              <a:buFont typeface="Arial" panose="020B0604020202020204" pitchFamily="34" charset="0"/>
              <a:buNone/>
              <a:defRPr sz="1200">
                <a:solidFill>
                  <a:schemeClr val="bg1"/>
                </a:solidFill>
              </a:defRPr>
            </a:lvl9pPr>
          </a:lstStyle>
          <a:p>
            <a:pPr lvl="0"/>
            <a:r>
              <a:rPr lang="en-US"/>
              <a:t>Subtitle – 1 line only</a:t>
            </a:r>
          </a:p>
        </p:txBody>
      </p:sp>
      <p:sp>
        <p:nvSpPr>
          <p:cNvPr id="2" name="Title">
            <a:extLst>
              <a:ext uri="{FF2B5EF4-FFF2-40B4-BE49-F238E27FC236}">
                <a16:creationId xmlns:a16="http://schemas.microsoft.com/office/drawing/2014/main" id="{5A49BACF-04D2-4ED7-BB2F-ADE97552A66C}"/>
              </a:ext>
            </a:extLst>
          </p:cNvPr>
          <p:cNvSpPr>
            <a:spLocks noGrp="1"/>
          </p:cNvSpPr>
          <p:nvPr>
            <p:ph type="title" hasCustomPrompt="1"/>
          </p:nvPr>
        </p:nvSpPr>
        <p:spPr/>
        <p:txBody>
          <a:bodyPr/>
          <a:lstStyle>
            <a:lvl1pPr>
              <a:defRPr>
                <a:solidFill>
                  <a:schemeClr val="bg1"/>
                </a:solidFill>
              </a:defRPr>
            </a:lvl1pPr>
          </a:lstStyle>
          <a:p>
            <a:r>
              <a:rPr lang="en-US"/>
              <a:t>Title style – 1 line only</a:t>
            </a:r>
          </a:p>
        </p:txBody>
      </p:sp>
      <p:sp>
        <p:nvSpPr>
          <p:cNvPr id="11" name="Slide Number">
            <a:extLst>
              <a:ext uri="{FF2B5EF4-FFF2-40B4-BE49-F238E27FC236}">
                <a16:creationId xmlns:a16="http://schemas.microsoft.com/office/drawing/2014/main" id="{E82C6173-1517-475E-BEB7-D8B174F080BD}"/>
              </a:ext>
            </a:extLst>
          </p:cNvPr>
          <p:cNvSpPr>
            <a:spLocks noGrp="1"/>
          </p:cNvSpPr>
          <p:nvPr>
            <p:ph type="sldNum" sz="quarter" idx="4"/>
          </p:nvPr>
        </p:nvSpPr>
        <p:spPr>
          <a:xfrm>
            <a:off x="11094180" y="6552214"/>
            <a:ext cx="567595" cy="131235"/>
          </a:xfrm>
          <a:prstGeom prst="rect">
            <a:avLst/>
          </a:prstGeom>
        </p:spPr>
        <p:txBody>
          <a:bodyPr vert="horz" lIns="0" tIns="0" rIns="0" bIns="0" rtlCol="0" anchor="t" anchorCtr="0"/>
          <a:lstStyle>
            <a:lvl1pPr algn="r">
              <a:defRPr sz="900">
                <a:solidFill>
                  <a:schemeClr val="bg1"/>
                </a:solidFill>
              </a:defRPr>
            </a:lvl1pPr>
          </a:lstStyle>
          <a:p>
            <a:pPr defTabSz="1218866"/>
            <a:fld id="{2490C926-4C7A-4456-B603-8FB00524CD8E}" type="slidenum">
              <a:rPr lang="en-GB" smtClean="0"/>
              <a:pPr defTabSz="1218866"/>
              <a:t>‹#›</a:t>
            </a:fld>
            <a:endParaRPr lang="en-GB"/>
          </a:p>
        </p:txBody>
      </p:sp>
      <p:sp>
        <p:nvSpPr>
          <p:cNvPr id="16" name="FOOTER">
            <a:extLst>
              <a:ext uri="{FF2B5EF4-FFF2-40B4-BE49-F238E27FC236}">
                <a16:creationId xmlns:a16="http://schemas.microsoft.com/office/drawing/2014/main" id="{6821DC58-139F-42C6-8454-463740AC5C2D}"/>
              </a:ext>
            </a:extLst>
          </p:cNvPr>
          <p:cNvSpPr>
            <a:spLocks noGrp="1"/>
          </p:cNvSpPr>
          <p:nvPr>
            <p:ph type="ftr" sz="quarter" idx="3"/>
          </p:nvPr>
        </p:nvSpPr>
        <p:spPr>
          <a:xfrm>
            <a:off x="3594574" y="6540333"/>
            <a:ext cx="4999678" cy="143116"/>
          </a:xfrm>
          <a:prstGeom prst="rect">
            <a:avLst/>
          </a:prstGeom>
        </p:spPr>
        <p:txBody>
          <a:bodyPr vert="horz" lIns="0" tIns="0" rIns="0" bIns="0" rtlCol="0" anchor="ctr"/>
          <a:lstStyle>
            <a:lvl1pPr algn="ctr">
              <a:defRPr sz="900">
                <a:solidFill>
                  <a:schemeClr val="bg1"/>
                </a:solidFill>
              </a:defRPr>
            </a:lvl1pPr>
          </a:lstStyle>
          <a:p>
            <a:endParaRPr lang="en-US"/>
          </a:p>
        </p:txBody>
      </p:sp>
      <p:sp>
        <p:nvSpPr>
          <p:cNvPr id="17" name="MOTT MACDONALD" descr="{&quot;templafy&quot;:{&quot;id&quot;:&quot;e10a15a9-3419-4e0c-a966-99eb5781d9ab&quot;}}" title="UserProfile.Language.PpEntity">
            <a:extLst>
              <a:ext uri="{FF2B5EF4-FFF2-40B4-BE49-F238E27FC236}">
                <a16:creationId xmlns:a16="http://schemas.microsoft.com/office/drawing/2014/main" id="{D8F201DE-B081-4704-8CA4-5006D62533DB}"/>
              </a:ext>
            </a:extLst>
          </p:cNvPr>
          <p:cNvSpPr txBox="1"/>
          <p:nvPr userDrawn="1"/>
        </p:nvSpPr>
        <p:spPr>
          <a:xfrm>
            <a:off x="526915" y="6540333"/>
            <a:ext cx="2200243" cy="143116"/>
          </a:xfrm>
          <a:prstGeom prst="rect">
            <a:avLst/>
          </a:prstGeom>
          <a:noFill/>
        </p:spPr>
        <p:txBody>
          <a:bodyPr wrap="square" lIns="0" tIns="0" rIns="0" bIns="0" rtlCol="0">
            <a:spAutoFit/>
          </a:bodyPr>
          <a:lstStyle/>
          <a:p>
            <a:r>
              <a:rPr lang="en-GB" sz="900">
                <a:solidFill>
                  <a:schemeClr val="bg1"/>
                </a:solidFill>
              </a:rPr>
              <a:t>Mott MacDonald</a:t>
            </a:r>
          </a:p>
        </p:txBody>
      </p:sp>
      <p:sp>
        <p:nvSpPr>
          <p:cNvPr id="18" name="CLASS" descr="{&quot;templafy&quot;:{&quot;id&quot;:&quot;de0bd488-1927-492f-9127-d670fdd20305&quot;}}" hidden="1">
            <a:extLst>
              <a:ext uri="{FF2B5EF4-FFF2-40B4-BE49-F238E27FC236}">
                <a16:creationId xmlns:a16="http://schemas.microsoft.com/office/drawing/2014/main" id="{FAA09B43-F1D4-4247-9D1F-387AC36CF096}"/>
              </a:ext>
            </a:extLst>
          </p:cNvPr>
          <p:cNvSpPr/>
          <p:nvPr userDrawn="1"/>
        </p:nvSpPr>
        <p:spPr>
          <a:xfrm>
            <a:off x="526917" y="178647"/>
            <a:ext cx="2651051" cy="1384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spAutoFit/>
          </a:bodyPr>
          <a:lstStyle/>
          <a:p>
            <a:pPr algn="l"/>
            <a:r>
              <a:rPr lang="en-GB" sz="900" b="1">
                <a:solidFill>
                  <a:schemeClr val="bg1"/>
                </a:solidFill>
              </a:rPr>
              <a:t>Confidential - Secure</a:t>
            </a:r>
          </a:p>
        </p:txBody>
      </p:sp>
    </p:spTree>
    <p:extLst>
      <p:ext uri="{BB962C8B-B14F-4D97-AF65-F5344CB8AC3E}">
        <p14:creationId xmlns:p14="http://schemas.microsoft.com/office/powerpoint/2010/main" val="2258152005"/>
      </p:ext>
    </p:extLst>
  </p:cSld>
  <p:clrMapOvr>
    <a:masterClrMapping/>
  </p:clrMapOvr>
  <p:transition>
    <p:fade/>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Half Image (Left)">
    <p:spTree>
      <p:nvGrpSpPr>
        <p:cNvPr id="1" name=""/>
        <p:cNvGrpSpPr/>
        <p:nvPr/>
      </p:nvGrpSpPr>
      <p:grpSpPr>
        <a:xfrm>
          <a:off x="0" y="0"/>
          <a:ext cx="0" cy="0"/>
          <a:chOff x="0" y="0"/>
          <a:chExt cx="0" cy="0"/>
        </a:xfrm>
      </p:grpSpPr>
      <p:sp>
        <p:nvSpPr>
          <p:cNvPr id="5" name="Picture 1/2">
            <a:extLst>
              <a:ext uri="{FF2B5EF4-FFF2-40B4-BE49-F238E27FC236}">
                <a16:creationId xmlns:a16="http://schemas.microsoft.com/office/drawing/2014/main" id="{E80C9543-13CC-4164-AD32-D3EBE0FD1EBF}"/>
              </a:ext>
            </a:extLst>
          </p:cNvPr>
          <p:cNvSpPr>
            <a:spLocks noGrp="1"/>
          </p:cNvSpPr>
          <p:nvPr>
            <p:ph type="pic" sz="quarter" idx="24" hasCustomPrompt="1"/>
          </p:nvPr>
        </p:nvSpPr>
        <p:spPr>
          <a:xfrm>
            <a:off x="1" y="0"/>
            <a:ext cx="5999188" cy="6858000"/>
          </a:xfrm>
          <a:prstGeom prst="rect">
            <a:avLst/>
          </a:prstGeom>
          <a:solidFill>
            <a:schemeClr val="tx2"/>
          </a:solidFill>
        </p:spPr>
        <p:txBody>
          <a:bodyPr vert="horz" wrap="square" lIns="72000" tIns="0" rIns="72000" bIns="0" rtlCol="0" anchor="ctr">
            <a:noAutofit/>
          </a:bodyPr>
          <a:lstStyle>
            <a:lvl1pPr>
              <a:defRPr lang="en-GB" sz="1800" b="1" dirty="0">
                <a:solidFill>
                  <a:schemeClr val="bg1"/>
                </a:solidFill>
              </a:defRPr>
            </a:lvl1pPr>
          </a:lstStyle>
          <a:p>
            <a:pPr lvl="0" algn="ctr"/>
            <a:r>
              <a:rPr lang="en-US"/>
              <a:t>INSERT IMAGE HERE</a:t>
            </a:r>
            <a:endParaRPr lang="en-GB"/>
          </a:p>
        </p:txBody>
      </p:sp>
      <p:sp>
        <p:nvSpPr>
          <p:cNvPr id="4" name="Title 3">
            <a:extLst>
              <a:ext uri="{FF2B5EF4-FFF2-40B4-BE49-F238E27FC236}">
                <a16:creationId xmlns:a16="http://schemas.microsoft.com/office/drawing/2014/main" id="{CB8DAC77-31E4-475B-94A4-0881122BCA44}"/>
              </a:ext>
            </a:extLst>
          </p:cNvPr>
          <p:cNvSpPr>
            <a:spLocks noGrp="1"/>
          </p:cNvSpPr>
          <p:nvPr>
            <p:ph type="title" hasCustomPrompt="1"/>
          </p:nvPr>
        </p:nvSpPr>
        <p:spPr>
          <a:xfrm>
            <a:off x="6189637" y="529167"/>
            <a:ext cx="5472276" cy="461665"/>
          </a:xfrm>
        </p:spPr>
        <p:txBody>
          <a:bodyPr/>
          <a:lstStyle/>
          <a:p>
            <a:r>
              <a:rPr lang="en-US"/>
              <a:t>Title style – 1 line only</a:t>
            </a:r>
          </a:p>
        </p:txBody>
      </p:sp>
      <p:sp>
        <p:nvSpPr>
          <p:cNvPr id="7" name="Subtitle">
            <a:extLst>
              <a:ext uri="{FF2B5EF4-FFF2-40B4-BE49-F238E27FC236}">
                <a16:creationId xmlns:a16="http://schemas.microsoft.com/office/drawing/2014/main" id="{2E9AA089-F0E4-4DE2-9B72-8CFDE283DCF7}"/>
              </a:ext>
            </a:extLst>
          </p:cNvPr>
          <p:cNvSpPr>
            <a:spLocks noGrp="1"/>
          </p:cNvSpPr>
          <p:nvPr>
            <p:ph type="subTitle" idx="14" hasCustomPrompt="1"/>
          </p:nvPr>
        </p:nvSpPr>
        <p:spPr>
          <a:xfrm>
            <a:off x="6189634" y="1008938"/>
            <a:ext cx="5472276"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tx1"/>
                </a:solidFill>
              </a:defRPr>
            </a:lvl1pPr>
            <a:lvl2pPr marL="0" indent="0" algn="l">
              <a:spcBef>
                <a:spcPts val="0"/>
              </a:spcBef>
              <a:spcAft>
                <a:spcPts val="0"/>
              </a:spcAft>
              <a:buFont typeface="Arial" panose="020B0604020202020204" pitchFamily="34" charset="0"/>
              <a:buNone/>
              <a:defRPr sz="1800">
                <a:solidFill>
                  <a:schemeClr val="tx1"/>
                </a:solidFill>
              </a:defRPr>
            </a:lvl2pPr>
            <a:lvl3pPr marL="0" indent="0" algn="l">
              <a:spcBef>
                <a:spcPts val="0"/>
              </a:spcBef>
              <a:spcAft>
                <a:spcPts val="0"/>
              </a:spcAft>
              <a:buFont typeface="Arial" panose="020B0604020202020204" pitchFamily="34" charset="0"/>
              <a:buNone/>
              <a:defRPr sz="1800" b="1">
                <a:solidFill>
                  <a:schemeClr val="accent1"/>
                </a:solidFill>
              </a:defRPr>
            </a:lvl3pPr>
            <a:lvl4pPr marL="0" indent="0" algn="l">
              <a:spcBef>
                <a:spcPts val="0"/>
              </a:spcBef>
              <a:spcAft>
                <a:spcPts val="0"/>
              </a:spcAft>
              <a:buFont typeface="Arial" panose="020B0604020202020204" pitchFamily="34" charset="0"/>
              <a:buNone/>
              <a:defRPr sz="1800">
                <a:solidFill>
                  <a:schemeClr val="tx1"/>
                </a:solidFill>
              </a:defRPr>
            </a:lvl4pPr>
            <a:lvl5pPr marL="0" indent="0" algn="l">
              <a:spcBef>
                <a:spcPts val="0"/>
              </a:spcBef>
              <a:spcAft>
                <a:spcPts val="0"/>
              </a:spcAft>
              <a:buFont typeface="Arial" panose="020B0604020202020204" pitchFamily="34" charset="0"/>
              <a:buNone/>
              <a:defRPr sz="1800">
                <a:solidFill>
                  <a:schemeClr val="tx1"/>
                </a:solidFill>
              </a:defRPr>
            </a:lvl5pPr>
            <a:lvl6pPr marL="0" indent="0" algn="l">
              <a:spcBef>
                <a:spcPts val="0"/>
              </a:spcBef>
              <a:spcAft>
                <a:spcPts val="0"/>
              </a:spcAft>
              <a:buFont typeface="Arial" panose="020B0604020202020204" pitchFamily="34" charset="0"/>
              <a:buNone/>
              <a:defRPr sz="1800">
                <a:solidFill>
                  <a:schemeClr val="tx1"/>
                </a:solidFill>
              </a:defRPr>
            </a:lvl6pPr>
            <a:lvl7pPr marL="0" indent="0" algn="l">
              <a:spcBef>
                <a:spcPts val="0"/>
              </a:spcBef>
              <a:spcAft>
                <a:spcPts val="0"/>
              </a:spcAft>
              <a:buFont typeface="Arial" panose="020B0604020202020204" pitchFamily="34" charset="0"/>
              <a:buNone/>
              <a:defRPr sz="1800">
                <a:solidFill>
                  <a:schemeClr val="tx1"/>
                </a:solidFill>
              </a:defRPr>
            </a:lvl7pPr>
            <a:lvl8pPr marL="0" indent="0" algn="l">
              <a:spcBef>
                <a:spcPts val="0"/>
              </a:spcBef>
              <a:spcAft>
                <a:spcPts val="0"/>
              </a:spcAft>
              <a:buFont typeface="Arial" panose="020B0604020202020204" pitchFamily="34" charset="0"/>
              <a:buNone/>
              <a:defRPr sz="1800">
                <a:solidFill>
                  <a:schemeClr val="tx1"/>
                </a:solidFill>
              </a:defRPr>
            </a:lvl8pPr>
            <a:lvl9pPr marL="0" indent="0" algn="l">
              <a:spcBef>
                <a:spcPts val="0"/>
              </a:spcBef>
              <a:spcAft>
                <a:spcPts val="0"/>
              </a:spcAft>
              <a:buFont typeface="Arial" panose="020B0604020202020204" pitchFamily="34" charset="0"/>
              <a:buNone/>
              <a:defRPr sz="1800">
                <a:solidFill>
                  <a:schemeClr val="tx1"/>
                </a:solidFill>
              </a:defRPr>
            </a:lvl9pPr>
          </a:lstStyle>
          <a:p>
            <a:pPr lvl="0"/>
            <a:r>
              <a:rPr lang="en-US"/>
              <a:t>Subtitle – 1 line only</a:t>
            </a:r>
          </a:p>
        </p:txBody>
      </p:sp>
    </p:spTree>
    <p:extLst>
      <p:ext uri="{BB962C8B-B14F-4D97-AF65-F5344CB8AC3E}">
        <p14:creationId xmlns:p14="http://schemas.microsoft.com/office/powerpoint/2010/main" val="2769119799"/>
      </p:ext>
    </p:extLst>
  </p:cSld>
  <p:clrMapOvr>
    <a:masterClrMapping/>
  </p:clrMapOvr>
  <p:transition>
    <p:fade/>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1/3 Image (Left)">
    <p:spTree>
      <p:nvGrpSpPr>
        <p:cNvPr id="1" name=""/>
        <p:cNvGrpSpPr/>
        <p:nvPr/>
      </p:nvGrpSpPr>
      <p:grpSpPr>
        <a:xfrm>
          <a:off x="0" y="0"/>
          <a:ext cx="0" cy="0"/>
          <a:chOff x="0" y="0"/>
          <a:chExt cx="0" cy="0"/>
        </a:xfrm>
      </p:grpSpPr>
      <p:sp>
        <p:nvSpPr>
          <p:cNvPr id="6" name="Picture 3/4">
            <a:extLst>
              <a:ext uri="{FF2B5EF4-FFF2-40B4-BE49-F238E27FC236}">
                <a16:creationId xmlns:a16="http://schemas.microsoft.com/office/drawing/2014/main" id="{CD966848-0161-4300-BF5B-4D13F816F236}"/>
              </a:ext>
            </a:extLst>
          </p:cNvPr>
          <p:cNvSpPr>
            <a:spLocks noGrp="1"/>
          </p:cNvSpPr>
          <p:nvPr>
            <p:ph type="pic" sz="quarter" idx="24" hasCustomPrompt="1"/>
          </p:nvPr>
        </p:nvSpPr>
        <p:spPr>
          <a:xfrm>
            <a:off x="0" y="0"/>
            <a:ext cx="4975911" cy="6858000"/>
          </a:xfrm>
          <a:prstGeom prst="rect">
            <a:avLst/>
          </a:prstGeom>
          <a:solidFill>
            <a:schemeClr val="tx2"/>
          </a:solidFill>
        </p:spPr>
        <p:txBody>
          <a:bodyPr vert="horz" wrap="square" lIns="72000" tIns="0" rIns="72000" bIns="0" rtlCol="0" anchor="ctr">
            <a:noAutofit/>
          </a:bodyPr>
          <a:lstStyle>
            <a:lvl1pPr>
              <a:defRPr lang="en-GB" sz="1800" b="1" dirty="0">
                <a:solidFill>
                  <a:schemeClr val="bg1"/>
                </a:solidFill>
              </a:defRPr>
            </a:lvl1pPr>
          </a:lstStyle>
          <a:p>
            <a:pPr lvl="0" algn="ctr"/>
            <a:r>
              <a:rPr lang="en-US"/>
              <a:t>INSERT IMAGE HERE</a:t>
            </a:r>
            <a:endParaRPr lang="en-GB"/>
          </a:p>
        </p:txBody>
      </p:sp>
      <p:sp>
        <p:nvSpPr>
          <p:cNvPr id="8" name="Title 3">
            <a:extLst>
              <a:ext uri="{FF2B5EF4-FFF2-40B4-BE49-F238E27FC236}">
                <a16:creationId xmlns:a16="http://schemas.microsoft.com/office/drawing/2014/main" id="{D89291B6-6301-4A08-AF57-4FA5BE97FAE4}"/>
              </a:ext>
            </a:extLst>
          </p:cNvPr>
          <p:cNvSpPr>
            <a:spLocks noGrp="1"/>
          </p:cNvSpPr>
          <p:nvPr>
            <p:ph type="title" hasCustomPrompt="1"/>
          </p:nvPr>
        </p:nvSpPr>
        <p:spPr>
          <a:xfrm>
            <a:off x="5326162" y="529167"/>
            <a:ext cx="6335751" cy="461665"/>
          </a:xfrm>
        </p:spPr>
        <p:txBody>
          <a:bodyPr/>
          <a:lstStyle/>
          <a:p>
            <a:r>
              <a:rPr lang="en-US"/>
              <a:t>Title style – 1 line only</a:t>
            </a:r>
          </a:p>
        </p:txBody>
      </p:sp>
      <p:sp>
        <p:nvSpPr>
          <p:cNvPr id="9" name="Subtitle">
            <a:extLst>
              <a:ext uri="{FF2B5EF4-FFF2-40B4-BE49-F238E27FC236}">
                <a16:creationId xmlns:a16="http://schemas.microsoft.com/office/drawing/2014/main" id="{902F24C2-90A7-4B01-B93B-A574A7F09B83}"/>
              </a:ext>
            </a:extLst>
          </p:cNvPr>
          <p:cNvSpPr>
            <a:spLocks noGrp="1"/>
          </p:cNvSpPr>
          <p:nvPr>
            <p:ph type="subTitle" idx="14" hasCustomPrompt="1"/>
          </p:nvPr>
        </p:nvSpPr>
        <p:spPr>
          <a:xfrm>
            <a:off x="5326159" y="1008938"/>
            <a:ext cx="6335751"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tx1"/>
                </a:solidFill>
              </a:defRPr>
            </a:lvl1pPr>
            <a:lvl2pPr marL="0" indent="0" algn="l">
              <a:spcBef>
                <a:spcPts val="0"/>
              </a:spcBef>
              <a:spcAft>
                <a:spcPts val="0"/>
              </a:spcAft>
              <a:buFont typeface="Arial" panose="020B0604020202020204" pitchFamily="34" charset="0"/>
              <a:buNone/>
              <a:defRPr sz="1800">
                <a:solidFill>
                  <a:schemeClr val="tx1"/>
                </a:solidFill>
              </a:defRPr>
            </a:lvl2pPr>
            <a:lvl3pPr marL="0" indent="0" algn="l">
              <a:spcBef>
                <a:spcPts val="0"/>
              </a:spcBef>
              <a:spcAft>
                <a:spcPts val="0"/>
              </a:spcAft>
              <a:buFont typeface="Arial" panose="020B0604020202020204" pitchFamily="34" charset="0"/>
              <a:buNone/>
              <a:defRPr sz="1800" b="1">
                <a:solidFill>
                  <a:schemeClr val="accent1"/>
                </a:solidFill>
              </a:defRPr>
            </a:lvl3pPr>
            <a:lvl4pPr marL="0" indent="0" algn="l">
              <a:spcBef>
                <a:spcPts val="0"/>
              </a:spcBef>
              <a:spcAft>
                <a:spcPts val="0"/>
              </a:spcAft>
              <a:buFont typeface="Arial" panose="020B0604020202020204" pitchFamily="34" charset="0"/>
              <a:buNone/>
              <a:defRPr sz="1800">
                <a:solidFill>
                  <a:schemeClr val="tx1"/>
                </a:solidFill>
              </a:defRPr>
            </a:lvl4pPr>
            <a:lvl5pPr marL="0" indent="0" algn="l">
              <a:spcBef>
                <a:spcPts val="0"/>
              </a:spcBef>
              <a:spcAft>
                <a:spcPts val="0"/>
              </a:spcAft>
              <a:buFont typeface="Arial" panose="020B0604020202020204" pitchFamily="34" charset="0"/>
              <a:buNone/>
              <a:defRPr sz="1800">
                <a:solidFill>
                  <a:schemeClr val="tx1"/>
                </a:solidFill>
              </a:defRPr>
            </a:lvl5pPr>
            <a:lvl6pPr marL="0" indent="0" algn="l">
              <a:spcBef>
                <a:spcPts val="0"/>
              </a:spcBef>
              <a:spcAft>
                <a:spcPts val="0"/>
              </a:spcAft>
              <a:buFont typeface="Arial" panose="020B0604020202020204" pitchFamily="34" charset="0"/>
              <a:buNone/>
              <a:defRPr sz="1800">
                <a:solidFill>
                  <a:schemeClr val="tx1"/>
                </a:solidFill>
              </a:defRPr>
            </a:lvl6pPr>
            <a:lvl7pPr marL="0" indent="0" algn="l">
              <a:spcBef>
                <a:spcPts val="0"/>
              </a:spcBef>
              <a:spcAft>
                <a:spcPts val="0"/>
              </a:spcAft>
              <a:buFont typeface="Arial" panose="020B0604020202020204" pitchFamily="34" charset="0"/>
              <a:buNone/>
              <a:defRPr sz="1800">
                <a:solidFill>
                  <a:schemeClr val="tx1"/>
                </a:solidFill>
              </a:defRPr>
            </a:lvl7pPr>
            <a:lvl8pPr marL="0" indent="0" algn="l">
              <a:spcBef>
                <a:spcPts val="0"/>
              </a:spcBef>
              <a:spcAft>
                <a:spcPts val="0"/>
              </a:spcAft>
              <a:buFont typeface="Arial" panose="020B0604020202020204" pitchFamily="34" charset="0"/>
              <a:buNone/>
              <a:defRPr sz="1800">
                <a:solidFill>
                  <a:schemeClr val="tx1"/>
                </a:solidFill>
              </a:defRPr>
            </a:lvl8pPr>
            <a:lvl9pPr marL="0" indent="0" algn="l">
              <a:spcBef>
                <a:spcPts val="0"/>
              </a:spcBef>
              <a:spcAft>
                <a:spcPts val="0"/>
              </a:spcAft>
              <a:buFont typeface="Arial" panose="020B0604020202020204" pitchFamily="34" charset="0"/>
              <a:buNone/>
              <a:defRPr sz="1800">
                <a:solidFill>
                  <a:schemeClr val="tx1"/>
                </a:solidFill>
              </a:defRPr>
            </a:lvl9pPr>
          </a:lstStyle>
          <a:p>
            <a:pPr lvl="0"/>
            <a:r>
              <a:rPr lang="en-US"/>
              <a:t>Subtitle – 1 line only</a:t>
            </a:r>
          </a:p>
        </p:txBody>
      </p:sp>
    </p:spTree>
    <p:extLst>
      <p:ext uri="{BB962C8B-B14F-4D97-AF65-F5344CB8AC3E}">
        <p14:creationId xmlns:p14="http://schemas.microsoft.com/office/powerpoint/2010/main" val="651051677"/>
      </p:ext>
    </p:extLst>
  </p:cSld>
  <p:clrMapOvr>
    <a:masterClrMapping/>
  </p:clrMapOvr>
  <p:transition>
    <p:fade/>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reserve="1" userDrawn="1">
  <p:cSld name="Half Image (Right)">
    <p:spTree>
      <p:nvGrpSpPr>
        <p:cNvPr id="1" name=""/>
        <p:cNvGrpSpPr/>
        <p:nvPr/>
      </p:nvGrpSpPr>
      <p:grpSpPr>
        <a:xfrm>
          <a:off x="0" y="0"/>
          <a:ext cx="0" cy="0"/>
          <a:chOff x="0" y="0"/>
          <a:chExt cx="0" cy="0"/>
        </a:xfrm>
      </p:grpSpPr>
      <p:sp>
        <p:nvSpPr>
          <p:cNvPr id="5" name="Picture 1/2">
            <a:extLst>
              <a:ext uri="{FF2B5EF4-FFF2-40B4-BE49-F238E27FC236}">
                <a16:creationId xmlns:a16="http://schemas.microsoft.com/office/drawing/2014/main" id="{E80C9543-13CC-4164-AD32-D3EBE0FD1EBF}"/>
              </a:ext>
            </a:extLst>
          </p:cNvPr>
          <p:cNvSpPr>
            <a:spLocks noGrp="1"/>
          </p:cNvSpPr>
          <p:nvPr>
            <p:ph type="pic" sz="quarter" idx="24" hasCustomPrompt="1"/>
          </p:nvPr>
        </p:nvSpPr>
        <p:spPr>
          <a:xfrm>
            <a:off x="6189638" y="0"/>
            <a:ext cx="5999187" cy="6858000"/>
          </a:xfrm>
          <a:prstGeom prst="rect">
            <a:avLst/>
          </a:prstGeom>
          <a:solidFill>
            <a:schemeClr val="tx2"/>
          </a:solidFill>
        </p:spPr>
        <p:txBody>
          <a:bodyPr vert="horz" lIns="72000" tIns="0" rIns="72000" bIns="0" rtlCol="0" anchor="ctr">
            <a:noAutofit/>
          </a:bodyPr>
          <a:lstStyle>
            <a:lvl1pPr>
              <a:defRPr lang="en-GB" sz="1800" b="1" dirty="0">
                <a:solidFill>
                  <a:schemeClr val="bg1"/>
                </a:solidFill>
              </a:defRPr>
            </a:lvl1pPr>
          </a:lstStyle>
          <a:p>
            <a:pPr lvl="0" algn="ctr"/>
            <a:r>
              <a:rPr lang="en-US"/>
              <a:t>INSERT IMAGE HERE</a:t>
            </a:r>
            <a:endParaRPr lang="en-GB"/>
          </a:p>
        </p:txBody>
      </p:sp>
      <p:sp>
        <p:nvSpPr>
          <p:cNvPr id="4" name="Title 3">
            <a:extLst>
              <a:ext uri="{FF2B5EF4-FFF2-40B4-BE49-F238E27FC236}">
                <a16:creationId xmlns:a16="http://schemas.microsoft.com/office/drawing/2014/main" id="{6E67B4B4-32C5-43B2-BE0E-11A683DA2987}"/>
              </a:ext>
            </a:extLst>
          </p:cNvPr>
          <p:cNvSpPr>
            <a:spLocks noGrp="1"/>
          </p:cNvSpPr>
          <p:nvPr>
            <p:ph type="title" hasCustomPrompt="1"/>
          </p:nvPr>
        </p:nvSpPr>
        <p:spPr>
          <a:xfrm>
            <a:off x="534824" y="529167"/>
            <a:ext cx="5472276" cy="461665"/>
          </a:xfrm>
        </p:spPr>
        <p:txBody>
          <a:bodyPr/>
          <a:lstStyle/>
          <a:p>
            <a:r>
              <a:rPr lang="en-US"/>
              <a:t>Title style – 1 line only</a:t>
            </a:r>
          </a:p>
        </p:txBody>
      </p:sp>
      <p:sp>
        <p:nvSpPr>
          <p:cNvPr id="6" name="Subtitle">
            <a:extLst>
              <a:ext uri="{FF2B5EF4-FFF2-40B4-BE49-F238E27FC236}">
                <a16:creationId xmlns:a16="http://schemas.microsoft.com/office/drawing/2014/main" id="{966D09F1-3AA4-4C22-AB24-9F35D4E7440A}"/>
              </a:ext>
            </a:extLst>
          </p:cNvPr>
          <p:cNvSpPr>
            <a:spLocks noGrp="1"/>
          </p:cNvSpPr>
          <p:nvPr>
            <p:ph type="subTitle" idx="14" hasCustomPrompt="1"/>
          </p:nvPr>
        </p:nvSpPr>
        <p:spPr>
          <a:xfrm>
            <a:off x="534821" y="1008938"/>
            <a:ext cx="5472276"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tx1"/>
                </a:solidFill>
              </a:defRPr>
            </a:lvl1pPr>
            <a:lvl2pPr marL="0" indent="0" algn="l">
              <a:spcBef>
                <a:spcPts val="0"/>
              </a:spcBef>
              <a:spcAft>
                <a:spcPts val="0"/>
              </a:spcAft>
              <a:buFont typeface="Arial" panose="020B0604020202020204" pitchFamily="34" charset="0"/>
              <a:buNone/>
              <a:defRPr sz="1800">
                <a:solidFill>
                  <a:schemeClr val="tx1"/>
                </a:solidFill>
              </a:defRPr>
            </a:lvl2pPr>
            <a:lvl3pPr marL="0" indent="0" algn="l">
              <a:spcBef>
                <a:spcPts val="0"/>
              </a:spcBef>
              <a:spcAft>
                <a:spcPts val="0"/>
              </a:spcAft>
              <a:buFont typeface="Arial" panose="020B0604020202020204" pitchFamily="34" charset="0"/>
              <a:buNone/>
              <a:defRPr sz="1800" b="1">
                <a:solidFill>
                  <a:schemeClr val="accent1"/>
                </a:solidFill>
              </a:defRPr>
            </a:lvl3pPr>
            <a:lvl4pPr marL="0" indent="0" algn="l">
              <a:spcBef>
                <a:spcPts val="0"/>
              </a:spcBef>
              <a:spcAft>
                <a:spcPts val="0"/>
              </a:spcAft>
              <a:buFont typeface="Arial" panose="020B0604020202020204" pitchFamily="34" charset="0"/>
              <a:buNone/>
              <a:defRPr sz="1800">
                <a:solidFill>
                  <a:schemeClr val="tx1"/>
                </a:solidFill>
              </a:defRPr>
            </a:lvl4pPr>
            <a:lvl5pPr marL="0" indent="0" algn="l">
              <a:spcBef>
                <a:spcPts val="0"/>
              </a:spcBef>
              <a:spcAft>
                <a:spcPts val="0"/>
              </a:spcAft>
              <a:buFont typeface="Arial" panose="020B0604020202020204" pitchFamily="34" charset="0"/>
              <a:buNone/>
              <a:defRPr sz="1800">
                <a:solidFill>
                  <a:schemeClr val="tx1"/>
                </a:solidFill>
              </a:defRPr>
            </a:lvl5pPr>
            <a:lvl6pPr marL="0" indent="0" algn="l">
              <a:spcBef>
                <a:spcPts val="0"/>
              </a:spcBef>
              <a:spcAft>
                <a:spcPts val="0"/>
              </a:spcAft>
              <a:buFont typeface="Arial" panose="020B0604020202020204" pitchFamily="34" charset="0"/>
              <a:buNone/>
              <a:defRPr sz="1800">
                <a:solidFill>
                  <a:schemeClr val="tx1"/>
                </a:solidFill>
              </a:defRPr>
            </a:lvl6pPr>
            <a:lvl7pPr marL="0" indent="0" algn="l">
              <a:spcBef>
                <a:spcPts val="0"/>
              </a:spcBef>
              <a:spcAft>
                <a:spcPts val="0"/>
              </a:spcAft>
              <a:buFont typeface="Arial" panose="020B0604020202020204" pitchFamily="34" charset="0"/>
              <a:buNone/>
              <a:defRPr sz="1800">
                <a:solidFill>
                  <a:schemeClr val="tx1"/>
                </a:solidFill>
              </a:defRPr>
            </a:lvl7pPr>
            <a:lvl8pPr marL="0" indent="0" algn="l">
              <a:spcBef>
                <a:spcPts val="0"/>
              </a:spcBef>
              <a:spcAft>
                <a:spcPts val="0"/>
              </a:spcAft>
              <a:buFont typeface="Arial" panose="020B0604020202020204" pitchFamily="34" charset="0"/>
              <a:buNone/>
              <a:defRPr sz="1800">
                <a:solidFill>
                  <a:schemeClr val="tx1"/>
                </a:solidFill>
              </a:defRPr>
            </a:lvl8pPr>
            <a:lvl9pPr marL="0" indent="0" algn="l">
              <a:spcBef>
                <a:spcPts val="0"/>
              </a:spcBef>
              <a:spcAft>
                <a:spcPts val="0"/>
              </a:spcAft>
              <a:buFont typeface="Arial" panose="020B0604020202020204" pitchFamily="34" charset="0"/>
              <a:buNone/>
              <a:defRPr sz="1800">
                <a:solidFill>
                  <a:schemeClr val="tx1"/>
                </a:solidFill>
              </a:defRPr>
            </a:lvl9pPr>
          </a:lstStyle>
          <a:p>
            <a:pPr lvl="0"/>
            <a:r>
              <a:rPr lang="en-US"/>
              <a:t>Subtitle – 1 line only</a:t>
            </a:r>
          </a:p>
        </p:txBody>
      </p:sp>
    </p:spTree>
    <p:extLst>
      <p:ext uri="{BB962C8B-B14F-4D97-AF65-F5344CB8AC3E}">
        <p14:creationId xmlns:p14="http://schemas.microsoft.com/office/powerpoint/2010/main" val="539941042"/>
      </p:ext>
    </p:extLst>
  </p:cSld>
  <p:clrMapOvr>
    <a:masterClrMapping/>
  </p:clrMapOvr>
  <p:transition>
    <p:fade/>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reserve="1" userDrawn="1">
  <p:cSld name="1/3 Image">
    <p:spTree>
      <p:nvGrpSpPr>
        <p:cNvPr id="1" name=""/>
        <p:cNvGrpSpPr/>
        <p:nvPr/>
      </p:nvGrpSpPr>
      <p:grpSpPr>
        <a:xfrm>
          <a:off x="0" y="0"/>
          <a:ext cx="0" cy="0"/>
          <a:chOff x="0" y="0"/>
          <a:chExt cx="0" cy="0"/>
        </a:xfrm>
      </p:grpSpPr>
      <p:sp>
        <p:nvSpPr>
          <p:cNvPr id="5" name="Picture 3/4">
            <a:extLst>
              <a:ext uri="{FF2B5EF4-FFF2-40B4-BE49-F238E27FC236}">
                <a16:creationId xmlns:a16="http://schemas.microsoft.com/office/drawing/2014/main" id="{E80C9543-13CC-4164-AD32-D3EBE0FD1EBF}"/>
              </a:ext>
            </a:extLst>
          </p:cNvPr>
          <p:cNvSpPr>
            <a:spLocks noGrp="1"/>
          </p:cNvSpPr>
          <p:nvPr>
            <p:ph type="pic" sz="quarter" idx="24" hasCustomPrompt="1"/>
          </p:nvPr>
        </p:nvSpPr>
        <p:spPr>
          <a:xfrm>
            <a:off x="7212914" y="0"/>
            <a:ext cx="4975911" cy="6858000"/>
          </a:xfrm>
          <a:prstGeom prst="rect">
            <a:avLst/>
          </a:prstGeom>
          <a:solidFill>
            <a:schemeClr val="tx2"/>
          </a:solidFill>
        </p:spPr>
        <p:txBody>
          <a:bodyPr vert="horz" wrap="square" lIns="72000" tIns="0" rIns="72000" bIns="0" rtlCol="0" anchor="ctr">
            <a:noAutofit/>
          </a:bodyPr>
          <a:lstStyle>
            <a:lvl1pPr>
              <a:defRPr lang="en-GB" sz="1800" b="1" dirty="0">
                <a:solidFill>
                  <a:schemeClr val="bg1"/>
                </a:solidFill>
              </a:defRPr>
            </a:lvl1pPr>
          </a:lstStyle>
          <a:p>
            <a:pPr lvl="0" algn="ctr"/>
            <a:r>
              <a:rPr lang="en-US"/>
              <a:t>INSERT IMAGE HERE</a:t>
            </a:r>
            <a:endParaRPr lang="en-GB"/>
          </a:p>
        </p:txBody>
      </p:sp>
      <p:sp>
        <p:nvSpPr>
          <p:cNvPr id="4" name="Title 3">
            <a:extLst>
              <a:ext uri="{FF2B5EF4-FFF2-40B4-BE49-F238E27FC236}">
                <a16:creationId xmlns:a16="http://schemas.microsoft.com/office/drawing/2014/main" id="{A6C66D0F-D709-44DF-AC2F-2FF0D2FAC186}"/>
              </a:ext>
            </a:extLst>
          </p:cNvPr>
          <p:cNvSpPr>
            <a:spLocks noGrp="1"/>
          </p:cNvSpPr>
          <p:nvPr>
            <p:ph type="title" hasCustomPrompt="1"/>
          </p:nvPr>
        </p:nvSpPr>
        <p:spPr>
          <a:xfrm>
            <a:off x="534824" y="529167"/>
            <a:ext cx="6196176" cy="461665"/>
          </a:xfrm>
        </p:spPr>
        <p:txBody>
          <a:bodyPr/>
          <a:lstStyle/>
          <a:p>
            <a:r>
              <a:rPr lang="en-US"/>
              <a:t>Title style – 1 line only</a:t>
            </a:r>
          </a:p>
        </p:txBody>
      </p:sp>
      <p:sp>
        <p:nvSpPr>
          <p:cNvPr id="6" name="Subtitle">
            <a:extLst>
              <a:ext uri="{FF2B5EF4-FFF2-40B4-BE49-F238E27FC236}">
                <a16:creationId xmlns:a16="http://schemas.microsoft.com/office/drawing/2014/main" id="{ECC46890-4994-448C-8E9B-70ADBEF37DFF}"/>
              </a:ext>
            </a:extLst>
          </p:cNvPr>
          <p:cNvSpPr>
            <a:spLocks noGrp="1"/>
          </p:cNvSpPr>
          <p:nvPr>
            <p:ph type="subTitle" idx="14" hasCustomPrompt="1"/>
          </p:nvPr>
        </p:nvSpPr>
        <p:spPr>
          <a:xfrm>
            <a:off x="534821" y="1008938"/>
            <a:ext cx="6196176"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tx1"/>
                </a:solidFill>
              </a:defRPr>
            </a:lvl1pPr>
            <a:lvl2pPr marL="0" indent="0" algn="l">
              <a:spcBef>
                <a:spcPts val="0"/>
              </a:spcBef>
              <a:spcAft>
                <a:spcPts val="0"/>
              </a:spcAft>
              <a:buFont typeface="Arial" panose="020B0604020202020204" pitchFamily="34" charset="0"/>
              <a:buNone/>
              <a:defRPr sz="1800">
                <a:solidFill>
                  <a:schemeClr val="tx1"/>
                </a:solidFill>
              </a:defRPr>
            </a:lvl2pPr>
            <a:lvl3pPr marL="0" indent="0" algn="l">
              <a:spcBef>
                <a:spcPts val="0"/>
              </a:spcBef>
              <a:spcAft>
                <a:spcPts val="0"/>
              </a:spcAft>
              <a:buFont typeface="Arial" panose="020B0604020202020204" pitchFamily="34" charset="0"/>
              <a:buNone/>
              <a:defRPr sz="1800" b="1">
                <a:solidFill>
                  <a:schemeClr val="accent1"/>
                </a:solidFill>
              </a:defRPr>
            </a:lvl3pPr>
            <a:lvl4pPr marL="0" indent="0" algn="l">
              <a:spcBef>
                <a:spcPts val="0"/>
              </a:spcBef>
              <a:spcAft>
                <a:spcPts val="0"/>
              </a:spcAft>
              <a:buFont typeface="Arial" panose="020B0604020202020204" pitchFamily="34" charset="0"/>
              <a:buNone/>
              <a:defRPr sz="1800">
                <a:solidFill>
                  <a:schemeClr val="tx1"/>
                </a:solidFill>
              </a:defRPr>
            </a:lvl4pPr>
            <a:lvl5pPr marL="0" indent="0" algn="l">
              <a:spcBef>
                <a:spcPts val="0"/>
              </a:spcBef>
              <a:spcAft>
                <a:spcPts val="0"/>
              </a:spcAft>
              <a:buFont typeface="Arial" panose="020B0604020202020204" pitchFamily="34" charset="0"/>
              <a:buNone/>
              <a:defRPr sz="1800">
                <a:solidFill>
                  <a:schemeClr val="tx1"/>
                </a:solidFill>
              </a:defRPr>
            </a:lvl5pPr>
            <a:lvl6pPr marL="0" indent="0" algn="l">
              <a:spcBef>
                <a:spcPts val="0"/>
              </a:spcBef>
              <a:spcAft>
                <a:spcPts val="0"/>
              </a:spcAft>
              <a:buFont typeface="Arial" panose="020B0604020202020204" pitchFamily="34" charset="0"/>
              <a:buNone/>
              <a:defRPr sz="1800">
                <a:solidFill>
                  <a:schemeClr val="tx1"/>
                </a:solidFill>
              </a:defRPr>
            </a:lvl6pPr>
            <a:lvl7pPr marL="0" indent="0" algn="l">
              <a:spcBef>
                <a:spcPts val="0"/>
              </a:spcBef>
              <a:spcAft>
                <a:spcPts val="0"/>
              </a:spcAft>
              <a:buFont typeface="Arial" panose="020B0604020202020204" pitchFamily="34" charset="0"/>
              <a:buNone/>
              <a:defRPr sz="1800">
                <a:solidFill>
                  <a:schemeClr val="tx1"/>
                </a:solidFill>
              </a:defRPr>
            </a:lvl7pPr>
            <a:lvl8pPr marL="0" indent="0" algn="l">
              <a:spcBef>
                <a:spcPts val="0"/>
              </a:spcBef>
              <a:spcAft>
                <a:spcPts val="0"/>
              </a:spcAft>
              <a:buFont typeface="Arial" panose="020B0604020202020204" pitchFamily="34" charset="0"/>
              <a:buNone/>
              <a:defRPr sz="1800">
                <a:solidFill>
                  <a:schemeClr val="tx1"/>
                </a:solidFill>
              </a:defRPr>
            </a:lvl8pPr>
            <a:lvl9pPr marL="0" indent="0" algn="l">
              <a:spcBef>
                <a:spcPts val="0"/>
              </a:spcBef>
              <a:spcAft>
                <a:spcPts val="0"/>
              </a:spcAft>
              <a:buFont typeface="Arial" panose="020B0604020202020204" pitchFamily="34" charset="0"/>
              <a:buNone/>
              <a:defRPr sz="1800">
                <a:solidFill>
                  <a:schemeClr val="tx1"/>
                </a:solidFill>
              </a:defRPr>
            </a:lvl9pPr>
          </a:lstStyle>
          <a:p>
            <a:pPr lvl="0"/>
            <a:r>
              <a:rPr lang="en-US"/>
              <a:t>Subtitle – 1 line only</a:t>
            </a:r>
          </a:p>
        </p:txBody>
      </p:sp>
    </p:spTree>
    <p:extLst>
      <p:ext uri="{BB962C8B-B14F-4D97-AF65-F5344CB8AC3E}">
        <p14:creationId xmlns:p14="http://schemas.microsoft.com/office/powerpoint/2010/main" val="3813383629"/>
      </p:ext>
    </p:extLst>
  </p:cSld>
  <p:clrMapOvr>
    <a:masterClrMapping/>
  </p:clrMapOvr>
  <p:transition>
    <p:fade/>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preserve="1" userDrawn="1">
  <p:cSld name="Full Image title Slide">
    <p:spTree>
      <p:nvGrpSpPr>
        <p:cNvPr id="1" name=""/>
        <p:cNvGrpSpPr/>
        <p:nvPr/>
      </p:nvGrpSpPr>
      <p:grpSpPr>
        <a:xfrm>
          <a:off x="0" y="0"/>
          <a:ext cx="0" cy="0"/>
          <a:chOff x="0" y="0"/>
          <a:chExt cx="0" cy="0"/>
        </a:xfrm>
      </p:grpSpPr>
      <p:sp>
        <p:nvSpPr>
          <p:cNvPr id="7" name="Picture">
            <a:extLst>
              <a:ext uri="{FF2B5EF4-FFF2-40B4-BE49-F238E27FC236}">
                <a16:creationId xmlns:a16="http://schemas.microsoft.com/office/drawing/2014/main" id="{AA80A0B9-3AAB-48C3-8C56-CDCB523F4E75}"/>
              </a:ext>
            </a:extLst>
          </p:cNvPr>
          <p:cNvSpPr>
            <a:spLocks noGrp="1"/>
          </p:cNvSpPr>
          <p:nvPr>
            <p:ph type="pic" sz="quarter" idx="10" hasCustomPrompt="1"/>
          </p:nvPr>
        </p:nvSpPr>
        <p:spPr>
          <a:xfrm>
            <a:off x="0" y="1"/>
            <a:ext cx="12188825" cy="5397499"/>
          </a:xfrm>
          <a:solidFill>
            <a:schemeClr val="tx2"/>
          </a:solidFill>
        </p:spPr>
        <p:txBody>
          <a:bodyPr vert="horz" lIns="0" tIns="457200" rIns="0" bIns="0" rtlCol="0" anchor="ctr" anchorCtr="0">
            <a:noAutofit/>
          </a:bodyPr>
          <a:lstStyle>
            <a:lvl1pPr algn="ctr">
              <a:defRPr lang="en-GB" sz="3200" b="1" dirty="0">
                <a:solidFill>
                  <a:schemeClr val="bg1"/>
                </a:solidFill>
              </a:defRPr>
            </a:lvl1pPr>
          </a:lstStyle>
          <a:p>
            <a:pPr lvl="0" algn="ctr"/>
            <a:r>
              <a:rPr lang="en-US"/>
              <a:t>INSERT IMAGE HERE</a:t>
            </a:r>
            <a:endParaRPr lang="en-GB"/>
          </a:p>
        </p:txBody>
      </p:sp>
      <p:sp>
        <p:nvSpPr>
          <p:cNvPr id="5" name="Title 3">
            <a:extLst>
              <a:ext uri="{FF2B5EF4-FFF2-40B4-BE49-F238E27FC236}">
                <a16:creationId xmlns:a16="http://schemas.microsoft.com/office/drawing/2014/main" id="{D47EEC1C-53F3-427B-A3D9-DE2705633EE9}"/>
              </a:ext>
            </a:extLst>
          </p:cNvPr>
          <p:cNvSpPr>
            <a:spLocks noGrp="1"/>
          </p:cNvSpPr>
          <p:nvPr>
            <p:ph type="title" hasCustomPrompt="1"/>
          </p:nvPr>
        </p:nvSpPr>
        <p:spPr>
          <a:xfrm>
            <a:off x="526915" y="5526913"/>
            <a:ext cx="11134998" cy="461665"/>
          </a:xfrm>
        </p:spPr>
        <p:txBody>
          <a:bodyPr/>
          <a:lstStyle/>
          <a:p>
            <a:r>
              <a:rPr lang="en-US"/>
              <a:t>Title style – 1 line only</a:t>
            </a:r>
          </a:p>
        </p:txBody>
      </p:sp>
      <p:sp>
        <p:nvSpPr>
          <p:cNvPr id="8" name="Subtitle">
            <a:extLst>
              <a:ext uri="{FF2B5EF4-FFF2-40B4-BE49-F238E27FC236}">
                <a16:creationId xmlns:a16="http://schemas.microsoft.com/office/drawing/2014/main" id="{D7760D46-0E51-420A-B17D-DE05AE23ADD0}"/>
              </a:ext>
            </a:extLst>
          </p:cNvPr>
          <p:cNvSpPr>
            <a:spLocks noGrp="1"/>
          </p:cNvSpPr>
          <p:nvPr>
            <p:ph type="subTitle" idx="14" hasCustomPrompt="1"/>
          </p:nvPr>
        </p:nvSpPr>
        <p:spPr>
          <a:xfrm>
            <a:off x="526912" y="6006684"/>
            <a:ext cx="11134998"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tx1"/>
                </a:solidFill>
              </a:defRPr>
            </a:lvl1pPr>
            <a:lvl2pPr marL="0" indent="0" algn="l">
              <a:spcBef>
                <a:spcPts val="0"/>
              </a:spcBef>
              <a:spcAft>
                <a:spcPts val="0"/>
              </a:spcAft>
              <a:buFont typeface="Arial" panose="020B0604020202020204" pitchFamily="34" charset="0"/>
              <a:buNone/>
              <a:defRPr sz="1800">
                <a:solidFill>
                  <a:schemeClr val="tx1"/>
                </a:solidFill>
              </a:defRPr>
            </a:lvl2pPr>
            <a:lvl3pPr marL="0" indent="0" algn="l">
              <a:spcBef>
                <a:spcPts val="0"/>
              </a:spcBef>
              <a:spcAft>
                <a:spcPts val="0"/>
              </a:spcAft>
              <a:buFont typeface="Arial" panose="020B0604020202020204" pitchFamily="34" charset="0"/>
              <a:buNone/>
              <a:defRPr sz="1800" b="1">
                <a:solidFill>
                  <a:schemeClr val="accent1"/>
                </a:solidFill>
              </a:defRPr>
            </a:lvl3pPr>
            <a:lvl4pPr marL="0" indent="0" algn="l">
              <a:spcBef>
                <a:spcPts val="0"/>
              </a:spcBef>
              <a:spcAft>
                <a:spcPts val="0"/>
              </a:spcAft>
              <a:buFont typeface="Arial" panose="020B0604020202020204" pitchFamily="34" charset="0"/>
              <a:buNone/>
              <a:defRPr sz="1800">
                <a:solidFill>
                  <a:schemeClr val="tx1"/>
                </a:solidFill>
              </a:defRPr>
            </a:lvl4pPr>
            <a:lvl5pPr marL="0" indent="0" algn="l">
              <a:spcBef>
                <a:spcPts val="0"/>
              </a:spcBef>
              <a:spcAft>
                <a:spcPts val="0"/>
              </a:spcAft>
              <a:buFont typeface="Arial" panose="020B0604020202020204" pitchFamily="34" charset="0"/>
              <a:buNone/>
              <a:defRPr sz="1800">
                <a:solidFill>
                  <a:schemeClr val="tx1"/>
                </a:solidFill>
              </a:defRPr>
            </a:lvl5pPr>
            <a:lvl6pPr marL="0" indent="0" algn="l">
              <a:spcBef>
                <a:spcPts val="0"/>
              </a:spcBef>
              <a:spcAft>
                <a:spcPts val="0"/>
              </a:spcAft>
              <a:buFont typeface="Arial" panose="020B0604020202020204" pitchFamily="34" charset="0"/>
              <a:buNone/>
              <a:defRPr sz="1800">
                <a:solidFill>
                  <a:schemeClr val="tx1"/>
                </a:solidFill>
              </a:defRPr>
            </a:lvl6pPr>
            <a:lvl7pPr marL="0" indent="0" algn="l">
              <a:spcBef>
                <a:spcPts val="0"/>
              </a:spcBef>
              <a:spcAft>
                <a:spcPts val="0"/>
              </a:spcAft>
              <a:buFont typeface="Arial" panose="020B0604020202020204" pitchFamily="34" charset="0"/>
              <a:buNone/>
              <a:defRPr sz="1800">
                <a:solidFill>
                  <a:schemeClr val="tx1"/>
                </a:solidFill>
              </a:defRPr>
            </a:lvl7pPr>
            <a:lvl8pPr marL="0" indent="0" algn="l">
              <a:spcBef>
                <a:spcPts val="0"/>
              </a:spcBef>
              <a:spcAft>
                <a:spcPts val="0"/>
              </a:spcAft>
              <a:buFont typeface="Arial" panose="020B0604020202020204" pitchFamily="34" charset="0"/>
              <a:buNone/>
              <a:defRPr sz="1800">
                <a:solidFill>
                  <a:schemeClr val="tx1"/>
                </a:solidFill>
              </a:defRPr>
            </a:lvl8pPr>
            <a:lvl9pPr marL="0" indent="0" algn="l">
              <a:spcBef>
                <a:spcPts val="0"/>
              </a:spcBef>
              <a:spcAft>
                <a:spcPts val="0"/>
              </a:spcAft>
              <a:buFont typeface="Arial" panose="020B0604020202020204" pitchFamily="34" charset="0"/>
              <a:buNone/>
              <a:defRPr sz="1800">
                <a:solidFill>
                  <a:schemeClr val="tx1"/>
                </a:solidFill>
              </a:defRPr>
            </a:lvl9pPr>
          </a:lstStyle>
          <a:p>
            <a:pPr lvl="0"/>
            <a:r>
              <a:rPr lang="en-US"/>
              <a:t>Subtitle – 1 line only</a:t>
            </a:r>
          </a:p>
        </p:txBody>
      </p:sp>
    </p:spTree>
    <p:extLst>
      <p:ext uri="{BB962C8B-B14F-4D97-AF65-F5344CB8AC3E}">
        <p14:creationId xmlns:p14="http://schemas.microsoft.com/office/powerpoint/2010/main" val="3838868842"/>
      </p:ext>
    </p:extLst>
  </p:cSld>
  <p:clrMapOvr>
    <a:masterClrMapping/>
  </p:clrMapOvr>
  <p:transition>
    <p:fade/>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Full Image Slide">
    <p:spTree>
      <p:nvGrpSpPr>
        <p:cNvPr id="1" name=""/>
        <p:cNvGrpSpPr/>
        <p:nvPr/>
      </p:nvGrpSpPr>
      <p:grpSpPr>
        <a:xfrm>
          <a:off x="0" y="0"/>
          <a:ext cx="0" cy="0"/>
          <a:chOff x="0" y="0"/>
          <a:chExt cx="0" cy="0"/>
        </a:xfrm>
      </p:grpSpPr>
      <p:sp>
        <p:nvSpPr>
          <p:cNvPr id="7" name="Picture">
            <a:extLst>
              <a:ext uri="{FF2B5EF4-FFF2-40B4-BE49-F238E27FC236}">
                <a16:creationId xmlns:a16="http://schemas.microsoft.com/office/drawing/2014/main" id="{AA80A0B9-3AAB-48C3-8C56-CDCB523F4E75}"/>
              </a:ext>
            </a:extLst>
          </p:cNvPr>
          <p:cNvSpPr>
            <a:spLocks noGrp="1"/>
          </p:cNvSpPr>
          <p:nvPr>
            <p:ph type="pic" sz="quarter" idx="10" hasCustomPrompt="1"/>
          </p:nvPr>
        </p:nvSpPr>
        <p:spPr>
          <a:xfrm>
            <a:off x="0" y="0"/>
            <a:ext cx="12188825" cy="6858000"/>
          </a:xfrm>
          <a:solidFill>
            <a:schemeClr val="tx2"/>
          </a:solidFill>
        </p:spPr>
        <p:txBody>
          <a:bodyPr vert="horz" lIns="0" tIns="457200" rIns="0" bIns="0" rtlCol="0" anchor="ctr" anchorCtr="0">
            <a:noAutofit/>
          </a:bodyPr>
          <a:lstStyle>
            <a:lvl1pPr>
              <a:defRPr lang="en-GB" sz="4500" b="1" dirty="0">
                <a:solidFill>
                  <a:schemeClr val="bg1"/>
                </a:solidFill>
              </a:defRPr>
            </a:lvl1pPr>
          </a:lstStyle>
          <a:p>
            <a:pPr lvl="0" algn="ctr"/>
            <a:r>
              <a:rPr lang="en-US"/>
              <a:t>INSERT IMAGE HERE</a:t>
            </a:r>
            <a:endParaRPr lang="en-GB"/>
          </a:p>
        </p:txBody>
      </p:sp>
    </p:spTree>
    <p:extLst>
      <p:ext uri="{BB962C8B-B14F-4D97-AF65-F5344CB8AC3E}">
        <p14:creationId xmlns:p14="http://schemas.microsoft.com/office/powerpoint/2010/main" val="3212891010"/>
      </p:ext>
    </p:extLst>
  </p:cSld>
  <p:clrMapOvr>
    <a:masterClrMapping/>
  </p:clrMapOvr>
  <p:transition>
    <p:fade/>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6AC1BBD0-21A1-4954-8C73-29A3AC5AD01B}"/>
              </a:ext>
            </a:extLst>
          </p:cNvPr>
          <p:cNvSpPr>
            <a:spLocks noGrp="1"/>
          </p:cNvSpPr>
          <p:nvPr>
            <p:ph type="ftr" sz="quarter" idx="10"/>
          </p:nvPr>
        </p:nvSpPr>
        <p:spPr/>
        <p:txBody>
          <a:bodyPr/>
          <a:lstStyle/>
          <a:p>
            <a:endParaRPr lang="en-US"/>
          </a:p>
        </p:txBody>
      </p:sp>
      <p:sp>
        <p:nvSpPr>
          <p:cNvPr id="3" name="Slide Number Placeholder 2">
            <a:extLst>
              <a:ext uri="{FF2B5EF4-FFF2-40B4-BE49-F238E27FC236}">
                <a16:creationId xmlns:a16="http://schemas.microsoft.com/office/drawing/2014/main" id="{99FC9480-5EAA-4140-B550-A0A28B5BC285}"/>
              </a:ext>
            </a:extLst>
          </p:cNvPr>
          <p:cNvSpPr>
            <a:spLocks noGrp="1"/>
          </p:cNvSpPr>
          <p:nvPr>
            <p:ph type="sldNum" sz="quarter" idx="11"/>
          </p:nvPr>
        </p:nvSpPr>
        <p:spPr/>
        <p:txBody>
          <a:bodyPr/>
          <a:lstStyle/>
          <a:p>
            <a:pPr defTabSz="1218866"/>
            <a:fld id="{2490C926-4C7A-4456-B603-8FB00524CD8E}" type="slidenum">
              <a:rPr lang="en-GB" smtClean="0"/>
              <a:pPr defTabSz="1218866"/>
              <a:t>‹#›</a:t>
            </a:fld>
            <a:endParaRPr lang="en-GB"/>
          </a:p>
        </p:txBody>
      </p:sp>
    </p:spTree>
    <p:extLst>
      <p:ext uri="{BB962C8B-B14F-4D97-AF65-F5344CB8AC3E}">
        <p14:creationId xmlns:p14="http://schemas.microsoft.com/office/powerpoint/2010/main" val="3010795657"/>
      </p:ext>
    </p:extLst>
  </p:cSld>
  <p:clrMapOvr>
    <a:masterClrMapping/>
  </p:clrMapOvr>
  <p:transition>
    <p:fade/>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type="blank" preserve="1">
  <p:cSld name="Blank (Stone)">
    <p:bg>
      <p:bgPr>
        <a:solidFill>
          <a:schemeClr val="bg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2334492"/>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Slide Number">
            <a:extLst>
              <a:ext uri="{FF2B5EF4-FFF2-40B4-BE49-F238E27FC236}">
                <a16:creationId xmlns:a16="http://schemas.microsoft.com/office/drawing/2014/main" id="{2FC5CE1F-8189-47F4-AEB5-2C80CB9963BC}"/>
              </a:ext>
            </a:extLst>
          </p:cNvPr>
          <p:cNvSpPr>
            <a:spLocks noGrp="1"/>
          </p:cNvSpPr>
          <p:nvPr>
            <p:ph type="sldNum" sz="quarter" idx="16"/>
          </p:nvPr>
        </p:nvSpPr>
        <p:spPr/>
        <p:txBody>
          <a:bodyPr/>
          <a:lstStyle/>
          <a:p>
            <a:pPr defTabSz="1218866"/>
            <a:fld id="{2490C926-4C7A-4456-B603-8FB00524CD8E}" type="slidenum">
              <a:rPr lang="en-GB" smtClean="0">
                <a:solidFill>
                  <a:prstClr val="black"/>
                </a:solidFill>
              </a:rPr>
              <a:pPr defTabSz="1218866"/>
              <a:t>‹#›</a:t>
            </a:fld>
            <a:endParaRPr lang="en-GB">
              <a:solidFill>
                <a:prstClr val="black"/>
              </a:solidFill>
            </a:endParaRPr>
          </a:p>
        </p:txBody>
      </p:sp>
      <p:sp>
        <p:nvSpPr>
          <p:cNvPr id="2" name="Footer">
            <a:extLst>
              <a:ext uri="{FF2B5EF4-FFF2-40B4-BE49-F238E27FC236}">
                <a16:creationId xmlns:a16="http://schemas.microsoft.com/office/drawing/2014/main" id="{2C708DEB-8BC6-488B-B60A-0CECBCB1AAD6}"/>
              </a:ext>
            </a:extLst>
          </p:cNvPr>
          <p:cNvSpPr>
            <a:spLocks noGrp="1"/>
          </p:cNvSpPr>
          <p:nvPr>
            <p:ph type="ftr" sz="quarter" idx="17"/>
          </p:nvPr>
        </p:nvSpPr>
        <p:spPr/>
        <p:txBody>
          <a:bodyPr/>
          <a:lstStyle/>
          <a:p>
            <a:endParaRPr lang="en-US"/>
          </a:p>
        </p:txBody>
      </p:sp>
      <p:sp>
        <p:nvSpPr>
          <p:cNvPr id="8" name="Content">
            <a:extLst>
              <a:ext uri="{FF2B5EF4-FFF2-40B4-BE49-F238E27FC236}">
                <a16:creationId xmlns:a16="http://schemas.microsoft.com/office/drawing/2014/main" id="{57226F2C-BD1C-480B-87E8-4F326C15FDA8}"/>
              </a:ext>
            </a:extLst>
          </p:cNvPr>
          <p:cNvSpPr>
            <a:spLocks noGrp="1"/>
          </p:cNvSpPr>
          <p:nvPr>
            <p:ph idx="1" hasCustomPrompt="1"/>
          </p:nvPr>
        </p:nvSpPr>
        <p:spPr>
          <a:xfrm>
            <a:off x="526912" y="1701800"/>
            <a:ext cx="11134998" cy="4607984"/>
          </a:xfrm>
        </p:spPr>
        <p:txBody>
          <a:bodyPr/>
          <a:lstStyle>
            <a:lvl1pPr>
              <a:defRPr/>
            </a:lvl1pPr>
            <a:lvl3pPr>
              <a:buClr>
                <a:schemeClr val="accent1"/>
              </a:buClr>
              <a:defRPr/>
            </a:lvl3pPr>
            <a:lvl4pPr>
              <a:buClr>
                <a:schemeClr val="accent1"/>
              </a:buClr>
              <a:defRPr/>
            </a:lvl4pPr>
            <a:lvl5pPr>
              <a:buClr>
                <a:schemeClr val="accent1"/>
              </a:buClr>
              <a:defRPr/>
            </a:lvl5pPr>
            <a:lvl6pPr>
              <a:buNone/>
              <a:defRPr/>
            </a:lvl6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5" name="Title 4">
            <a:extLst>
              <a:ext uri="{FF2B5EF4-FFF2-40B4-BE49-F238E27FC236}">
                <a16:creationId xmlns:a16="http://schemas.microsoft.com/office/drawing/2014/main" id="{C585B40A-895D-448A-9BAE-AE8A33983296}"/>
              </a:ext>
            </a:extLst>
          </p:cNvPr>
          <p:cNvSpPr>
            <a:spLocks noGrp="1"/>
          </p:cNvSpPr>
          <p:nvPr>
            <p:ph type="title" hasCustomPrompt="1"/>
          </p:nvPr>
        </p:nvSpPr>
        <p:spPr/>
        <p:txBody>
          <a:bodyPr/>
          <a:lstStyle/>
          <a:p>
            <a:r>
              <a:rPr lang="en-US"/>
              <a:t>Title style – 1 line only</a:t>
            </a:r>
          </a:p>
        </p:txBody>
      </p:sp>
      <p:sp>
        <p:nvSpPr>
          <p:cNvPr id="10" name="Subtitle">
            <a:extLst>
              <a:ext uri="{FF2B5EF4-FFF2-40B4-BE49-F238E27FC236}">
                <a16:creationId xmlns:a16="http://schemas.microsoft.com/office/drawing/2014/main" id="{81176E8F-2808-460E-AE32-FB85364C716A}"/>
              </a:ext>
            </a:extLst>
          </p:cNvPr>
          <p:cNvSpPr>
            <a:spLocks noGrp="1"/>
          </p:cNvSpPr>
          <p:nvPr>
            <p:ph type="subTitle" idx="14" hasCustomPrompt="1"/>
          </p:nvPr>
        </p:nvSpPr>
        <p:spPr>
          <a:xfrm>
            <a:off x="526912" y="1008938"/>
            <a:ext cx="11134998"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tx1"/>
                </a:solidFill>
              </a:defRPr>
            </a:lvl1pPr>
            <a:lvl2pPr marL="0" indent="0" algn="l">
              <a:spcBef>
                <a:spcPts val="0"/>
              </a:spcBef>
              <a:spcAft>
                <a:spcPts val="0"/>
              </a:spcAft>
              <a:buFont typeface="Arial" panose="020B0604020202020204" pitchFamily="34" charset="0"/>
              <a:buNone/>
              <a:defRPr sz="1800">
                <a:solidFill>
                  <a:schemeClr val="tx1"/>
                </a:solidFill>
              </a:defRPr>
            </a:lvl2pPr>
            <a:lvl3pPr marL="0" indent="0" algn="l">
              <a:spcBef>
                <a:spcPts val="0"/>
              </a:spcBef>
              <a:spcAft>
                <a:spcPts val="0"/>
              </a:spcAft>
              <a:buFont typeface="Arial" panose="020B0604020202020204" pitchFamily="34" charset="0"/>
              <a:buNone/>
              <a:defRPr sz="1800" b="1">
                <a:solidFill>
                  <a:schemeClr val="accent1"/>
                </a:solidFill>
              </a:defRPr>
            </a:lvl3pPr>
            <a:lvl4pPr marL="0" indent="0" algn="l">
              <a:spcBef>
                <a:spcPts val="0"/>
              </a:spcBef>
              <a:spcAft>
                <a:spcPts val="0"/>
              </a:spcAft>
              <a:buFont typeface="Arial" panose="020B0604020202020204" pitchFamily="34" charset="0"/>
              <a:buNone/>
              <a:defRPr sz="1800">
                <a:solidFill>
                  <a:schemeClr val="tx1"/>
                </a:solidFill>
              </a:defRPr>
            </a:lvl4pPr>
            <a:lvl5pPr marL="0" indent="0" algn="l">
              <a:spcBef>
                <a:spcPts val="0"/>
              </a:spcBef>
              <a:spcAft>
                <a:spcPts val="0"/>
              </a:spcAft>
              <a:buFont typeface="Arial" panose="020B0604020202020204" pitchFamily="34" charset="0"/>
              <a:buNone/>
              <a:defRPr sz="1800">
                <a:solidFill>
                  <a:schemeClr val="tx1"/>
                </a:solidFill>
              </a:defRPr>
            </a:lvl5pPr>
            <a:lvl6pPr marL="0" indent="0" algn="l">
              <a:spcBef>
                <a:spcPts val="0"/>
              </a:spcBef>
              <a:spcAft>
                <a:spcPts val="0"/>
              </a:spcAft>
              <a:buFont typeface="Arial" panose="020B0604020202020204" pitchFamily="34" charset="0"/>
              <a:buNone/>
              <a:defRPr sz="1800">
                <a:solidFill>
                  <a:schemeClr val="tx1"/>
                </a:solidFill>
              </a:defRPr>
            </a:lvl6pPr>
            <a:lvl7pPr marL="0" indent="0" algn="l">
              <a:spcBef>
                <a:spcPts val="0"/>
              </a:spcBef>
              <a:spcAft>
                <a:spcPts val="0"/>
              </a:spcAft>
              <a:buFont typeface="Arial" panose="020B0604020202020204" pitchFamily="34" charset="0"/>
              <a:buNone/>
              <a:defRPr sz="1800">
                <a:solidFill>
                  <a:schemeClr val="tx1"/>
                </a:solidFill>
              </a:defRPr>
            </a:lvl7pPr>
            <a:lvl8pPr marL="0" indent="0" algn="l">
              <a:spcBef>
                <a:spcPts val="0"/>
              </a:spcBef>
              <a:spcAft>
                <a:spcPts val="0"/>
              </a:spcAft>
              <a:buFont typeface="Arial" panose="020B0604020202020204" pitchFamily="34" charset="0"/>
              <a:buNone/>
              <a:defRPr sz="1800">
                <a:solidFill>
                  <a:schemeClr val="tx1"/>
                </a:solidFill>
              </a:defRPr>
            </a:lvl8pPr>
            <a:lvl9pPr marL="0" indent="0" algn="l">
              <a:spcBef>
                <a:spcPts val="0"/>
              </a:spcBef>
              <a:spcAft>
                <a:spcPts val="0"/>
              </a:spcAft>
              <a:buFont typeface="Arial" panose="020B0604020202020204" pitchFamily="34" charset="0"/>
              <a:buNone/>
              <a:defRPr sz="1800">
                <a:solidFill>
                  <a:schemeClr val="tx1"/>
                </a:solidFill>
              </a:defRPr>
            </a:lvl9pPr>
          </a:lstStyle>
          <a:p>
            <a:pPr lvl="0"/>
            <a:r>
              <a:rPr lang="en-US"/>
              <a:t>Subtitle – 1 line only</a:t>
            </a:r>
          </a:p>
        </p:txBody>
      </p:sp>
    </p:spTree>
    <p:extLst>
      <p:ext uri="{BB962C8B-B14F-4D97-AF65-F5344CB8AC3E}">
        <p14:creationId xmlns:p14="http://schemas.microsoft.com/office/powerpoint/2010/main" val="637635554"/>
      </p:ext>
    </p:extLst>
  </p:cSld>
  <p:clrMapOvr>
    <a:masterClrMapping/>
  </p:clrMapOvr>
  <p:transition>
    <p:fade/>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blank" preserve="1">
  <p:cSld name="Blank (Var 1)">
    <p:bg>
      <p:bgPr>
        <a:solidFill>
          <a:schemeClr val="accent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5301200"/>
      </p:ext>
    </p:extLst>
  </p:cSld>
  <p:clrMapOvr>
    <a:masterClrMapping/>
  </p:clrMapOvr>
  <p:transition>
    <p:fade/>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type="blank" preserve="1">
  <p:cSld name="Blank (Var 2)">
    <p:bg>
      <p:bgPr>
        <a:solidFill>
          <a:schemeClr val="accent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770505"/>
      </p:ext>
    </p:extLst>
  </p:cSld>
  <p:clrMapOvr>
    <a:masterClrMapping/>
  </p:clrMapOvr>
  <p:transition>
    <p:fade/>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blank" preserve="1">
  <p:cSld name="Blank (Var 3)">
    <p:bg>
      <p:bgPr>
        <a:solidFill>
          <a:schemeClr val="accent3"/>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49518665"/>
      </p:ext>
    </p:extLst>
  </p:cSld>
  <p:clrMapOvr>
    <a:masterClrMapping/>
  </p:clrMapOvr>
  <p:transition>
    <p:fade/>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blank" preserve="1">
  <p:cSld name="Blank (Var 4)">
    <p:bg>
      <p:bgPr>
        <a:solidFill>
          <a:schemeClr val="accent4"/>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415051"/>
      </p:ext>
    </p:extLst>
  </p:cSld>
  <p:clrMapOvr>
    <a:masterClrMapping/>
  </p:clrMapOvr>
  <p:transition>
    <p:fade/>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blank" preserve="1">
  <p:cSld name="Blank (Var 5)">
    <p:bg>
      <p:bgPr>
        <a:solidFill>
          <a:schemeClr val="accent5"/>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87318195"/>
      </p:ext>
    </p:extLst>
  </p:cSld>
  <p:clrMapOvr>
    <a:masterClrMapping/>
  </p:clrMapOvr>
  <p:transition>
    <p:fade/>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type="blank" preserve="1">
  <p:cSld name="Blank (Var 6)">
    <p:bg>
      <p:bgPr>
        <a:solidFill>
          <a:schemeClr val="accent6"/>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6128141"/>
      </p:ext>
    </p:extLst>
  </p:cSld>
  <p:clrMapOvr>
    <a:masterClrMapping/>
  </p:clrMapOvr>
  <p:transition>
    <p:fade/>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type="blank" preserve="1">
  <p:cSld name="Blank (Var 7)">
    <p:bg>
      <p:bgPr>
        <a:solidFill>
          <a:schemeClr val="tx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19455109"/>
      </p:ext>
    </p:extLst>
  </p:cSld>
  <p:clrMapOvr>
    <a:masterClrMapping/>
  </p:clrMapOvr>
  <p:transition>
    <p:fade/>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blank" preserve="1">
  <p:cSld name="Blank LOGO (A)">
    <p:bg>
      <p:bgPr>
        <a:solidFill>
          <a:schemeClr val="bg2"/>
        </a:solidFill>
        <a:effectLst/>
      </p:bgPr>
    </p:bg>
    <p:spTree>
      <p:nvGrpSpPr>
        <p:cNvPr id="1" name=""/>
        <p:cNvGrpSpPr/>
        <p:nvPr/>
      </p:nvGrpSpPr>
      <p:grpSpPr>
        <a:xfrm>
          <a:off x="0" y="0"/>
          <a:ext cx="0" cy="0"/>
          <a:chOff x="0" y="0"/>
          <a:chExt cx="0" cy="0"/>
        </a:xfrm>
      </p:grpSpPr>
      <p:pic>
        <p:nvPicPr>
          <p:cNvPr id="922480328" name="image" descr="{&quot;templafy&quot;:{&quot;id&quot;:&quot;eff1aa56-9816-4194-90c8-3f2c4e7941b3&quot;}}"/>
          <p:cNvPicPr>
            <a:picLocks noChangeAspect="1"/>
          </p:cNvPicPr>
          <p:nvPr/>
        </p:nvPicPr>
        <p:blipFill>
          <a:blip r:embed="rId2"/>
          <a:stretch>
            <a:fillRect/>
          </a:stretch>
        </p:blipFill>
        <p:spPr>
          <a:xfrm>
            <a:off x="529030" y="527051"/>
            <a:ext cx="871627" cy="738000"/>
          </a:xfrm>
          <a:prstGeom prst="rect">
            <a:avLst/>
          </a:prstGeom>
        </p:spPr>
      </p:pic>
    </p:spTree>
    <p:extLst>
      <p:ext uri="{BB962C8B-B14F-4D97-AF65-F5344CB8AC3E}">
        <p14:creationId xmlns:p14="http://schemas.microsoft.com/office/powerpoint/2010/main" val="3092703349"/>
      </p:ext>
    </p:extLst>
  </p:cSld>
  <p:clrMapOvr>
    <a:masterClrMapping/>
  </p:clrMapOvr>
  <p:transition>
    <p:fade/>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type="blank" preserve="1">
  <p:cSld name="Blank LOGO (B)">
    <p:bg>
      <p:bgPr>
        <a:solidFill>
          <a:schemeClr val="tx2"/>
        </a:solidFill>
        <a:effectLst/>
      </p:bgPr>
    </p:bg>
    <p:spTree>
      <p:nvGrpSpPr>
        <p:cNvPr id="1" name=""/>
        <p:cNvGrpSpPr/>
        <p:nvPr/>
      </p:nvGrpSpPr>
      <p:grpSpPr>
        <a:xfrm>
          <a:off x="0" y="0"/>
          <a:ext cx="0" cy="0"/>
          <a:chOff x="0" y="0"/>
          <a:chExt cx="0" cy="0"/>
        </a:xfrm>
      </p:grpSpPr>
      <p:pic>
        <p:nvPicPr>
          <p:cNvPr id="3" name="image" descr="UserProfile.Logo.LogoWhite&#10;&#10;{&quot;templafy&quot;:{&quot;type&quot;:&quot;image&quot;,&quot;binding&quot;:&quot;UserProfile.Logo.LogeWhite&quot;,&quot;inheritDimensions&quot;:&quot;inheritNone&quot;,&quot;height&quot;:&quot;{{UserProfile.Logo.PpLogoHeight}}&quot;}}">
            <a:extLst>
              <a:ext uri="{FF2B5EF4-FFF2-40B4-BE49-F238E27FC236}">
                <a16:creationId xmlns:a16="http://schemas.microsoft.com/office/drawing/2014/main" id="{5E9CDD0E-15A1-488F-8334-C3878352C75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29030" y="527051"/>
            <a:ext cx="864000" cy="738000"/>
          </a:xfrm>
          <a:prstGeom prst="rect">
            <a:avLst/>
          </a:prstGeom>
        </p:spPr>
      </p:pic>
    </p:spTree>
    <p:extLst>
      <p:ext uri="{BB962C8B-B14F-4D97-AF65-F5344CB8AC3E}">
        <p14:creationId xmlns:p14="http://schemas.microsoft.com/office/powerpoint/2010/main" val="2814224151"/>
      </p:ext>
    </p:extLst>
  </p:cSld>
  <p:clrMapOvr>
    <a:masterClrMapping/>
  </p:clrMapOvr>
  <p:transition>
    <p:fade/>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2"/>
        </a:solidFill>
        <a:effectLst/>
      </p:bgPr>
    </p:bg>
    <p:spTree>
      <p:nvGrpSpPr>
        <p:cNvPr id="1" name=""/>
        <p:cNvGrpSpPr/>
        <p:nvPr/>
      </p:nvGrpSpPr>
      <p:grpSpPr>
        <a:xfrm>
          <a:off x="0" y="0"/>
          <a:ext cx="0" cy="0"/>
          <a:chOff x="0" y="0"/>
          <a:chExt cx="0" cy="0"/>
        </a:xfrm>
      </p:grpSpPr>
      <p:sp>
        <p:nvSpPr>
          <p:cNvPr id="19" name="Subtitle">
            <a:extLst>
              <a:ext uri="{FF2B5EF4-FFF2-40B4-BE49-F238E27FC236}">
                <a16:creationId xmlns:a16="http://schemas.microsoft.com/office/drawing/2014/main" id="{9951F095-226D-4DC2-8D51-4B7534539BBF}"/>
              </a:ext>
            </a:extLst>
          </p:cNvPr>
          <p:cNvSpPr>
            <a:spLocks noGrp="1"/>
          </p:cNvSpPr>
          <p:nvPr>
            <p:ph type="subTitle" idx="1" hasCustomPrompt="1"/>
          </p:nvPr>
        </p:nvSpPr>
        <p:spPr>
          <a:xfrm>
            <a:off x="526917" y="3811061"/>
            <a:ext cx="5472246" cy="1015663"/>
          </a:xfrm>
          <a:prstGeom prst="rect">
            <a:avLst/>
          </a:prstGeom>
        </p:spPr>
        <p:txBody>
          <a:bodyPr lIns="0">
            <a:spAutoFit/>
          </a:bodyPr>
          <a:lstStyle>
            <a:lvl1pPr marL="0" indent="0" algn="l">
              <a:lnSpc>
                <a:spcPct val="100000"/>
              </a:lnSpc>
              <a:spcBef>
                <a:spcPts val="0"/>
              </a:spcBef>
              <a:spcAft>
                <a:spcPts val="0"/>
              </a:spcAft>
              <a:buNone/>
              <a:defRPr sz="2200" b="0">
                <a:solidFill>
                  <a:schemeClr val="tx1"/>
                </a:solidFill>
              </a:defRPr>
            </a:lvl1pPr>
            <a:lvl2pPr marL="0" indent="0" algn="l">
              <a:lnSpc>
                <a:spcPct val="100000"/>
              </a:lnSpc>
              <a:spcBef>
                <a:spcPts val="0"/>
              </a:spcBef>
              <a:spcAft>
                <a:spcPts val="0"/>
              </a:spcAft>
              <a:buNone/>
              <a:tabLst>
                <a:tab pos="0" algn="l"/>
              </a:tabLst>
              <a:defRPr sz="1600">
                <a:solidFill>
                  <a:schemeClr val="accent1"/>
                </a:solidFill>
              </a:defRPr>
            </a:lvl2pPr>
            <a:lvl3pPr marL="0" indent="0" algn="l">
              <a:lnSpc>
                <a:spcPct val="100000"/>
              </a:lnSpc>
              <a:spcBef>
                <a:spcPts val="0"/>
              </a:spcBef>
              <a:spcAft>
                <a:spcPts val="0"/>
              </a:spcAft>
              <a:buNone/>
              <a:tabLst>
                <a:tab pos="0" algn="l"/>
              </a:tabLst>
              <a:defRPr sz="1400">
                <a:solidFill>
                  <a:schemeClr val="tx1"/>
                </a:solidFill>
              </a:defRPr>
            </a:lvl3pPr>
            <a:lvl4pPr marL="0" indent="0" algn="l">
              <a:spcBef>
                <a:spcPts val="0"/>
              </a:spcBef>
              <a:spcAft>
                <a:spcPts val="0"/>
              </a:spcAft>
              <a:buNone/>
              <a:tabLst>
                <a:tab pos="0" algn="l"/>
              </a:tabLst>
              <a:defRPr sz="1400">
                <a:solidFill>
                  <a:schemeClr val="tx1"/>
                </a:solidFill>
              </a:defRPr>
            </a:lvl4pPr>
            <a:lvl5pPr marL="0" indent="0" algn="l">
              <a:lnSpc>
                <a:spcPct val="100000"/>
              </a:lnSpc>
              <a:spcBef>
                <a:spcPts val="0"/>
              </a:spcBef>
              <a:spcAft>
                <a:spcPts val="0"/>
              </a:spcAft>
              <a:buNone/>
              <a:tabLst>
                <a:tab pos="0" algn="l"/>
              </a:tabLst>
              <a:defRPr sz="1400">
                <a:solidFill>
                  <a:schemeClr val="tx1"/>
                </a:solidFill>
              </a:defRPr>
            </a:lvl5pPr>
            <a:lvl6pPr marL="0" indent="0" algn="l">
              <a:spcBef>
                <a:spcPts val="0"/>
              </a:spcBef>
              <a:spcAft>
                <a:spcPts val="0"/>
              </a:spcAft>
              <a:buNone/>
              <a:tabLst>
                <a:tab pos="0" algn="l"/>
              </a:tabLst>
              <a:defRPr sz="1400">
                <a:solidFill>
                  <a:schemeClr val="tx1"/>
                </a:solidFill>
              </a:defRPr>
            </a:lvl6pPr>
            <a:lvl7pPr marL="0" indent="0" algn="l">
              <a:spcAft>
                <a:spcPts val="1200"/>
              </a:spcAft>
              <a:buNone/>
              <a:tabLst>
                <a:tab pos="0" algn="l"/>
              </a:tabLst>
              <a:defRPr sz="1400">
                <a:solidFill>
                  <a:schemeClr val="tx1"/>
                </a:solidFill>
              </a:defRPr>
            </a:lvl7pPr>
            <a:lvl8pPr marL="0" indent="0" algn="l">
              <a:spcAft>
                <a:spcPts val="1200"/>
              </a:spcAft>
              <a:buNone/>
              <a:tabLst>
                <a:tab pos="0" algn="l"/>
              </a:tabLst>
              <a:defRPr sz="1400">
                <a:solidFill>
                  <a:schemeClr val="tx1"/>
                </a:solidFill>
              </a:defRPr>
            </a:lvl8pPr>
            <a:lvl9pPr marL="0" indent="0" algn="l">
              <a:spcAft>
                <a:spcPts val="1200"/>
              </a:spcAft>
              <a:buNone/>
              <a:tabLst>
                <a:tab pos="0" algn="l"/>
              </a:tabLst>
              <a:defRPr sz="1400">
                <a:solidFill>
                  <a:schemeClr val="tx1"/>
                </a:solidFill>
              </a:defRPr>
            </a:lvl9pPr>
          </a:lstStyle>
          <a:p>
            <a:pPr lvl="0"/>
            <a:r>
              <a:rPr lang="en-US"/>
              <a:t>Style one (Subtitle)</a:t>
            </a:r>
          </a:p>
          <a:p>
            <a:pPr lvl="1"/>
            <a:r>
              <a:rPr lang="en-US"/>
              <a:t>Style two (Presenter/Client name)</a:t>
            </a:r>
          </a:p>
          <a:p>
            <a:pPr lvl="2"/>
            <a:r>
              <a:rPr lang="en-US"/>
              <a:t>Style three</a:t>
            </a:r>
          </a:p>
          <a:p>
            <a:pPr lvl="4"/>
            <a:r>
              <a:rPr lang="en-US"/>
              <a:t>Style four</a:t>
            </a:r>
          </a:p>
        </p:txBody>
      </p:sp>
      <p:sp>
        <p:nvSpPr>
          <p:cNvPr id="12" name="Title" descr="{&quot;templafy&quot;:{&quot;id&quot;:&quot;5755cf13-431b-4e0a-b9bb-3c9ce3564f7d&quot;}}" title="text">
            <a:extLst>
              <a:ext uri="{FF2B5EF4-FFF2-40B4-BE49-F238E27FC236}">
                <a16:creationId xmlns:a16="http://schemas.microsoft.com/office/drawing/2014/main" id="{736B9D71-0E70-44D3-9BFB-D7B2D49FD563}"/>
              </a:ext>
            </a:extLst>
          </p:cNvPr>
          <p:cNvSpPr>
            <a:spLocks noGrp="1"/>
          </p:cNvSpPr>
          <p:nvPr>
            <p:ph type="title" hasCustomPrompt="1"/>
          </p:nvPr>
        </p:nvSpPr>
        <p:spPr>
          <a:xfrm>
            <a:off x="526917" y="2799022"/>
            <a:ext cx="7080382" cy="677108"/>
          </a:xfrm>
          <a:prstGeom prst="rect">
            <a:avLst/>
          </a:prstGeom>
        </p:spPr>
        <p:txBody>
          <a:bodyPr wrap="square" lIns="0" anchor="b">
            <a:spAutoFit/>
          </a:bodyPr>
          <a:lstStyle>
            <a:lvl1pPr>
              <a:lnSpc>
                <a:spcPct val="100000"/>
              </a:lnSpc>
              <a:spcBef>
                <a:spcPts val="0"/>
              </a:spcBef>
              <a:spcAft>
                <a:spcPts val="0"/>
              </a:spcAft>
              <a:defRPr sz="4400" b="1">
                <a:solidFill>
                  <a:schemeClr val="tx1"/>
                </a:solidFill>
              </a:defRPr>
            </a:lvl1pPr>
          </a:lstStyle>
          <a:p>
            <a:r>
              <a:rPr lang="en-GB"/>
              <a:t>Title here</a:t>
            </a:r>
          </a:p>
        </p:txBody>
      </p:sp>
      <p:sp>
        <p:nvSpPr>
          <p:cNvPr id="8" name="CLASS" descr="{&quot;templafy&quot;:{&quot;id&quot;:&quot;c5352179-9592-47df-9886-e052836ee931&quot;}}">
            <a:extLst>
              <a:ext uri="{FF2B5EF4-FFF2-40B4-BE49-F238E27FC236}">
                <a16:creationId xmlns:a16="http://schemas.microsoft.com/office/drawing/2014/main" id="{4ADEDD54-1119-44A0-8526-727E55813B66}"/>
              </a:ext>
            </a:extLst>
          </p:cNvPr>
          <p:cNvSpPr/>
          <p:nvPr userDrawn="1"/>
        </p:nvSpPr>
        <p:spPr>
          <a:xfrm>
            <a:off x="526917" y="6544950"/>
            <a:ext cx="2651051" cy="1384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spAutoFit/>
          </a:bodyPr>
          <a:lstStyle/>
          <a:p>
            <a:pPr algn="l"/>
            <a:endParaRPr lang="en-GB" sz="900" b="1">
              <a:solidFill>
                <a:schemeClr val="tx1"/>
              </a:solidFill>
            </a:endParaRPr>
          </a:p>
        </p:txBody>
      </p:sp>
    </p:spTree>
    <p:extLst>
      <p:ext uri="{BB962C8B-B14F-4D97-AF65-F5344CB8AC3E}">
        <p14:creationId xmlns:p14="http://schemas.microsoft.com/office/powerpoint/2010/main" val="144136449"/>
      </p:ext>
    </p:extLst>
  </p:cSld>
  <p:clrMapOvr>
    <a:masterClrMapping/>
  </p:clrMapOvr>
  <p:transition>
    <p:fade/>
  </p:transition>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Stone)">
    <p:bg>
      <p:bgPr>
        <a:solidFill>
          <a:schemeClr val="bg2"/>
        </a:solidFill>
        <a:effectLst/>
      </p:bgPr>
    </p:bg>
    <p:spTree>
      <p:nvGrpSpPr>
        <p:cNvPr id="1" name=""/>
        <p:cNvGrpSpPr/>
        <p:nvPr/>
      </p:nvGrpSpPr>
      <p:grpSpPr>
        <a:xfrm>
          <a:off x="0" y="0"/>
          <a:ext cx="0" cy="0"/>
          <a:chOff x="0" y="0"/>
          <a:chExt cx="0" cy="0"/>
        </a:xfrm>
      </p:grpSpPr>
      <p:sp>
        <p:nvSpPr>
          <p:cNvPr id="9" name="Slide Number">
            <a:extLst>
              <a:ext uri="{FF2B5EF4-FFF2-40B4-BE49-F238E27FC236}">
                <a16:creationId xmlns:a16="http://schemas.microsoft.com/office/drawing/2014/main" id="{53D2C0E4-7B71-4691-9CAB-81B6780FB85B}"/>
              </a:ext>
            </a:extLst>
          </p:cNvPr>
          <p:cNvSpPr>
            <a:spLocks noGrp="1"/>
          </p:cNvSpPr>
          <p:nvPr>
            <p:ph type="sldNum" sz="quarter" idx="16"/>
          </p:nvPr>
        </p:nvSpPr>
        <p:spPr/>
        <p:txBody>
          <a:bodyPr/>
          <a:lstStyle/>
          <a:p>
            <a:pPr defTabSz="1218866"/>
            <a:fld id="{2490C926-4C7A-4456-B603-8FB00524CD8E}" type="slidenum">
              <a:rPr lang="en-GB" smtClean="0">
                <a:solidFill>
                  <a:prstClr val="black"/>
                </a:solidFill>
              </a:rPr>
              <a:pPr defTabSz="1218866"/>
              <a:t>‹#›</a:t>
            </a:fld>
            <a:endParaRPr lang="en-GB">
              <a:solidFill>
                <a:prstClr val="black"/>
              </a:solidFill>
            </a:endParaRPr>
          </a:p>
        </p:txBody>
      </p:sp>
      <p:sp>
        <p:nvSpPr>
          <p:cNvPr id="6" name="Content">
            <a:extLst>
              <a:ext uri="{FF2B5EF4-FFF2-40B4-BE49-F238E27FC236}">
                <a16:creationId xmlns:a16="http://schemas.microsoft.com/office/drawing/2014/main" id="{290F6EDB-1A60-4AC5-81A6-9A2367ED5203}"/>
              </a:ext>
            </a:extLst>
          </p:cNvPr>
          <p:cNvSpPr>
            <a:spLocks noGrp="1"/>
          </p:cNvSpPr>
          <p:nvPr>
            <p:ph idx="1" hasCustomPrompt="1"/>
          </p:nvPr>
        </p:nvSpPr>
        <p:spPr>
          <a:xfrm>
            <a:off x="526914" y="1701800"/>
            <a:ext cx="11134995" cy="4607984"/>
          </a:xfrm>
        </p:spPr>
        <p:txBody>
          <a:bodyPr/>
          <a:lstStyle>
            <a:lvl1pPr>
              <a:defRPr/>
            </a:lvl1pPr>
            <a:lvl3pPr>
              <a:buClr>
                <a:schemeClr val="accent1"/>
              </a:buClr>
              <a:defRPr/>
            </a:lvl3pPr>
            <a:lvl4pPr>
              <a:buClr>
                <a:schemeClr val="accent1"/>
              </a:buClr>
              <a:defRPr/>
            </a:lvl4pPr>
            <a:lvl5pPr>
              <a:buClr>
                <a:schemeClr val="accent1"/>
              </a:buClr>
              <a:defRPr/>
            </a:lvl5pPr>
            <a:lvl6pPr>
              <a:buNone/>
              <a:defRPr/>
            </a:lvl6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6AB30904-F5D0-4C1A-97CD-642C391E4E15}"/>
              </a:ext>
            </a:extLst>
          </p:cNvPr>
          <p:cNvSpPr>
            <a:spLocks noGrp="1"/>
          </p:cNvSpPr>
          <p:nvPr>
            <p:ph type="title" hasCustomPrompt="1"/>
          </p:nvPr>
        </p:nvSpPr>
        <p:spPr/>
        <p:txBody>
          <a:bodyPr/>
          <a:lstStyle/>
          <a:p>
            <a:r>
              <a:rPr lang="en-US"/>
              <a:t>Title style – 1 line only</a:t>
            </a:r>
          </a:p>
        </p:txBody>
      </p:sp>
      <p:sp>
        <p:nvSpPr>
          <p:cNvPr id="7" name="Subtitle">
            <a:extLst>
              <a:ext uri="{FF2B5EF4-FFF2-40B4-BE49-F238E27FC236}">
                <a16:creationId xmlns:a16="http://schemas.microsoft.com/office/drawing/2014/main" id="{CFFAB6CD-3D83-4CB7-80C3-D6012D72E453}"/>
              </a:ext>
            </a:extLst>
          </p:cNvPr>
          <p:cNvSpPr>
            <a:spLocks noGrp="1"/>
          </p:cNvSpPr>
          <p:nvPr>
            <p:ph type="subTitle" idx="14" hasCustomPrompt="1"/>
          </p:nvPr>
        </p:nvSpPr>
        <p:spPr>
          <a:xfrm>
            <a:off x="526912" y="1008938"/>
            <a:ext cx="11134998"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tx1"/>
                </a:solidFill>
              </a:defRPr>
            </a:lvl1pPr>
            <a:lvl2pPr marL="0" indent="0" algn="l">
              <a:spcBef>
                <a:spcPts val="0"/>
              </a:spcBef>
              <a:spcAft>
                <a:spcPts val="0"/>
              </a:spcAft>
              <a:buFont typeface="Arial" panose="020B0604020202020204" pitchFamily="34" charset="0"/>
              <a:buNone/>
              <a:defRPr sz="1800">
                <a:solidFill>
                  <a:schemeClr val="tx1"/>
                </a:solidFill>
              </a:defRPr>
            </a:lvl2pPr>
            <a:lvl3pPr marL="0" indent="0" algn="l">
              <a:spcBef>
                <a:spcPts val="0"/>
              </a:spcBef>
              <a:spcAft>
                <a:spcPts val="0"/>
              </a:spcAft>
              <a:buFont typeface="Arial" panose="020B0604020202020204" pitchFamily="34" charset="0"/>
              <a:buNone/>
              <a:defRPr sz="1800" b="1">
                <a:solidFill>
                  <a:schemeClr val="accent1"/>
                </a:solidFill>
              </a:defRPr>
            </a:lvl3pPr>
            <a:lvl4pPr marL="0" indent="0" algn="l">
              <a:spcBef>
                <a:spcPts val="0"/>
              </a:spcBef>
              <a:spcAft>
                <a:spcPts val="0"/>
              </a:spcAft>
              <a:buFont typeface="Arial" panose="020B0604020202020204" pitchFamily="34" charset="0"/>
              <a:buNone/>
              <a:defRPr sz="1800">
                <a:solidFill>
                  <a:schemeClr val="tx1"/>
                </a:solidFill>
              </a:defRPr>
            </a:lvl4pPr>
            <a:lvl5pPr marL="0" indent="0" algn="l">
              <a:spcBef>
                <a:spcPts val="0"/>
              </a:spcBef>
              <a:spcAft>
                <a:spcPts val="0"/>
              </a:spcAft>
              <a:buFont typeface="Arial" panose="020B0604020202020204" pitchFamily="34" charset="0"/>
              <a:buNone/>
              <a:defRPr sz="1800">
                <a:solidFill>
                  <a:schemeClr val="tx1"/>
                </a:solidFill>
              </a:defRPr>
            </a:lvl5pPr>
            <a:lvl6pPr marL="0" indent="0" algn="l">
              <a:spcBef>
                <a:spcPts val="0"/>
              </a:spcBef>
              <a:spcAft>
                <a:spcPts val="0"/>
              </a:spcAft>
              <a:buFont typeface="Arial" panose="020B0604020202020204" pitchFamily="34" charset="0"/>
              <a:buNone/>
              <a:defRPr sz="1800">
                <a:solidFill>
                  <a:schemeClr val="tx1"/>
                </a:solidFill>
              </a:defRPr>
            </a:lvl6pPr>
            <a:lvl7pPr marL="0" indent="0" algn="l">
              <a:spcBef>
                <a:spcPts val="0"/>
              </a:spcBef>
              <a:spcAft>
                <a:spcPts val="0"/>
              </a:spcAft>
              <a:buFont typeface="Arial" panose="020B0604020202020204" pitchFamily="34" charset="0"/>
              <a:buNone/>
              <a:defRPr sz="1800">
                <a:solidFill>
                  <a:schemeClr val="tx1"/>
                </a:solidFill>
              </a:defRPr>
            </a:lvl7pPr>
            <a:lvl8pPr marL="0" indent="0" algn="l">
              <a:spcBef>
                <a:spcPts val="0"/>
              </a:spcBef>
              <a:spcAft>
                <a:spcPts val="0"/>
              </a:spcAft>
              <a:buFont typeface="Arial" panose="020B0604020202020204" pitchFamily="34" charset="0"/>
              <a:buNone/>
              <a:defRPr sz="1800">
                <a:solidFill>
                  <a:schemeClr val="tx1"/>
                </a:solidFill>
              </a:defRPr>
            </a:lvl8pPr>
            <a:lvl9pPr marL="0" indent="0" algn="l">
              <a:spcBef>
                <a:spcPts val="0"/>
              </a:spcBef>
              <a:spcAft>
                <a:spcPts val="0"/>
              </a:spcAft>
              <a:buFont typeface="Arial" panose="020B0604020202020204" pitchFamily="34" charset="0"/>
              <a:buNone/>
              <a:defRPr sz="1800">
                <a:solidFill>
                  <a:schemeClr val="tx1"/>
                </a:solidFill>
              </a:defRPr>
            </a:lvl9pPr>
          </a:lstStyle>
          <a:p>
            <a:pPr lvl="0"/>
            <a:r>
              <a:rPr lang="en-US"/>
              <a:t>Subtitle – 1 line only</a:t>
            </a:r>
          </a:p>
        </p:txBody>
      </p:sp>
      <p:sp>
        <p:nvSpPr>
          <p:cNvPr id="3" name="Footer Placeholder 2">
            <a:extLst>
              <a:ext uri="{FF2B5EF4-FFF2-40B4-BE49-F238E27FC236}">
                <a16:creationId xmlns:a16="http://schemas.microsoft.com/office/drawing/2014/main" id="{9B7FF07C-B00E-44FC-A575-D81E0DDC0224}"/>
              </a:ext>
            </a:extLst>
          </p:cNvPr>
          <p:cNvSpPr>
            <a:spLocks noGrp="1"/>
          </p:cNvSpPr>
          <p:nvPr>
            <p:ph type="ftr" sz="quarter" idx="17"/>
          </p:nvPr>
        </p:nvSpPr>
        <p:spPr/>
        <p:txBody>
          <a:bodyPr/>
          <a:lstStyle/>
          <a:p>
            <a:endParaRPr lang="en-US"/>
          </a:p>
        </p:txBody>
      </p:sp>
    </p:spTree>
    <p:extLst>
      <p:ext uri="{BB962C8B-B14F-4D97-AF65-F5344CB8AC3E}">
        <p14:creationId xmlns:p14="http://schemas.microsoft.com/office/powerpoint/2010/main" val="2711253040"/>
      </p:ext>
    </p:extLst>
  </p:cSld>
  <p:clrMapOvr>
    <a:masterClrMapping/>
  </p:clrMapOvr>
  <p:transition>
    <p:fade/>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preserve="1" userDrawn="1">
  <p:cSld name="Title Slide (N/S)">
    <p:bg>
      <p:bgPr>
        <a:solidFill>
          <a:schemeClr val="bg2"/>
        </a:solidFill>
        <a:effectLst/>
      </p:bgPr>
    </p:bg>
    <p:spTree>
      <p:nvGrpSpPr>
        <p:cNvPr id="1" name=""/>
        <p:cNvGrpSpPr/>
        <p:nvPr/>
      </p:nvGrpSpPr>
      <p:grpSpPr>
        <a:xfrm>
          <a:off x="0" y="0"/>
          <a:ext cx="0" cy="0"/>
          <a:chOff x="0" y="0"/>
          <a:chExt cx="0" cy="0"/>
        </a:xfrm>
      </p:grpSpPr>
      <p:sp>
        <p:nvSpPr>
          <p:cNvPr id="19" name="Subtitle">
            <a:extLst>
              <a:ext uri="{FF2B5EF4-FFF2-40B4-BE49-F238E27FC236}">
                <a16:creationId xmlns:a16="http://schemas.microsoft.com/office/drawing/2014/main" id="{9951F095-226D-4DC2-8D51-4B7534539BBF}"/>
              </a:ext>
            </a:extLst>
          </p:cNvPr>
          <p:cNvSpPr>
            <a:spLocks noGrp="1"/>
          </p:cNvSpPr>
          <p:nvPr>
            <p:ph type="subTitle" idx="1" hasCustomPrompt="1"/>
          </p:nvPr>
        </p:nvSpPr>
        <p:spPr>
          <a:xfrm>
            <a:off x="526917" y="3811061"/>
            <a:ext cx="5472246" cy="1015663"/>
          </a:xfrm>
          <a:prstGeom prst="rect">
            <a:avLst/>
          </a:prstGeom>
        </p:spPr>
        <p:txBody>
          <a:bodyPr lIns="0">
            <a:spAutoFit/>
          </a:bodyPr>
          <a:lstStyle>
            <a:lvl1pPr marL="0" indent="0" algn="l">
              <a:lnSpc>
                <a:spcPct val="100000"/>
              </a:lnSpc>
              <a:spcBef>
                <a:spcPts val="0"/>
              </a:spcBef>
              <a:spcAft>
                <a:spcPts val="0"/>
              </a:spcAft>
              <a:buNone/>
              <a:defRPr sz="2200" b="0">
                <a:solidFill>
                  <a:schemeClr val="tx1"/>
                </a:solidFill>
              </a:defRPr>
            </a:lvl1pPr>
            <a:lvl2pPr marL="0" indent="0" algn="l">
              <a:lnSpc>
                <a:spcPct val="100000"/>
              </a:lnSpc>
              <a:spcBef>
                <a:spcPts val="0"/>
              </a:spcBef>
              <a:spcAft>
                <a:spcPts val="0"/>
              </a:spcAft>
              <a:buNone/>
              <a:tabLst>
                <a:tab pos="0" algn="l"/>
              </a:tabLst>
              <a:defRPr sz="1600">
                <a:solidFill>
                  <a:schemeClr val="accent1"/>
                </a:solidFill>
              </a:defRPr>
            </a:lvl2pPr>
            <a:lvl3pPr marL="0" indent="0" algn="l">
              <a:lnSpc>
                <a:spcPct val="100000"/>
              </a:lnSpc>
              <a:spcBef>
                <a:spcPts val="0"/>
              </a:spcBef>
              <a:spcAft>
                <a:spcPts val="0"/>
              </a:spcAft>
              <a:buNone/>
              <a:tabLst>
                <a:tab pos="0" algn="l"/>
              </a:tabLst>
              <a:defRPr sz="1400">
                <a:solidFill>
                  <a:schemeClr val="tx1"/>
                </a:solidFill>
              </a:defRPr>
            </a:lvl3pPr>
            <a:lvl4pPr marL="0" indent="0" algn="l">
              <a:spcBef>
                <a:spcPts val="0"/>
              </a:spcBef>
              <a:spcAft>
                <a:spcPts val="0"/>
              </a:spcAft>
              <a:buNone/>
              <a:tabLst>
                <a:tab pos="0" algn="l"/>
              </a:tabLst>
              <a:defRPr sz="1400">
                <a:solidFill>
                  <a:schemeClr val="tx1"/>
                </a:solidFill>
              </a:defRPr>
            </a:lvl4pPr>
            <a:lvl5pPr marL="0" indent="0" algn="l">
              <a:lnSpc>
                <a:spcPct val="100000"/>
              </a:lnSpc>
              <a:spcBef>
                <a:spcPts val="0"/>
              </a:spcBef>
              <a:spcAft>
                <a:spcPts val="0"/>
              </a:spcAft>
              <a:buNone/>
              <a:tabLst>
                <a:tab pos="0" algn="l"/>
              </a:tabLst>
              <a:defRPr sz="1400">
                <a:solidFill>
                  <a:schemeClr val="tx1"/>
                </a:solidFill>
              </a:defRPr>
            </a:lvl5pPr>
            <a:lvl6pPr marL="0" indent="0" algn="l">
              <a:spcBef>
                <a:spcPts val="0"/>
              </a:spcBef>
              <a:spcAft>
                <a:spcPts val="0"/>
              </a:spcAft>
              <a:buNone/>
              <a:tabLst>
                <a:tab pos="0" algn="l"/>
              </a:tabLst>
              <a:defRPr sz="1400">
                <a:solidFill>
                  <a:schemeClr val="tx1"/>
                </a:solidFill>
              </a:defRPr>
            </a:lvl6pPr>
            <a:lvl7pPr marL="0" indent="0" algn="l">
              <a:spcAft>
                <a:spcPts val="1200"/>
              </a:spcAft>
              <a:buNone/>
              <a:tabLst>
                <a:tab pos="0" algn="l"/>
              </a:tabLst>
              <a:defRPr sz="1400">
                <a:solidFill>
                  <a:schemeClr val="tx1"/>
                </a:solidFill>
              </a:defRPr>
            </a:lvl7pPr>
            <a:lvl8pPr marL="0" indent="0" algn="l">
              <a:spcAft>
                <a:spcPts val="1200"/>
              </a:spcAft>
              <a:buNone/>
              <a:tabLst>
                <a:tab pos="0" algn="l"/>
              </a:tabLst>
              <a:defRPr sz="1400">
                <a:solidFill>
                  <a:schemeClr val="tx1"/>
                </a:solidFill>
              </a:defRPr>
            </a:lvl8pPr>
            <a:lvl9pPr marL="0" indent="0" algn="l">
              <a:spcAft>
                <a:spcPts val="1200"/>
              </a:spcAft>
              <a:buNone/>
              <a:tabLst>
                <a:tab pos="0" algn="l"/>
              </a:tabLst>
              <a:defRPr sz="1400">
                <a:solidFill>
                  <a:schemeClr val="tx1"/>
                </a:solidFill>
              </a:defRPr>
            </a:lvl9pPr>
          </a:lstStyle>
          <a:p>
            <a:pPr lvl="0"/>
            <a:r>
              <a:rPr lang="en-US"/>
              <a:t>Style one (Subtitle)</a:t>
            </a:r>
          </a:p>
          <a:p>
            <a:pPr lvl="1"/>
            <a:r>
              <a:rPr lang="en-US"/>
              <a:t>Style two (Presenter/Client name)</a:t>
            </a:r>
          </a:p>
          <a:p>
            <a:pPr lvl="2"/>
            <a:r>
              <a:rPr lang="en-US"/>
              <a:t>Style three</a:t>
            </a:r>
          </a:p>
          <a:p>
            <a:pPr lvl="4"/>
            <a:r>
              <a:rPr lang="en-US"/>
              <a:t>Style four</a:t>
            </a:r>
          </a:p>
        </p:txBody>
      </p:sp>
      <p:sp>
        <p:nvSpPr>
          <p:cNvPr id="12" name="Title" descr="{&quot;templafy&quot;:{&quot;id&quot;:&quot;5755cf13-431b-4e0a-b9bb-3c9ce3564f7d&quot;}}" title="text">
            <a:extLst>
              <a:ext uri="{FF2B5EF4-FFF2-40B4-BE49-F238E27FC236}">
                <a16:creationId xmlns:a16="http://schemas.microsoft.com/office/drawing/2014/main" id="{736B9D71-0E70-44D3-9BFB-D7B2D49FD563}"/>
              </a:ext>
            </a:extLst>
          </p:cNvPr>
          <p:cNvSpPr>
            <a:spLocks noGrp="1"/>
          </p:cNvSpPr>
          <p:nvPr>
            <p:ph type="title" hasCustomPrompt="1"/>
          </p:nvPr>
        </p:nvSpPr>
        <p:spPr>
          <a:xfrm>
            <a:off x="526917" y="2799022"/>
            <a:ext cx="7080382" cy="677108"/>
          </a:xfrm>
          <a:prstGeom prst="rect">
            <a:avLst/>
          </a:prstGeom>
        </p:spPr>
        <p:txBody>
          <a:bodyPr wrap="square" lIns="0" anchor="b">
            <a:spAutoFit/>
          </a:bodyPr>
          <a:lstStyle>
            <a:lvl1pPr>
              <a:lnSpc>
                <a:spcPct val="100000"/>
              </a:lnSpc>
              <a:spcBef>
                <a:spcPts val="0"/>
              </a:spcBef>
              <a:spcAft>
                <a:spcPts val="0"/>
              </a:spcAft>
              <a:defRPr sz="4400" b="1">
                <a:solidFill>
                  <a:schemeClr val="tx1"/>
                </a:solidFill>
              </a:defRPr>
            </a:lvl1pPr>
          </a:lstStyle>
          <a:p>
            <a:r>
              <a:rPr lang="en-GB"/>
              <a:t>Title here</a:t>
            </a:r>
          </a:p>
        </p:txBody>
      </p:sp>
      <p:sp>
        <p:nvSpPr>
          <p:cNvPr id="10" name="LOGO 2">
            <a:extLst>
              <a:ext uri="{FF2B5EF4-FFF2-40B4-BE49-F238E27FC236}">
                <a16:creationId xmlns:a16="http://schemas.microsoft.com/office/drawing/2014/main" id="{2FDED80F-3890-440B-8C5A-C5EBA0D6A226}"/>
              </a:ext>
            </a:extLst>
          </p:cNvPr>
          <p:cNvSpPr>
            <a:spLocks noGrp="1"/>
          </p:cNvSpPr>
          <p:nvPr>
            <p:ph type="pic" sz="quarter" idx="12" hasCustomPrompt="1"/>
          </p:nvPr>
        </p:nvSpPr>
        <p:spPr>
          <a:xfrm>
            <a:off x="3358356" y="527051"/>
            <a:ext cx="1336679" cy="738716"/>
          </a:xfrm>
        </p:spPr>
        <p:txBody>
          <a:bodyPr anchor="ctr"/>
          <a:lstStyle>
            <a:lvl1pPr algn="ctr">
              <a:defRPr sz="1000">
                <a:solidFill>
                  <a:schemeClr val="tx2"/>
                </a:solidFill>
              </a:defRPr>
            </a:lvl1pPr>
          </a:lstStyle>
          <a:p>
            <a:r>
              <a:rPr lang="en-US"/>
              <a:t>Partner Logo</a:t>
            </a:r>
          </a:p>
        </p:txBody>
      </p:sp>
      <p:sp>
        <p:nvSpPr>
          <p:cNvPr id="9" name="LOGO 1">
            <a:extLst>
              <a:ext uri="{FF2B5EF4-FFF2-40B4-BE49-F238E27FC236}">
                <a16:creationId xmlns:a16="http://schemas.microsoft.com/office/drawing/2014/main" id="{09B0418B-42D8-4E7A-8539-5E16E8F8A6BC}"/>
              </a:ext>
            </a:extLst>
          </p:cNvPr>
          <p:cNvSpPr>
            <a:spLocks noGrp="1"/>
          </p:cNvSpPr>
          <p:nvPr>
            <p:ph type="pic" sz="quarter" idx="11" hasCustomPrompt="1"/>
          </p:nvPr>
        </p:nvSpPr>
        <p:spPr>
          <a:xfrm>
            <a:off x="1711321" y="527051"/>
            <a:ext cx="1336679" cy="738716"/>
          </a:xfrm>
        </p:spPr>
        <p:txBody>
          <a:bodyPr anchor="ctr"/>
          <a:lstStyle>
            <a:lvl1pPr algn="ctr">
              <a:defRPr sz="1000">
                <a:solidFill>
                  <a:schemeClr val="tx2"/>
                </a:solidFill>
              </a:defRPr>
            </a:lvl1pPr>
          </a:lstStyle>
          <a:p>
            <a:r>
              <a:rPr lang="en-US"/>
              <a:t>Client Logo</a:t>
            </a:r>
          </a:p>
        </p:txBody>
      </p:sp>
      <p:sp>
        <p:nvSpPr>
          <p:cNvPr id="8" name="CLASS" descr="{&quot;templafy&quot;:{&quot;id&quot;:&quot;f624f968-33d7-42cd-b337-47d833c3cd56&quot;}}">
            <a:extLst>
              <a:ext uri="{FF2B5EF4-FFF2-40B4-BE49-F238E27FC236}">
                <a16:creationId xmlns:a16="http://schemas.microsoft.com/office/drawing/2014/main" id="{88D9172A-D409-485C-9FF0-F5FAFAFE6FED}"/>
              </a:ext>
            </a:extLst>
          </p:cNvPr>
          <p:cNvSpPr/>
          <p:nvPr userDrawn="1"/>
        </p:nvSpPr>
        <p:spPr>
          <a:xfrm>
            <a:off x="526917" y="6544950"/>
            <a:ext cx="2651051" cy="1384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spAutoFit/>
          </a:bodyPr>
          <a:lstStyle/>
          <a:p>
            <a:pPr algn="l"/>
            <a:endParaRPr lang="en-GB" sz="900" b="1">
              <a:solidFill>
                <a:schemeClr val="tx1"/>
              </a:solidFill>
            </a:endParaRPr>
          </a:p>
        </p:txBody>
      </p:sp>
      <p:sp>
        <p:nvSpPr>
          <p:cNvPr id="13" name="DATE" descr="{&quot;templafy&quot;:{&quot;id&quot;:&quot;91797e45-cd4d-4147-8a2b-aa6b6e311c8c&quot;}}" title="Form.Date">
            <a:extLst>
              <a:ext uri="{FF2B5EF4-FFF2-40B4-BE49-F238E27FC236}">
                <a16:creationId xmlns:a16="http://schemas.microsoft.com/office/drawing/2014/main" id="{49B191DC-89D8-451F-996E-51E8B9F47C5E}"/>
              </a:ext>
            </a:extLst>
          </p:cNvPr>
          <p:cNvSpPr/>
          <p:nvPr userDrawn="1"/>
        </p:nvSpPr>
        <p:spPr>
          <a:xfrm>
            <a:off x="527050" y="6162800"/>
            <a:ext cx="2743200" cy="1846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spAutoFit/>
          </a:bodyPr>
          <a:lstStyle/>
          <a:p>
            <a:pPr algn="l"/>
            <a:r>
              <a:rPr lang="en-GB" sz="1200">
                <a:solidFill>
                  <a:schemeClr val="tx1"/>
                </a:solidFill>
              </a:rPr>
              <a:t>2 January 2024</a:t>
            </a:r>
          </a:p>
        </p:txBody>
      </p:sp>
    </p:spTree>
    <p:extLst>
      <p:ext uri="{BB962C8B-B14F-4D97-AF65-F5344CB8AC3E}">
        <p14:creationId xmlns:p14="http://schemas.microsoft.com/office/powerpoint/2010/main" val="3906800372"/>
      </p:ext>
    </p:extLst>
  </p:cSld>
  <p:clrMapOvr>
    <a:masterClrMapping/>
  </p:clrMapOvr>
  <p:transition>
    <p:fade/>
  </p:transition>
  <p:extLst>
    <p:ext uri="{DCECCB84-F9BA-43D5-87BE-67443E8EF086}">
      <p15:sldGuideLst xmlns:p15="http://schemas.microsoft.com/office/powerpoint/2012/main"/>
    </p:ext>
  </p:extLst>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preserve="1" userDrawn="1">
  <p:cSld name="Section Header (N/S)">
    <p:bg>
      <p:bgPr>
        <a:solidFill>
          <a:schemeClr val="accent1"/>
        </a:solidFill>
        <a:effectLst/>
      </p:bgPr>
    </p:bg>
    <p:spTree>
      <p:nvGrpSpPr>
        <p:cNvPr id="1" name=""/>
        <p:cNvGrpSpPr/>
        <p:nvPr/>
      </p:nvGrpSpPr>
      <p:grpSpPr>
        <a:xfrm>
          <a:off x="0" y="0"/>
          <a:ext cx="0" cy="0"/>
          <a:chOff x="0" y="0"/>
          <a:chExt cx="0" cy="0"/>
        </a:xfrm>
      </p:grpSpPr>
      <p:sp>
        <p:nvSpPr>
          <p:cNvPr id="7" name="Subtitle">
            <a:extLst>
              <a:ext uri="{FF2B5EF4-FFF2-40B4-BE49-F238E27FC236}">
                <a16:creationId xmlns:a16="http://schemas.microsoft.com/office/drawing/2014/main" id="{520FF694-9FF9-4CF5-B4E0-87268CC23A04}"/>
              </a:ext>
            </a:extLst>
          </p:cNvPr>
          <p:cNvSpPr>
            <a:spLocks noGrp="1"/>
          </p:cNvSpPr>
          <p:nvPr>
            <p:ph type="subTitle" idx="1" hasCustomPrompt="1"/>
          </p:nvPr>
        </p:nvSpPr>
        <p:spPr>
          <a:xfrm>
            <a:off x="526917" y="3811061"/>
            <a:ext cx="5472246" cy="1015663"/>
          </a:xfrm>
          <a:prstGeom prst="rect">
            <a:avLst/>
          </a:prstGeom>
        </p:spPr>
        <p:txBody>
          <a:bodyPr lIns="0">
            <a:spAutoFit/>
          </a:bodyPr>
          <a:lstStyle>
            <a:lvl1pPr marL="0" indent="0" algn="l">
              <a:lnSpc>
                <a:spcPct val="100000"/>
              </a:lnSpc>
              <a:spcBef>
                <a:spcPts val="0"/>
              </a:spcBef>
              <a:spcAft>
                <a:spcPts val="0"/>
              </a:spcAft>
              <a:buNone/>
              <a:defRPr sz="2200" b="0">
                <a:solidFill>
                  <a:schemeClr val="bg1"/>
                </a:solidFill>
              </a:defRPr>
            </a:lvl1pPr>
            <a:lvl2pPr marL="0" indent="0" algn="l">
              <a:lnSpc>
                <a:spcPct val="100000"/>
              </a:lnSpc>
              <a:spcBef>
                <a:spcPts val="0"/>
              </a:spcBef>
              <a:spcAft>
                <a:spcPts val="0"/>
              </a:spcAft>
              <a:buNone/>
              <a:tabLst>
                <a:tab pos="0" algn="l"/>
              </a:tabLst>
              <a:defRPr sz="1600">
                <a:solidFill>
                  <a:schemeClr val="bg1"/>
                </a:solidFill>
              </a:defRPr>
            </a:lvl2pPr>
            <a:lvl3pPr marL="0" indent="0" algn="l">
              <a:lnSpc>
                <a:spcPct val="100000"/>
              </a:lnSpc>
              <a:spcBef>
                <a:spcPts val="0"/>
              </a:spcBef>
              <a:spcAft>
                <a:spcPts val="0"/>
              </a:spcAft>
              <a:buNone/>
              <a:tabLst>
                <a:tab pos="0" algn="l"/>
              </a:tabLst>
              <a:defRPr sz="1400">
                <a:solidFill>
                  <a:schemeClr val="bg1"/>
                </a:solidFill>
              </a:defRPr>
            </a:lvl3pPr>
            <a:lvl4pPr marL="0" indent="0" algn="l">
              <a:spcBef>
                <a:spcPts val="0"/>
              </a:spcBef>
              <a:spcAft>
                <a:spcPts val="0"/>
              </a:spcAft>
              <a:buNone/>
              <a:tabLst>
                <a:tab pos="0" algn="l"/>
              </a:tabLst>
              <a:defRPr sz="1400">
                <a:solidFill>
                  <a:schemeClr val="bg1"/>
                </a:solidFill>
              </a:defRPr>
            </a:lvl4pPr>
            <a:lvl5pPr marL="0" indent="0" algn="l">
              <a:lnSpc>
                <a:spcPct val="100000"/>
              </a:lnSpc>
              <a:spcBef>
                <a:spcPts val="0"/>
              </a:spcBef>
              <a:spcAft>
                <a:spcPts val="0"/>
              </a:spcAft>
              <a:buNone/>
              <a:tabLst>
                <a:tab pos="0" algn="l"/>
              </a:tabLst>
              <a:defRPr sz="1400">
                <a:solidFill>
                  <a:schemeClr val="bg1"/>
                </a:solidFill>
              </a:defRPr>
            </a:lvl5pPr>
            <a:lvl6pPr marL="0" indent="0" algn="l">
              <a:spcBef>
                <a:spcPts val="0"/>
              </a:spcBef>
              <a:spcAft>
                <a:spcPts val="0"/>
              </a:spcAft>
              <a:buNone/>
              <a:tabLst>
                <a:tab pos="0" algn="l"/>
              </a:tabLst>
              <a:defRPr sz="1400">
                <a:solidFill>
                  <a:schemeClr val="bg1"/>
                </a:solidFill>
              </a:defRPr>
            </a:lvl6pPr>
            <a:lvl7pPr marL="0" indent="0" algn="l">
              <a:spcAft>
                <a:spcPts val="1200"/>
              </a:spcAft>
              <a:buNone/>
              <a:tabLst>
                <a:tab pos="0" algn="l"/>
              </a:tabLst>
              <a:defRPr sz="1400">
                <a:solidFill>
                  <a:schemeClr val="bg1"/>
                </a:solidFill>
              </a:defRPr>
            </a:lvl7pPr>
            <a:lvl8pPr marL="0" indent="0" algn="l">
              <a:spcAft>
                <a:spcPts val="1200"/>
              </a:spcAft>
              <a:buNone/>
              <a:tabLst>
                <a:tab pos="0" algn="l"/>
              </a:tabLst>
              <a:defRPr sz="1400">
                <a:solidFill>
                  <a:schemeClr val="bg1"/>
                </a:solidFill>
              </a:defRPr>
            </a:lvl8pPr>
            <a:lvl9pPr marL="0" indent="0" algn="l">
              <a:spcAft>
                <a:spcPts val="1200"/>
              </a:spcAft>
              <a:buNone/>
              <a:tabLst>
                <a:tab pos="0" algn="l"/>
              </a:tabLst>
              <a:defRPr sz="1400">
                <a:solidFill>
                  <a:schemeClr val="bg1"/>
                </a:solidFill>
              </a:defRPr>
            </a:lvl9pPr>
          </a:lstStyle>
          <a:p>
            <a:pPr lvl="0"/>
            <a:r>
              <a:rPr lang="en-US"/>
              <a:t>Style one (Subtitle)</a:t>
            </a:r>
          </a:p>
          <a:p>
            <a:pPr lvl="1"/>
            <a:r>
              <a:rPr lang="en-US"/>
              <a:t>Style two (Presenter/Client name)</a:t>
            </a:r>
          </a:p>
          <a:p>
            <a:pPr lvl="2"/>
            <a:r>
              <a:rPr lang="en-US"/>
              <a:t>Style three</a:t>
            </a:r>
          </a:p>
          <a:p>
            <a:pPr lvl="4"/>
            <a:r>
              <a:rPr lang="en-US"/>
              <a:t>Style four</a:t>
            </a:r>
          </a:p>
        </p:txBody>
      </p:sp>
      <p:sp>
        <p:nvSpPr>
          <p:cNvPr id="11" name="Title" descr="{&quot;templafy&quot;:{&quot;id&quot;:&quot;5755cf13-431b-4e0a-b9bb-3c9ce3564f7d&quot;}}" title="text">
            <a:extLst>
              <a:ext uri="{FF2B5EF4-FFF2-40B4-BE49-F238E27FC236}">
                <a16:creationId xmlns:a16="http://schemas.microsoft.com/office/drawing/2014/main" id="{E5D0BC48-5862-4884-83B7-4ADC6D93D33E}"/>
              </a:ext>
            </a:extLst>
          </p:cNvPr>
          <p:cNvSpPr>
            <a:spLocks noGrp="1"/>
          </p:cNvSpPr>
          <p:nvPr>
            <p:ph type="title" hasCustomPrompt="1"/>
          </p:nvPr>
        </p:nvSpPr>
        <p:spPr>
          <a:xfrm>
            <a:off x="526918" y="2799022"/>
            <a:ext cx="6760990" cy="677108"/>
          </a:xfrm>
          <a:prstGeom prst="rect">
            <a:avLst/>
          </a:prstGeom>
        </p:spPr>
        <p:txBody>
          <a:bodyPr wrap="square" lIns="0" anchor="b">
            <a:spAutoFit/>
          </a:bodyPr>
          <a:lstStyle>
            <a:lvl1pPr>
              <a:lnSpc>
                <a:spcPct val="100000"/>
              </a:lnSpc>
              <a:spcBef>
                <a:spcPts val="0"/>
              </a:spcBef>
              <a:spcAft>
                <a:spcPts val="0"/>
              </a:spcAft>
              <a:defRPr sz="4400" b="1">
                <a:solidFill>
                  <a:schemeClr val="bg1"/>
                </a:solidFill>
              </a:defRPr>
            </a:lvl1pPr>
          </a:lstStyle>
          <a:p>
            <a:r>
              <a:rPr lang="en-GB"/>
              <a:t>Title here</a:t>
            </a:r>
          </a:p>
        </p:txBody>
      </p:sp>
      <p:pic>
        <p:nvPicPr>
          <p:cNvPr id="6" name="image" descr="UserProfile.Logo.LogoWhite&#10;&#10;{&quot;templafy&quot;:{&quot;type&quot;:&quot;image&quot;,&quot;binding&quot;:&quot;UserProfile.Logo.LogoWhite&quot;,&quot;inheritDimensions&quot;:&quot;inheritNone&quot;,&quot;height&quot;:&quot;{{UserProfile.Logo.PpLogoHeight}}&quot;}}">
            <a:extLst>
              <a:ext uri="{FF2B5EF4-FFF2-40B4-BE49-F238E27FC236}">
                <a16:creationId xmlns:a16="http://schemas.microsoft.com/office/drawing/2014/main" id="{972643E3-91DE-48FB-992D-C2DDBF65E37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29030" y="527051"/>
            <a:ext cx="864000" cy="738000"/>
          </a:xfrm>
          <a:prstGeom prst="rect">
            <a:avLst/>
          </a:prstGeom>
        </p:spPr>
      </p:pic>
      <p:sp>
        <p:nvSpPr>
          <p:cNvPr id="8" name="CLASS" descr="{&quot;templafy&quot;:{&quot;id&quot;:&quot;38c78a7e-433c-44c7-a6b0-86832d8f3c1c&quot;}}">
            <a:extLst>
              <a:ext uri="{FF2B5EF4-FFF2-40B4-BE49-F238E27FC236}">
                <a16:creationId xmlns:a16="http://schemas.microsoft.com/office/drawing/2014/main" id="{F55355B6-7B41-4DFF-A7E3-75411D1D3EAC}"/>
              </a:ext>
            </a:extLst>
          </p:cNvPr>
          <p:cNvSpPr/>
          <p:nvPr userDrawn="1"/>
        </p:nvSpPr>
        <p:spPr>
          <a:xfrm>
            <a:off x="526917" y="6544950"/>
            <a:ext cx="2651051" cy="1384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spAutoFit/>
          </a:bodyPr>
          <a:lstStyle/>
          <a:p>
            <a:pPr algn="l"/>
            <a:endParaRPr lang="en-GB" sz="900" b="1">
              <a:solidFill>
                <a:schemeClr val="bg1"/>
              </a:solidFill>
            </a:endParaRPr>
          </a:p>
        </p:txBody>
      </p:sp>
      <p:sp>
        <p:nvSpPr>
          <p:cNvPr id="9" name="DATE" descr="{&quot;templafy&quot;:{&quot;id&quot;:&quot;7abec9a4-3c99-47f4-9ac0-0a36ba8fa2d7&quot;}}" title="Form.Date">
            <a:extLst>
              <a:ext uri="{FF2B5EF4-FFF2-40B4-BE49-F238E27FC236}">
                <a16:creationId xmlns:a16="http://schemas.microsoft.com/office/drawing/2014/main" id="{8B42E69A-2C04-489E-AA73-DAD4B432EAB0}"/>
              </a:ext>
            </a:extLst>
          </p:cNvPr>
          <p:cNvSpPr/>
          <p:nvPr userDrawn="1"/>
        </p:nvSpPr>
        <p:spPr>
          <a:xfrm>
            <a:off x="527050" y="6178188"/>
            <a:ext cx="2743200" cy="1538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spAutoFit/>
          </a:bodyPr>
          <a:lstStyle/>
          <a:p>
            <a:pPr algn="l"/>
            <a:r>
              <a:rPr lang="en-GB" sz="1000">
                <a:solidFill>
                  <a:schemeClr val="bg1"/>
                </a:solidFill>
              </a:rPr>
              <a:t>2 January 2024</a:t>
            </a:r>
          </a:p>
        </p:txBody>
      </p:sp>
    </p:spTree>
    <p:extLst>
      <p:ext uri="{BB962C8B-B14F-4D97-AF65-F5344CB8AC3E}">
        <p14:creationId xmlns:p14="http://schemas.microsoft.com/office/powerpoint/2010/main" val="2926627084"/>
      </p:ext>
    </p:extLst>
  </p:cSld>
  <p:clrMapOvr>
    <a:masterClrMapping/>
  </p:clrMapOvr>
  <p:transition>
    <p:fade/>
  </p:transition>
  <p:extLst>
    <p:ext uri="{DCECCB84-F9BA-43D5-87BE-67443E8EF086}">
      <p15:sldGuideLst xmlns:p15="http://schemas.microsoft.com/office/powerpoint/2012/main"/>
    </p:ext>
  </p:extLst>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preserve="1" userDrawn="1">
  <p:cSld name="Thank you (N/S)">
    <p:bg>
      <p:bgPr>
        <a:solidFill>
          <a:schemeClr val="bg2"/>
        </a:solidFill>
        <a:effectLst/>
      </p:bgPr>
    </p:bg>
    <p:spTree>
      <p:nvGrpSpPr>
        <p:cNvPr id="1" name=""/>
        <p:cNvGrpSpPr/>
        <p:nvPr/>
      </p:nvGrpSpPr>
      <p:grpSpPr>
        <a:xfrm>
          <a:off x="0" y="0"/>
          <a:ext cx="0" cy="0"/>
          <a:chOff x="0" y="0"/>
          <a:chExt cx="0" cy="0"/>
        </a:xfrm>
      </p:grpSpPr>
      <p:sp>
        <p:nvSpPr>
          <p:cNvPr id="17" name="Thank you">
            <a:extLst>
              <a:ext uri="{FF2B5EF4-FFF2-40B4-BE49-F238E27FC236}">
                <a16:creationId xmlns:a16="http://schemas.microsoft.com/office/drawing/2014/main" id="{680CBA71-A2EF-49E7-B036-C571EC1026EF}"/>
              </a:ext>
            </a:extLst>
          </p:cNvPr>
          <p:cNvSpPr/>
          <p:nvPr userDrawn="1"/>
        </p:nvSpPr>
        <p:spPr>
          <a:xfrm>
            <a:off x="526914" y="2921169"/>
            <a:ext cx="4238340" cy="10156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l"/>
            <a:r>
              <a:rPr kumimoji="0" lang="en-US" sz="6600" b="1" i="0" u="none" strike="noStrike" kern="1200" cap="none" spc="0" normalizeH="0" baseline="0" noProof="0">
                <a:ln>
                  <a:noFill/>
                </a:ln>
                <a:solidFill>
                  <a:schemeClr val="tx1"/>
                </a:solidFill>
                <a:effectLst/>
                <a:uLnTx/>
                <a:uFillTx/>
                <a:latin typeface="+mn-lt"/>
                <a:ea typeface="+mj-ea"/>
                <a:cs typeface="+mj-cs"/>
              </a:rPr>
              <a:t>Thank you</a:t>
            </a:r>
            <a:endParaRPr lang="en-GB" sz="6600" b="1">
              <a:solidFill>
                <a:schemeClr val="tx1"/>
              </a:solidFill>
            </a:endParaRPr>
          </a:p>
        </p:txBody>
      </p:sp>
      <p:sp>
        <p:nvSpPr>
          <p:cNvPr id="4" name="CLASS" descr="{&quot;templafy&quot;:{&quot;id&quot;:&quot;4c0cf1a7-df70-41b8-8b90-a8760723395a&quot;}}">
            <a:extLst>
              <a:ext uri="{FF2B5EF4-FFF2-40B4-BE49-F238E27FC236}">
                <a16:creationId xmlns:a16="http://schemas.microsoft.com/office/drawing/2014/main" id="{6C5B5893-660A-4324-8745-BA513FEB49E3}"/>
              </a:ext>
            </a:extLst>
          </p:cNvPr>
          <p:cNvSpPr/>
          <p:nvPr userDrawn="1"/>
        </p:nvSpPr>
        <p:spPr>
          <a:xfrm>
            <a:off x="526917" y="6544950"/>
            <a:ext cx="2651051" cy="1384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spAutoFit/>
          </a:bodyPr>
          <a:lstStyle/>
          <a:p>
            <a:pPr algn="l"/>
            <a:endParaRPr lang="en-GB" sz="900" b="1">
              <a:solidFill>
                <a:schemeClr val="tx1"/>
              </a:solidFill>
            </a:endParaRPr>
          </a:p>
        </p:txBody>
      </p:sp>
    </p:spTree>
    <p:extLst>
      <p:ext uri="{BB962C8B-B14F-4D97-AF65-F5344CB8AC3E}">
        <p14:creationId xmlns:p14="http://schemas.microsoft.com/office/powerpoint/2010/main" val="1195126387"/>
      </p:ext>
    </p:extLst>
  </p:cSld>
  <p:clrMapOvr>
    <a:masterClrMapping/>
  </p:clrMapOvr>
  <p:transition>
    <p:fade/>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preserve="1" userDrawn="1">
  <p:cSld name="Index Slide 01">
    <p:bg>
      <p:bgPr>
        <a:solidFill>
          <a:schemeClr val="accent1"/>
        </a:solidFill>
        <a:effectLst/>
      </p:bgPr>
    </p:bg>
    <p:spTree>
      <p:nvGrpSpPr>
        <p:cNvPr id="1" name=""/>
        <p:cNvGrpSpPr/>
        <p:nvPr/>
      </p:nvGrpSpPr>
      <p:grpSpPr>
        <a:xfrm>
          <a:off x="0" y="0"/>
          <a:ext cx="0" cy="0"/>
          <a:chOff x="0" y="0"/>
          <a:chExt cx="0" cy="0"/>
        </a:xfrm>
      </p:grpSpPr>
      <p:sp>
        <p:nvSpPr>
          <p:cNvPr id="6" name="Table">
            <a:extLst>
              <a:ext uri="{FF2B5EF4-FFF2-40B4-BE49-F238E27FC236}">
                <a16:creationId xmlns:a16="http://schemas.microsoft.com/office/drawing/2014/main" id="{57BCBDC0-E93E-40E6-8077-760110EEFBBE}"/>
              </a:ext>
            </a:extLst>
          </p:cNvPr>
          <p:cNvSpPr>
            <a:spLocks noGrp="1"/>
          </p:cNvSpPr>
          <p:nvPr>
            <p:ph type="tbl" sz="quarter" idx="10" hasCustomPrompt="1"/>
          </p:nvPr>
        </p:nvSpPr>
        <p:spPr>
          <a:xfrm>
            <a:off x="526915" y="1692169"/>
            <a:ext cx="11134999" cy="4617614"/>
          </a:xfrm>
          <a:prstGeom prst="rect">
            <a:avLst/>
          </a:prstGeom>
        </p:spPr>
        <p:txBody>
          <a:bodyPr/>
          <a:lstStyle>
            <a:lvl1pPr marL="0" indent="0">
              <a:buNone/>
              <a:defRPr/>
            </a:lvl1pPr>
          </a:lstStyle>
          <a:p>
            <a:r>
              <a:rPr lang="en-GB"/>
              <a:t> </a:t>
            </a:r>
          </a:p>
        </p:txBody>
      </p:sp>
      <p:cxnSp>
        <p:nvCxnSpPr>
          <p:cNvPr id="10" name="Line">
            <a:extLst>
              <a:ext uri="{FF2B5EF4-FFF2-40B4-BE49-F238E27FC236}">
                <a16:creationId xmlns:a16="http://schemas.microsoft.com/office/drawing/2014/main" id="{558AF48C-1F76-4633-A0D9-E8CE74BB7F64}"/>
              </a:ext>
            </a:extLst>
          </p:cNvPr>
          <p:cNvCxnSpPr>
            <a:cxnSpLocks/>
          </p:cNvCxnSpPr>
          <p:nvPr userDrawn="1"/>
        </p:nvCxnSpPr>
        <p:spPr>
          <a:xfrm>
            <a:off x="531712" y="1404341"/>
            <a:ext cx="11125401"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Title 2">
            <a:extLst>
              <a:ext uri="{FF2B5EF4-FFF2-40B4-BE49-F238E27FC236}">
                <a16:creationId xmlns:a16="http://schemas.microsoft.com/office/drawing/2014/main" id="{594F833F-07E3-4960-8C56-8D02DEDA3A7B}"/>
              </a:ext>
            </a:extLst>
          </p:cNvPr>
          <p:cNvSpPr>
            <a:spLocks noGrp="1"/>
          </p:cNvSpPr>
          <p:nvPr>
            <p:ph type="title" hasCustomPrompt="1"/>
          </p:nvPr>
        </p:nvSpPr>
        <p:spPr/>
        <p:txBody>
          <a:bodyPr/>
          <a:lstStyle>
            <a:lvl1pPr>
              <a:defRPr>
                <a:solidFill>
                  <a:schemeClr val="bg1"/>
                </a:solidFill>
              </a:defRPr>
            </a:lvl1pPr>
          </a:lstStyle>
          <a:p>
            <a:r>
              <a:rPr lang="en-US"/>
              <a:t>Title style – 1 line only</a:t>
            </a:r>
          </a:p>
        </p:txBody>
      </p:sp>
      <p:sp>
        <p:nvSpPr>
          <p:cNvPr id="5" name="Slide Number">
            <a:extLst>
              <a:ext uri="{FF2B5EF4-FFF2-40B4-BE49-F238E27FC236}">
                <a16:creationId xmlns:a16="http://schemas.microsoft.com/office/drawing/2014/main" id="{F1414CC2-82B4-4BE1-85B4-E5717803345D}"/>
              </a:ext>
            </a:extLst>
          </p:cNvPr>
          <p:cNvSpPr>
            <a:spLocks noGrp="1"/>
          </p:cNvSpPr>
          <p:nvPr>
            <p:ph type="sldNum" sz="quarter" idx="4"/>
          </p:nvPr>
        </p:nvSpPr>
        <p:spPr>
          <a:xfrm>
            <a:off x="11094180" y="6552214"/>
            <a:ext cx="567595" cy="131235"/>
          </a:xfrm>
          <a:prstGeom prst="rect">
            <a:avLst/>
          </a:prstGeom>
        </p:spPr>
        <p:txBody>
          <a:bodyPr vert="horz" lIns="0" tIns="0" rIns="0" bIns="0" rtlCol="0" anchor="t" anchorCtr="0"/>
          <a:lstStyle>
            <a:lvl1pPr algn="r">
              <a:defRPr sz="900">
                <a:solidFill>
                  <a:schemeClr val="bg1"/>
                </a:solidFill>
              </a:defRPr>
            </a:lvl1pPr>
          </a:lstStyle>
          <a:p>
            <a:pPr defTabSz="1218866"/>
            <a:fld id="{2490C926-4C7A-4456-B603-8FB00524CD8E}" type="slidenum">
              <a:rPr lang="en-GB" smtClean="0"/>
              <a:pPr defTabSz="1218866"/>
              <a:t>‹#›</a:t>
            </a:fld>
            <a:endParaRPr lang="en-GB"/>
          </a:p>
        </p:txBody>
      </p:sp>
      <p:sp>
        <p:nvSpPr>
          <p:cNvPr id="8" name="FOOTER">
            <a:extLst>
              <a:ext uri="{FF2B5EF4-FFF2-40B4-BE49-F238E27FC236}">
                <a16:creationId xmlns:a16="http://schemas.microsoft.com/office/drawing/2014/main" id="{112101DD-D8C9-4C87-B7C3-48E210E1292A}"/>
              </a:ext>
            </a:extLst>
          </p:cNvPr>
          <p:cNvSpPr>
            <a:spLocks noGrp="1"/>
          </p:cNvSpPr>
          <p:nvPr>
            <p:ph type="ftr" sz="quarter" idx="3"/>
          </p:nvPr>
        </p:nvSpPr>
        <p:spPr>
          <a:xfrm>
            <a:off x="3594574" y="6540333"/>
            <a:ext cx="4999678" cy="143116"/>
          </a:xfrm>
          <a:prstGeom prst="rect">
            <a:avLst/>
          </a:prstGeom>
        </p:spPr>
        <p:txBody>
          <a:bodyPr vert="horz" lIns="0" tIns="0" rIns="0" bIns="0" rtlCol="0" anchor="ctr"/>
          <a:lstStyle>
            <a:lvl1pPr algn="ctr">
              <a:defRPr sz="900">
                <a:solidFill>
                  <a:schemeClr val="bg1"/>
                </a:solidFill>
              </a:defRPr>
            </a:lvl1pPr>
          </a:lstStyle>
          <a:p>
            <a:endParaRPr lang="en-US"/>
          </a:p>
        </p:txBody>
      </p:sp>
      <p:sp>
        <p:nvSpPr>
          <p:cNvPr id="9" name="MOTT MACDONALD" descr="{&quot;templafy&quot;:{&quot;id&quot;:&quot;d5e4f02d-3e39-4343-9635-6a52167267b8&quot;}}" title="UserProfile.Language.PpEntity">
            <a:extLst>
              <a:ext uri="{FF2B5EF4-FFF2-40B4-BE49-F238E27FC236}">
                <a16:creationId xmlns:a16="http://schemas.microsoft.com/office/drawing/2014/main" id="{AFF39282-D6ED-43E9-B547-568736DA7ED5}"/>
              </a:ext>
            </a:extLst>
          </p:cNvPr>
          <p:cNvSpPr txBox="1"/>
          <p:nvPr userDrawn="1"/>
        </p:nvSpPr>
        <p:spPr>
          <a:xfrm>
            <a:off x="526915" y="6540333"/>
            <a:ext cx="2200243" cy="143116"/>
          </a:xfrm>
          <a:prstGeom prst="rect">
            <a:avLst/>
          </a:prstGeom>
          <a:noFill/>
        </p:spPr>
        <p:txBody>
          <a:bodyPr wrap="square" lIns="0" tIns="0" rIns="0" bIns="0" rtlCol="0">
            <a:spAutoFit/>
          </a:bodyPr>
          <a:lstStyle/>
          <a:p>
            <a:r>
              <a:rPr lang="en-GB" sz="900">
                <a:solidFill>
                  <a:schemeClr val="bg1"/>
                </a:solidFill>
              </a:rPr>
              <a:t>Mott MacDonald</a:t>
            </a:r>
          </a:p>
        </p:txBody>
      </p:sp>
      <p:sp>
        <p:nvSpPr>
          <p:cNvPr id="11" name="CLASS" descr="{&quot;templafy&quot;:{&quot;id&quot;:&quot;1eff6a6f-79aa-4e54-9942-80bc5caef0d9&quot;}}" hidden="1">
            <a:extLst>
              <a:ext uri="{FF2B5EF4-FFF2-40B4-BE49-F238E27FC236}">
                <a16:creationId xmlns:a16="http://schemas.microsoft.com/office/drawing/2014/main" id="{395070C2-3A2E-4187-A0BE-15E523B4FEB5}"/>
              </a:ext>
            </a:extLst>
          </p:cNvPr>
          <p:cNvSpPr/>
          <p:nvPr userDrawn="1"/>
        </p:nvSpPr>
        <p:spPr>
          <a:xfrm>
            <a:off x="526917" y="178647"/>
            <a:ext cx="2651051" cy="1384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spAutoFit/>
          </a:bodyPr>
          <a:lstStyle/>
          <a:p>
            <a:pPr algn="l"/>
            <a:endParaRPr lang="en-GB" sz="900" b="1">
              <a:solidFill>
                <a:schemeClr val="bg1"/>
              </a:solidFill>
            </a:endParaRPr>
          </a:p>
        </p:txBody>
      </p:sp>
    </p:spTree>
    <p:extLst>
      <p:ext uri="{BB962C8B-B14F-4D97-AF65-F5344CB8AC3E}">
        <p14:creationId xmlns:p14="http://schemas.microsoft.com/office/powerpoint/2010/main" val="3002815994"/>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3839">
          <p15:clr>
            <a:srgbClr val="FBAE40"/>
          </p15:clr>
        </p15:guide>
        <p15:guide id="3" pos="7346">
          <p15:clr>
            <a:srgbClr val="FBAE40"/>
          </p15:clr>
        </p15:guide>
        <p15:guide id="4" pos="3899">
          <p15:clr>
            <a:srgbClr val="FBAE40"/>
          </p15:clr>
        </p15:guide>
        <p15:guide id="5" pos="3779">
          <p15:clr>
            <a:srgbClr val="FBAE40"/>
          </p15:clr>
        </p15:guide>
        <p15:guide id="6" pos="332">
          <p15:clr>
            <a:srgbClr val="FBAE40"/>
          </p15:clr>
        </p15:guide>
        <p15:guide id="7" orient="horz" pos="588">
          <p15:clr>
            <a:srgbClr val="FBAE40"/>
          </p15:clr>
        </p15:guide>
        <p15:guide id="8" orient="horz" pos="769">
          <p15:clr>
            <a:srgbClr val="FBAE40"/>
          </p15:clr>
        </p15:guide>
        <p15:guide id="9" orient="horz" pos="3975">
          <p15:clr>
            <a:srgbClr val="FBAE40"/>
          </p15:clr>
        </p15:guide>
        <p15:guide id="10" orient="horz" pos="1072">
          <p15:clr>
            <a:srgbClr val="FBAE40"/>
          </p15:clr>
        </p15:guide>
      </p15:sldGuideLst>
    </p:ext>
  </p:extLst>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Slide Number">
            <a:extLst>
              <a:ext uri="{FF2B5EF4-FFF2-40B4-BE49-F238E27FC236}">
                <a16:creationId xmlns:a16="http://schemas.microsoft.com/office/drawing/2014/main" id="{2FC5CE1F-8189-47F4-AEB5-2C80CB9963BC}"/>
              </a:ext>
            </a:extLst>
          </p:cNvPr>
          <p:cNvSpPr>
            <a:spLocks noGrp="1"/>
          </p:cNvSpPr>
          <p:nvPr>
            <p:ph type="sldNum" sz="quarter" idx="16"/>
          </p:nvPr>
        </p:nvSpPr>
        <p:spPr/>
        <p:txBody>
          <a:bodyPr/>
          <a:lstStyle/>
          <a:p>
            <a:pPr defTabSz="1218866"/>
            <a:fld id="{2490C926-4C7A-4456-B603-8FB00524CD8E}" type="slidenum">
              <a:rPr lang="en-GB" smtClean="0">
                <a:solidFill>
                  <a:prstClr val="black"/>
                </a:solidFill>
              </a:rPr>
              <a:pPr defTabSz="1218866"/>
              <a:t>‹#›</a:t>
            </a:fld>
            <a:endParaRPr lang="en-GB">
              <a:solidFill>
                <a:prstClr val="black"/>
              </a:solidFill>
            </a:endParaRPr>
          </a:p>
        </p:txBody>
      </p:sp>
      <p:sp>
        <p:nvSpPr>
          <p:cNvPr id="2" name="Footer">
            <a:extLst>
              <a:ext uri="{FF2B5EF4-FFF2-40B4-BE49-F238E27FC236}">
                <a16:creationId xmlns:a16="http://schemas.microsoft.com/office/drawing/2014/main" id="{2C708DEB-8BC6-488B-B60A-0CECBCB1AAD6}"/>
              </a:ext>
            </a:extLst>
          </p:cNvPr>
          <p:cNvSpPr>
            <a:spLocks noGrp="1"/>
          </p:cNvSpPr>
          <p:nvPr>
            <p:ph type="ftr" sz="quarter" idx="17"/>
          </p:nvPr>
        </p:nvSpPr>
        <p:spPr/>
        <p:txBody>
          <a:bodyPr/>
          <a:lstStyle/>
          <a:p>
            <a:endParaRPr lang="en-US"/>
          </a:p>
        </p:txBody>
      </p:sp>
      <p:sp>
        <p:nvSpPr>
          <p:cNvPr id="8" name="Content">
            <a:extLst>
              <a:ext uri="{FF2B5EF4-FFF2-40B4-BE49-F238E27FC236}">
                <a16:creationId xmlns:a16="http://schemas.microsoft.com/office/drawing/2014/main" id="{57226F2C-BD1C-480B-87E8-4F326C15FDA8}"/>
              </a:ext>
            </a:extLst>
          </p:cNvPr>
          <p:cNvSpPr>
            <a:spLocks noGrp="1"/>
          </p:cNvSpPr>
          <p:nvPr>
            <p:ph idx="1" hasCustomPrompt="1"/>
          </p:nvPr>
        </p:nvSpPr>
        <p:spPr>
          <a:xfrm>
            <a:off x="526912" y="1701800"/>
            <a:ext cx="11134998" cy="4607984"/>
          </a:xfrm>
        </p:spPr>
        <p:txBody>
          <a:bodyPr/>
          <a:lstStyle>
            <a:lvl1pPr>
              <a:defRPr/>
            </a:lvl1pPr>
            <a:lvl3pPr>
              <a:buClr>
                <a:schemeClr val="accent1"/>
              </a:buClr>
              <a:defRPr/>
            </a:lvl3pPr>
            <a:lvl4pPr>
              <a:buClr>
                <a:schemeClr val="accent1"/>
              </a:buClr>
              <a:defRPr/>
            </a:lvl4pPr>
            <a:lvl5pPr>
              <a:buClr>
                <a:schemeClr val="accent1"/>
              </a:buClr>
              <a:defRPr/>
            </a:lvl5pPr>
            <a:lvl6pPr>
              <a:buNone/>
              <a:defRPr/>
            </a:lvl6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5" name="Title 4">
            <a:extLst>
              <a:ext uri="{FF2B5EF4-FFF2-40B4-BE49-F238E27FC236}">
                <a16:creationId xmlns:a16="http://schemas.microsoft.com/office/drawing/2014/main" id="{C585B40A-895D-448A-9BAE-AE8A33983296}"/>
              </a:ext>
            </a:extLst>
          </p:cNvPr>
          <p:cNvSpPr>
            <a:spLocks noGrp="1"/>
          </p:cNvSpPr>
          <p:nvPr>
            <p:ph type="title" hasCustomPrompt="1"/>
          </p:nvPr>
        </p:nvSpPr>
        <p:spPr/>
        <p:txBody>
          <a:bodyPr/>
          <a:lstStyle/>
          <a:p>
            <a:r>
              <a:rPr lang="en-US"/>
              <a:t>Title style – 1 line only</a:t>
            </a:r>
          </a:p>
        </p:txBody>
      </p:sp>
      <p:sp>
        <p:nvSpPr>
          <p:cNvPr id="10" name="Subtitle">
            <a:extLst>
              <a:ext uri="{FF2B5EF4-FFF2-40B4-BE49-F238E27FC236}">
                <a16:creationId xmlns:a16="http://schemas.microsoft.com/office/drawing/2014/main" id="{81176E8F-2808-460E-AE32-FB85364C716A}"/>
              </a:ext>
            </a:extLst>
          </p:cNvPr>
          <p:cNvSpPr>
            <a:spLocks noGrp="1"/>
          </p:cNvSpPr>
          <p:nvPr>
            <p:ph type="subTitle" idx="14" hasCustomPrompt="1"/>
          </p:nvPr>
        </p:nvSpPr>
        <p:spPr>
          <a:xfrm>
            <a:off x="526912" y="1008938"/>
            <a:ext cx="11134998"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tx1"/>
                </a:solidFill>
              </a:defRPr>
            </a:lvl1pPr>
            <a:lvl2pPr marL="0" indent="0" algn="l">
              <a:spcBef>
                <a:spcPts val="0"/>
              </a:spcBef>
              <a:spcAft>
                <a:spcPts val="0"/>
              </a:spcAft>
              <a:buFont typeface="Arial" panose="020B0604020202020204" pitchFamily="34" charset="0"/>
              <a:buNone/>
              <a:defRPr sz="1800">
                <a:solidFill>
                  <a:schemeClr val="tx1"/>
                </a:solidFill>
              </a:defRPr>
            </a:lvl2pPr>
            <a:lvl3pPr marL="0" indent="0" algn="l">
              <a:spcBef>
                <a:spcPts val="0"/>
              </a:spcBef>
              <a:spcAft>
                <a:spcPts val="0"/>
              </a:spcAft>
              <a:buFont typeface="Arial" panose="020B0604020202020204" pitchFamily="34" charset="0"/>
              <a:buNone/>
              <a:defRPr sz="1800" b="1">
                <a:solidFill>
                  <a:schemeClr val="accent1"/>
                </a:solidFill>
              </a:defRPr>
            </a:lvl3pPr>
            <a:lvl4pPr marL="0" indent="0" algn="l">
              <a:spcBef>
                <a:spcPts val="0"/>
              </a:spcBef>
              <a:spcAft>
                <a:spcPts val="0"/>
              </a:spcAft>
              <a:buFont typeface="Arial" panose="020B0604020202020204" pitchFamily="34" charset="0"/>
              <a:buNone/>
              <a:defRPr sz="1800">
                <a:solidFill>
                  <a:schemeClr val="tx1"/>
                </a:solidFill>
              </a:defRPr>
            </a:lvl4pPr>
            <a:lvl5pPr marL="0" indent="0" algn="l">
              <a:spcBef>
                <a:spcPts val="0"/>
              </a:spcBef>
              <a:spcAft>
                <a:spcPts val="0"/>
              </a:spcAft>
              <a:buFont typeface="Arial" panose="020B0604020202020204" pitchFamily="34" charset="0"/>
              <a:buNone/>
              <a:defRPr sz="1800">
                <a:solidFill>
                  <a:schemeClr val="tx1"/>
                </a:solidFill>
              </a:defRPr>
            </a:lvl5pPr>
            <a:lvl6pPr marL="0" indent="0" algn="l">
              <a:spcBef>
                <a:spcPts val="0"/>
              </a:spcBef>
              <a:spcAft>
                <a:spcPts val="0"/>
              </a:spcAft>
              <a:buFont typeface="Arial" panose="020B0604020202020204" pitchFamily="34" charset="0"/>
              <a:buNone/>
              <a:defRPr sz="1800">
                <a:solidFill>
                  <a:schemeClr val="tx1"/>
                </a:solidFill>
              </a:defRPr>
            </a:lvl6pPr>
            <a:lvl7pPr marL="0" indent="0" algn="l">
              <a:spcBef>
                <a:spcPts val="0"/>
              </a:spcBef>
              <a:spcAft>
                <a:spcPts val="0"/>
              </a:spcAft>
              <a:buFont typeface="Arial" panose="020B0604020202020204" pitchFamily="34" charset="0"/>
              <a:buNone/>
              <a:defRPr sz="1800">
                <a:solidFill>
                  <a:schemeClr val="tx1"/>
                </a:solidFill>
              </a:defRPr>
            </a:lvl7pPr>
            <a:lvl8pPr marL="0" indent="0" algn="l">
              <a:spcBef>
                <a:spcPts val="0"/>
              </a:spcBef>
              <a:spcAft>
                <a:spcPts val="0"/>
              </a:spcAft>
              <a:buFont typeface="Arial" panose="020B0604020202020204" pitchFamily="34" charset="0"/>
              <a:buNone/>
              <a:defRPr sz="1800">
                <a:solidFill>
                  <a:schemeClr val="tx1"/>
                </a:solidFill>
              </a:defRPr>
            </a:lvl8pPr>
            <a:lvl9pPr marL="0" indent="0" algn="l">
              <a:spcBef>
                <a:spcPts val="0"/>
              </a:spcBef>
              <a:spcAft>
                <a:spcPts val="0"/>
              </a:spcAft>
              <a:buFont typeface="Arial" panose="020B0604020202020204" pitchFamily="34" charset="0"/>
              <a:buNone/>
              <a:defRPr sz="1800">
                <a:solidFill>
                  <a:schemeClr val="tx1"/>
                </a:solidFill>
              </a:defRPr>
            </a:lvl9pPr>
          </a:lstStyle>
          <a:p>
            <a:pPr lvl="0"/>
            <a:r>
              <a:rPr lang="en-US"/>
              <a:t>Subtitle – 1 line only</a:t>
            </a:r>
          </a:p>
        </p:txBody>
      </p:sp>
    </p:spTree>
    <p:extLst>
      <p:ext uri="{BB962C8B-B14F-4D97-AF65-F5344CB8AC3E}">
        <p14:creationId xmlns:p14="http://schemas.microsoft.com/office/powerpoint/2010/main" val="1864495872"/>
      </p:ext>
    </p:extLst>
  </p:cSld>
  <p:clrMapOvr>
    <a:masterClrMapping/>
  </p:clrMapOvr>
  <p:transition>
    <p:fade/>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Title and Content (Stone)">
    <p:bg>
      <p:bgPr>
        <a:solidFill>
          <a:schemeClr val="bg2"/>
        </a:solidFill>
        <a:effectLst/>
      </p:bgPr>
    </p:bg>
    <p:spTree>
      <p:nvGrpSpPr>
        <p:cNvPr id="1" name=""/>
        <p:cNvGrpSpPr/>
        <p:nvPr/>
      </p:nvGrpSpPr>
      <p:grpSpPr>
        <a:xfrm>
          <a:off x="0" y="0"/>
          <a:ext cx="0" cy="0"/>
          <a:chOff x="0" y="0"/>
          <a:chExt cx="0" cy="0"/>
        </a:xfrm>
      </p:grpSpPr>
      <p:sp>
        <p:nvSpPr>
          <p:cNvPr id="9" name="Slide Number">
            <a:extLst>
              <a:ext uri="{FF2B5EF4-FFF2-40B4-BE49-F238E27FC236}">
                <a16:creationId xmlns:a16="http://schemas.microsoft.com/office/drawing/2014/main" id="{53D2C0E4-7B71-4691-9CAB-81B6780FB85B}"/>
              </a:ext>
            </a:extLst>
          </p:cNvPr>
          <p:cNvSpPr>
            <a:spLocks noGrp="1"/>
          </p:cNvSpPr>
          <p:nvPr>
            <p:ph type="sldNum" sz="quarter" idx="16"/>
          </p:nvPr>
        </p:nvSpPr>
        <p:spPr/>
        <p:txBody>
          <a:bodyPr/>
          <a:lstStyle/>
          <a:p>
            <a:pPr defTabSz="1218866"/>
            <a:fld id="{2490C926-4C7A-4456-B603-8FB00524CD8E}" type="slidenum">
              <a:rPr lang="en-GB" smtClean="0">
                <a:solidFill>
                  <a:prstClr val="black"/>
                </a:solidFill>
              </a:rPr>
              <a:pPr defTabSz="1218866"/>
              <a:t>‹#›</a:t>
            </a:fld>
            <a:endParaRPr lang="en-GB">
              <a:solidFill>
                <a:prstClr val="black"/>
              </a:solidFill>
            </a:endParaRPr>
          </a:p>
        </p:txBody>
      </p:sp>
      <p:sp>
        <p:nvSpPr>
          <p:cNvPr id="6" name="Content">
            <a:extLst>
              <a:ext uri="{FF2B5EF4-FFF2-40B4-BE49-F238E27FC236}">
                <a16:creationId xmlns:a16="http://schemas.microsoft.com/office/drawing/2014/main" id="{290F6EDB-1A60-4AC5-81A6-9A2367ED5203}"/>
              </a:ext>
            </a:extLst>
          </p:cNvPr>
          <p:cNvSpPr>
            <a:spLocks noGrp="1"/>
          </p:cNvSpPr>
          <p:nvPr>
            <p:ph idx="1" hasCustomPrompt="1"/>
          </p:nvPr>
        </p:nvSpPr>
        <p:spPr>
          <a:xfrm>
            <a:off x="526914" y="1701800"/>
            <a:ext cx="11134995" cy="4607984"/>
          </a:xfrm>
        </p:spPr>
        <p:txBody>
          <a:bodyPr/>
          <a:lstStyle>
            <a:lvl1pPr>
              <a:defRPr/>
            </a:lvl1pPr>
            <a:lvl3pPr>
              <a:buClr>
                <a:schemeClr val="accent1"/>
              </a:buClr>
              <a:defRPr/>
            </a:lvl3pPr>
            <a:lvl4pPr>
              <a:buClr>
                <a:schemeClr val="accent1"/>
              </a:buClr>
              <a:defRPr/>
            </a:lvl4pPr>
            <a:lvl5pPr>
              <a:buClr>
                <a:schemeClr val="accent1"/>
              </a:buClr>
              <a:defRPr/>
            </a:lvl5pPr>
            <a:lvl6pPr>
              <a:buNone/>
              <a:defRPr/>
            </a:lvl6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6AB30904-F5D0-4C1A-97CD-642C391E4E15}"/>
              </a:ext>
            </a:extLst>
          </p:cNvPr>
          <p:cNvSpPr>
            <a:spLocks noGrp="1"/>
          </p:cNvSpPr>
          <p:nvPr>
            <p:ph type="title" hasCustomPrompt="1"/>
          </p:nvPr>
        </p:nvSpPr>
        <p:spPr/>
        <p:txBody>
          <a:bodyPr/>
          <a:lstStyle/>
          <a:p>
            <a:r>
              <a:rPr lang="en-US"/>
              <a:t>Title style – 1 line only</a:t>
            </a:r>
          </a:p>
        </p:txBody>
      </p:sp>
      <p:sp>
        <p:nvSpPr>
          <p:cNvPr id="7" name="Subtitle">
            <a:extLst>
              <a:ext uri="{FF2B5EF4-FFF2-40B4-BE49-F238E27FC236}">
                <a16:creationId xmlns:a16="http://schemas.microsoft.com/office/drawing/2014/main" id="{CFFAB6CD-3D83-4CB7-80C3-D6012D72E453}"/>
              </a:ext>
            </a:extLst>
          </p:cNvPr>
          <p:cNvSpPr>
            <a:spLocks noGrp="1"/>
          </p:cNvSpPr>
          <p:nvPr>
            <p:ph type="subTitle" idx="14" hasCustomPrompt="1"/>
          </p:nvPr>
        </p:nvSpPr>
        <p:spPr>
          <a:xfrm>
            <a:off x="526912" y="1008938"/>
            <a:ext cx="11134998"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tx1"/>
                </a:solidFill>
              </a:defRPr>
            </a:lvl1pPr>
            <a:lvl2pPr marL="0" indent="0" algn="l">
              <a:spcBef>
                <a:spcPts val="0"/>
              </a:spcBef>
              <a:spcAft>
                <a:spcPts val="0"/>
              </a:spcAft>
              <a:buFont typeface="Arial" panose="020B0604020202020204" pitchFamily="34" charset="0"/>
              <a:buNone/>
              <a:defRPr sz="1800">
                <a:solidFill>
                  <a:schemeClr val="tx1"/>
                </a:solidFill>
              </a:defRPr>
            </a:lvl2pPr>
            <a:lvl3pPr marL="0" indent="0" algn="l">
              <a:spcBef>
                <a:spcPts val="0"/>
              </a:spcBef>
              <a:spcAft>
                <a:spcPts val="0"/>
              </a:spcAft>
              <a:buFont typeface="Arial" panose="020B0604020202020204" pitchFamily="34" charset="0"/>
              <a:buNone/>
              <a:defRPr sz="1800" b="1">
                <a:solidFill>
                  <a:schemeClr val="accent1"/>
                </a:solidFill>
              </a:defRPr>
            </a:lvl3pPr>
            <a:lvl4pPr marL="0" indent="0" algn="l">
              <a:spcBef>
                <a:spcPts val="0"/>
              </a:spcBef>
              <a:spcAft>
                <a:spcPts val="0"/>
              </a:spcAft>
              <a:buFont typeface="Arial" panose="020B0604020202020204" pitchFamily="34" charset="0"/>
              <a:buNone/>
              <a:defRPr sz="1800">
                <a:solidFill>
                  <a:schemeClr val="tx1"/>
                </a:solidFill>
              </a:defRPr>
            </a:lvl4pPr>
            <a:lvl5pPr marL="0" indent="0" algn="l">
              <a:spcBef>
                <a:spcPts val="0"/>
              </a:spcBef>
              <a:spcAft>
                <a:spcPts val="0"/>
              </a:spcAft>
              <a:buFont typeface="Arial" panose="020B0604020202020204" pitchFamily="34" charset="0"/>
              <a:buNone/>
              <a:defRPr sz="1800">
                <a:solidFill>
                  <a:schemeClr val="tx1"/>
                </a:solidFill>
              </a:defRPr>
            </a:lvl5pPr>
            <a:lvl6pPr marL="0" indent="0" algn="l">
              <a:spcBef>
                <a:spcPts val="0"/>
              </a:spcBef>
              <a:spcAft>
                <a:spcPts val="0"/>
              </a:spcAft>
              <a:buFont typeface="Arial" panose="020B0604020202020204" pitchFamily="34" charset="0"/>
              <a:buNone/>
              <a:defRPr sz="1800">
                <a:solidFill>
                  <a:schemeClr val="tx1"/>
                </a:solidFill>
              </a:defRPr>
            </a:lvl6pPr>
            <a:lvl7pPr marL="0" indent="0" algn="l">
              <a:spcBef>
                <a:spcPts val="0"/>
              </a:spcBef>
              <a:spcAft>
                <a:spcPts val="0"/>
              </a:spcAft>
              <a:buFont typeface="Arial" panose="020B0604020202020204" pitchFamily="34" charset="0"/>
              <a:buNone/>
              <a:defRPr sz="1800">
                <a:solidFill>
                  <a:schemeClr val="tx1"/>
                </a:solidFill>
              </a:defRPr>
            </a:lvl7pPr>
            <a:lvl8pPr marL="0" indent="0" algn="l">
              <a:spcBef>
                <a:spcPts val="0"/>
              </a:spcBef>
              <a:spcAft>
                <a:spcPts val="0"/>
              </a:spcAft>
              <a:buFont typeface="Arial" panose="020B0604020202020204" pitchFamily="34" charset="0"/>
              <a:buNone/>
              <a:defRPr sz="1800">
                <a:solidFill>
                  <a:schemeClr val="tx1"/>
                </a:solidFill>
              </a:defRPr>
            </a:lvl8pPr>
            <a:lvl9pPr marL="0" indent="0" algn="l">
              <a:spcBef>
                <a:spcPts val="0"/>
              </a:spcBef>
              <a:spcAft>
                <a:spcPts val="0"/>
              </a:spcAft>
              <a:buFont typeface="Arial" panose="020B0604020202020204" pitchFamily="34" charset="0"/>
              <a:buNone/>
              <a:defRPr sz="1800">
                <a:solidFill>
                  <a:schemeClr val="tx1"/>
                </a:solidFill>
              </a:defRPr>
            </a:lvl9pPr>
          </a:lstStyle>
          <a:p>
            <a:pPr lvl="0"/>
            <a:r>
              <a:rPr lang="en-US"/>
              <a:t>Subtitle – 1 line only</a:t>
            </a:r>
          </a:p>
        </p:txBody>
      </p:sp>
      <p:sp>
        <p:nvSpPr>
          <p:cNvPr id="3" name="Footer Placeholder 2">
            <a:extLst>
              <a:ext uri="{FF2B5EF4-FFF2-40B4-BE49-F238E27FC236}">
                <a16:creationId xmlns:a16="http://schemas.microsoft.com/office/drawing/2014/main" id="{9B7FF07C-B00E-44FC-A575-D81E0DDC0224}"/>
              </a:ext>
            </a:extLst>
          </p:cNvPr>
          <p:cNvSpPr>
            <a:spLocks noGrp="1"/>
          </p:cNvSpPr>
          <p:nvPr>
            <p:ph type="ftr" sz="quarter" idx="17"/>
          </p:nvPr>
        </p:nvSpPr>
        <p:spPr/>
        <p:txBody>
          <a:bodyPr/>
          <a:lstStyle/>
          <a:p>
            <a:endParaRPr lang="en-US"/>
          </a:p>
        </p:txBody>
      </p:sp>
    </p:spTree>
    <p:extLst>
      <p:ext uri="{BB962C8B-B14F-4D97-AF65-F5344CB8AC3E}">
        <p14:creationId xmlns:p14="http://schemas.microsoft.com/office/powerpoint/2010/main" val="167929976"/>
      </p:ext>
    </p:extLst>
  </p:cSld>
  <p:clrMapOvr>
    <a:masterClrMapping/>
  </p:clrMapOvr>
  <p:transition>
    <p:fade/>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preserve="1" userDrawn="1">
  <p:cSld name="Title and Content (Dark)">
    <p:bg>
      <p:bgPr>
        <a:solidFill>
          <a:schemeClr val="tx2"/>
        </a:solidFill>
        <a:effectLst/>
      </p:bgPr>
    </p:bg>
    <p:spTree>
      <p:nvGrpSpPr>
        <p:cNvPr id="1" name=""/>
        <p:cNvGrpSpPr/>
        <p:nvPr/>
      </p:nvGrpSpPr>
      <p:grpSpPr>
        <a:xfrm>
          <a:off x="0" y="0"/>
          <a:ext cx="0" cy="0"/>
          <a:chOff x="0" y="0"/>
          <a:chExt cx="0" cy="0"/>
        </a:xfrm>
      </p:grpSpPr>
      <p:sp>
        <p:nvSpPr>
          <p:cNvPr id="6" name="Content">
            <a:extLst>
              <a:ext uri="{FF2B5EF4-FFF2-40B4-BE49-F238E27FC236}">
                <a16:creationId xmlns:a16="http://schemas.microsoft.com/office/drawing/2014/main" id="{290F6EDB-1A60-4AC5-81A6-9A2367ED5203}"/>
              </a:ext>
            </a:extLst>
          </p:cNvPr>
          <p:cNvSpPr>
            <a:spLocks noGrp="1"/>
          </p:cNvSpPr>
          <p:nvPr>
            <p:ph idx="1" hasCustomPrompt="1"/>
          </p:nvPr>
        </p:nvSpPr>
        <p:spPr>
          <a:xfrm>
            <a:off x="526914" y="1701800"/>
            <a:ext cx="11134995" cy="4607984"/>
          </a:xfrm>
        </p:spPr>
        <p:txBody>
          <a:bodyPr/>
          <a:lstStyle>
            <a:lvl1pPr>
              <a:defRPr>
                <a:solidFill>
                  <a:schemeClr val="bg1"/>
                </a:solidFill>
              </a:defRPr>
            </a:lvl1pPr>
            <a:lvl2pPr>
              <a:defRPr>
                <a:solidFill>
                  <a:schemeClr val="bg1"/>
                </a:solidFill>
              </a:defRPr>
            </a:lvl2pPr>
            <a:lvl3pPr>
              <a:buClrTx/>
              <a:defRPr>
                <a:solidFill>
                  <a:schemeClr val="bg1"/>
                </a:solidFill>
              </a:defRPr>
            </a:lvl3pPr>
            <a:lvl4pPr>
              <a:buClrTx/>
              <a:defRPr>
                <a:solidFill>
                  <a:schemeClr val="bg1"/>
                </a:solidFill>
              </a:defRPr>
            </a:lvl4pPr>
            <a:lvl5pPr>
              <a:buClrTx/>
              <a:defRPr>
                <a:solidFill>
                  <a:schemeClr val="bg1"/>
                </a:solidFill>
              </a:defRPr>
            </a:lvl5pPr>
            <a:lvl6pPr>
              <a:buNone/>
              <a:defRPr>
                <a:solidFill>
                  <a:schemeClr val="bg1"/>
                </a:solidFill>
              </a:defRPr>
            </a:lvl6pPr>
            <a:lvl7pPr>
              <a:defRPr>
                <a:solidFill>
                  <a:schemeClr val="bg1"/>
                </a:solidFill>
              </a:defRPr>
            </a:lvl7pPr>
            <a:lvl8pPr>
              <a:buClrTx/>
              <a:defRPr>
                <a:solidFill>
                  <a:schemeClr val="bg1"/>
                </a:solidFill>
              </a:defRPr>
            </a:lvl8pPr>
            <a:lvl9pPr>
              <a:buClrTx/>
              <a:defRPr>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ubtitle">
            <a:extLst>
              <a:ext uri="{FF2B5EF4-FFF2-40B4-BE49-F238E27FC236}">
                <a16:creationId xmlns:a16="http://schemas.microsoft.com/office/drawing/2014/main" id="{97747906-0456-4AC5-A1CD-165520400078}"/>
              </a:ext>
            </a:extLst>
          </p:cNvPr>
          <p:cNvSpPr>
            <a:spLocks noGrp="1"/>
          </p:cNvSpPr>
          <p:nvPr>
            <p:ph type="subTitle" idx="14" hasCustomPrompt="1"/>
          </p:nvPr>
        </p:nvSpPr>
        <p:spPr>
          <a:xfrm>
            <a:off x="526912" y="1008938"/>
            <a:ext cx="11134998"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bg1"/>
                </a:solidFill>
              </a:defRPr>
            </a:lvl1pPr>
            <a:lvl2pPr marL="0" indent="0" algn="l">
              <a:spcBef>
                <a:spcPts val="0"/>
              </a:spcBef>
              <a:spcAft>
                <a:spcPts val="0"/>
              </a:spcAft>
              <a:buFont typeface="Arial" panose="020B0604020202020204" pitchFamily="34" charset="0"/>
              <a:buNone/>
              <a:defRPr sz="1800">
                <a:solidFill>
                  <a:schemeClr val="bg1"/>
                </a:solidFill>
              </a:defRPr>
            </a:lvl2pPr>
            <a:lvl3pPr marL="0" indent="0" algn="l">
              <a:spcBef>
                <a:spcPts val="0"/>
              </a:spcBef>
              <a:spcAft>
                <a:spcPts val="0"/>
              </a:spcAft>
              <a:buFont typeface="Arial" panose="020B0604020202020204" pitchFamily="34" charset="0"/>
              <a:buNone/>
              <a:defRPr sz="1800" b="1">
                <a:solidFill>
                  <a:schemeClr val="bg1"/>
                </a:solidFill>
              </a:defRPr>
            </a:lvl3pPr>
            <a:lvl4pPr marL="0" indent="0" algn="l">
              <a:spcBef>
                <a:spcPts val="0"/>
              </a:spcBef>
              <a:spcAft>
                <a:spcPts val="0"/>
              </a:spcAft>
              <a:buFont typeface="Arial" panose="020B0604020202020204" pitchFamily="34" charset="0"/>
              <a:buNone/>
              <a:defRPr sz="1400">
                <a:solidFill>
                  <a:schemeClr val="bg1"/>
                </a:solidFill>
              </a:defRPr>
            </a:lvl4pPr>
            <a:lvl5pPr marL="0" indent="0" algn="l">
              <a:spcBef>
                <a:spcPts val="0"/>
              </a:spcBef>
              <a:spcAft>
                <a:spcPts val="0"/>
              </a:spcAft>
              <a:buFont typeface="Arial" panose="020B0604020202020204" pitchFamily="34" charset="0"/>
              <a:buNone/>
              <a:defRPr sz="1200">
                <a:solidFill>
                  <a:schemeClr val="bg1"/>
                </a:solidFill>
              </a:defRPr>
            </a:lvl5pPr>
            <a:lvl6pPr marL="0" indent="0" algn="l">
              <a:spcBef>
                <a:spcPts val="0"/>
              </a:spcBef>
              <a:spcAft>
                <a:spcPts val="0"/>
              </a:spcAft>
              <a:buFont typeface="Arial" panose="020B0604020202020204" pitchFamily="34" charset="0"/>
              <a:buNone/>
              <a:defRPr sz="1200">
                <a:solidFill>
                  <a:schemeClr val="bg1"/>
                </a:solidFill>
              </a:defRPr>
            </a:lvl6pPr>
            <a:lvl7pPr marL="0" indent="0" algn="l">
              <a:spcBef>
                <a:spcPts val="0"/>
              </a:spcBef>
              <a:spcAft>
                <a:spcPts val="0"/>
              </a:spcAft>
              <a:buFont typeface="Arial" panose="020B0604020202020204" pitchFamily="34" charset="0"/>
              <a:buNone/>
              <a:defRPr sz="1200">
                <a:solidFill>
                  <a:schemeClr val="bg1"/>
                </a:solidFill>
              </a:defRPr>
            </a:lvl7pPr>
            <a:lvl8pPr marL="0" indent="0" algn="l">
              <a:spcBef>
                <a:spcPts val="0"/>
              </a:spcBef>
              <a:spcAft>
                <a:spcPts val="0"/>
              </a:spcAft>
              <a:buFont typeface="Arial" panose="020B0604020202020204" pitchFamily="34" charset="0"/>
              <a:buNone/>
              <a:defRPr sz="1200">
                <a:solidFill>
                  <a:schemeClr val="bg1"/>
                </a:solidFill>
              </a:defRPr>
            </a:lvl8pPr>
            <a:lvl9pPr marL="0" indent="0" algn="l">
              <a:spcBef>
                <a:spcPts val="0"/>
              </a:spcBef>
              <a:spcAft>
                <a:spcPts val="0"/>
              </a:spcAft>
              <a:buFont typeface="Arial" panose="020B0604020202020204" pitchFamily="34" charset="0"/>
              <a:buNone/>
              <a:defRPr sz="1200">
                <a:solidFill>
                  <a:schemeClr val="bg1"/>
                </a:solidFill>
              </a:defRPr>
            </a:lvl9pPr>
          </a:lstStyle>
          <a:p>
            <a:pPr lvl="0"/>
            <a:r>
              <a:rPr lang="en-US"/>
              <a:t>Subtitle – 1 line only</a:t>
            </a:r>
          </a:p>
        </p:txBody>
      </p:sp>
      <p:sp>
        <p:nvSpPr>
          <p:cNvPr id="2" name="Title">
            <a:extLst>
              <a:ext uri="{FF2B5EF4-FFF2-40B4-BE49-F238E27FC236}">
                <a16:creationId xmlns:a16="http://schemas.microsoft.com/office/drawing/2014/main" id="{6AB30904-F5D0-4C1A-97CD-642C391E4E15}"/>
              </a:ext>
            </a:extLst>
          </p:cNvPr>
          <p:cNvSpPr>
            <a:spLocks noGrp="1"/>
          </p:cNvSpPr>
          <p:nvPr>
            <p:ph type="title" hasCustomPrompt="1"/>
          </p:nvPr>
        </p:nvSpPr>
        <p:spPr/>
        <p:txBody>
          <a:bodyPr/>
          <a:lstStyle>
            <a:lvl1pPr>
              <a:defRPr>
                <a:solidFill>
                  <a:schemeClr val="bg1"/>
                </a:solidFill>
              </a:defRPr>
            </a:lvl1pPr>
          </a:lstStyle>
          <a:p>
            <a:r>
              <a:rPr lang="en-US"/>
              <a:t>Title style – 1 line only</a:t>
            </a:r>
          </a:p>
        </p:txBody>
      </p:sp>
      <p:sp>
        <p:nvSpPr>
          <p:cNvPr id="12" name="Slide Number">
            <a:extLst>
              <a:ext uri="{FF2B5EF4-FFF2-40B4-BE49-F238E27FC236}">
                <a16:creationId xmlns:a16="http://schemas.microsoft.com/office/drawing/2014/main" id="{C24330B0-CBEF-428E-9779-AD56DFE7420D}"/>
              </a:ext>
            </a:extLst>
          </p:cNvPr>
          <p:cNvSpPr>
            <a:spLocks noGrp="1"/>
          </p:cNvSpPr>
          <p:nvPr>
            <p:ph type="sldNum" sz="quarter" idx="4"/>
          </p:nvPr>
        </p:nvSpPr>
        <p:spPr>
          <a:xfrm>
            <a:off x="11094180" y="6552214"/>
            <a:ext cx="567595" cy="131235"/>
          </a:xfrm>
          <a:prstGeom prst="rect">
            <a:avLst/>
          </a:prstGeom>
        </p:spPr>
        <p:txBody>
          <a:bodyPr vert="horz" lIns="0" tIns="0" rIns="0" bIns="0" rtlCol="0" anchor="t" anchorCtr="0"/>
          <a:lstStyle>
            <a:lvl1pPr algn="r">
              <a:defRPr sz="900">
                <a:solidFill>
                  <a:schemeClr val="bg1"/>
                </a:solidFill>
              </a:defRPr>
            </a:lvl1pPr>
          </a:lstStyle>
          <a:p>
            <a:pPr defTabSz="1218866"/>
            <a:fld id="{2490C926-4C7A-4456-B603-8FB00524CD8E}" type="slidenum">
              <a:rPr lang="en-GB" smtClean="0"/>
              <a:pPr defTabSz="1218866"/>
              <a:t>‹#›</a:t>
            </a:fld>
            <a:endParaRPr lang="en-GB"/>
          </a:p>
        </p:txBody>
      </p:sp>
      <p:sp>
        <p:nvSpPr>
          <p:cNvPr id="16" name="FOOTER">
            <a:extLst>
              <a:ext uri="{FF2B5EF4-FFF2-40B4-BE49-F238E27FC236}">
                <a16:creationId xmlns:a16="http://schemas.microsoft.com/office/drawing/2014/main" id="{5283A01D-6B0C-472E-BD8B-4753030AAA04}"/>
              </a:ext>
            </a:extLst>
          </p:cNvPr>
          <p:cNvSpPr>
            <a:spLocks noGrp="1"/>
          </p:cNvSpPr>
          <p:nvPr>
            <p:ph type="ftr" sz="quarter" idx="3"/>
          </p:nvPr>
        </p:nvSpPr>
        <p:spPr>
          <a:xfrm>
            <a:off x="3594574" y="6540333"/>
            <a:ext cx="4999678" cy="143116"/>
          </a:xfrm>
          <a:prstGeom prst="rect">
            <a:avLst/>
          </a:prstGeom>
        </p:spPr>
        <p:txBody>
          <a:bodyPr vert="horz" lIns="0" tIns="0" rIns="0" bIns="0" rtlCol="0" anchor="ctr"/>
          <a:lstStyle>
            <a:lvl1pPr algn="ctr">
              <a:defRPr sz="900">
                <a:solidFill>
                  <a:schemeClr val="bg1"/>
                </a:solidFill>
              </a:defRPr>
            </a:lvl1pPr>
          </a:lstStyle>
          <a:p>
            <a:endParaRPr lang="en-US"/>
          </a:p>
        </p:txBody>
      </p:sp>
      <p:sp>
        <p:nvSpPr>
          <p:cNvPr id="17" name="MOTT MACDONALD" descr="{&quot;templafy&quot;:{&quot;id&quot;:&quot;cdd487c4-2a5e-4d3d-add4-6c5b0a390224&quot;}}" title="UserProfile.Language.PpEntity">
            <a:extLst>
              <a:ext uri="{FF2B5EF4-FFF2-40B4-BE49-F238E27FC236}">
                <a16:creationId xmlns:a16="http://schemas.microsoft.com/office/drawing/2014/main" id="{CA2F9CC8-C9D4-4CF3-95F5-D4271C2BD529}"/>
              </a:ext>
            </a:extLst>
          </p:cNvPr>
          <p:cNvSpPr txBox="1"/>
          <p:nvPr userDrawn="1"/>
        </p:nvSpPr>
        <p:spPr>
          <a:xfrm>
            <a:off x="526915" y="6540333"/>
            <a:ext cx="2200243" cy="143116"/>
          </a:xfrm>
          <a:prstGeom prst="rect">
            <a:avLst/>
          </a:prstGeom>
          <a:noFill/>
        </p:spPr>
        <p:txBody>
          <a:bodyPr wrap="square" lIns="0" tIns="0" rIns="0" bIns="0" rtlCol="0">
            <a:spAutoFit/>
          </a:bodyPr>
          <a:lstStyle/>
          <a:p>
            <a:r>
              <a:rPr lang="en-GB" sz="900">
                <a:solidFill>
                  <a:schemeClr val="bg1"/>
                </a:solidFill>
              </a:rPr>
              <a:t>Mott MacDonald</a:t>
            </a:r>
          </a:p>
        </p:txBody>
      </p:sp>
      <p:sp>
        <p:nvSpPr>
          <p:cNvPr id="18" name="CLASS" descr="{&quot;templafy&quot;:{&quot;id&quot;:&quot;57c587d0-f2e7-493b-8f36-2127110f6574&quot;}}" hidden="1">
            <a:extLst>
              <a:ext uri="{FF2B5EF4-FFF2-40B4-BE49-F238E27FC236}">
                <a16:creationId xmlns:a16="http://schemas.microsoft.com/office/drawing/2014/main" id="{C0C3D4E7-CB66-4AEA-A74F-65BD571609D3}"/>
              </a:ext>
            </a:extLst>
          </p:cNvPr>
          <p:cNvSpPr/>
          <p:nvPr userDrawn="1"/>
        </p:nvSpPr>
        <p:spPr>
          <a:xfrm>
            <a:off x="526917" y="178647"/>
            <a:ext cx="2651051" cy="1384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spAutoFit/>
          </a:bodyPr>
          <a:lstStyle/>
          <a:p>
            <a:pPr algn="l"/>
            <a:endParaRPr lang="en-GB" sz="900" b="1">
              <a:solidFill>
                <a:schemeClr val="bg1"/>
              </a:solidFill>
            </a:endParaRPr>
          </a:p>
        </p:txBody>
      </p:sp>
    </p:spTree>
    <p:extLst>
      <p:ext uri="{BB962C8B-B14F-4D97-AF65-F5344CB8AC3E}">
        <p14:creationId xmlns:p14="http://schemas.microsoft.com/office/powerpoint/2010/main" val="3817353413"/>
      </p:ext>
    </p:extLst>
  </p:cSld>
  <p:clrMapOvr>
    <a:masterClrMapping/>
  </p:clrMapOvr>
  <p:transition>
    <p:fade/>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Slide Number">
            <a:extLst>
              <a:ext uri="{FF2B5EF4-FFF2-40B4-BE49-F238E27FC236}">
                <a16:creationId xmlns:a16="http://schemas.microsoft.com/office/drawing/2014/main" id="{53D2C0E4-7B71-4691-9CAB-81B6780FB85B}"/>
              </a:ext>
            </a:extLst>
          </p:cNvPr>
          <p:cNvSpPr>
            <a:spLocks noGrp="1"/>
          </p:cNvSpPr>
          <p:nvPr>
            <p:ph type="sldNum" sz="quarter" idx="16"/>
          </p:nvPr>
        </p:nvSpPr>
        <p:spPr/>
        <p:txBody>
          <a:bodyPr/>
          <a:lstStyle/>
          <a:p>
            <a:pPr defTabSz="1218866"/>
            <a:fld id="{2490C926-4C7A-4456-B603-8FB00524CD8E}" type="slidenum">
              <a:rPr lang="en-GB" smtClean="0">
                <a:solidFill>
                  <a:prstClr val="black"/>
                </a:solidFill>
              </a:rPr>
              <a:pPr defTabSz="1218866"/>
              <a:t>‹#›</a:t>
            </a:fld>
            <a:endParaRPr lang="en-GB">
              <a:solidFill>
                <a:prstClr val="black"/>
              </a:solidFill>
            </a:endParaRPr>
          </a:p>
        </p:txBody>
      </p:sp>
      <p:sp>
        <p:nvSpPr>
          <p:cNvPr id="13" name="Content 2">
            <a:extLst>
              <a:ext uri="{FF2B5EF4-FFF2-40B4-BE49-F238E27FC236}">
                <a16:creationId xmlns:a16="http://schemas.microsoft.com/office/drawing/2014/main" id="{11EC136A-4658-4EEF-839E-AB82720C099F}"/>
              </a:ext>
            </a:extLst>
          </p:cNvPr>
          <p:cNvSpPr>
            <a:spLocks noGrp="1"/>
          </p:cNvSpPr>
          <p:nvPr>
            <p:ph idx="24" hasCustomPrompt="1"/>
          </p:nvPr>
        </p:nvSpPr>
        <p:spPr>
          <a:xfrm>
            <a:off x="6189662" y="1701800"/>
            <a:ext cx="5472248" cy="4607984"/>
          </a:xfrm>
        </p:spPr>
        <p:txBody>
          <a:bodyPr/>
          <a:lstStyle>
            <a:lvl1pPr>
              <a:defRPr/>
            </a:lvl1pPr>
            <a:lvl3pPr>
              <a:buClr>
                <a:schemeClr val="accent1"/>
              </a:buClr>
              <a:defRPr/>
            </a:lvl3pPr>
            <a:lvl4pPr>
              <a:buClr>
                <a:schemeClr val="accent1"/>
              </a:buClr>
              <a:defRPr/>
            </a:lvl4pPr>
            <a:lvl5pPr>
              <a:buClr>
                <a:schemeClr val="accent1"/>
              </a:buClr>
              <a:defRPr/>
            </a:lvl5pPr>
            <a:lvl6pPr>
              <a:buNone/>
              <a:defRPr/>
            </a:lvl6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6" name="Content 1">
            <a:extLst>
              <a:ext uri="{FF2B5EF4-FFF2-40B4-BE49-F238E27FC236}">
                <a16:creationId xmlns:a16="http://schemas.microsoft.com/office/drawing/2014/main" id="{290F6EDB-1A60-4AC5-81A6-9A2367ED5203}"/>
              </a:ext>
            </a:extLst>
          </p:cNvPr>
          <p:cNvSpPr>
            <a:spLocks noGrp="1"/>
          </p:cNvSpPr>
          <p:nvPr>
            <p:ph idx="1" hasCustomPrompt="1"/>
          </p:nvPr>
        </p:nvSpPr>
        <p:spPr>
          <a:xfrm>
            <a:off x="526915" y="1701800"/>
            <a:ext cx="5472248" cy="4607984"/>
          </a:xfrm>
        </p:spPr>
        <p:txBody>
          <a:bodyPr/>
          <a:lstStyle>
            <a:lvl1pPr>
              <a:defRPr/>
            </a:lvl1pPr>
            <a:lvl3pPr>
              <a:buClr>
                <a:schemeClr val="accent1"/>
              </a:buClr>
              <a:defRPr/>
            </a:lvl3pPr>
            <a:lvl4pPr>
              <a:buClr>
                <a:schemeClr val="accent1"/>
              </a:buClr>
              <a:defRPr/>
            </a:lvl4pPr>
            <a:lvl5pPr>
              <a:buClr>
                <a:schemeClr val="accent1"/>
              </a:buClr>
              <a:defRPr/>
            </a:lvl5pPr>
            <a:lvl6pPr>
              <a:buNone/>
              <a:defRPr/>
            </a:lvl6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6D71A18E-4FF3-4E22-8AFF-884CC89E50E5}"/>
              </a:ext>
            </a:extLst>
          </p:cNvPr>
          <p:cNvSpPr>
            <a:spLocks noGrp="1"/>
          </p:cNvSpPr>
          <p:nvPr>
            <p:ph type="title" hasCustomPrompt="1"/>
          </p:nvPr>
        </p:nvSpPr>
        <p:spPr/>
        <p:txBody>
          <a:bodyPr/>
          <a:lstStyle/>
          <a:p>
            <a:r>
              <a:rPr lang="en-US"/>
              <a:t>Title style – 1 line only</a:t>
            </a:r>
          </a:p>
        </p:txBody>
      </p:sp>
      <p:sp>
        <p:nvSpPr>
          <p:cNvPr id="8" name="Subtitle">
            <a:extLst>
              <a:ext uri="{FF2B5EF4-FFF2-40B4-BE49-F238E27FC236}">
                <a16:creationId xmlns:a16="http://schemas.microsoft.com/office/drawing/2014/main" id="{CA8B9774-B192-419D-9C8F-D95200F3C6E4}"/>
              </a:ext>
            </a:extLst>
          </p:cNvPr>
          <p:cNvSpPr>
            <a:spLocks noGrp="1"/>
          </p:cNvSpPr>
          <p:nvPr>
            <p:ph type="subTitle" idx="14" hasCustomPrompt="1"/>
          </p:nvPr>
        </p:nvSpPr>
        <p:spPr>
          <a:xfrm>
            <a:off x="526912" y="1008938"/>
            <a:ext cx="11134998"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tx1"/>
                </a:solidFill>
              </a:defRPr>
            </a:lvl1pPr>
            <a:lvl2pPr marL="0" indent="0" algn="l">
              <a:spcBef>
                <a:spcPts val="0"/>
              </a:spcBef>
              <a:spcAft>
                <a:spcPts val="0"/>
              </a:spcAft>
              <a:buFont typeface="Arial" panose="020B0604020202020204" pitchFamily="34" charset="0"/>
              <a:buNone/>
              <a:defRPr sz="1800">
                <a:solidFill>
                  <a:schemeClr val="tx1"/>
                </a:solidFill>
              </a:defRPr>
            </a:lvl2pPr>
            <a:lvl3pPr marL="0" indent="0" algn="l">
              <a:spcBef>
                <a:spcPts val="0"/>
              </a:spcBef>
              <a:spcAft>
                <a:spcPts val="0"/>
              </a:spcAft>
              <a:buFont typeface="Arial" panose="020B0604020202020204" pitchFamily="34" charset="0"/>
              <a:buNone/>
              <a:defRPr sz="1800" b="1">
                <a:solidFill>
                  <a:schemeClr val="accent1"/>
                </a:solidFill>
              </a:defRPr>
            </a:lvl3pPr>
            <a:lvl4pPr marL="0" indent="0" algn="l">
              <a:spcBef>
                <a:spcPts val="0"/>
              </a:spcBef>
              <a:spcAft>
                <a:spcPts val="0"/>
              </a:spcAft>
              <a:buFont typeface="Arial" panose="020B0604020202020204" pitchFamily="34" charset="0"/>
              <a:buNone/>
              <a:defRPr sz="1800">
                <a:solidFill>
                  <a:schemeClr val="tx1"/>
                </a:solidFill>
              </a:defRPr>
            </a:lvl4pPr>
            <a:lvl5pPr marL="0" indent="0" algn="l">
              <a:spcBef>
                <a:spcPts val="0"/>
              </a:spcBef>
              <a:spcAft>
                <a:spcPts val="0"/>
              </a:spcAft>
              <a:buFont typeface="Arial" panose="020B0604020202020204" pitchFamily="34" charset="0"/>
              <a:buNone/>
              <a:defRPr sz="1800">
                <a:solidFill>
                  <a:schemeClr val="tx1"/>
                </a:solidFill>
              </a:defRPr>
            </a:lvl5pPr>
            <a:lvl6pPr marL="0" indent="0" algn="l">
              <a:spcBef>
                <a:spcPts val="0"/>
              </a:spcBef>
              <a:spcAft>
                <a:spcPts val="0"/>
              </a:spcAft>
              <a:buFont typeface="Arial" panose="020B0604020202020204" pitchFamily="34" charset="0"/>
              <a:buNone/>
              <a:defRPr sz="1800">
                <a:solidFill>
                  <a:schemeClr val="tx1"/>
                </a:solidFill>
              </a:defRPr>
            </a:lvl6pPr>
            <a:lvl7pPr marL="0" indent="0" algn="l">
              <a:spcBef>
                <a:spcPts val="0"/>
              </a:spcBef>
              <a:spcAft>
                <a:spcPts val="0"/>
              </a:spcAft>
              <a:buFont typeface="Arial" panose="020B0604020202020204" pitchFamily="34" charset="0"/>
              <a:buNone/>
              <a:defRPr sz="1800">
                <a:solidFill>
                  <a:schemeClr val="tx1"/>
                </a:solidFill>
              </a:defRPr>
            </a:lvl7pPr>
            <a:lvl8pPr marL="0" indent="0" algn="l">
              <a:spcBef>
                <a:spcPts val="0"/>
              </a:spcBef>
              <a:spcAft>
                <a:spcPts val="0"/>
              </a:spcAft>
              <a:buFont typeface="Arial" panose="020B0604020202020204" pitchFamily="34" charset="0"/>
              <a:buNone/>
              <a:defRPr sz="1800">
                <a:solidFill>
                  <a:schemeClr val="tx1"/>
                </a:solidFill>
              </a:defRPr>
            </a:lvl8pPr>
            <a:lvl9pPr marL="0" indent="0" algn="l">
              <a:spcBef>
                <a:spcPts val="0"/>
              </a:spcBef>
              <a:spcAft>
                <a:spcPts val="0"/>
              </a:spcAft>
              <a:buFont typeface="Arial" panose="020B0604020202020204" pitchFamily="34" charset="0"/>
              <a:buNone/>
              <a:defRPr sz="1800">
                <a:solidFill>
                  <a:schemeClr val="tx1"/>
                </a:solidFill>
              </a:defRPr>
            </a:lvl9pPr>
          </a:lstStyle>
          <a:p>
            <a:pPr lvl="0"/>
            <a:r>
              <a:rPr lang="en-US"/>
              <a:t>Subtitle – 1 line only</a:t>
            </a:r>
          </a:p>
        </p:txBody>
      </p:sp>
      <p:sp>
        <p:nvSpPr>
          <p:cNvPr id="3" name="Footer Placeholder 2">
            <a:extLst>
              <a:ext uri="{FF2B5EF4-FFF2-40B4-BE49-F238E27FC236}">
                <a16:creationId xmlns:a16="http://schemas.microsoft.com/office/drawing/2014/main" id="{D6CB9000-B880-4781-BB1E-BA981984341B}"/>
              </a:ext>
            </a:extLst>
          </p:cNvPr>
          <p:cNvSpPr>
            <a:spLocks noGrp="1"/>
          </p:cNvSpPr>
          <p:nvPr>
            <p:ph type="ftr" sz="quarter" idx="25"/>
          </p:nvPr>
        </p:nvSpPr>
        <p:spPr/>
        <p:txBody>
          <a:bodyPr/>
          <a:lstStyle/>
          <a:p>
            <a:endParaRPr lang="en-US"/>
          </a:p>
        </p:txBody>
      </p:sp>
    </p:spTree>
    <p:extLst>
      <p:ext uri="{BB962C8B-B14F-4D97-AF65-F5344CB8AC3E}">
        <p14:creationId xmlns:p14="http://schemas.microsoft.com/office/powerpoint/2010/main" val="2934277963"/>
      </p:ext>
    </p:extLst>
  </p:cSld>
  <p:clrMapOvr>
    <a:masterClrMapping/>
  </p:clrMapOvr>
  <p:transition>
    <p:fade/>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Two Content (Stone)">
    <p:bg>
      <p:bgPr>
        <a:solidFill>
          <a:schemeClr val="bg2"/>
        </a:solidFill>
        <a:effectLst/>
      </p:bgPr>
    </p:bg>
    <p:spTree>
      <p:nvGrpSpPr>
        <p:cNvPr id="1" name=""/>
        <p:cNvGrpSpPr/>
        <p:nvPr/>
      </p:nvGrpSpPr>
      <p:grpSpPr>
        <a:xfrm>
          <a:off x="0" y="0"/>
          <a:ext cx="0" cy="0"/>
          <a:chOff x="0" y="0"/>
          <a:chExt cx="0" cy="0"/>
        </a:xfrm>
      </p:grpSpPr>
      <p:sp>
        <p:nvSpPr>
          <p:cNvPr id="9" name="Slide Number">
            <a:extLst>
              <a:ext uri="{FF2B5EF4-FFF2-40B4-BE49-F238E27FC236}">
                <a16:creationId xmlns:a16="http://schemas.microsoft.com/office/drawing/2014/main" id="{53D2C0E4-7B71-4691-9CAB-81B6780FB85B}"/>
              </a:ext>
            </a:extLst>
          </p:cNvPr>
          <p:cNvSpPr>
            <a:spLocks noGrp="1"/>
          </p:cNvSpPr>
          <p:nvPr>
            <p:ph type="sldNum" sz="quarter" idx="16"/>
          </p:nvPr>
        </p:nvSpPr>
        <p:spPr/>
        <p:txBody>
          <a:bodyPr/>
          <a:lstStyle/>
          <a:p>
            <a:pPr defTabSz="1218866"/>
            <a:fld id="{2490C926-4C7A-4456-B603-8FB00524CD8E}" type="slidenum">
              <a:rPr lang="en-GB" smtClean="0">
                <a:solidFill>
                  <a:prstClr val="black"/>
                </a:solidFill>
              </a:rPr>
              <a:pPr defTabSz="1218866"/>
              <a:t>‹#›</a:t>
            </a:fld>
            <a:endParaRPr lang="en-GB">
              <a:solidFill>
                <a:prstClr val="black"/>
              </a:solidFill>
            </a:endParaRPr>
          </a:p>
        </p:txBody>
      </p:sp>
      <p:sp>
        <p:nvSpPr>
          <p:cNvPr id="13" name="Content 2">
            <a:extLst>
              <a:ext uri="{FF2B5EF4-FFF2-40B4-BE49-F238E27FC236}">
                <a16:creationId xmlns:a16="http://schemas.microsoft.com/office/drawing/2014/main" id="{11EC136A-4658-4EEF-839E-AB82720C099F}"/>
              </a:ext>
            </a:extLst>
          </p:cNvPr>
          <p:cNvSpPr>
            <a:spLocks noGrp="1"/>
          </p:cNvSpPr>
          <p:nvPr>
            <p:ph idx="24" hasCustomPrompt="1"/>
          </p:nvPr>
        </p:nvSpPr>
        <p:spPr>
          <a:xfrm>
            <a:off x="6189662" y="1701800"/>
            <a:ext cx="5472248" cy="4607984"/>
          </a:xfrm>
        </p:spPr>
        <p:txBody>
          <a:bodyPr/>
          <a:lstStyle>
            <a:lvl1pPr>
              <a:defRPr/>
            </a:lvl1pPr>
            <a:lvl3pPr>
              <a:buClr>
                <a:schemeClr val="accent1"/>
              </a:buClr>
              <a:defRPr/>
            </a:lvl3pPr>
            <a:lvl4pPr>
              <a:buClr>
                <a:schemeClr val="accent1"/>
              </a:buClr>
              <a:defRPr/>
            </a:lvl4pPr>
            <a:lvl5pPr>
              <a:buClr>
                <a:schemeClr val="accent1"/>
              </a:buClr>
              <a:defRPr/>
            </a:lvl5pPr>
            <a:lvl6pPr>
              <a:buNone/>
              <a:defRPr/>
            </a:lvl6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6" name="Content 1">
            <a:extLst>
              <a:ext uri="{FF2B5EF4-FFF2-40B4-BE49-F238E27FC236}">
                <a16:creationId xmlns:a16="http://schemas.microsoft.com/office/drawing/2014/main" id="{290F6EDB-1A60-4AC5-81A6-9A2367ED5203}"/>
              </a:ext>
            </a:extLst>
          </p:cNvPr>
          <p:cNvSpPr>
            <a:spLocks noGrp="1"/>
          </p:cNvSpPr>
          <p:nvPr>
            <p:ph idx="1" hasCustomPrompt="1"/>
          </p:nvPr>
        </p:nvSpPr>
        <p:spPr>
          <a:xfrm>
            <a:off x="526915" y="1701800"/>
            <a:ext cx="5472248" cy="4607984"/>
          </a:xfrm>
        </p:spPr>
        <p:txBody>
          <a:bodyPr/>
          <a:lstStyle>
            <a:lvl1pPr>
              <a:defRPr/>
            </a:lvl1pPr>
            <a:lvl3pPr>
              <a:buClr>
                <a:schemeClr val="accent1"/>
              </a:buClr>
              <a:defRPr/>
            </a:lvl3pPr>
            <a:lvl4pPr>
              <a:buClr>
                <a:schemeClr val="accent1"/>
              </a:buClr>
              <a:defRPr/>
            </a:lvl4pPr>
            <a:lvl5pPr>
              <a:buClr>
                <a:schemeClr val="accent1"/>
              </a:buClr>
              <a:defRPr/>
            </a:lvl5pPr>
            <a:lvl6pPr>
              <a:buNone/>
              <a:defRPr/>
            </a:lvl6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5A49BACF-04D2-4ED7-BB2F-ADE97552A66C}"/>
              </a:ext>
            </a:extLst>
          </p:cNvPr>
          <p:cNvSpPr>
            <a:spLocks noGrp="1"/>
          </p:cNvSpPr>
          <p:nvPr>
            <p:ph type="title" hasCustomPrompt="1"/>
          </p:nvPr>
        </p:nvSpPr>
        <p:spPr/>
        <p:txBody>
          <a:bodyPr/>
          <a:lstStyle/>
          <a:p>
            <a:r>
              <a:rPr lang="en-US"/>
              <a:t>Title style – 1 line only</a:t>
            </a:r>
          </a:p>
        </p:txBody>
      </p:sp>
      <p:sp>
        <p:nvSpPr>
          <p:cNvPr id="8" name="Subtitle">
            <a:extLst>
              <a:ext uri="{FF2B5EF4-FFF2-40B4-BE49-F238E27FC236}">
                <a16:creationId xmlns:a16="http://schemas.microsoft.com/office/drawing/2014/main" id="{8802280A-0D5B-4C66-A94C-D9C0BDA0A7D2}"/>
              </a:ext>
            </a:extLst>
          </p:cNvPr>
          <p:cNvSpPr>
            <a:spLocks noGrp="1"/>
          </p:cNvSpPr>
          <p:nvPr>
            <p:ph type="subTitle" idx="14" hasCustomPrompt="1"/>
          </p:nvPr>
        </p:nvSpPr>
        <p:spPr>
          <a:xfrm>
            <a:off x="526912" y="1008938"/>
            <a:ext cx="11134998"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tx1"/>
                </a:solidFill>
              </a:defRPr>
            </a:lvl1pPr>
            <a:lvl2pPr marL="0" indent="0" algn="l">
              <a:spcBef>
                <a:spcPts val="0"/>
              </a:spcBef>
              <a:spcAft>
                <a:spcPts val="0"/>
              </a:spcAft>
              <a:buFont typeface="Arial" panose="020B0604020202020204" pitchFamily="34" charset="0"/>
              <a:buNone/>
              <a:defRPr sz="1800">
                <a:solidFill>
                  <a:schemeClr val="tx1"/>
                </a:solidFill>
              </a:defRPr>
            </a:lvl2pPr>
            <a:lvl3pPr marL="0" indent="0" algn="l">
              <a:spcBef>
                <a:spcPts val="0"/>
              </a:spcBef>
              <a:spcAft>
                <a:spcPts val="0"/>
              </a:spcAft>
              <a:buFont typeface="Arial" panose="020B0604020202020204" pitchFamily="34" charset="0"/>
              <a:buNone/>
              <a:defRPr sz="1800" b="1">
                <a:solidFill>
                  <a:schemeClr val="accent1"/>
                </a:solidFill>
              </a:defRPr>
            </a:lvl3pPr>
            <a:lvl4pPr marL="0" indent="0" algn="l">
              <a:spcBef>
                <a:spcPts val="0"/>
              </a:spcBef>
              <a:spcAft>
                <a:spcPts val="0"/>
              </a:spcAft>
              <a:buFont typeface="Arial" panose="020B0604020202020204" pitchFamily="34" charset="0"/>
              <a:buNone/>
              <a:defRPr sz="1800">
                <a:solidFill>
                  <a:schemeClr val="tx1"/>
                </a:solidFill>
              </a:defRPr>
            </a:lvl4pPr>
            <a:lvl5pPr marL="0" indent="0" algn="l">
              <a:spcBef>
                <a:spcPts val="0"/>
              </a:spcBef>
              <a:spcAft>
                <a:spcPts val="0"/>
              </a:spcAft>
              <a:buFont typeface="Arial" panose="020B0604020202020204" pitchFamily="34" charset="0"/>
              <a:buNone/>
              <a:defRPr sz="1800">
                <a:solidFill>
                  <a:schemeClr val="tx1"/>
                </a:solidFill>
              </a:defRPr>
            </a:lvl5pPr>
            <a:lvl6pPr marL="0" indent="0" algn="l">
              <a:spcBef>
                <a:spcPts val="0"/>
              </a:spcBef>
              <a:spcAft>
                <a:spcPts val="0"/>
              </a:spcAft>
              <a:buFont typeface="Arial" panose="020B0604020202020204" pitchFamily="34" charset="0"/>
              <a:buNone/>
              <a:defRPr sz="1800">
                <a:solidFill>
                  <a:schemeClr val="tx1"/>
                </a:solidFill>
              </a:defRPr>
            </a:lvl6pPr>
            <a:lvl7pPr marL="0" indent="0" algn="l">
              <a:spcBef>
                <a:spcPts val="0"/>
              </a:spcBef>
              <a:spcAft>
                <a:spcPts val="0"/>
              </a:spcAft>
              <a:buFont typeface="Arial" panose="020B0604020202020204" pitchFamily="34" charset="0"/>
              <a:buNone/>
              <a:defRPr sz="1800">
                <a:solidFill>
                  <a:schemeClr val="tx1"/>
                </a:solidFill>
              </a:defRPr>
            </a:lvl7pPr>
            <a:lvl8pPr marL="0" indent="0" algn="l">
              <a:spcBef>
                <a:spcPts val="0"/>
              </a:spcBef>
              <a:spcAft>
                <a:spcPts val="0"/>
              </a:spcAft>
              <a:buFont typeface="Arial" panose="020B0604020202020204" pitchFamily="34" charset="0"/>
              <a:buNone/>
              <a:defRPr sz="1800">
                <a:solidFill>
                  <a:schemeClr val="tx1"/>
                </a:solidFill>
              </a:defRPr>
            </a:lvl8pPr>
            <a:lvl9pPr marL="0" indent="0" algn="l">
              <a:spcBef>
                <a:spcPts val="0"/>
              </a:spcBef>
              <a:spcAft>
                <a:spcPts val="0"/>
              </a:spcAft>
              <a:buFont typeface="Arial" panose="020B0604020202020204" pitchFamily="34" charset="0"/>
              <a:buNone/>
              <a:defRPr sz="1800">
                <a:solidFill>
                  <a:schemeClr val="tx1"/>
                </a:solidFill>
              </a:defRPr>
            </a:lvl9pPr>
          </a:lstStyle>
          <a:p>
            <a:pPr lvl="0"/>
            <a:r>
              <a:rPr lang="en-US"/>
              <a:t>Subtitle – 1 line only</a:t>
            </a:r>
          </a:p>
        </p:txBody>
      </p:sp>
      <p:sp>
        <p:nvSpPr>
          <p:cNvPr id="3" name="Footer Placeholder 2">
            <a:extLst>
              <a:ext uri="{FF2B5EF4-FFF2-40B4-BE49-F238E27FC236}">
                <a16:creationId xmlns:a16="http://schemas.microsoft.com/office/drawing/2014/main" id="{675CFB7C-D34B-4899-A072-581C87FB207C}"/>
              </a:ext>
            </a:extLst>
          </p:cNvPr>
          <p:cNvSpPr>
            <a:spLocks noGrp="1"/>
          </p:cNvSpPr>
          <p:nvPr>
            <p:ph type="ftr" sz="quarter" idx="25"/>
          </p:nvPr>
        </p:nvSpPr>
        <p:spPr/>
        <p:txBody>
          <a:bodyPr/>
          <a:lstStyle/>
          <a:p>
            <a:endParaRPr lang="en-US"/>
          </a:p>
        </p:txBody>
      </p:sp>
    </p:spTree>
    <p:extLst>
      <p:ext uri="{BB962C8B-B14F-4D97-AF65-F5344CB8AC3E}">
        <p14:creationId xmlns:p14="http://schemas.microsoft.com/office/powerpoint/2010/main" val="3267474131"/>
      </p:ext>
    </p:extLst>
  </p:cSld>
  <p:clrMapOvr>
    <a:masterClrMapping/>
  </p:clrMapOvr>
  <p:transition>
    <p:fade/>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preserve="1" userDrawn="1">
  <p:cSld name="Two Content (Dark)">
    <p:bg>
      <p:bgPr>
        <a:solidFill>
          <a:schemeClr val="tx2"/>
        </a:solidFill>
        <a:effectLst/>
      </p:bgPr>
    </p:bg>
    <p:spTree>
      <p:nvGrpSpPr>
        <p:cNvPr id="1" name=""/>
        <p:cNvGrpSpPr/>
        <p:nvPr/>
      </p:nvGrpSpPr>
      <p:grpSpPr>
        <a:xfrm>
          <a:off x="0" y="0"/>
          <a:ext cx="0" cy="0"/>
          <a:chOff x="0" y="0"/>
          <a:chExt cx="0" cy="0"/>
        </a:xfrm>
      </p:grpSpPr>
      <p:sp>
        <p:nvSpPr>
          <p:cNvPr id="10" name="Content">
            <a:extLst>
              <a:ext uri="{FF2B5EF4-FFF2-40B4-BE49-F238E27FC236}">
                <a16:creationId xmlns:a16="http://schemas.microsoft.com/office/drawing/2014/main" id="{08FC428E-EBD0-4247-AFD6-6704374D43AA}"/>
              </a:ext>
            </a:extLst>
          </p:cNvPr>
          <p:cNvSpPr>
            <a:spLocks noGrp="1"/>
          </p:cNvSpPr>
          <p:nvPr>
            <p:ph idx="1" hasCustomPrompt="1"/>
          </p:nvPr>
        </p:nvSpPr>
        <p:spPr>
          <a:xfrm>
            <a:off x="526915" y="1701800"/>
            <a:ext cx="5480186" cy="4607984"/>
          </a:xfrm>
        </p:spPr>
        <p:txBody>
          <a:bodyPr/>
          <a:lstStyle>
            <a:lvl1pPr>
              <a:defRPr>
                <a:solidFill>
                  <a:schemeClr val="bg1"/>
                </a:solidFill>
              </a:defRPr>
            </a:lvl1pPr>
            <a:lvl2pPr>
              <a:defRPr>
                <a:solidFill>
                  <a:schemeClr val="bg1"/>
                </a:solidFill>
              </a:defRPr>
            </a:lvl2pPr>
            <a:lvl3pPr>
              <a:buClrTx/>
              <a:defRPr>
                <a:solidFill>
                  <a:schemeClr val="bg1"/>
                </a:solidFill>
              </a:defRPr>
            </a:lvl3pPr>
            <a:lvl4pPr>
              <a:buClrTx/>
              <a:defRPr>
                <a:solidFill>
                  <a:schemeClr val="bg1"/>
                </a:solidFill>
              </a:defRPr>
            </a:lvl4pPr>
            <a:lvl5pPr>
              <a:buClrTx/>
              <a:defRPr>
                <a:solidFill>
                  <a:schemeClr val="bg1"/>
                </a:solidFill>
              </a:defRPr>
            </a:lvl5pPr>
            <a:lvl6pPr>
              <a:buNone/>
              <a:defRPr>
                <a:solidFill>
                  <a:schemeClr val="bg1"/>
                </a:solidFill>
              </a:defRPr>
            </a:lvl6pPr>
            <a:lvl7pPr>
              <a:defRPr>
                <a:solidFill>
                  <a:schemeClr val="bg1"/>
                </a:solidFill>
              </a:defRPr>
            </a:lvl7pPr>
            <a:lvl8pPr>
              <a:buClrTx/>
              <a:defRPr>
                <a:solidFill>
                  <a:schemeClr val="bg1"/>
                </a:solidFill>
              </a:defRPr>
            </a:lvl8pPr>
            <a:lvl9pPr>
              <a:buClrTx/>
              <a:defRPr>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a:extLst>
              <a:ext uri="{FF2B5EF4-FFF2-40B4-BE49-F238E27FC236}">
                <a16:creationId xmlns:a16="http://schemas.microsoft.com/office/drawing/2014/main" id="{296E59DD-DB6C-435A-9116-1314C5389FD5}"/>
              </a:ext>
            </a:extLst>
          </p:cNvPr>
          <p:cNvSpPr>
            <a:spLocks noGrp="1"/>
          </p:cNvSpPr>
          <p:nvPr>
            <p:ph idx="18" hasCustomPrompt="1"/>
          </p:nvPr>
        </p:nvSpPr>
        <p:spPr>
          <a:xfrm>
            <a:off x="6181724" y="1701800"/>
            <a:ext cx="5480186" cy="4607984"/>
          </a:xfrm>
        </p:spPr>
        <p:txBody>
          <a:bodyPr/>
          <a:lstStyle>
            <a:lvl1pPr>
              <a:defRPr>
                <a:solidFill>
                  <a:schemeClr val="bg1"/>
                </a:solidFill>
              </a:defRPr>
            </a:lvl1pPr>
            <a:lvl2pPr>
              <a:defRPr>
                <a:solidFill>
                  <a:schemeClr val="bg1"/>
                </a:solidFill>
              </a:defRPr>
            </a:lvl2pPr>
            <a:lvl3pPr>
              <a:buClrTx/>
              <a:defRPr>
                <a:solidFill>
                  <a:schemeClr val="bg1"/>
                </a:solidFill>
              </a:defRPr>
            </a:lvl3pPr>
            <a:lvl4pPr>
              <a:buClrTx/>
              <a:defRPr>
                <a:solidFill>
                  <a:schemeClr val="bg1"/>
                </a:solidFill>
              </a:defRPr>
            </a:lvl4pPr>
            <a:lvl5pPr>
              <a:buClrTx/>
              <a:defRPr>
                <a:solidFill>
                  <a:schemeClr val="bg1"/>
                </a:solidFill>
              </a:defRPr>
            </a:lvl5pPr>
            <a:lvl6pPr>
              <a:buNone/>
              <a:defRPr>
                <a:solidFill>
                  <a:schemeClr val="bg1"/>
                </a:solidFill>
              </a:defRPr>
            </a:lvl6pPr>
            <a:lvl7pPr>
              <a:defRPr>
                <a:solidFill>
                  <a:schemeClr val="bg1"/>
                </a:solidFill>
              </a:defRPr>
            </a:lvl7pPr>
            <a:lvl8pPr>
              <a:buClrTx/>
              <a:defRPr>
                <a:solidFill>
                  <a:schemeClr val="bg1"/>
                </a:solidFill>
              </a:defRPr>
            </a:lvl8pPr>
            <a:lvl9pPr>
              <a:buClrTx/>
              <a:defRPr>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ubtitle">
            <a:extLst>
              <a:ext uri="{FF2B5EF4-FFF2-40B4-BE49-F238E27FC236}">
                <a16:creationId xmlns:a16="http://schemas.microsoft.com/office/drawing/2014/main" id="{7996A876-C275-4267-8912-5EF60659D252}"/>
              </a:ext>
            </a:extLst>
          </p:cNvPr>
          <p:cNvSpPr>
            <a:spLocks noGrp="1"/>
          </p:cNvSpPr>
          <p:nvPr>
            <p:ph type="subTitle" idx="14" hasCustomPrompt="1"/>
          </p:nvPr>
        </p:nvSpPr>
        <p:spPr>
          <a:xfrm>
            <a:off x="526912" y="1008938"/>
            <a:ext cx="11134998"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bg1"/>
                </a:solidFill>
              </a:defRPr>
            </a:lvl1pPr>
            <a:lvl2pPr marL="0" indent="0" algn="l">
              <a:spcBef>
                <a:spcPts val="0"/>
              </a:spcBef>
              <a:spcAft>
                <a:spcPts val="0"/>
              </a:spcAft>
              <a:buFont typeface="Arial" panose="020B0604020202020204" pitchFamily="34" charset="0"/>
              <a:buNone/>
              <a:defRPr sz="1800">
                <a:solidFill>
                  <a:schemeClr val="bg1"/>
                </a:solidFill>
              </a:defRPr>
            </a:lvl2pPr>
            <a:lvl3pPr marL="0" indent="0" algn="l">
              <a:spcBef>
                <a:spcPts val="0"/>
              </a:spcBef>
              <a:spcAft>
                <a:spcPts val="0"/>
              </a:spcAft>
              <a:buFont typeface="Arial" panose="020B0604020202020204" pitchFamily="34" charset="0"/>
              <a:buNone/>
              <a:defRPr sz="1800" b="1">
                <a:solidFill>
                  <a:schemeClr val="bg1"/>
                </a:solidFill>
              </a:defRPr>
            </a:lvl3pPr>
            <a:lvl4pPr marL="0" indent="0" algn="l">
              <a:spcBef>
                <a:spcPts val="0"/>
              </a:spcBef>
              <a:spcAft>
                <a:spcPts val="0"/>
              </a:spcAft>
              <a:buFont typeface="Arial" panose="020B0604020202020204" pitchFamily="34" charset="0"/>
              <a:buNone/>
              <a:defRPr sz="1400">
                <a:solidFill>
                  <a:schemeClr val="bg1"/>
                </a:solidFill>
              </a:defRPr>
            </a:lvl4pPr>
            <a:lvl5pPr marL="0" indent="0" algn="l">
              <a:spcBef>
                <a:spcPts val="0"/>
              </a:spcBef>
              <a:spcAft>
                <a:spcPts val="0"/>
              </a:spcAft>
              <a:buFont typeface="Arial" panose="020B0604020202020204" pitchFamily="34" charset="0"/>
              <a:buNone/>
              <a:defRPr sz="1200">
                <a:solidFill>
                  <a:schemeClr val="bg1"/>
                </a:solidFill>
              </a:defRPr>
            </a:lvl5pPr>
            <a:lvl6pPr marL="0" indent="0" algn="l">
              <a:spcBef>
                <a:spcPts val="0"/>
              </a:spcBef>
              <a:spcAft>
                <a:spcPts val="0"/>
              </a:spcAft>
              <a:buFont typeface="Arial" panose="020B0604020202020204" pitchFamily="34" charset="0"/>
              <a:buNone/>
              <a:defRPr sz="1200">
                <a:solidFill>
                  <a:schemeClr val="bg1"/>
                </a:solidFill>
              </a:defRPr>
            </a:lvl6pPr>
            <a:lvl7pPr marL="0" indent="0" algn="l">
              <a:spcBef>
                <a:spcPts val="0"/>
              </a:spcBef>
              <a:spcAft>
                <a:spcPts val="0"/>
              </a:spcAft>
              <a:buFont typeface="Arial" panose="020B0604020202020204" pitchFamily="34" charset="0"/>
              <a:buNone/>
              <a:defRPr sz="1200">
                <a:solidFill>
                  <a:schemeClr val="bg1"/>
                </a:solidFill>
              </a:defRPr>
            </a:lvl7pPr>
            <a:lvl8pPr marL="0" indent="0" algn="l">
              <a:spcBef>
                <a:spcPts val="0"/>
              </a:spcBef>
              <a:spcAft>
                <a:spcPts val="0"/>
              </a:spcAft>
              <a:buFont typeface="Arial" panose="020B0604020202020204" pitchFamily="34" charset="0"/>
              <a:buNone/>
              <a:defRPr sz="1200">
                <a:solidFill>
                  <a:schemeClr val="bg1"/>
                </a:solidFill>
              </a:defRPr>
            </a:lvl8pPr>
            <a:lvl9pPr marL="0" indent="0" algn="l">
              <a:spcBef>
                <a:spcPts val="0"/>
              </a:spcBef>
              <a:spcAft>
                <a:spcPts val="0"/>
              </a:spcAft>
              <a:buFont typeface="Arial" panose="020B0604020202020204" pitchFamily="34" charset="0"/>
              <a:buNone/>
              <a:defRPr sz="1200">
                <a:solidFill>
                  <a:schemeClr val="bg1"/>
                </a:solidFill>
              </a:defRPr>
            </a:lvl9pPr>
          </a:lstStyle>
          <a:p>
            <a:pPr lvl="0"/>
            <a:r>
              <a:rPr lang="en-US"/>
              <a:t>Subtitle – 1 line only</a:t>
            </a:r>
          </a:p>
        </p:txBody>
      </p:sp>
      <p:sp>
        <p:nvSpPr>
          <p:cNvPr id="2" name="Title">
            <a:extLst>
              <a:ext uri="{FF2B5EF4-FFF2-40B4-BE49-F238E27FC236}">
                <a16:creationId xmlns:a16="http://schemas.microsoft.com/office/drawing/2014/main" id="{5A49BACF-04D2-4ED7-BB2F-ADE97552A66C}"/>
              </a:ext>
            </a:extLst>
          </p:cNvPr>
          <p:cNvSpPr>
            <a:spLocks noGrp="1"/>
          </p:cNvSpPr>
          <p:nvPr>
            <p:ph type="title" hasCustomPrompt="1"/>
          </p:nvPr>
        </p:nvSpPr>
        <p:spPr/>
        <p:txBody>
          <a:bodyPr/>
          <a:lstStyle>
            <a:lvl1pPr>
              <a:defRPr>
                <a:solidFill>
                  <a:schemeClr val="bg1"/>
                </a:solidFill>
              </a:defRPr>
            </a:lvl1pPr>
          </a:lstStyle>
          <a:p>
            <a:r>
              <a:rPr lang="en-US"/>
              <a:t>Title style – 1 line only</a:t>
            </a:r>
          </a:p>
        </p:txBody>
      </p:sp>
      <p:sp>
        <p:nvSpPr>
          <p:cNvPr id="13" name="Slide Number">
            <a:extLst>
              <a:ext uri="{FF2B5EF4-FFF2-40B4-BE49-F238E27FC236}">
                <a16:creationId xmlns:a16="http://schemas.microsoft.com/office/drawing/2014/main" id="{3AFCA1AE-EE27-491F-BE81-40D869FEAD55}"/>
              </a:ext>
            </a:extLst>
          </p:cNvPr>
          <p:cNvSpPr>
            <a:spLocks noGrp="1"/>
          </p:cNvSpPr>
          <p:nvPr>
            <p:ph type="sldNum" sz="quarter" idx="4"/>
          </p:nvPr>
        </p:nvSpPr>
        <p:spPr>
          <a:xfrm>
            <a:off x="11094180" y="6552214"/>
            <a:ext cx="567595" cy="131235"/>
          </a:xfrm>
          <a:prstGeom prst="rect">
            <a:avLst/>
          </a:prstGeom>
        </p:spPr>
        <p:txBody>
          <a:bodyPr vert="horz" lIns="0" tIns="0" rIns="0" bIns="0" rtlCol="0" anchor="t" anchorCtr="0"/>
          <a:lstStyle>
            <a:lvl1pPr algn="r">
              <a:defRPr sz="900">
                <a:solidFill>
                  <a:schemeClr val="bg1"/>
                </a:solidFill>
              </a:defRPr>
            </a:lvl1pPr>
          </a:lstStyle>
          <a:p>
            <a:pPr defTabSz="1218866"/>
            <a:fld id="{2490C926-4C7A-4456-B603-8FB00524CD8E}" type="slidenum">
              <a:rPr lang="en-GB" smtClean="0"/>
              <a:pPr defTabSz="1218866"/>
              <a:t>‹#›</a:t>
            </a:fld>
            <a:endParaRPr lang="en-GB"/>
          </a:p>
        </p:txBody>
      </p:sp>
      <p:sp>
        <p:nvSpPr>
          <p:cNvPr id="19" name="FOOTER">
            <a:extLst>
              <a:ext uri="{FF2B5EF4-FFF2-40B4-BE49-F238E27FC236}">
                <a16:creationId xmlns:a16="http://schemas.microsoft.com/office/drawing/2014/main" id="{9575171A-AB19-467A-B54B-37936C0C5BC2}"/>
              </a:ext>
            </a:extLst>
          </p:cNvPr>
          <p:cNvSpPr>
            <a:spLocks noGrp="1"/>
          </p:cNvSpPr>
          <p:nvPr>
            <p:ph type="ftr" sz="quarter" idx="3"/>
          </p:nvPr>
        </p:nvSpPr>
        <p:spPr>
          <a:xfrm>
            <a:off x="3594574" y="6540333"/>
            <a:ext cx="4999678" cy="143116"/>
          </a:xfrm>
          <a:prstGeom prst="rect">
            <a:avLst/>
          </a:prstGeom>
        </p:spPr>
        <p:txBody>
          <a:bodyPr vert="horz" lIns="0" tIns="0" rIns="0" bIns="0" rtlCol="0" anchor="ctr"/>
          <a:lstStyle>
            <a:lvl1pPr algn="ctr">
              <a:defRPr sz="900">
                <a:solidFill>
                  <a:schemeClr val="bg1"/>
                </a:solidFill>
              </a:defRPr>
            </a:lvl1pPr>
          </a:lstStyle>
          <a:p>
            <a:endParaRPr lang="en-US"/>
          </a:p>
        </p:txBody>
      </p:sp>
      <p:sp>
        <p:nvSpPr>
          <p:cNvPr id="20" name="MOTT MACDONALD" descr="{&quot;templafy&quot;:{&quot;id&quot;:&quot;57377a22-6312-46b5-9c16-2c230b2cc2ef&quot;}}" title="UserProfile.Language.PpEntity">
            <a:extLst>
              <a:ext uri="{FF2B5EF4-FFF2-40B4-BE49-F238E27FC236}">
                <a16:creationId xmlns:a16="http://schemas.microsoft.com/office/drawing/2014/main" id="{360E037E-C553-4BA7-A703-522C9A354E25}"/>
              </a:ext>
            </a:extLst>
          </p:cNvPr>
          <p:cNvSpPr txBox="1"/>
          <p:nvPr userDrawn="1"/>
        </p:nvSpPr>
        <p:spPr>
          <a:xfrm>
            <a:off x="526915" y="6540333"/>
            <a:ext cx="2200243" cy="143116"/>
          </a:xfrm>
          <a:prstGeom prst="rect">
            <a:avLst/>
          </a:prstGeom>
          <a:noFill/>
        </p:spPr>
        <p:txBody>
          <a:bodyPr wrap="square" lIns="0" tIns="0" rIns="0" bIns="0" rtlCol="0">
            <a:spAutoFit/>
          </a:bodyPr>
          <a:lstStyle/>
          <a:p>
            <a:r>
              <a:rPr lang="en-GB" sz="900">
                <a:solidFill>
                  <a:schemeClr val="bg1"/>
                </a:solidFill>
              </a:rPr>
              <a:t>Mott MacDonald</a:t>
            </a:r>
          </a:p>
        </p:txBody>
      </p:sp>
      <p:sp>
        <p:nvSpPr>
          <p:cNvPr id="21" name="CLASS" descr="{&quot;templafy&quot;:{&quot;id&quot;:&quot;c8d32620-8963-4549-aa17-61249434a729&quot;}}" hidden="1">
            <a:extLst>
              <a:ext uri="{FF2B5EF4-FFF2-40B4-BE49-F238E27FC236}">
                <a16:creationId xmlns:a16="http://schemas.microsoft.com/office/drawing/2014/main" id="{6BA968C7-8FB2-4567-8ED6-BABA276053C4}"/>
              </a:ext>
            </a:extLst>
          </p:cNvPr>
          <p:cNvSpPr/>
          <p:nvPr userDrawn="1"/>
        </p:nvSpPr>
        <p:spPr>
          <a:xfrm>
            <a:off x="526917" y="178647"/>
            <a:ext cx="2651051" cy="1384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spAutoFit/>
          </a:bodyPr>
          <a:lstStyle/>
          <a:p>
            <a:pPr algn="l"/>
            <a:endParaRPr lang="en-GB" sz="900" b="1">
              <a:solidFill>
                <a:schemeClr val="bg1"/>
              </a:solidFill>
            </a:endParaRPr>
          </a:p>
        </p:txBody>
      </p:sp>
    </p:spTree>
    <p:extLst>
      <p:ext uri="{BB962C8B-B14F-4D97-AF65-F5344CB8AC3E}">
        <p14:creationId xmlns:p14="http://schemas.microsoft.com/office/powerpoint/2010/main" val="16276432"/>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and Content (Dark)">
    <p:bg>
      <p:bgPr>
        <a:solidFill>
          <a:schemeClr val="tx2"/>
        </a:solidFill>
        <a:effectLst/>
      </p:bgPr>
    </p:bg>
    <p:spTree>
      <p:nvGrpSpPr>
        <p:cNvPr id="1" name=""/>
        <p:cNvGrpSpPr/>
        <p:nvPr/>
      </p:nvGrpSpPr>
      <p:grpSpPr>
        <a:xfrm>
          <a:off x="0" y="0"/>
          <a:ext cx="0" cy="0"/>
          <a:chOff x="0" y="0"/>
          <a:chExt cx="0" cy="0"/>
        </a:xfrm>
      </p:grpSpPr>
      <p:sp>
        <p:nvSpPr>
          <p:cNvPr id="6" name="Content">
            <a:extLst>
              <a:ext uri="{FF2B5EF4-FFF2-40B4-BE49-F238E27FC236}">
                <a16:creationId xmlns:a16="http://schemas.microsoft.com/office/drawing/2014/main" id="{290F6EDB-1A60-4AC5-81A6-9A2367ED5203}"/>
              </a:ext>
            </a:extLst>
          </p:cNvPr>
          <p:cNvSpPr>
            <a:spLocks noGrp="1"/>
          </p:cNvSpPr>
          <p:nvPr>
            <p:ph idx="1" hasCustomPrompt="1"/>
          </p:nvPr>
        </p:nvSpPr>
        <p:spPr>
          <a:xfrm>
            <a:off x="526914" y="1701800"/>
            <a:ext cx="11134995" cy="4607984"/>
          </a:xfrm>
        </p:spPr>
        <p:txBody>
          <a:bodyPr/>
          <a:lstStyle>
            <a:lvl1pPr>
              <a:defRPr>
                <a:solidFill>
                  <a:schemeClr val="bg1"/>
                </a:solidFill>
              </a:defRPr>
            </a:lvl1pPr>
            <a:lvl2pPr>
              <a:defRPr>
                <a:solidFill>
                  <a:schemeClr val="bg1"/>
                </a:solidFill>
              </a:defRPr>
            </a:lvl2pPr>
            <a:lvl3pPr>
              <a:buClrTx/>
              <a:defRPr>
                <a:solidFill>
                  <a:schemeClr val="bg1"/>
                </a:solidFill>
              </a:defRPr>
            </a:lvl3pPr>
            <a:lvl4pPr>
              <a:buClrTx/>
              <a:defRPr>
                <a:solidFill>
                  <a:schemeClr val="bg1"/>
                </a:solidFill>
              </a:defRPr>
            </a:lvl4pPr>
            <a:lvl5pPr>
              <a:buClrTx/>
              <a:defRPr>
                <a:solidFill>
                  <a:schemeClr val="bg1"/>
                </a:solidFill>
              </a:defRPr>
            </a:lvl5pPr>
            <a:lvl6pPr>
              <a:buNone/>
              <a:defRPr>
                <a:solidFill>
                  <a:schemeClr val="bg1"/>
                </a:solidFill>
              </a:defRPr>
            </a:lvl6pPr>
            <a:lvl7pPr>
              <a:defRPr>
                <a:solidFill>
                  <a:schemeClr val="bg1"/>
                </a:solidFill>
              </a:defRPr>
            </a:lvl7pPr>
            <a:lvl8pPr>
              <a:buClrTx/>
              <a:defRPr>
                <a:solidFill>
                  <a:schemeClr val="bg1"/>
                </a:solidFill>
              </a:defRPr>
            </a:lvl8pPr>
            <a:lvl9pPr>
              <a:buClrTx/>
              <a:defRPr>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ubtitle">
            <a:extLst>
              <a:ext uri="{FF2B5EF4-FFF2-40B4-BE49-F238E27FC236}">
                <a16:creationId xmlns:a16="http://schemas.microsoft.com/office/drawing/2014/main" id="{97747906-0456-4AC5-A1CD-165520400078}"/>
              </a:ext>
            </a:extLst>
          </p:cNvPr>
          <p:cNvSpPr>
            <a:spLocks noGrp="1"/>
          </p:cNvSpPr>
          <p:nvPr>
            <p:ph type="subTitle" idx="14" hasCustomPrompt="1"/>
          </p:nvPr>
        </p:nvSpPr>
        <p:spPr>
          <a:xfrm>
            <a:off x="526912" y="1008938"/>
            <a:ext cx="11134998"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bg1"/>
                </a:solidFill>
              </a:defRPr>
            </a:lvl1pPr>
            <a:lvl2pPr marL="0" indent="0" algn="l">
              <a:spcBef>
                <a:spcPts val="0"/>
              </a:spcBef>
              <a:spcAft>
                <a:spcPts val="0"/>
              </a:spcAft>
              <a:buFont typeface="Arial" panose="020B0604020202020204" pitchFamily="34" charset="0"/>
              <a:buNone/>
              <a:defRPr sz="1800">
                <a:solidFill>
                  <a:schemeClr val="bg1"/>
                </a:solidFill>
              </a:defRPr>
            </a:lvl2pPr>
            <a:lvl3pPr marL="0" indent="0" algn="l">
              <a:spcBef>
                <a:spcPts val="0"/>
              </a:spcBef>
              <a:spcAft>
                <a:spcPts val="0"/>
              </a:spcAft>
              <a:buFont typeface="Arial" panose="020B0604020202020204" pitchFamily="34" charset="0"/>
              <a:buNone/>
              <a:defRPr sz="1800" b="1">
                <a:solidFill>
                  <a:schemeClr val="bg1"/>
                </a:solidFill>
              </a:defRPr>
            </a:lvl3pPr>
            <a:lvl4pPr marL="0" indent="0" algn="l">
              <a:spcBef>
                <a:spcPts val="0"/>
              </a:spcBef>
              <a:spcAft>
                <a:spcPts val="0"/>
              </a:spcAft>
              <a:buFont typeface="Arial" panose="020B0604020202020204" pitchFamily="34" charset="0"/>
              <a:buNone/>
              <a:defRPr sz="1400">
                <a:solidFill>
                  <a:schemeClr val="bg1"/>
                </a:solidFill>
              </a:defRPr>
            </a:lvl4pPr>
            <a:lvl5pPr marL="0" indent="0" algn="l">
              <a:spcBef>
                <a:spcPts val="0"/>
              </a:spcBef>
              <a:spcAft>
                <a:spcPts val="0"/>
              </a:spcAft>
              <a:buFont typeface="Arial" panose="020B0604020202020204" pitchFamily="34" charset="0"/>
              <a:buNone/>
              <a:defRPr sz="1200">
                <a:solidFill>
                  <a:schemeClr val="bg1"/>
                </a:solidFill>
              </a:defRPr>
            </a:lvl5pPr>
            <a:lvl6pPr marL="0" indent="0" algn="l">
              <a:spcBef>
                <a:spcPts val="0"/>
              </a:spcBef>
              <a:spcAft>
                <a:spcPts val="0"/>
              </a:spcAft>
              <a:buFont typeface="Arial" panose="020B0604020202020204" pitchFamily="34" charset="0"/>
              <a:buNone/>
              <a:defRPr sz="1200">
                <a:solidFill>
                  <a:schemeClr val="bg1"/>
                </a:solidFill>
              </a:defRPr>
            </a:lvl6pPr>
            <a:lvl7pPr marL="0" indent="0" algn="l">
              <a:spcBef>
                <a:spcPts val="0"/>
              </a:spcBef>
              <a:spcAft>
                <a:spcPts val="0"/>
              </a:spcAft>
              <a:buFont typeface="Arial" panose="020B0604020202020204" pitchFamily="34" charset="0"/>
              <a:buNone/>
              <a:defRPr sz="1200">
                <a:solidFill>
                  <a:schemeClr val="bg1"/>
                </a:solidFill>
              </a:defRPr>
            </a:lvl7pPr>
            <a:lvl8pPr marL="0" indent="0" algn="l">
              <a:spcBef>
                <a:spcPts val="0"/>
              </a:spcBef>
              <a:spcAft>
                <a:spcPts val="0"/>
              </a:spcAft>
              <a:buFont typeface="Arial" panose="020B0604020202020204" pitchFamily="34" charset="0"/>
              <a:buNone/>
              <a:defRPr sz="1200">
                <a:solidFill>
                  <a:schemeClr val="bg1"/>
                </a:solidFill>
              </a:defRPr>
            </a:lvl8pPr>
            <a:lvl9pPr marL="0" indent="0" algn="l">
              <a:spcBef>
                <a:spcPts val="0"/>
              </a:spcBef>
              <a:spcAft>
                <a:spcPts val="0"/>
              </a:spcAft>
              <a:buFont typeface="Arial" panose="020B0604020202020204" pitchFamily="34" charset="0"/>
              <a:buNone/>
              <a:defRPr sz="1200">
                <a:solidFill>
                  <a:schemeClr val="bg1"/>
                </a:solidFill>
              </a:defRPr>
            </a:lvl9pPr>
          </a:lstStyle>
          <a:p>
            <a:pPr lvl="0"/>
            <a:r>
              <a:rPr lang="en-US"/>
              <a:t>Subtitle – 1 line only</a:t>
            </a:r>
          </a:p>
        </p:txBody>
      </p:sp>
      <p:sp>
        <p:nvSpPr>
          <p:cNvPr id="2" name="Title">
            <a:extLst>
              <a:ext uri="{FF2B5EF4-FFF2-40B4-BE49-F238E27FC236}">
                <a16:creationId xmlns:a16="http://schemas.microsoft.com/office/drawing/2014/main" id="{6AB30904-F5D0-4C1A-97CD-642C391E4E15}"/>
              </a:ext>
            </a:extLst>
          </p:cNvPr>
          <p:cNvSpPr>
            <a:spLocks noGrp="1"/>
          </p:cNvSpPr>
          <p:nvPr>
            <p:ph type="title" hasCustomPrompt="1"/>
          </p:nvPr>
        </p:nvSpPr>
        <p:spPr/>
        <p:txBody>
          <a:bodyPr/>
          <a:lstStyle>
            <a:lvl1pPr>
              <a:defRPr>
                <a:solidFill>
                  <a:schemeClr val="bg1"/>
                </a:solidFill>
              </a:defRPr>
            </a:lvl1pPr>
          </a:lstStyle>
          <a:p>
            <a:r>
              <a:rPr lang="en-US"/>
              <a:t>Title style – 1 line only</a:t>
            </a:r>
          </a:p>
        </p:txBody>
      </p:sp>
      <p:sp>
        <p:nvSpPr>
          <p:cNvPr id="12" name="Slide Number">
            <a:extLst>
              <a:ext uri="{FF2B5EF4-FFF2-40B4-BE49-F238E27FC236}">
                <a16:creationId xmlns:a16="http://schemas.microsoft.com/office/drawing/2014/main" id="{C24330B0-CBEF-428E-9779-AD56DFE7420D}"/>
              </a:ext>
            </a:extLst>
          </p:cNvPr>
          <p:cNvSpPr>
            <a:spLocks noGrp="1"/>
          </p:cNvSpPr>
          <p:nvPr>
            <p:ph type="sldNum" sz="quarter" idx="4"/>
          </p:nvPr>
        </p:nvSpPr>
        <p:spPr>
          <a:xfrm>
            <a:off x="11094180" y="6552214"/>
            <a:ext cx="567595" cy="131235"/>
          </a:xfrm>
          <a:prstGeom prst="rect">
            <a:avLst/>
          </a:prstGeom>
        </p:spPr>
        <p:txBody>
          <a:bodyPr vert="horz" lIns="0" tIns="0" rIns="0" bIns="0" rtlCol="0" anchor="t" anchorCtr="0"/>
          <a:lstStyle>
            <a:lvl1pPr algn="r">
              <a:defRPr sz="900">
                <a:solidFill>
                  <a:schemeClr val="bg1"/>
                </a:solidFill>
              </a:defRPr>
            </a:lvl1pPr>
          </a:lstStyle>
          <a:p>
            <a:pPr defTabSz="1218866"/>
            <a:fld id="{2490C926-4C7A-4456-B603-8FB00524CD8E}" type="slidenum">
              <a:rPr lang="en-GB" smtClean="0"/>
              <a:pPr defTabSz="1218866"/>
              <a:t>‹#›</a:t>
            </a:fld>
            <a:endParaRPr lang="en-GB"/>
          </a:p>
        </p:txBody>
      </p:sp>
      <p:sp>
        <p:nvSpPr>
          <p:cNvPr id="16" name="FOOTER">
            <a:extLst>
              <a:ext uri="{FF2B5EF4-FFF2-40B4-BE49-F238E27FC236}">
                <a16:creationId xmlns:a16="http://schemas.microsoft.com/office/drawing/2014/main" id="{5283A01D-6B0C-472E-BD8B-4753030AAA04}"/>
              </a:ext>
            </a:extLst>
          </p:cNvPr>
          <p:cNvSpPr>
            <a:spLocks noGrp="1"/>
          </p:cNvSpPr>
          <p:nvPr>
            <p:ph type="ftr" sz="quarter" idx="3"/>
          </p:nvPr>
        </p:nvSpPr>
        <p:spPr>
          <a:xfrm>
            <a:off x="3594574" y="6540333"/>
            <a:ext cx="4999678" cy="143116"/>
          </a:xfrm>
          <a:prstGeom prst="rect">
            <a:avLst/>
          </a:prstGeom>
        </p:spPr>
        <p:txBody>
          <a:bodyPr vert="horz" lIns="0" tIns="0" rIns="0" bIns="0" rtlCol="0" anchor="ctr"/>
          <a:lstStyle>
            <a:lvl1pPr algn="ctr">
              <a:defRPr sz="900">
                <a:solidFill>
                  <a:schemeClr val="bg1"/>
                </a:solidFill>
              </a:defRPr>
            </a:lvl1pPr>
          </a:lstStyle>
          <a:p>
            <a:endParaRPr lang="en-US"/>
          </a:p>
        </p:txBody>
      </p:sp>
      <p:sp>
        <p:nvSpPr>
          <p:cNvPr id="17" name="MOTT MACDONALD" descr="{&quot;templafy&quot;:{&quot;id&quot;:&quot;cdd487c4-2a5e-4d3d-add4-6c5b0a390224&quot;}}" title="UserProfile.Language.PpEntity">
            <a:extLst>
              <a:ext uri="{FF2B5EF4-FFF2-40B4-BE49-F238E27FC236}">
                <a16:creationId xmlns:a16="http://schemas.microsoft.com/office/drawing/2014/main" id="{CA2F9CC8-C9D4-4CF3-95F5-D4271C2BD529}"/>
              </a:ext>
            </a:extLst>
          </p:cNvPr>
          <p:cNvSpPr txBox="1"/>
          <p:nvPr userDrawn="1"/>
        </p:nvSpPr>
        <p:spPr>
          <a:xfrm>
            <a:off x="526915" y="6540333"/>
            <a:ext cx="2200243" cy="143116"/>
          </a:xfrm>
          <a:prstGeom prst="rect">
            <a:avLst/>
          </a:prstGeom>
          <a:noFill/>
        </p:spPr>
        <p:txBody>
          <a:bodyPr wrap="square" lIns="0" tIns="0" rIns="0" bIns="0" rtlCol="0">
            <a:spAutoFit/>
          </a:bodyPr>
          <a:lstStyle/>
          <a:p>
            <a:r>
              <a:rPr lang="en-GB" sz="900">
                <a:solidFill>
                  <a:schemeClr val="bg1"/>
                </a:solidFill>
              </a:rPr>
              <a:t>Mott MacDonald</a:t>
            </a:r>
          </a:p>
        </p:txBody>
      </p:sp>
      <p:sp>
        <p:nvSpPr>
          <p:cNvPr id="18" name="CLASS" descr="{&quot;templafy&quot;:{&quot;id&quot;:&quot;57c587d0-f2e7-493b-8f36-2127110f6574&quot;}}" hidden="1">
            <a:extLst>
              <a:ext uri="{FF2B5EF4-FFF2-40B4-BE49-F238E27FC236}">
                <a16:creationId xmlns:a16="http://schemas.microsoft.com/office/drawing/2014/main" id="{C0C3D4E7-CB66-4AEA-A74F-65BD571609D3}"/>
              </a:ext>
            </a:extLst>
          </p:cNvPr>
          <p:cNvSpPr/>
          <p:nvPr userDrawn="1"/>
        </p:nvSpPr>
        <p:spPr>
          <a:xfrm>
            <a:off x="526917" y="178647"/>
            <a:ext cx="2651051" cy="1384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spAutoFit/>
          </a:bodyPr>
          <a:lstStyle/>
          <a:p>
            <a:pPr algn="l"/>
            <a:endParaRPr lang="en-GB" sz="900" b="1">
              <a:solidFill>
                <a:schemeClr val="bg1"/>
              </a:solidFill>
            </a:endParaRPr>
          </a:p>
        </p:txBody>
      </p:sp>
    </p:spTree>
    <p:extLst>
      <p:ext uri="{BB962C8B-B14F-4D97-AF65-F5344CB8AC3E}">
        <p14:creationId xmlns:p14="http://schemas.microsoft.com/office/powerpoint/2010/main" val="207540314"/>
      </p:ext>
    </p:extLst>
  </p:cSld>
  <p:clrMapOvr>
    <a:masterClrMapping/>
  </p:clrMapOvr>
  <p:transition>
    <p:fade/>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Half Content">
    <p:spTree>
      <p:nvGrpSpPr>
        <p:cNvPr id="1" name=""/>
        <p:cNvGrpSpPr/>
        <p:nvPr/>
      </p:nvGrpSpPr>
      <p:grpSpPr>
        <a:xfrm>
          <a:off x="0" y="0"/>
          <a:ext cx="0" cy="0"/>
          <a:chOff x="0" y="0"/>
          <a:chExt cx="0" cy="0"/>
        </a:xfrm>
      </p:grpSpPr>
      <p:sp>
        <p:nvSpPr>
          <p:cNvPr id="9" name="Slide Number">
            <a:extLst>
              <a:ext uri="{FF2B5EF4-FFF2-40B4-BE49-F238E27FC236}">
                <a16:creationId xmlns:a16="http://schemas.microsoft.com/office/drawing/2014/main" id="{53D2C0E4-7B71-4691-9CAB-81B6780FB85B}"/>
              </a:ext>
            </a:extLst>
          </p:cNvPr>
          <p:cNvSpPr>
            <a:spLocks noGrp="1"/>
          </p:cNvSpPr>
          <p:nvPr>
            <p:ph type="sldNum" sz="quarter" idx="16"/>
          </p:nvPr>
        </p:nvSpPr>
        <p:spPr/>
        <p:txBody>
          <a:bodyPr/>
          <a:lstStyle/>
          <a:p>
            <a:pPr defTabSz="1218866"/>
            <a:fld id="{2490C926-4C7A-4456-B603-8FB00524CD8E}" type="slidenum">
              <a:rPr lang="en-GB" smtClean="0">
                <a:solidFill>
                  <a:prstClr val="black"/>
                </a:solidFill>
              </a:rPr>
              <a:pPr defTabSz="1218866"/>
              <a:t>‹#›</a:t>
            </a:fld>
            <a:endParaRPr lang="en-GB">
              <a:solidFill>
                <a:prstClr val="black"/>
              </a:solidFill>
            </a:endParaRPr>
          </a:p>
        </p:txBody>
      </p:sp>
      <p:sp>
        <p:nvSpPr>
          <p:cNvPr id="6" name="Content 1">
            <a:extLst>
              <a:ext uri="{FF2B5EF4-FFF2-40B4-BE49-F238E27FC236}">
                <a16:creationId xmlns:a16="http://schemas.microsoft.com/office/drawing/2014/main" id="{290F6EDB-1A60-4AC5-81A6-9A2367ED5203}"/>
              </a:ext>
            </a:extLst>
          </p:cNvPr>
          <p:cNvSpPr>
            <a:spLocks noGrp="1"/>
          </p:cNvSpPr>
          <p:nvPr>
            <p:ph idx="1" hasCustomPrompt="1"/>
          </p:nvPr>
        </p:nvSpPr>
        <p:spPr>
          <a:xfrm>
            <a:off x="526915" y="1701800"/>
            <a:ext cx="5472248" cy="4607984"/>
          </a:xfrm>
        </p:spPr>
        <p:txBody>
          <a:bodyPr/>
          <a:lstStyle>
            <a:lvl1pPr>
              <a:defRPr/>
            </a:lvl1pPr>
            <a:lvl3pPr>
              <a:buClr>
                <a:schemeClr val="accent1"/>
              </a:buClr>
              <a:defRPr/>
            </a:lvl3pPr>
            <a:lvl4pPr>
              <a:buClr>
                <a:schemeClr val="accent1"/>
              </a:buClr>
              <a:defRPr/>
            </a:lvl4pPr>
            <a:lvl5pPr>
              <a:buClr>
                <a:schemeClr val="accent1"/>
              </a:buClr>
              <a:defRPr/>
            </a:lvl5pPr>
            <a:lvl6pPr>
              <a:buNone/>
              <a:defRPr/>
            </a:lvl6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D50A8941-0A09-4903-908B-FC975DC81BCE}"/>
              </a:ext>
            </a:extLst>
          </p:cNvPr>
          <p:cNvSpPr>
            <a:spLocks noGrp="1"/>
          </p:cNvSpPr>
          <p:nvPr>
            <p:ph type="title" hasCustomPrompt="1"/>
          </p:nvPr>
        </p:nvSpPr>
        <p:spPr/>
        <p:txBody>
          <a:bodyPr/>
          <a:lstStyle/>
          <a:p>
            <a:r>
              <a:rPr lang="en-US"/>
              <a:t>Title style – 1 line only</a:t>
            </a:r>
          </a:p>
        </p:txBody>
      </p:sp>
      <p:sp>
        <p:nvSpPr>
          <p:cNvPr id="7" name="Subtitle">
            <a:extLst>
              <a:ext uri="{FF2B5EF4-FFF2-40B4-BE49-F238E27FC236}">
                <a16:creationId xmlns:a16="http://schemas.microsoft.com/office/drawing/2014/main" id="{C9B0AD58-2BC2-48A0-BF1B-9375A650788B}"/>
              </a:ext>
            </a:extLst>
          </p:cNvPr>
          <p:cNvSpPr>
            <a:spLocks noGrp="1"/>
          </p:cNvSpPr>
          <p:nvPr>
            <p:ph type="subTitle" idx="14" hasCustomPrompt="1"/>
          </p:nvPr>
        </p:nvSpPr>
        <p:spPr>
          <a:xfrm>
            <a:off x="526912" y="1008938"/>
            <a:ext cx="11134998"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tx1"/>
                </a:solidFill>
              </a:defRPr>
            </a:lvl1pPr>
            <a:lvl2pPr marL="0" indent="0" algn="l">
              <a:spcBef>
                <a:spcPts val="0"/>
              </a:spcBef>
              <a:spcAft>
                <a:spcPts val="0"/>
              </a:spcAft>
              <a:buFont typeface="Arial" panose="020B0604020202020204" pitchFamily="34" charset="0"/>
              <a:buNone/>
              <a:defRPr sz="1800">
                <a:solidFill>
                  <a:schemeClr val="tx1"/>
                </a:solidFill>
              </a:defRPr>
            </a:lvl2pPr>
            <a:lvl3pPr marL="0" indent="0" algn="l">
              <a:spcBef>
                <a:spcPts val="0"/>
              </a:spcBef>
              <a:spcAft>
                <a:spcPts val="0"/>
              </a:spcAft>
              <a:buFont typeface="Arial" panose="020B0604020202020204" pitchFamily="34" charset="0"/>
              <a:buNone/>
              <a:defRPr sz="1800" b="1">
                <a:solidFill>
                  <a:schemeClr val="accent1"/>
                </a:solidFill>
              </a:defRPr>
            </a:lvl3pPr>
            <a:lvl4pPr marL="0" indent="0" algn="l">
              <a:spcBef>
                <a:spcPts val="0"/>
              </a:spcBef>
              <a:spcAft>
                <a:spcPts val="0"/>
              </a:spcAft>
              <a:buFont typeface="Arial" panose="020B0604020202020204" pitchFamily="34" charset="0"/>
              <a:buNone/>
              <a:defRPr sz="1800">
                <a:solidFill>
                  <a:schemeClr val="tx1"/>
                </a:solidFill>
              </a:defRPr>
            </a:lvl4pPr>
            <a:lvl5pPr marL="0" indent="0" algn="l">
              <a:spcBef>
                <a:spcPts val="0"/>
              </a:spcBef>
              <a:spcAft>
                <a:spcPts val="0"/>
              </a:spcAft>
              <a:buFont typeface="Arial" panose="020B0604020202020204" pitchFamily="34" charset="0"/>
              <a:buNone/>
              <a:defRPr sz="1800">
                <a:solidFill>
                  <a:schemeClr val="tx1"/>
                </a:solidFill>
              </a:defRPr>
            </a:lvl5pPr>
            <a:lvl6pPr marL="0" indent="0" algn="l">
              <a:spcBef>
                <a:spcPts val="0"/>
              </a:spcBef>
              <a:spcAft>
                <a:spcPts val="0"/>
              </a:spcAft>
              <a:buFont typeface="Arial" panose="020B0604020202020204" pitchFamily="34" charset="0"/>
              <a:buNone/>
              <a:defRPr sz="1800">
                <a:solidFill>
                  <a:schemeClr val="tx1"/>
                </a:solidFill>
              </a:defRPr>
            </a:lvl6pPr>
            <a:lvl7pPr marL="0" indent="0" algn="l">
              <a:spcBef>
                <a:spcPts val="0"/>
              </a:spcBef>
              <a:spcAft>
                <a:spcPts val="0"/>
              </a:spcAft>
              <a:buFont typeface="Arial" panose="020B0604020202020204" pitchFamily="34" charset="0"/>
              <a:buNone/>
              <a:defRPr sz="1800">
                <a:solidFill>
                  <a:schemeClr val="tx1"/>
                </a:solidFill>
              </a:defRPr>
            </a:lvl7pPr>
            <a:lvl8pPr marL="0" indent="0" algn="l">
              <a:spcBef>
                <a:spcPts val="0"/>
              </a:spcBef>
              <a:spcAft>
                <a:spcPts val="0"/>
              </a:spcAft>
              <a:buFont typeface="Arial" panose="020B0604020202020204" pitchFamily="34" charset="0"/>
              <a:buNone/>
              <a:defRPr sz="1800">
                <a:solidFill>
                  <a:schemeClr val="tx1"/>
                </a:solidFill>
              </a:defRPr>
            </a:lvl8pPr>
            <a:lvl9pPr marL="0" indent="0" algn="l">
              <a:spcBef>
                <a:spcPts val="0"/>
              </a:spcBef>
              <a:spcAft>
                <a:spcPts val="0"/>
              </a:spcAft>
              <a:buFont typeface="Arial" panose="020B0604020202020204" pitchFamily="34" charset="0"/>
              <a:buNone/>
              <a:defRPr sz="1800">
                <a:solidFill>
                  <a:schemeClr val="tx1"/>
                </a:solidFill>
              </a:defRPr>
            </a:lvl9pPr>
          </a:lstStyle>
          <a:p>
            <a:pPr lvl="0"/>
            <a:r>
              <a:rPr lang="en-US"/>
              <a:t>Subtitle – 1 line only</a:t>
            </a:r>
          </a:p>
        </p:txBody>
      </p:sp>
      <p:sp>
        <p:nvSpPr>
          <p:cNvPr id="3" name="Footer Placeholder 2">
            <a:extLst>
              <a:ext uri="{FF2B5EF4-FFF2-40B4-BE49-F238E27FC236}">
                <a16:creationId xmlns:a16="http://schemas.microsoft.com/office/drawing/2014/main" id="{EC055006-F2D7-41AC-B3D8-06D622FA7A5E}"/>
              </a:ext>
            </a:extLst>
          </p:cNvPr>
          <p:cNvSpPr>
            <a:spLocks noGrp="1"/>
          </p:cNvSpPr>
          <p:nvPr>
            <p:ph type="ftr" sz="quarter" idx="17"/>
          </p:nvPr>
        </p:nvSpPr>
        <p:spPr/>
        <p:txBody>
          <a:bodyPr/>
          <a:lstStyle/>
          <a:p>
            <a:endParaRPr lang="en-US"/>
          </a:p>
        </p:txBody>
      </p:sp>
    </p:spTree>
    <p:extLst>
      <p:ext uri="{BB962C8B-B14F-4D97-AF65-F5344CB8AC3E}">
        <p14:creationId xmlns:p14="http://schemas.microsoft.com/office/powerpoint/2010/main" val="2621322226"/>
      </p:ext>
    </p:extLst>
  </p:cSld>
  <p:clrMapOvr>
    <a:masterClrMapping/>
  </p:clrMapOvr>
  <p:transition>
    <p:fade/>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Half Content (Stone)">
    <p:bg>
      <p:bgPr>
        <a:solidFill>
          <a:schemeClr val="bg2"/>
        </a:solidFill>
        <a:effectLst/>
      </p:bgPr>
    </p:bg>
    <p:spTree>
      <p:nvGrpSpPr>
        <p:cNvPr id="1" name=""/>
        <p:cNvGrpSpPr/>
        <p:nvPr/>
      </p:nvGrpSpPr>
      <p:grpSpPr>
        <a:xfrm>
          <a:off x="0" y="0"/>
          <a:ext cx="0" cy="0"/>
          <a:chOff x="0" y="0"/>
          <a:chExt cx="0" cy="0"/>
        </a:xfrm>
      </p:grpSpPr>
      <p:sp>
        <p:nvSpPr>
          <p:cNvPr id="9" name="Slide Number">
            <a:extLst>
              <a:ext uri="{FF2B5EF4-FFF2-40B4-BE49-F238E27FC236}">
                <a16:creationId xmlns:a16="http://schemas.microsoft.com/office/drawing/2014/main" id="{53D2C0E4-7B71-4691-9CAB-81B6780FB85B}"/>
              </a:ext>
            </a:extLst>
          </p:cNvPr>
          <p:cNvSpPr>
            <a:spLocks noGrp="1"/>
          </p:cNvSpPr>
          <p:nvPr>
            <p:ph type="sldNum" sz="quarter" idx="16"/>
          </p:nvPr>
        </p:nvSpPr>
        <p:spPr/>
        <p:txBody>
          <a:bodyPr/>
          <a:lstStyle/>
          <a:p>
            <a:pPr defTabSz="1218866"/>
            <a:fld id="{2490C926-4C7A-4456-B603-8FB00524CD8E}" type="slidenum">
              <a:rPr lang="en-GB" smtClean="0">
                <a:solidFill>
                  <a:prstClr val="black"/>
                </a:solidFill>
              </a:rPr>
              <a:pPr defTabSz="1218866"/>
              <a:t>‹#›</a:t>
            </a:fld>
            <a:endParaRPr lang="en-GB">
              <a:solidFill>
                <a:prstClr val="black"/>
              </a:solidFill>
            </a:endParaRPr>
          </a:p>
        </p:txBody>
      </p:sp>
      <p:sp>
        <p:nvSpPr>
          <p:cNvPr id="6" name="Content 1">
            <a:extLst>
              <a:ext uri="{FF2B5EF4-FFF2-40B4-BE49-F238E27FC236}">
                <a16:creationId xmlns:a16="http://schemas.microsoft.com/office/drawing/2014/main" id="{290F6EDB-1A60-4AC5-81A6-9A2367ED5203}"/>
              </a:ext>
            </a:extLst>
          </p:cNvPr>
          <p:cNvSpPr>
            <a:spLocks noGrp="1"/>
          </p:cNvSpPr>
          <p:nvPr>
            <p:ph idx="1" hasCustomPrompt="1"/>
          </p:nvPr>
        </p:nvSpPr>
        <p:spPr>
          <a:xfrm>
            <a:off x="526915" y="1701800"/>
            <a:ext cx="5472248" cy="4607984"/>
          </a:xfrm>
        </p:spPr>
        <p:txBody>
          <a:bodyPr/>
          <a:lstStyle>
            <a:lvl1pPr>
              <a:defRPr/>
            </a:lvl1pPr>
            <a:lvl3pPr>
              <a:buClr>
                <a:schemeClr val="accent1"/>
              </a:buClr>
              <a:defRPr/>
            </a:lvl3pPr>
            <a:lvl4pPr>
              <a:buClr>
                <a:schemeClr val="accent1"/>
              </a:buClr>
              <a:defRPr/>
            </a:lvl4pPr>
            <a:lvl5pPr>
              <a:buClr>
                <a:schemeClr val="accent1"/>
              </a:buClr>
              <a:defRPr/>
            </a:lvl5pPr>
            <a:lvl6pPr>
              <a:buNone/>
              <a:defRPr/>
            </a:lvl6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B0AA704F-467E-4FEF-9D8F-25EE43B3D510}"/>
              </a:ext>
            </a:extLst>
          </p:cNvPr>
          <p:cNvSpPr>
            <a:spLocks noGrp="1"/>
          </p:cNvSpPr>
          <p:nvPr>
            <p:ph type="title" hasCustomPrompt="1"/>
          </p:nvPr>
        </p:nvSpPr>
        <p:spPr/>
        <p:txBody>
          <a:bodyPr/>
          <a:lstStyle/>
          <a:p>
            <a:r>
              <a:rPr lang="en-US"/>
              <a:t>Title style – 1 line only</a:t>
            </a:r>
          </a:p>
        </p:txBody>
      </p:sp>
      <p:sp>
        <p:nvSpPr>
          <p:cNvPr id="7" name="Subtitle">
            <a:extLst>
              <a:ext uri="{FF2B5EF4-FFF2-40B4-BE49-F238E27FC236}">
                <a16:creationId xmlns:a16="http://schemas.microsoft.com/office/drawing/2014/main" id="{D1885749-BEC3-42CD-A846-2220D64BCE70}"/>
              </a:ext>
            </a:extLst>
          </p:cNvPr>
          <p:cNvSpPr>
            <a:spLocks noGrp="1"/>
          </p:cNvSpPr>
          <p:nvPr>
            <p:ph type="subTitle" idx="14" hasCustomPrompt="1"/>
          </p:nvPr>
        </p:nvSpPr>
        <p:spPr>
          <a:xfrm>
            <a:off x="526912" y="1008938"/>
            <a:ext cx="11134998"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tx1"/>
                </a:solidFill>
              </a:defRPr>
            </a:lvl1pPr>
            <a:lvl2pPr marL="0" indent="0" algn="l">
              <a:spcBef>
                <a:spcPts val="0"/>
              </a:spcBef>
              <a:spcAft>
                <a:spcPts val="0"/>
              </a:spcAft>
              <a:buFont typeface="Arial" panose="020B0604020202020204" pitchFamily="34" charset="0"/>
              <a:buNone/>
              <a:defRPr sz="1800">
                <a:solidFill>
                  <a:schemeClr val="tx1"/>
                </a:solidFill>
              </a:defRPr>
            </a:lvl2pPr>
            <a:lvl3pPr marL="0" indent="0" algn="l">
              <a:spcBef>
                <a:spcPts val="0"/>
              </a:spcBef>
              <a:spcAft>
                <a:spcPts val="0"/>
              </a:spcAft>
              <a:buFont typeface="Arial" panose="020B0604020202020204" pitchFamily="34" charset="0"/>
              <a:buNone/>
              <a:defRPr sz="1800" b="1">
                <a:solidFill>
                  <a:schemeClr val="accent1"/>
                </a:solidFill>
              </a:defRPr>
            </a:lvl3pPr>
            <a:lvl4pPr marL="0" indent="0" algn="l">
              <a:spcBef>
                <a:spcPts val="0"/>
              </a:spcBef>
              <a:spcAft>
                <a:spcPts val="0"/>
              </a:spcAft>
              <a:buFont typeface="Arial" panose="020B0604020202020204" pitchFamily="34" charset="0"/>
              <a:buNone/>
              <a:defRPr sz="1800">
                <a:solidFill>
                  <a:schemeClr val="tx1"/>
                </a:solidFill>
              </a:defRPr>
            </a:lvl4pPr>
            <a:lvl5pPr marL="0" indent="0" algn="l">
              <a:spcBef>
                <a:spcPts val="0"/>
              </a:spcBef>
              <a:spcAft>
                <a:spcPts val="0"/>
              </a:spcAft>
              <a:buFont typeface="Arial" panose="020B0604020202020204" pitchFamily="34" charset="0"/>
              <a:buNone/>
              <a:defRPr sz="1800">
                <a:solidFill>
                  <a:schemeClr val="tx1"/>
                </a:solidFill>
              </a:defRPr>
            </a:lvl5pPr>
            <a:lvl6pPr marL="0" indent="0" algn="l">
              <a:spcBef>
                <a:spcPts val="0"/>
              </a:spcBef>
              <a:spcAft>
                <a:spcPts val="0"/>
              </a:spcAft>
              <a:buFont typeface="Arial" panose="020B0604020202020204" pitchFamily="34" charset="0"/>
              <a:buNone/>
              <a:defRPr sz="1800">
                <a:solidFill>
                  <a:schemeClr val="tx1"/>
                </a:solidFill>
              </a:defRPr>
            </a:lvl6pPr>
            <a:lvl7pPr marL="0" indent="0" algn="l">
              <a:spcBef>
                <a:spcPts val="0"/>
              </a:spcBef>
              <a:spcAft>
                <a:spcPts val="0"/>
              </a:spcAft>
              <a:buFont typeface="Arial" panose="020B0604020202020204" pitchFamily="34" charset="0"/>
              <a:buNone/>
              <a:defRPr sz="1800">
                <a:solidFill>
                  <a:schemeClr val="tx1"/>
                </a:solidFill>
              </a:defRPr>
            </a:lvl7pPr>
            <a:lvl8pPr marL="0" indent="0" algn="l">
              <a:spcBef>
                <a:spcPts val="0"/>
              </a:spcBef>
              <a:spcAft>
                <a:spcPts val="0"/>
              </a:spcAft>
              <a:buFont typeface="Arial" panose="020B0604020202020204" pitchFamily="34" charset="0"/>
              <a:buNone/>
              <a:defRPr sz="1800">
                <a:solidFill>
                  <a:schemeClr val="tx1"/>
                </a:solidFill>
              </a:defRPr>
            </a:lvl8pPr>
            <a:lvl9pPr marL="0" indent="0" algn="l">
              <a:spcBef>
                <a:spcPts val="0"/>
              </a:spcBef>
              <a:spcAft>
                <a:spcPts val="0"/>
              </a:spcAft>
              <a:buFont typeface="Arial" panose="020B0604020202020204" pitchFamily="34" charset="0"/>
              <a:buNone/>
              <a:defRPr sz="1800">
                <a:solidFill>
                  <a:schemeClr val="tx1"/>
                </a:solidFill>
              </a:defRPr>
            </a:lvl9pPr>
          </a:lstStyle>
          <a:p>
            <a:pPr lvl="0"/>
            <a:r>
              <a:rPr lang="en-US"/>
              <a:t>Subtitle – 1 line only</a:t>
            </a:r>
          </a:p>
        </p:txBody>
      </p:sp>
      <p:sp>
        <p:nvSpPr>
          <p:cNvPr id="3" name="Footer Placeholder 2">
            <a:extLst>
              <a:ext uri="{FF2B5EF4-FFF2-40B4-BE49-F238E27FC236}">
                <a16:creationId xmlns:a16="http://schemas.microsoft.com/office/drawing/2014/main" id="{E870E048-AF69-4412-AFF6-5CC30A6FE636}"/>
              </a:ext>
            </a:extLst>
          </p:cNvPr>
          <p:cNvSpPr>
            <a:spLocks noGrp="1"/>
          </p:cNvSpPr>
          <p:nvPr>
            <p:ph type="ftr" sz="quarter" idx="17"/>
          </p:nvPr>
        </p:nvSpPr>
        <p:spPr/>
        <p:txBody>
          <a:bodyPr/>
          <a:lstStyle/>
          <a:p>
            <a:endParaRPr lang="en-US"/>
          </a:p>
        </p:txBody>
      </p:sp>
    </p:spTree>
    <p:extLst>
      <p:ext uri="{BB962C8B-B14F-4D97-AF65-F5344CB8AC3E}">
        <p14:creationId xmlns:p14="http://schemas.microsoft.com/office/powerpoint/2010/main" val="519834548"/>
      </p:ext>
    </p:extLst>
  </p:cSld>
  <p:clrMapOvr>
    <a:masterClrMapping/>
  </p:clrMapOvr>
  <p:transition>
    <p:fade/>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preserve="1" userDrawn="1">
  <p:cSld name="Half Content (Dark)">
    <p:bg>
      <p:bgPr>
        <a:solidFill>
          <a:schemeClr val="tx2"/>
        </a:solidFill>
        <a:effectLst/>
      </p:bgPr>
    </p:bg>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5A49BACF-04D2-4ED7-BB2F-ADE97552A66C}"/>
              </a:ext>
            </a:extLst>
          </p:cNvPr>
          <p:cNvSpPr>
            <a:spLocks noGrp="1"/>
          </p:cNvSpPr>
          <p:nvPr>
            <p:ph type="title" hasCustomPrompt="1"/>
          </p:nvPr>
        </p:nvSpPr>
        <p:spPr/>
        <p:txBody>
          <a:bodyPr/>
          <a:lstStyle>
            <a:lvl1pPr>
              <a:defRPr>
                <a:solidFill>
                  <a:schemeClr val="bg1"/>
                </a:solidFill>
              </a:defRPr>
            </a:lvl1pPr>
          </a:lstStyle>
          <a:p>
            <a:r>
              <a:rPr lang="en-US"/>
              <a:t>Title style – 1 line only</a:t>
            </a:r>
          </a:p>
        </p:txBody>
      </p:sp>
      <p:sp>
        <p:nvSpPr>
          <p:cNvPr id="10" name="Content">
            <a:extLst>
              <a:ext uri="{FF2B5EF4-FFF2-40B4-BE49-F238E27FC236}">
                <a16:creationId xmlns:a16="http://schemas.microsoft.com/office/drawing/2014/main" id="{08FC428E-EBD0-4247-AFD6-6704374D43AA}"/>
              </a:ext>
            </a:extLst>
          </p:cNvPr>
          <p:cNvSpPr>
            <a:spLocks noGrp="1"/>
          </p:cNvSpPr>
          <p:nvPr>
            <p:ph idx="1" hasCustomPrompt="1"/>
          </p:nvPr>
        </p:nvSpPr>
        <p:spPr>
          <a:xfrm>
            <a:off x="526915" y="1701800"/>
            <a:ext cx="5480186" cy="4607984"/>
          </a:xfrm>
        </p:spPr>
        <p:txBody>
          <a:bodyPr/>
          <a:lstStyle>
            <a:lvl1pPr>
              <a:defRPr>
                <a:solidFill>
                  <a:schemeClr val="bg1"/>
                </a:solidFill>
              </a:defRPr>
            </a:lvl1pPr>
            <a:lvl2pPr>
              <a:defRPr>
                <a:solidFill>
                  <a:schemeClr val="bg1"/>
                </a:solidFill>
              </a:defRPr>
            </a:lvl2pPr>
            <a:lvl3pPr>
              <a:buClrTx/>
              <a:defRPr>
                <a:solidFill>
                  <a:schemeClr val="bg1"/>
                </a:solidFill>
              </a:defRPr>
            </a:lvl3pPr>
            <a:lvl4pPr>
              <a:buClrTx/>
              <a:defRPr>
                <a:solidFill>
                  <a:schemeClr val="bg1"/>
                </a:solidFill>
              </a:defRPr>
            </a:lvl4pPr>
            <a:lvl5pPr>
              <a:buClrTx/>
              <a:defRPr>
                <a:solidFill>
                  <a:schemeClr val="bg1"/>
                </a:solidFill>
              </a:defRPr>
            </a:lvl5pPr>
            <a:lvl6pPr>
              <a:buNone/>
              <a:defRPr>
                <a:solidFill>
                  <a:schemeClr val="bg1"/>
                </a:solidFill>
              </a:defRPr>
            </a:lvl6pPr>
            <a:lvl7pPr>
              <a:defRPr>
                <a:solidFill>
                  <a:schemeClr val="bg1"/>
                </a:solidFill>
              </a:defRPr>
            </a:lvl7pPr>
            <a:lvl8pPr>
              <a:buClrTx/>
              <a:defRPr>
                <a:solidFill>
                  <a:schemeClr val="bg1"/>
                </a:solidFill>
              </a:defRPr>
            </a:lvl8pPr>
            <a:lvl9pPr>
              <a:buClrTx/>
              <a:defRPr>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ubtitle">
            <a:extLst>
              <a:ext uri="{FF2B5EF4-FFF2-40B4-BE49-F238E27FC236}">
                <a16:creationId xmlns:a16="http://schemas.microsoft.com/office/drawing/2014/main" id="{248A71DA-4764-46C9-8E85-B03975F67D20}"/>
              </a:ext>
            </a:extLst>
          </p:cNvPr>
          <p:cNvSpPr>
            <a:spLocks noGrp="1"/>
          </p:cNvSpPr>
          <p:nvPr>
            <p:ph type="subTitle" idx="14" hasCustomPrompt="1"/>
          </p:nvPr>
        </p:nvSpPr>
        <p:spPr>
          <a:xfrm>
            <a:off x="526912" y="1008938"/>
            <a:ext cx="11134998"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bg1"/>
                </a:solidFill>
              </a:defRPr>
            </a:lvl1pPr>
            <a:lvl2pPr marL="0" indent="0" algn="l">
              <a:spcBef>
                <a:spcPts val="0"/>
              </a:spcBef>
              <a:spcAft>
                <a:spcPts val="0"/>
              </a:spcAft>
              <a:buFont typeface="Arial" panose="020B0604020202020204" pitchFamily="34" charset="0"/>
              <a:buNone/>
              <a:defRPr sz="1800">
                <a:solidFill>
                  <a:schemeClr val="bg1"/>
                </a:solidFill>
              </a:defRPr>
            </a:lvl2pPr>
            <a:lvl3pPr marL="0" indent="0" algn="l">
              <a:spcBef>
                <a:spcPts val="0"/>
              </a:spcBef>
              <a:spcAft>
                <a:spcPts val="0"/>
              </a:spcAft>
              <a:buFont typeface="Arial" panose="020B0604020202020204" pitchFamily="34" charset="0"/>
              <a:buNone/>
              <a:defRPr sz="1800" b="1">
                <a:solidFill>
                  <a:schemeClr val="bg1"/>
                </a:solidFill>
              </a:defRPr>
            </a:lvl3pPr>
            <a:lvl4pPr marL="0" indent="0" algn="l">
              <a:spcBef>
                <a:spcPts val="0"/>
              </a:spcBef>
              <a:spcAft>
                <a:spcPts val="0"/>
              </a:spcAft>
              <a:buFont typeface="Arial" panose="020B0604020202020204" pitchFamily="34" charset="0"/>
              <a:buNone/>
              <a:defRPr sz="1400">
                <a:solidFill>
                  <a:schemeClr val="bg1"/>
                </a:solidFill>
              </a:defRPr>
            </a:lvl4pPr>
            <a:lvl5pPr marL="0" indent="0" algn="l">
              <a:spcBef>
                <a:spcPts val="0"/>
              </a:spcBef>
              <a:spcAft>
                <a:spcPts val="0"/>
              </a:spcAft>
              <a:buFont typeface="Arial" panose="020B0604020202020204" pitchFamily="34" charset="0"/>
              <a:buNone/>
              <a:defRPr sz="1200">
                <a:solidFill>
                  <a:schemeClr val="bg1"/>
                </a:solidFill>
              </a:defRPr>
            </a:lvl5pPr>
            <a:lvl6pPr marL="0" indent="0" algn="l">
              <a:spcBef>
                <a:spcPts val="0"/>
              </a:spcBef>
              <a:spcAft>
                <a:spcPts val="0"/>
              </a:spcAft>
              <a:buFont typeface="Arial" panose="020B0604020202020204" pitchFamily="34" charset="0"/>
              <a:buNone/>
              <a:defRPr sz="1200">
                <a:solidFill>
                  <a:schemeClr val="bg1"/>
                </a:solidFill>
              </a:defRPr>
            </a:lvl6pPr>
            <a:lvl7pPr marL="0" indent="0" algn="l">
              <a:spcBef>
                <a:spcPts val="0"/>
              </a:spcBef>
              <a:spcAft>
                <a:spcPts val="0"/>
              </a:spcAft>
              <a:buFont typeface="Arial" panose="020B0604020202020204" pitchFamily="34" charset="0"/>
              <a:buNone/>
              <a:defRPr sz="1200">
                <a:solidFill>
                  <a:schemeClr val="bg1"/>
                </a:solidFill>
              </a:defRPr>
            </a:lvl7pPr>
            <a:lvl8pPr marL="0" indent="0" algn="l">
              <a:spcBef>
                <a:spcPts val="0"/>
              </a:spcBef>
              <a:spcAft>
                <a:spcPts val="0"/>
              </a:spcAft>
              <a:buFont typeface="Arial" panose="020B0604020202020204" pitchFamily="34" charset="0"/>
              <a:buNone/>
              <a:defRPr sz="1200">
                <a:solidFill>
                  <a:schemeClr val="bg1"/>
                </a:solidFill>
              </a:defRPr>
            </a:lvl8pPr>
            <a:lvl9pPr marL="0" indent="0" algn="l">
              <a:spcBef>
                <a:spcPts val="0"/>
              </a:spcBef>
              <a:spcAft>
                <a:spcPts val="0"/>
              </a:spcAft>
              <a:buFont typeface="Arial" panose="020B0604020202020204" pitchFamily="34" charset="0"/>
              <a:buNone/>
              <a:defRPr sz="1200">
                <a:solidFill>
                  <a:schemeClr val="bg1"/>
                </a:solidFill>
              </a:defRPr>
            </a:lvl9pPr>
          </a:lstStyle>
          <a:p>
            <a:pPr lvl="0"/>
            <a:r>
              <a:rPr lang="en-US"/>
              <a:t>Subtitle – 1 line only</a:t>
            </a:r>
          </a:p>
        </p:txBody>
      </p:sp>
      <p:sp>
        <p:nvSpPr>
          <p:cNvPr id="13" name="Slide Number">
            <a:extLst>
              <a:ext uri="{FF2B5EF4-FFF2-40B4-BE49-F238E27FC236}">
                <a16:creationId xmlns:a16="http://schemas.microsoft.com/office/drawing/2014/main" id="{453B9C04-971F-489B-8C09-AD4A5162B46E}"/>
              </a:ext>
            </a:extLst>
          </p:cNvPr>
          <p:cNvSpPr>
            <a:spLocks noGrp="1"/>
          </p:cNvSpPr>
          <p:nvPr>
            <p:ph type="sldNum" sz="quarter" idx="4"/>
          </p:nvPr>
        </p:nvSpPr>
        <p:spPr>
          <a:xfrm>
            <a:off x="11094180" y="6552214"/>
            <a:ext cx="567595" cy="131235"/>
          </a:xfrm>
          <a:prstGeom prst="rect">
            <a:avLst/>
          </a:prstGeom>
        </p:spPr>
        <p:txBody>
          <a:bodyPr vert="horz" lIns="0" tIns="0" rIns="0" bIns="0" rtlCol="0" anchor="t" anchorCtr="0"/>
          <a:lstStyle>
            <a:lvl1pPr algn="r">
              <a:defRPr sz="900">
                <a:solidFill>
                  <a:schemeClr val="bg1"/>
                </a:solidFill>
              </a:defRPr>
            </a:lvl1pPr>
          </a:lstStyle>
          <a:p>
            <a:pPr defTabSz="1218866"/>
            <a:fld id="{2490C926-4C7A-4456-B603-8FB00524CD8E}" type="slidenum">
              <a:rPr lang="en-GB" smtClean="0"/>
              <a:pPr defTabSz="1218866"/>
              <a:t>‹#›</a:t>
            </a:fld>
            <a:endParaRPr lang="en-GB"/>
          </a:p>
        </p:txBody>
      </p:sp>
      <p:sp>
        <p:nvSpPr>
          <p:cNvPr id="17" name="FOOTER">
            <a:extLst>
              <a:ext uri="{FF2B5EF4-FFF2-40B4-BE49-F238E27FC236}">
                <a16:creationId xmlns:a16="http://schemas.microsoft.com/office/drawing/2014/main" id="{10393B4A-7F48-4837-A1E6-76C95F5713DB}"/>
              </a:ext>
            </a:extLst>
          </p:cNvPr>
          <p:cNvSpPr>
            <a:spLocks noGrp="1"/>
          </p:cNvSpPr>
          <p:nvPr>
            <p:ph type="ftr" sz="quarter" idx="3"/>
          </p:nvPr>
        </p:nvSpPr>
        <p:spPr>
          <a:xfrm>
            <a:off x="3594574" y="6540333"/>
            <a:ext cx="4999678" cy="143116"/>
          </a:xfrm>
          <a:prstGeom prst="rect">
            <a:avLst/>
          </a:prstGeom>
        </p:spPr>
        <p:txBody>
          <a:bodyPr vert="horz" lIns="0" tIns="0" rIns="0" bIns="0" rtlCol="0" anchor="ctr"/>
          <a:lstStyle>
            <a:lvl1pPr algn="ctr">
              <a:defRPr sz="900">
                <a:solidFill>
                  <a:schemeClr val="bg1"/>
                </a:solidFill>
              </a:defRPr>
            </a:lvl1pPr>
          </a:lstStyle>
          <a:p>
            <a:endParaRPr lang="en-US"/>
          </a:p>
        </p:txBody>
      </p:sp>
      <p:sp>
        <p:nvSpPr>
          <p:cNvPr id="18" name="MOTT MACDONALD" descr="{&quot;templafy&quot;:{&quot;id&quot;:&quot;8e3719e0-33b3-48f2-8e2d-482e1070482b&quot;}}" title="UserProfile.Language.PpEntity">
            <a:extLst>
              <a:ext uri="{FF2B5EF4-FFF2-40B4-BE49-F238E27FC236}">
                <a16:creationId xmlns:a16="http://schemas.microsoft.com/office/drawing/2014/main" id="{60402E90-7061-4794-9E84-1671A1637D63}"/>
              </a:ext>
            </a:extLst>
          </p:cNvPr>
          <p:cNvSpPr txBox="1"/>
          <p:nvPr userDrawn="1"/>
        </p:nvSpPr>
        <p:spPr>
          <a:xfrm>
            <a:off x="526915" y="6540333"/>
            <a:ext cx="2200243" cy="143116"/>
          </a:xfrm>
          <a:prstGeom prst="rect">
            <a:avLst/>
          </a:prstGeom>
          <a:noFill/>
        </p:spPr>
        <p:txBody>
          <a:bodyPr wrap="square" lIns="0" tIns="0" rIns="0" bIns="0" rtlCol="0">
            <a:spAutoFit/>
          </a:bodyPr>
          <a:lstStyle/>
          <a:p>
            <a:r>
              <a:rPr lang="en-GB" sz="900">
                <a:solidFill>
                  <a:schemeClr val="bg1"/>
                </a:solidFill>
              </a:rPr>
              <a:t>Mott MacDonald</a:t>
            </a:r>
          </a:p>
        </p:txBody>
      </p:sp>
      <p:sp>
        <p:nvSpPr>
          <p:cNvPr id="19" name="CLASS" descr="{&quot;templafy&quot;:{&quot;id&quot;:&quot;7dfda582-0e8c-4528-800e-e92c0ac2a880&quot;}}" hidden="1">
            <a:extLst>
              <a:ext uri="{FF2B5EF4-FFF2-40B4-BE49-F238E27FC236}">
                <a16:creationId xmlns:a16="http://schemas.microsoft.com/office/drawing/2014/main" id="{986DF998-2FCF-43BF-A18E-C8C9871CD2C9}"/>
              </a:ext>
            </a:extLst>
          </p:cNvPr>
          <p:cNvSpPr/>
          <p:nvPr userDrawn="1"/>
        </p:nvSpPr>
        <p:spPr>
          <a:xfrm>
            <a:off x="526917" y="178647"/>
            <a:ext cx="2651051" cy="1384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spAutoFit/>
          </a:bodyPr>
          <a:lstStyle/>
          <a:p>
            <a:pPr algn="l"/>
            <a:endParaRPr lang="en-GB" sz="900" b="1">
              <a:solidFill>
                <a:schemeClr val="bg1"/>
              </a:solidFill>
            </a:endParaRPr>
          </a:p>
        </p:txBody>
      </p:sp>
    </p:spTree>
    <p:extLst>
      <p:ext uri="{BB962C8B-B14F-4D97-AF65-F5344CB8AC3E}">
        <p14:creationId xmlns:p14="http://schemas.microsoft.com/office/powerpoint/2010/main" val="2102639315"/>
      </p:ext>
    </p:extLst>
  </p:cSld>
  <p:clrMapOvr>
    <a:masterClrMapping/>
  </p:clrMapOvr>
  <p:transition>
    <p:fade/>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Slide Number">
            <a:extLst>
              <a:ext uri="{FF2B5EF4-FFF2-40B4-BE49-F238E27FC236}">
                <a16:creationId xmlns:a16="http://schemas.microsoft.com/office/drawing/2014/main" id="{4E06CD7D-1E83-40B8-AB93-138141549B5D}"/>
              </a:ext>
            </a:extLst>
          </p:cNvPr>
          <p:cNvSpPr>
            <a:spLocks noGrp="1"/>
          </p:cNvSpPr>
          <p:nvPr>
            <p:ph type="sldNum" sz="quarter" idx="12"/>
          </p:nvPr>
        </p:nvSpPr>
        <p:spPr/>
        <p:txBody>
          <a:bodyPr/>
          <a:lstStyle/>
          <a:p>
            <a:pPr defTabSz="1218866"/>
            <a:fld id="{2490C926-4C7A-4456-B603-8FB00524CD8E}" type="slidenum">
              <a:rPr lang="en-GB" smtClean="0">
                <a:solidFill>
                  <a:prstClr val="black"/>
                </a:solidFill>
              </a:rPr>
              <a:pPr defTabSz="1218866"/>
              <a:t>‹#›</a:t>
            </a:fld>
            <a:endParaRPr lang="en-GB">
              <a:solidFill>
                <a:prstClr val="black"/>
              </a:solidFill>
            </a:endParaRPr>
          </a:p>
        </p:txBody>
      </p:sp>
      <p:sp>
        <p:nvSpPr>
          <p:cNvPr id="3" name="Footer">
            <a:extLst>
              <a:ext uri="{FF2B5EF4-FFF2-40B4-BE49-F238E27FC236}">
                <a16:creationId xmlns:a16="http://schemas.microsoft.com/office/drawing/2014/main" id="{9E1DDBB4-72D0-48C0-994E-9FEB6058B32D}"/>
              </a:ext>
            </a:extLst>
          </p:cNvPr>
          <p:cNvSpPr>
            <a:spLocks noGrp="1"/>
          </p:cNvSpPr>
          <p:nvPr>
            <p:ph type="ftr" sz="quarter" idx="13"/>
          </p:nvPr>
        </p:nvSpPr>
        <p:spPr/>
        <p:txBody>
          <a:bodyPr/>
          <a:lstStyle/>
          <a:p>
            <a:endParaRPr lang="en-US"/>
          </a:p>
        </p:txBody>
      </p:sp>
      <p:sp>
        <p:nvSpPr>
          <p:cNvPr id="4" name="Title 3">
            <a:extLst>
              <a:ext uri="{FF2B5EF4-FFF2-40B4-BE49-F238E27FC236}">
                <a16:creationId xmlns:a16="http://schemas.microsoft.com/office/drawing/2014/main" id="{2E609688-38EE-4F91-9066-3305E6AAE858}"/>
              </a:ext>
            </a:extLst>
          </p:cNvPr>
          <p:cNvSpPr>
            <a:spLocks noGrp="1"/>
          </p:cNvSpPr>
          <p:nvPr>
            <p:ph type="title" hasCustomPrompt="1"/>
          </p:nvPr>
        </p:nvSpPr>
        <p:spPr/>
        <p:txBody>
          <a:bodyPr/>
          <a:lstStyle/>
          <a:p>
            <a:r>
              <a:rPr lang="en-US"/>
              <a:t>Title style – 1 line only</a:t>
            </a:r>
          </a:p>
        </p:txBody>
      </p:sp>
      <p:sp>
        <p:nvSpPr>
          <p:cNvPr id="8" name="Subtitle">
            <a:extLst>
              <a:ext uri="{FF2B5EF4-FFF2-40B4-BE49-F238E27FC236}">
                <a16:creationId xmlns:a16="http://schemas.microsoft.com/office/drawing/2014/main" id="{18AE0E0A-55B4-4BA1-A70F-413CB99FF4E0}"/>
              </a:ext>
            </a:extLst>
          </p:cNvPr>
          <p:cNvSpPr>
            <a:spLocks noGrp="1"/>
          </p:cNvSpPr>
          <p:nvPr>
            <p:ph type="subTitle" idx="14" hasCustomPrompt="1"/>
          </p:nvPr>
        </p:nvSpPr>
        <p:spPr>
          <a:xfrm>
            <a:off x="526912" y="1008938"/>
            <a:ext cx="11134998"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tx1"/>
                </a:solidFill>
              </a:defRPr>
            </a:lvl1pPr>
            <a:lvl2pPr marL="0" indent="0" algn="l">
              <a:spcBef>
                <a:spcPts val="0"/>
              </a:spcBef>
              <a:spcAft>
                <a:spcPts val="0"/>
              </a:spcAft>
              <a:buFont typeface="Arial" panose="020B0604020202020204" pitchFamily="34" charset="0"/>
              <a:buNone/>
              <a:defRPr sz="1800">
                <a:solidFill>
                  <a:schemeClr val="tx1"/>
                </a:solidFill>
              </a:defRPr>
            </a:lvl2pPr>
            <a:lvl3pPr marL="0" indent="0" algn="l">
              <a:spcBef>
                <a:spcPts val="0"/>
              </a:spcBef>
              <a:spcAft>
                <a:spcPts val="0"/>
              </a:spcAft>
              <a:buFont typeface="Arial" panose="020B0604020202020204" pitchFamily="34" charset="0"/>
              <a:buNone/>
              <a:defRPr sz="1800" b="1">
                <a:solidFill>
                  <a:schemeClr val="accent1"/>
                </a:solidFill>
              </a:defRPr>
            </a:lvl3pPr>
            <a:lvl4pPr marL="0" indent="0" algn="l">
              <a:spcBef>
                <a:spcPts val="0"/>
              </a:spcBef>
              <a:spcAft>
                <a:spcPts val="0"/>
              </a:spcAft>
              <a:buFont typeface="Arial" panose="020B0604020202020204" pitchFamily="34" charset="0"/>
              <a:buNone/>
              <a:defRPr sz="1800">
                <a:solidFill>
                  <a:schemeClr val="tx1"/>
                </a:solidFill>
              </a:defRPr>
            </a:lvl4pPr>
            <a:lvl5pPr marL="0" indent="0" algn="l">
              <a:spcBef>
                <a:spcPts val="0"/>
              </a:spcBef>
              <a:spcAft>
                <a:spcPts val="0"/>
              </a:spcAft>
              <a:buFont typeface="Arial" panose="020B0604020202020204" pitchFamily="34" charset="0"/>
              <a:buNone/>
              <a:defRPr sz="1800">
                <a:solidFill>
                  <a:schemeClr val="tx1"/>
                </a:solidFill>
              </a:defRPr>
            </a:lvl5pPr>
            <a:lvl6pPr marL="0" indent="0" algn="l">
              <a:spcBef>
                <a:spcPts val="0"/>
              </a:spcBef>
              <a:spcAft>
                <a:spcPts val="0"/>
              </a:spcAft>
              <a:buFont typeface="Arial" panose="020B0604020202020204" pitchFamily="34" charset="0"/>
              <a:buNone/>
              <a:defRPr sz="1800">
                <a:solidFill>
                  <a:schemeClr val="tx1"/>
                </a:solidFill>
              </a:defRPr>
            </a:lvl6pPr>
            <a:lvl7pPr marL="0" indent="0" algn="l">
              <a:spcBef>
                <a:spcPts val="0"/>
              </a:spcBef>
              <a:spcAft>
                <a:spcPts val="0"/>
              </a:spcAft>
              <a:buFont typeface="Arial" panose="020B0604020202020204" pitchFamily="34" charset="0"/>
              <a:buNone/>
              <a:defRPr sz="1800">
                <a:solidFill>
                  <a:schemeClr val="tx1"/>
                </a:solidFill>
              </a:defRPr>
            </a:lvl7pPr>
            <a:lvl8pPr marL="0" indent="0" algn="l">
              <a:spcBef>
                <a:spcPts val="0"/>
              </a:spcBef>
              <a:spcAft>
                <a:spcPts val="0"/>
              </a:spcAft>
              <a:buFont typeface="Arial" panose="020B0604020202020204" pitchFamily="34" charset="0"/>
              <a:buNone/>
              <a:defRPr sz="1800">
                <a:solidFill>
                  <a:schemeClr val="tx1"/>
                </a:solidFill>
              </a:defRPr>
            </a:lvl8pPr>
            <a:lvl9pPr marL="0" indent="0" algn="l">
              <a:spcBef>
                <a:spcPts val="0"/>
              </a:spcBef>
              <a:spcAft>
                <a:spcPts val="0"/>
              </a:spcAft>
              <a:buFont typeface="Arial" panose="020B0604020202020204" pitchFamily="34" charset="0"/>
              <a:buNone/>
              <a:defRPr sz="1800">
                <a:solidFill>
                  <a:schemeClr val="tx1"/>
                </a:solidFill>
              </a:defRPr>
            </a:lvl9pPr>
          </a:lstStyle>
          <a:p>
            <a:pPr lvl="0"/>
            <a:r>
              <a:rPr lang="en-US"/>
              <a:t>Subtitle – 1 line only</a:t>
            </a:r>
          </a:p>
        </p:txBody>
      </p:sp>
    </p:spTree>
    <p:extLst>
      <p:ext uri="{BB962C8B-B14F-4D97-AF65-F5344CB8AC3E}">
        <p14:creationId xmlns:p14="http://schemas.microsoft.com/office/powerpoint/2010/main" val="842052950"/>
      </p:ext>
    </p:extLst>
  </p:cSld>
  <p:clrMapOvr>
    <a:masterClrMapping/>
  </p:clrMapOvr>
  <p:transition>
    <p:fade/>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Title Only (Stone)">
    <p:bg>
      <p:bgPr>
        <a:solidFill>
          <a:schemeClr val="bg2"/>
        </a:solidFill>
        <a:effectLst/>
      </p:bgPr>
    </p:bg>
    <p:spTree>
      <p:nvGrpSpPr>
        <p:cNvPr id="1" name=""/>
        <p:cNvGrpSpPr/>
        <p:nvPr/>
      </p:nvGrpSpPr>
      <p:grpSpPr>
        <a:xfrm>
          <a:off x="0" y="0"/>
          <a:ext cx="0" cy="0"/>
          <a:chOff x="0" y="0"/>
          <a:chExt cx="0" cy="0"/>
        </a:xfrm>
      </p:grpSpPr>
      <p:sp>
        <p:nvSpPr>
          <p:cNvPr id="6" name="Slide Number">
            <a:extLst>
              <a:ext uri="{FF2B5EF4-FFF2-40B4-BE49-F238E27FC236}">
                <a16:creationId xmlns:a16="http://schemas.microsoft.com/office/drawing/2014/main" id="{62EC735F-6046-4C2B-B84E-0EBB20F2AEA8}"/>
              </a:ext>
            </a:extLst>
          </p:cNvPr>
          <p:cNvSpPr>
            <a:spLocks noGrp="1"/>
          </p:cNvSpPr>
          <p:nvPr>
            <p:ph type="sldNum" sz="quarter" idx="12"/>
          </p:nvPr>
        </p:nvSpPr>
        <p:spPr/>
        <p:txBody>
          <a:bodyPr/>
          <a:lstStyle/>
          <a:p>
            <a:pPr defTabSz="1218866"/>
            <a:fld id="{2490C926-4C7A-4456-B603-8FB00524CD8E}" type="slidenum">
              <a:rPr lang="en-GB" smtClean="0">
                <a:solidFill>
                  <a:prstClr val="black"/>
                </a:solidFill>
              </a:rPr>
              <a:pPr defTabSz="1218866"/>
              <a:t>‹#›</a:t>
            </a:fld>
            <a:endParaRPr lang="en-GB">
              <a:solidFill>
                <a:prstClr val="black"/>
              </a:solidFill>
            </a:endParaRPr>
          </a:p>
        </p:txBody>
      </p:sp>
      <p:sp>
        <p:nvSpPr>
          <p:cNvPr id="3" name="Title 2">
            <a:extLst>
              <a:ext uri="{FF2B5EF4-FFF2-40B4-BE49-F238E27FC236}">
                <a16:creationId xmlns:a16="http://schemas.microsoft.com/office/drawing/2014/main" id="{3A17CDED-60BC-429B-AAEE-6FDE38213F7D}"/>
              </a:ext>
            </a:extLst>
          </p:cNvPr>
          <p:cNvSpPr>
            <a:spLocks noGrp="1"/>
          </p:cNvSpPr>
          <p:nvPr>
            <p:ph type="title" hasCustomPrompt="1"/>
          </p:nvPr>
        </p:nvSpPr>
        <p:spPr/>
        <p:txBody>
          <a:bodyPr/>
          <a:lstStyle/>
          <a:p>
            <a:r>
              <a:rPr lang="en-US"/>
              <a:t>Title style – 1 line only</a:t>
            </a:r>
          </a:p>
        </p:txBody>
      </p:sp>
      <p:sp>
        <p:nvSpPr>
          <p:cNvPr id="8" name="Subtitle">
            <a:extLst>
              <a:ext uri="{FF2B5EF4-FFF2-40B4-BE49-F238E27FC236}">
                <a16:creationId xmlns:a16="http://schemas.microsoft.com/office/drawing/2014/main" id="{CE4EA79A-EB5D-42F2-A79A-91D2B179EB78}"/>
              </a:ext>
            </a:extLst>
          </p:cNvPr>
          <p:cNvSpPr>
            <a:spLocks noGrp="1"/>
          </p:cNvSpPr>
          <p:nvPr>
            <p:ph type="subTitle" idx="14" hasCustomPrompt="1"/>
          </p:nvPr>
        </p:nvSpPr>
        <p:spPr>
          <a:xfrm>
            <a:off x="526912" y="1008938"/>
            <a:ext cx="11134998"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tx1"/>
                </a:solidFill>
              </a:defRPr>
            </a:lvl1pPr>
            <a:lvl2pPr marL="0" indent="0" algn="l">
              <a:spcBef>
                <a:spcPts val="0"/>
              </a:spcBef>
              <a:spcAft>
                <a:spcPts val="0"/>
              </a:spcAft>
              <a:buFont typeface="Arial" panose="020B0604020202020204" pitchFamily="34" charset="0"/>
              <a:buNone/>
              <a:defRPr sz="1800">
                <a:solidFill>
                  <a:schemeClr val="tx1"/>
                </a:solidFill>
              </a:defRPr>
            </a:lvl2pPr>
            <a:lvl3pPr marL="0" indent="0" algn="l">
              <a:spcBef>
                <a:spcPts val="0"/>
              </a:spcBef>
              <a:spcAft>
                <a:spcPts val="0"/>
              </a:spcAft>
              <a:buFont typeface="Arial" panose="020B0604020202020204" pitchFamily="34" charset="0"/>
              <a:buNone/>
              <a:defRPr sz="1800" b="1">
                <a:solidFill>
                  <a:schemeClr val="accent1"/>
                </a:solidFill>
              </a:defRPr>
            </a:lvl3pPr>
            <a:lvl4pPr marL="0" indent="0" algn="l">
              <a:spcBef>
                <a:spcPts val="0"/>
              </a:spcBef>
              <a:spcAft>
                <a:spcPts val="0"/>
              </a:spcAft>
              <a:buFont typeface="Arial" panose="020B0604020202020204" pitchFamily="34" charset="0"/>
              <a:buNone/>
              <a:defRPr sz="1800">
                <a:solidFill>
                  <a:schemeClr val="tx1"/>
                </a:solidFill>
              </a:defRPr>
            </a:lvl4pPr>
            <a:lvl5pPr marL="0" indent="0" algn="l">
              <a:spcBef>
                <a:spcPts val="0"/>
              </a:spcBef>
              <a:spcAft>
                <a:spcPts val="0"/>
              </a:spcAft>
              <a:buFont typeface="Arial" panose="020B0604020202020204" pitchFamily="34" charset="0"/>
              <a:buNone/>
              <a:defRPr sz="1800">
                <a:solidFill>
                  <a:schemeClr val="tx1"/>
                </a:solidFill>
              </a:defRPr>
            </a:lvl5pPr>
            <a:lvl6pPr marL="0" indent="0" algn="l">
              <a:spcBef>
                <a:spcPts val="0"/>
              </a:spcBef>
              <a:spcAft>
                <a:spcPts val="0"/>
              </a:spcAft>
              <a:buFont typeface="Arial" panose="020B0604020202020204" pitchFamily="34" charset="0"/>
              <a:buNone/>
              <a:defRPr sz="1800">
                <a:solidFill>
                  <a:schemeClr val="tx1"/>
                </a:solidFill>
              </a:defRPr>
            </a:lvl6pPr>
            <a:lvl7pPr marL="0" indent="0" algn="l">
              <a:spcBef>
                <a:spcPts val="0"/>
              </a:spcBef>
              <a:spcAft>
                <a:spcPts val="0"/>
              </a:spcAft>
              <a:buFont typeface="Arial" panose="020B0604020202020204" pitchFamily="34" charset="0"/>
              <a:buNone/>
              <a:defRPr sz="1800">
                <a:solidFill>
                  <a:schemeClr val="tx1"/>
                </a:solidFill>
              </a:defRPr>
            </a:lvl7pPr>
            <a:lvl8pPr marL="0" indent="0" algn="l">
              <a:spcBef>
                <a:spcPts val="0"/>
              </a:spcBef>
              <a:spcAft>
                <a:spcPts val="0"/>
              </a:spcAft>
              <a:buFont typeface="Arial" panose="020B0604020202020204" pitchFamily="34" charset="0"/>
              <a:buNone/>
              <a:defRPr sz="1800">
                <a:solidFill>
                  <a:schemeClr val="tx1"/>
                </a:solidFill>
              </a:defRPr>
            </a:lvl8pPr>
            <a:lvl9pPr marL="0" indent="0" algn="l">
              <a:spcBef>
                <a:spcPts val="0"/>
              </a:spcBef>
              <a:spcAft>
                <a:spcPts val="0"/>
              </a:spcAft>
              <a:buFont typeface="Arial" panose="020B0604020202020204" pitchFamily="34" charset="0"/>
              <a:buNone/>
              <a:defRPr sz="1800">
                <a:solidFill>
                  <a:schemeClr val="tx1"/>
                </a:solidFill>
              </a:defRPr>
            </a:lvl9pPr>
          </a:lstStyle>
          <a:p>
            <a:pPr lvl="0"/>
            <a:r>
              <a:rPr lang="en-US"/>
              <a:t>Subtitle – 1 line only</a:t>
            </a:r>
          </a:p>
        </p:txBody>
      </p:sp>
      <p:sp>
        <p:nvSpPr>
          <p:cNvPr id="2" name="Footer Placeholder 1">
            <a:extLst>
              <a:ext uri="{FF2B5EF4-FFF2-40B4-BE49-F238E27FC236}">
                <a16:creationId xmlns:a16="http://schemas.microsoft.com/office/drawing/2014/main" id="{2E509012-6937-46CD-AF1A-1AC4BA675793}"/>
              </a:ext>
            </a:extLst>
          </p:cNvPr>
          <p:cNvSpPr>
            <a:spLocks noGrp="1"/>
          </p:cNvSpPr>
          <p:nvPr>
            <p:ph type="ftr" sz="quarter" idx="15"/>
          </p:nvPr>
        </p:nvSpPr>
        <p:spPr/>
        <p:txBody>
          <a:bodyPr/>
          <a:lstStyle/>
          <a:p>
            <a:endParaRPr lang="en-US"/>
          </a:p>
        </p:txBody>
      </p:sp>
    </p:spTree>
    <p:extLst>
      <p:ext uri="{BB962C8B-B14F-4D97-AF65-F5344CB8AC3E}">
        <p14:creationId xmlns:p14="http://schemas.microsoft.com/office/powerpoint/2010/main" val="643054303"/>
      </p:ext>
    </p:extLst>
  </p:cSld>
  <p:clrMapOvr>
    <a:masterClrMapping/>
  </p:clrMapOvr>
  <p:transition>
    <p:fade/>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preserve="1" userDrawn="1">
  <p:cSld name="Title Only (Dark)">
    <p:bg>
      <p:bgPr>
        <a:solidFill>
          <a:schemeClr val="tx2"/>
        </a:solidFill>
        <a:effectLst/>
      </p:bgPr>
    </p:bg>
    <p:spTree>
      <p:nvGrpSpPr>
        <p:cNvPr id="1" name=""/>
        <p:cNvGrpSpPr/>
        <p:nvPr/>
      </p:nvGrpSpPr>
      <p:grpSpPr>
        <a:xfrm>
          <a:off x="0" y="0"/>
          <a:ext cx="0" cy="0"/>
          <a:chOff x="0" y="0"/>
          <a:chExt cx="0" cy="0"/>
        </a:xfrm>
      </p:grpSpPr>
      <p:sp>
        <p:nvSpPr>
          <p:cNvPr id="6" name="Subtitle">
            <a:extLst>
              <a:ext uri="{FF2B5EF4-FFF2-40B4-BE49-F238E27FC236}">
                <a16:creationId xmlns:a16="http://schemas.microsoft.com/office/drawing/2014/main" id="{A4666E35-C863-44D5-9A2B-CC193CA5191C}"/>
              </a:ext>
            </a:extLst>
          </p:cNvPr>
          <p:cNvSpPr>
            <a:spLocks noGrp="1"/>
          </p:cNvSpPr>
          <p:nvPr>
            <p:ph type="subTitle" idx="14" hasCustomPrompt="1"/>
          </p:nvPr>
        </p:nvSpPr>
        <p:spPr>
          <a:xfrm>
            <a:off x="526912" y="1008938"/>
            <a:ext cx="11134998"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bg1"/>
                </a:solidFill>
              </a:defRPr>
            </a:lvl1pPr>
            <a:lvl2pPr marL="0" indent="0" algn="l">
              <a:spcBef>
                <a:spcPts val="0"/>
              </a:spcBef>
              <a:spcAft>
                <a:spcPts val="0"/>
              </a:spcAft>
              <a:buFont typeface="Arial" panose="020B0604020202020204" pitchFamily="34" charset="0"/>
              <a:buNone/>
              <a:defRPr sz="1800">
                <a:solidFill>
                  <a:schemeClr val="bg1"/>
                </a:solidFill>
              </a:defRPr>
            </a:lvl2pPr>
            <a:lvl3pPr marL="0" indent="0" algn="l">
              <a:spcBef>
                <a:spcPts val="0"/>
              </a:spcBef>
              <a:spcAft>
                <a:spcPts val="0"/>
              </a:spcAft>
              <a:buFont typeface="Arial" panose="020B0604020202020204" pitchFamily="34" charset="0"/>
              <a:buNone/>
              <a:defRPr sz="1800" b="1">
                <a:solidFill>
                  <a:schemeClr val="bg1"/>
                </a:solidFill>
              </a:defRPr>
            </a:lvl3pPr>
            <a:lvl4pPr marL="0" indent="0" algn="l">
              <a:spcBef>
                <a:spcPts val="0"/>
              </a:spcBef>
              <a:spcAft>
                <a:spcPts val="0"/>
              </a:spcAft>
              <a:buFont typeface="Arial" panose="020B0604020202020204" pitchFamily="34" charset="0"/>
              <a:buNone/>
              <a:defRPr sz="1400">
                <a:solidFill>
                  <a:schemeClr val="bg1"/>
                </a:solidFill>
              </a:defRPr>
            </a:lvl4pPr>
            <a:lvl5pPr marL="0" indent="0" algn="l">
              <a:spcBef>
                <a:spcPts val="0"/>
              </a:spcBef>
              <a:spcAft>
                <a:spcPts val="0"/>
              </a:spcAft>
              <a:buFont typeface="Arial" panose="020B0604020202020204" pitchFamily="34" charset="0"/>
              <a:buNone/>
              <a:defRPr sz="1200">
                <a:solidFill>
                  <a:schemeClr val="bg1"/>
                </a:solidFill>
              </a:defRPr>
            </a:lvl5pPr>
            <a:lvl6pPr marL="0" indent="0" algn="l">
              <a:spcBef>
                <a:spcPts val="0"/>
              </a:spcBef>
              <a:spcAft>
                <a:spcPts val="0"/>
              </a:spcAft>
              <a:buFont typeface="Arial" panose="020B0604020202020204" pitchFamily="34" charset="0"/>
              <a:buNone/>
              <a:defRPr sz="1200">
                <a:solidFill>
                  <a:schemeClr val="bg1"/>
                </a:solidFill>
              </a:defRPr>
            </a:lvl6pPr>
            <a:lvl7pPr marL="0" indent="0" algn="l">
              <a:spcBef>
                <a:spcPts val="0"/>
              </a:spcBef>
              <a:spcAft>
                <a:spcPts val="0"/>
              </a:spcAft>
              <a:buFont typeface="Arial" panose="020B0604020202020204" pitchFamily="34" charset="0"/>
              <a:buNone/>
              <a:defRPr sz="1200">
                <a:solidFill>
                  <a:schemeClr val="bg1"/>
                </a:solidFill>
              </a:defRPr>
            </a:lvl7pPr>
            <a:lvl8pPr marL="0" indent="0" algn="l">
              <a:spcBef>
                <a:spcPts val="0"/>
              </a:spcBef>
              <a:spcAft>
                <a:spcPts val="0"/>
              </a:spcAft>
              <a:buFont typeface="Arial" panose="020B0604020202020204" pitchFamily="34" charset="0"/>
              <a:buNone/>
              <a:defRPr sz="1200">
                <a:solidFill>
                  <a:schemeClr val="bg1"/>
                </a:solidFill>
              </a:defRPr>
            </a:lvl8pPr>
            <a:lvl9pPr marL="0" indent="0" algn="l">
              <a:spcBef>
                <a:spcPts val="0"/>
              </a:spcBef>
              <a:spcAft>
                <a:spcPts val="0"/>
              </a:spcAft>
              <a:buFont typeface="Arial" panose="020B0604020202020204" pitchFamily="34" charset="0"/>
              <a:buNone/>
              <a:defRPr sz="1200">
                <a:solidFill>
                  <a:schemeClr val="bg1"/>
                </a:solidFill>
              </a:defRPr>
            </a:lvl9pPr>
          </a:lstStyle>
          <a:p>
            <a:pPr lvl="0"/>
            <a:r>
              <a:rPr lang="en-US"/>
              <a:t>Subtitle – 1 line only</a:t>
            </a:r>
          </a:p>
        </p:txBody>
      </p:sp>
      <p:sp>
        <p:nvSpPr>
          <p:cNvPr id="2" name="Title">
            <a:extLst>
              <a:ext uri="{FF2B5EF4-FFF2-40B4-BE49-F238E27FC236}">
                <a16:creationId xmlns:a16="http://schemas.microsoft.com/office/drawing/2014/main" id="{5A49BACF-04D2-4ED7-BB2F-ADE97552A66C}"/>
              </a:ext>
            </a:extLst>
          </p:cNvPr>
          <p:cNvSpPr>
            <a:spLocks noGrp="1"/>
          </p:cNvSpPr>
          <p:nvPr>
            <p:ph type="title" hasCustomPrompt="1"/>
          </p:nvPr>
        </p:nvSpPr>
        <p:spPr/>
        <p:txBody>
          <a:bodyPr/>
          <a:lstStyle>
            <a:lvl1pPr>
              <a:defRPr>
                <a:solidFill>
                  <a:schemeClr val="bg1"/>
                </a:solidFill>
              </a:defRPr>
            </a:lvl1pPr>
          </a:lstStyle>
          <a:p>
            <a:r>
              <a:rPr lang="en-US"/>
              <a:t>Title style – 1 line only</a:t>
            </a:r>
          </a:p>
        </p:txBody>
      </p:sp>
      <p:sp>
        <p:nvSpPr>
          <p:cNvPr id="11" name="Slide Number">
            <a:extLst>
              <a:ext uri="{FF2B5EF4-FFF2-40B4-BE49-F238E27FC236}">
                <a16:creationId xmlns:a16="http://schemas.microsoft.com/office/drawing/2014/main" id="{E82C6173-1517-475E-BEB7-D8B174F080BD}"/>
              </a:ext>
            </a:extLst>
          </p:cNvPr>
          <p:cNvSpPr>
            <a:spLocks noGrp="1"/>
          </p:cNvSpPr>
          <p:nvPr>
            <p:ph type="sldNum" sz="quarter" idx="4"/>
          </p:nvPr>
        </p:nvSpPr>
        <p:spPr>
          <a:xfrm>
            <a:off x="11094180" y="6552214"/>
            <a:ext cx="567595" cy="131235"/>
          </a:xfrm>
          <a:prstGeom prst="rect">
            <a:avLst/>
          </a:prstGeom>
        </p:spPr>
        <p:txBody>
          <a:bodyPr vert="horz" lIns="0" tIns="0" rIns="0" bIns="0" rtlCol="0" anchor="t" anchorCtr="0"/>
          <a:lstStyle>
            <a:lvl1pPr algn="r">
              <a:defRPr sz="900">
                <a:solidFill>
                  <a:schemeClr val="bg1"/>
                </a:solidFill>
              </a:defRPr>
            </a:lvl1pPr>
          </a:lstStyle>
          <a:p>
            <a:pPr defTabSz="1218866"/>
            <a:fld id="{2490C926-4C7A-4456-B603-8FB00524CD8E}" type="slidenum">
              <a:rPr lang="en-GB" smtClean="0"/>
              <a:pPr defTabSz="1218866"/>
              <a:t>‹#›</a:t>
            </a:fld>
            <a:endParaRPr lang="en-GB"/>
          </a:p>
        </p:txBody>
      </p:sp>
      <p:sp>
        <p:nvSpPr>
          <p:cNvPr id="16" name="FOOTER">
            <a:extLst>
              <a:ext uri="{FF2B5EF4-FFF2-40B4-BE49-F238E27FC236}">
                <a16:creationId xmlns:a16="http://schemas.microsoft.com/office/drawing/2014/main" id="{6821DC58-139F-42C6-8454-463740AC5C2D}"/>
              </a:ext>
            </a:extLst>
          </p:cNvPr>
          <p:cNvSpPr>
            <a:spLocks noGrp="1"/>
          </p:cNvSpPr>
          <p:nvPr>
            <p:ph type="ftr" sz="quarter" idx="3"/>
          </p:nvPr>
        </p:nvSpPr>
        <p:spPr>
          <a:xfrm>
            <a:off x="3594574" y="6540333"/>
            <a:ext cx="4999678" cy="143116"/>
          </a:xfrm>
          <a:prstGeom prst="rect">
            <a:avLst/>
          </a:prstGeom>
        </p:spPr>
        <p:txBody>
          <a:bodyPr vert="horz" lIns="0" tIns="0" rIns="0" bIns="0" rtlCol="0" anchor="ctr"/>
          <a:lstStyle>
            <a:lvl1pPr algn="ctr">
              <a:defRPr sz="900">
                <a:solidFill>
                  <a:schemeClr val="bg1"/>
                </a:solidFill>
              </a:defRPr>
            </a:lvl1pPr>
          </a:lstStyle>
          <a:p>
            <a:endParaRPr lang="en-US"/>
          </a:p>
        </p:txBody>
      </p:sp>
      <p:sp>
        <p:nvSpPr>
          <p:cNvPr id="17" name="MOTT MACDONALD" descr="{&quot;templafy&quot;:{&quot;id&quot;:&quot;5dd04c3c-f474-4117-a409-51875d62ce65&quot;}}" title="UserProfile.Language.PpEntity">
            <a:extLst>
              <a:ext uri="{FF2B5EF4-FFF2-40B4-BE49-F238E27FC236}">
                <a16:creationId xmlns:a16="http://schemas.microsoft.com/office/drawing/2014/main" id="{D8F201DE-B081-4704-8CA4-5006D62533DB}"/>
              </a:ext>
            </a:extLst>
          </p:cNvPr>
          <p:cNvSpPr txBox="1"/>
          <p:nvPr userDrawn="1"/>
        </p:nvSpPr>
        <p:spPr>
          <a:xfrm>
            <a:off x="526915" y="6540333"/>
            <a:ext cx="2200243" cy="143116"/>
          </a:xfrm>
          <a:prstGeom prst="rect">
            <a:avLst/>
          </a:prstGeom>
          <a:noFill/>
        </p:spPr>
        <p:txBody>
          <a:bodyPr wrap="square" lIns="0" tIns="0" rIns="0" bIns="0" rtlCol="0">
            <a:spAutoFit/>
          </a:bodyPr>
          <a:lstStyle/>
          <a:p>
            <a:r>
              <a:rPr lang="en-GB" sz="900">
                <a:solidFill>
                  <a:schemeClr val="bg1"/>
                </a:solidFill>
              </a:rPr>
              <a:t>Mott MacDonald</a:t>
            </a:r>
          </a:p>
        </p:txBody>
      </p:sp>
      <p:sp>
        <p:nvSpPr>
          <p:cNvPr id="18" name="CLASS" descr="{&quot;templafy&quot;:{&quot;id&quot;:&quot;de7dba8f-7c75-4991-a651-62a2ba8fafef&quot;}}" hidden="1">
            <a:extLst>
              <a:ext uri="{FF2B5EF4-FFF2-40B4-BE49-F238E27FC236}">
                <a16:creationId xmlns:a16="http://schemas.microsoft.com/office/drawing/2014/main" id="{FAA09B43-F1D4-4247-9D1F-387AC36CF096}"/>
              </a:ext>
            </a:extLst>
          </p:cNvPr>
          <p:cNvSpPr/>
          <p:nvPr userDrawn="1"/>
        </p:nvSpPr>
        <p:spPr>
          <a:xfrm>
            <a:off x="526917" y="178647"/>
            <a:ext cx="2651051" cy="1384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spAutoFit/>
          </a:bodyPr>
          <a:lstStyle/>
          <a:p>
            <a:pPr algn="l"/>
            <a:endParaRPr lang="en-GB" sz="900" b="1">
              <a:solidFill>
                <a:schemeClr val="bg1"/>
              </a:solidFill>
            </a:endParaRPr>
          </a:p>
        </p:txBody>
      </p:sp>
    </p:spTree>
    <p:extLst>
      <p:ext uri="{BB962C8B-B14F-4D97-AF65-F5344CB8AC3E}">
        <p14:creationId xmlns:p14="http://schemas.microsoft.com/office/powerpoint/2010/main" val="1294995609"/>
      </p:ext>
    </p:extLst>
  </p:cSld>
  <p:clrMapOvr>
    <a:masterClrMapping/>
  </p:clrMapOvr>
  <p:transition>
    <p:fade/>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Half Image (Left)">
    <p:spTree>
      <p:nvGrpSpPr>
        <p:cNvPr id="1" name=""/>
        <p:cNvGrpSpPr/>
        <p:nvPr/>
      </p:nvGrpSpPr>
      <p:grpSpPr>
        <a:xfrm>
          <a:off x="0" y="0"/>
          <a:ext cx="0" cy="0"/>
          <a:chOff x="0" y="0"/>
          <a:chExt cx="0" cy="0"/>
        </a:xfrm>
      </p:grpSpPr>
      <p:sp>
        <p:nvSpPr>
          <p:cNvPr id="5" name="Picture 1/2">
            <a:extLst>
              <a:ext uri="{FF2B5EF4-FFF2-40B4-BE49-F238E27FC236}">
                <a16:creationId xmlns:a16="http://schemas.microsoft.com/office/drawing/2014/main" id="{E80C9543-13CC-4164-AD32-D3EBE0FD1EBF}"/>
              </a:ext>
            </a:extLst>
          </p:cNvPr>
          <p:cNvSpPr>
            <a:spLocks noGrp="1"/>
          </p:cNvSpPr>
          <p:nvPr>
            <p:ph type="pic" sz="quarter" idx="24" hasCustomPrompt="1"/>
          </p:nvPr>
        </p:nvSpPr>
        <p:spPr>
          <a:xfrm>
            <a:off x="1" y="0"/>
            <a:ext cx="5999188" cy="6858000"/>
          </a:xfrm>
          <a:prstGeom prst="rect">
            <a:avLst/>
          </a:prstGeom>
          <a:solidFill>
            <a:schemeClr val="tx2"/>
          </a:solidFill>
        </p:spPr>
        <p:txBody>
          <a:bodyPr vert="horz" wrap="square" lIns="72000" tIns="0" rIns="72000" bIns="0" rtlCol="0" anchor="ctr">
            <a:noAutofit/>
          </a:bodyPr>
          <a:lstStyle>
            <a:lvl1pPr>
              <a:defRPr lang="en-GB" sz="1800" b="1" dirty="0">
                <a:solidFill>
                  <a:schemeClr val="bg1"/>
                </a:solidFill>
              </a:defRPr>
            </a:lvl1pPr>
          </a:lstStyle>
          <a:p>
            <a:pPr lvl="0" algn="ctr"/>
            <a:r>
              <a:rPr lang="en-US"/>
              <a:t>INSERT IMAGE HERE</a:t>
            </a:r>
            <a:endParaRPr lang="en-GB"/>
          </a:p>
        </p:txBody>
      </p:sp>
      <p:sp>
        <p:nvSpPr>
          <p:cNvPr id="4" name="Title 3">
            <a:extLst>
              <a:ext uri="{FF2B5EF4-FFF2-40B4-BE49-F238E27FC236}">
                <a16:creationId xmlns:a16="http://schemas.microsoft.com/office/drawing/2014/main" id="{CB8DAC77-31E4-475B-94A4-0881122BCA44}"/>
              </a:ext>
            </a:extLst>
          </p:cNvPr>
          <p:cNvSpPr>
            <a:spLocks noGrp="1"/>
          </p:cNvSpPr>
          <p:nvPr>
            <p:ph type="title" hasCustomPrompt="1"/>
          </p:nvPr>
        </p:nvSpPr>
        <p:spPr>
          <a:xfrm>
            <a:off x="6189637" y="529167"/>
            <a:ext cx="5472276" cy="461665"/>
          </a:xfrm>
        </p:spPr>
        <p:txBody>
          <a:bodyPr/>
          <a:lstStyle/>
          <a:p>
            <a:r>
              <a:rPr lang="en-US"/>
              <a:t>Title style – 1 line only</a:t>
            </a:r>
          </a:p>
        </p:txBody>
      </p:sp>
      <p:sp>
        <p:nvSpPr>
          <p:cNvPr id="7" name="Subtitle">
            <a:extLst>
              <a:ext uri="{FF2B5EF4-FFF2-40B4-BE49-F238E27FC236}">
                <a16:creationId xmlns:a16="http://schemas.microsoft.com/office/drawing/2014/main" id="{2E9AA089-F0E4-4DE2-9B72-8CFDE283DCF7}"/>
              </a:ext>
            </a:extLst>
          </p:cNvPr>
          <p:cNvSpPr>
            <a:spLocks noGrp="1"/>
          </p:cNvSpPr>
          <p:nvPr>
            <p:ph type="subTitle" idx="14" hasCustomPrompt="1"/>
          </p:nvPr>
        </p:nvSpPr>
        <p:spPr>
          <a:xfrm>
            <a:off x="6189634" y="1008938"/>
            <a:ext cx="5472276"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tx1"/>
                </a:solidFill>
              </a:defRPr>
            </a:lvl1pPr>
            <a:lvl2pPr marL="0" indent="0" algn="l">
              <a:spcBef>
                <a:spcPts val="0"/>
              </a:spcBef>
              <a:spcAft>
                <a:spcPts val="0"/>
              </a:spcAft>
              <a:buFont typeface="Arial" panose="020B0604020202020204" pitchFamily="34" charset="0"/>
              <a:buNone/>
              <a:defRPr sz="1800">
                <a:solidFill>
                  <a:schemeClr val="tx1"/>
                </a:solidFill>
              </a:defRPr>
            </a:lvl2pPr>
            <a:lvl3pPr marL="0" indent="0" algn="l">
              <a:spcBef>
                <a:spcPts val="0"/>
              </a:spcBef>
              <a:spcAft>
                <a:spcPts val="0"/>
              </a:spcAft>
              <a:buFont typeface="Arial" panose="020B0604020202020204" pitchFamily="34" charset="0"/>
              <a:buNone/>
              <a:defRPr sz="1800" b="1">
                <a:solidFill>
                  <a:schemeClr val="accent1"/>
                </a:solidFill>
              </a:defRPr>
            </a:lvl3pPr>
            <a:lvl4pPr marL="0" indent="0" algn="l">
              <a:spcBef>
                <a:spcPts val="0"/>
              </a:spcBef>
              <a:spcAft>
                <a:spcPts val="0"/>
              </a:spcAft>
              <a:buFont typeface="Arial" panose="020B0604020202020204" pitchFamily="34" charset="0"/>
              <a:buNone/>
              <a:defRPr sz="1800">
                <a:solidFill>
                  <a:schemeClr val="tx1"/>
                </a:solidFill>
              </a:defRPr>
            </a:lvl4pPr>
            <a:lvl5pPr marL="0" indent="0" algn="l">
              <a:spcBef>
                <a:spcPts val="0"/>
              </a:spcBef>
              <a:spcAft>
                <a:spcPts val="0"/>
              </a:spcAft>
              <a:buFont typeface="Arial" panose="020B0604020202020204" pitchFamily="34" charset="0"/>
              <a:buNone/>
              <a:defRPr sz="1800">
                <a:solidFill>
                  <a:schemeClr val="tx1"/>
                </a:solidFill>
              </a:defRPr>
            </a:lvl5pPr>
            <a:lvl6pPr marL="0" indent="0" algn="l">
              <a:spcBef>
                <a:spcPts val="0"/>
              </a:spcBef>
              <a:spcAft>
                <a:spcPts val="0"/>
              </a:spcAft>
              <a:buFont typeface="Arial" panose="020B0604020202020204" pitchFamily="34" charset="0"/>
              <a:buNone/>
              <a:defRPr sz="1800">
                <a:solidFill>
                  <a:schemeClr val="tx1"/>
                </a:solidFill>
              </a:defRPr>
            </a:lvl6pPr>
            <a:lvl7pPr marL="0" indent="0" algn="l">
              <a:spcBef>
                <a:spcPts val="0"/>
              </a:spcBef>
              <a:spcAft>
                <a:spcPts val="0"/>
              </a:spcAft>
              <a:buFont typeface="Arial" panose="020B0604020202020204" pitchFamily="34" charset="0"/>
              <a:buNone/>
              <a:defRPr sz="1800">
                <a:solidFill>
                  <a:schemeClr val="tx1"/>
                </a:solidFill>
              </a:defRPr>
            </a:lvl7pPr>
            <a:lvl8pPr marL="0" indent="0" algn="l">
              <a:spcBef>
                <a:spcPts val="0"/>
              </a:spcBef>
              <a:spcAft>
                <a:spcPts val="0"/>
              </a:spcAft>
              <a:buFont typeface="Arial" panose="020B0604020202020204" pitchFamily="34" charset="0"/>
              <a:buNone/>
              <a:defRPr sz="1800">
                <a:solidFill>
                  <a:schemeClr val="tx1"/>
                </a:solidFill>
              </a:defRPr>
            </a:lvl8pPr>
            <a:lvl9pPr marL="0" indent="0" algn="l">
              <a:spcBef>
                <a:spcPts val="0"/>
              </a:spcBef>
              <a:spcAft>
                <a:spcPts val="0"/>
              </a:spcAft>
              <a:buFont typeface="Arial" panose="020B0604020202020204" pitchFamily="34" charset="0"/>
              <a:buNone/>
              <a:defRPr sz="1800">
                <a:solidFill>
                  <a:schemeClr val="tx1"/>
                </a:solidFill>
              </a:defRPr>
            </a:lvl9pPr>
          </a:lstStyle>
          <a:p>
            <a:pPr lvl="0"/>
            <a:r>
              <a:rPr lang="en-US"/>
              <a:t>Subtitle – 1 line only</a:t>
            </a:r>
          </a:p>
        </p:txBody>
      </p:sp>
    </p:spTree>
    <p:extLst>
      <p:ext uri="{BB962C8B-B14F-4D97-AF65-F5344CB8AC3E}">
        <p14:creationId xmlns:p14="http://schemas.microsoft.com/office/powerpoint/2010/main" val="1913083325"/>
      </p:ext>
    </p:extLst>
  </p:cSld>
  <p:clrMapOvr>
    <a:masterClrMapping/>
  </p:clrMapOvr>
  <p:transition>
    <p:fade/>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1/3 Image (Left)">
    <p:spTree>
      <p:nvGrpSpPr>
        <p:cNvPr id="1" name=""/>
        <p:cNvGrpSpPr/>
        <p:nvPr/>
      </p:nvGrpSpPr>
      <p:grpSpPr>
        <a:xfrm>
          <a:off x="0" y="0"/>
          <a:ext cx="0" cy="0"/>
          <a:chOff x="0" y="0"/>
          <a:chExt cx="0" cy="0"/>
        </a:xfrm>
      </p:grpSpPr>
      <p:sp>
        <p:nvSpPr>
          <p:cNvPr id="6" name="Picture 3/4">
            <a:extLst>
              <a:ext uri="{FF2B5EF4-FFF2-40B4-BE49-F238E27FC236}">
                <a16:creationId xmlns:a16="http://schemas.microsoft.com/office/drawing/2014/main" id="{CD966848-0161-4300-BF5B-4D13F816F236}"/>
              </a:ext>
            </a:extLst>
          </p:cNvPr>
          <p:cNvSpPr>
            <a:spLocks noGrp="1"/>
          </p:cNvSpPr>
          <p:nvPr>
            <p:ph type="pic" sz="quarter" idx="24" hasCustomPrompt="1"/>
          </p:nvPr>
        </p:nvSpPr>
        <p:spPr>
          <a:xfrm>
            <a:off x="0" y="0"/>
            <a:ext cx="4975911" cy="6858000"/>
          </a:xfrm>
          <a:prstGeom prst="rect">
            <a:avLst/>
          </a:prstGeom>
          <a:solidFill>
            <a:schemeClr val="tx2"/>
          </a:solidFill>
        </p:spPr>
        <p:txBody>
          <a:bodyPr vert="horz" wrap="square" lIns="72000" tIns="0" rIns="72000" bIns="0" rtlCol="0" anchor="ctr">
            <a:noAutofit/>
          </a:bodyPr>
          <a:lstStyle>
            <a:lvl1pPr>
              <a:defRPr lang="en-GB" sz="1800" b="1" dirty="0">
                <a:solidFill>
                  <a:schemeClr val="bg1"/>
                </a:solidFill>
              </a:defRPr>
            </a:lvl1pPr>
          </a:lstStyle>
          <a:p>
            <a:pPr lvl="0" algn="ctr"/>
            <a:r>
              <a:rPr lang="en-US"/>
              <a:t>INSERT IMAGE HERE</a:t>
            </a:r>
            <a:endParaRPr lang="en-GB"/>
          </a:p>
        </p:txBody>
      </p:sp>
      <p:sp>
        <p:nvSpPr>
          <p:cNvPr id="8" name="Title 3">
            <a:extLst>
              <a:ext uri="{FF2B5EF4-FFF2-40B4-BE49-F238E27FC236}">
                <a16:creationId xmlns:a16="http://schemas.microsoft.com/office/drawing/2014/main" id="{D89291B6-6301-4A08-AF57-4FA5BE97FAE4}"/>
              </a:ext>
            </a:extLst>
          </p:cNvPr>
          <p:cNvSpPr>
            <a:spLocks noGrp="1"/>
          </p:cNvSpPr>
          <p:nvPr>
            <p:ph type="title" hasCustomPrompt="1"/>
          </p:nvPr>
        </p:nvSpPr>
        <p:spPr>
          <a:xfrm>
            <a:off x="5326162" y="529167"/>
            <a:ext cx="6335751" cy="461665"/>
          </a:xfrm>
        </p:spPr>
        <p:txBody>
          <a:bodyPr/>
          <a:lstStyle/>
          <a:p>
            <a:r>
              <a:rPr lang="en-US"/>
              <a:t>Title style – 1 line only</a:t>
            </a:r>
          </a:p>
        </p:txBody>
      </p:sp>
      <p:sp>
        <p:nvSpPr>
          <p:cNvPr id="9" name="Subtitle">
            <a:extLst>
              <a:ext uri="{FF2B5EF4-FFF2-40B4-BE49-F238E27FC236}">
                <a16:creationId xmlns:a16="http://schemas.microsoft.com/office/drawing/2014/main" id="{902F24C2-90A7-4B01-B93B-A574A7F09B83}"/>
              </a:ext>
            </a:extLst>
          </p:cNvPr>
          <p:cNvSpPr>
            <a:spLocks noGrp="1"/>
          </p:cNvSpPr>
          <p:nvPr>
            <p:ph type="subTitle" idx="14" hasCustomPrompt="1"/>
          </p:nvPr>
        </p:nvSpPr>
        <p:spPr>
          <a:xfrm>
            <a:off x="5326159" y="1008938"/>
            <a:ext cx="6335751"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tx1"/>
                </a:solidFill>
              </a:defRPr>
            </a:lvl1pPr>
            <a:lvl2pPr marL="0" indent="0" algn="l">
              <a:spcBef>
                <a:spcPts val="0"/>
              </a:spcBef>
              <a:spcAft>
                <a:spcPts val="0"/>
              </a:spcAft>
              <a:buFont typeface="Arial" panose="020B0604020202020204" pitchFamily="34" charset="0"/>
              <a:buNone/>
              <a:defRPr sz="1800">
                <a:solidFill>
                  <a:schemeClr val="tx1"/>
                </a:solidFill>
              </a:defRPr>
            </a:lvl2pPr>
            <a:lvl3pPr marL="0" indent="0" algn="l">
              <a:spcBef>
                <a:spcPts val="0"/>
              </a:spcBef>
              <a:spcAft>
                <a:spcPts val="0"/>
              </a:spcAft>
              <a:buFont typeface="Arial" panose="020B0604020202020204" pitchFamily="34" charset="0"/>
              <a:buNone/>
              <a:defRPr sz="1800" b="1">
                <a:solidFill>
                  <a:schemeClr val="accent1"/>
                </a:solidFill>
              </a:defRPr>
            </a:lvl3pPr>
            <a:lvl4pPr marL="0" indent="0" algn="l">
              <a:spcBef>
                <a:spcPts val="0"/>
              </a:spcBef>
              <a:spcAft>
                <a:spcPts val="0"/>
              </a:spcAft>
              <a:buFont typeface="Arial" panose="020B0604020202020204" pitchFamily="34" charset="0"/>
              <a:buNone/>
              <a:defRPr sz="1800">
                <a:solidFill>
                  <a:schemeClr val="tx1"/>
                </a:solidFill>
              </a:defRPr>
            </a:lvl4pPr>
            <a:lvl5pPr marL="0" indent="0" algn="l">
              <a:spcBef>
                <a:spcPts val="0"/>
              </a:spcBef>
              <a:spcAft>
                <a:spcPts val="0"/>
              </a:spcAft>
              <a:buFont typeface="Arial" panose="020B0604020202020204" pitchFamily="34" charset="0"/>
              <a:buNone/>
              <a:defRPr sz="1800">
                <a:solidFill>
                  <a:schemeClr val="tx1"/>
                </a:solidFill>
              </a:defRPr>
            </a:lvl5pPr>
            <a:lvl6pPr marL="0" indent="0" algn="l">
              <a:spcBef>
                <a:spcPts val="0"/>
              </a:spcBef>
              <a:spcAft>
                <a:spcPts val="0"/>
              </a:spcAft>
              <a:buFont typeface="Arial" panose="020B0604020202020204" pitchFamily="34" charset="0"/>
              <a:buNone/>
              <a:defRPr sz="1800">
                <a:solidFill>
                  <a:schemeClr val="tx1"/>
                </a:solidFill>
              </a:defRPr>
            </a:lvl6pPr>
            <a:lvl7pPr marL="0" indent="0" algn="l">
              <a:spcBef>
                <a:spcPts val="0"/>
              </a:spcBef>
              <a:spcAft>
                <a:spcPts val="0"/>
              </a:spcAft>
              <a:buFont typeface="Arial" panose="020B0604020202020204" pitchFamily="34" charset="0"/>
              <a:buNone/>
              <a:defRPr sz="1800">
                <a:solidFill>
                  <a:schemeClr val="tx1"/>
                </a:solidFill>
              </a:defRPr>
            </a:lvl7pPr>
            <a:lvl8pPr marL="0" indent="0" algn="l">
              <a:spcBef>
                <a:spcPts val="0"/>
              </a:spcBef>
              <a:spcAft>
                <a:spcPts val="0"/>
              </a:spcAft>
              <a:buFont typeface="Arial" panose="020B0604020202020204" pitchFamily="34" charset="0"/>
              <a:buNone/>
              <a:defRPr sz="1800">
                <a:solidFill>
                  <a:schemeClr val="tx1"/>
                </a:solidFill>
              </a:defRPr>
            </a:lvl8pPr>
            <a:lvl9pPr marL="0" indent="0" algn="l">
              <a:spcBef>
                <a:spcPts val="0"/>
              </a:spcBef>
              <a:spcAft>
                <a:spcPts val="0"/>
              </a:spcAft>
              <a:buFont typeface="Arial" panose="020B0604020202020204" pitchFamily="34" charset="0"/>
              <a:buNone/>
              <a:defRPr sz="1800">
                <a:solidFill>
                  <a:schemeClr val="tx1"/>
                </a:solidFill>
              </a:defRPr>
            </a:lvl9pPr>
          </a:lstStyle>
          <a:p>
            <a:pPr lvl="0"/>
            <a:r>
              <a:rPr lang="en-US"/>
              <a:t>Subtitle – 1 line only</a:t>
            </a:r>
          </a:p>
        </p:txBody>
      </p:sp>
    </p:spTree>
    <p:extLst>
      <p:ext uri="{BB962C8B-B14F-4D97-AF65-F5344CB8AC3E}">
        <p14:creationId xmlns:p14="http://schemas.microsoft.com/office/powerpoint/2010/main" val="883454884"/>
      </p:ext>
    </p:extLst>
  </p:cSld>
  <p:clrMapOvr>
    <a:masterClrMapping/>
  </p:clrMapOvr>
  <p:transition>
    <p:fade/>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showMasterSp="0" preserve="1" userDrawn="1">
  <p:cSld name="Half Image (Right)">
    <p:spTree>
      <p:nvGrpSpPr>
        <p:cNvPr id="1" name=""/>
        <p:cNvGrpSpPr/>
        <p:nvPr/>
      </p:nvGrpSpPr>
      <p:grpSpPr>
        <a:xfrm>
          <a:off x="0" y="0"/>
          <a:ext cx="0" cy="0"/>
          <a:chOff x="0" y="0"/>
          <a:chExt cx="0" cy="0"/>
        </a:xfrm>
      </p:grpSpPr>
      <p:sp>
        <p:nvSpPr>
          <p:cNvPr id="5" name="Picture 1/2">
            <a:extLst>
              <a:ext uri="{FF2B5EF4-FFF2-40B4-BE49-F238E27FC236}">
                <a16:creationId xmlns:a16="http://schemas.microsoft.com/office/drawing/2014/main" id="{E80C9543-13CC-4164-AD32-D3EBE0FD1EBF}"/>
              </a:ext>
            </a:extLst>
          </p:cNvPr>
          <p:cNvSpPr>
            <a:spLocks noGrp="1"/>
          </p:cNvSpPr>
          <p:nvPr>
            <p:ph type="pic" sz="quarter" idx="24" hasCustomPrompt="1"/>
          </p:nvPr>
        </p:nvSpPr>
        <p:spPr>
          <a:xfrm>
            <a:off x="6189638" y="0"/>
            <a:ext cx="5999187" cy="6858000"/>
          </a:xfrm>
          <a:prstGeom prst="rect">
            <a:avLst/>
          </a:prstGeom>
          <a:solidFill>
            <a:schemeClr val="tx2"/>
          </a:solidFill>
        </p:spPr>
        <p:txBody>
          <a:bodyPr vert="horz" lIns="72000" tIns="0" rIns="72000" bIns="0" rtlCol="0" anchor="ctr">
            <a:noAutofit/>
          </a:bodyPr>
          <a:lstStyle>
            <a:lvl1pPr>
              <a:defRPr lang="en-GB" sz="1800" b="1" dirty="0">
                <a:solidFill>
                  <a:schemeClr val="bg1"/>
                </a:solidFill>
              </a:defRPr>
            </a:lvl1pPr>
          </a:lstStyle>
          <a:p>
            <a:pPr lvl="0" algn="ctr"/>
            <a:r>
              <a:rPr lang="en-US"/>
              <a:t>INSERT IMAGE HERE</a:t>
            </a:r>
            <a:endParaRPr lang="en-GB"/>
          </a:p>
        </p:txBody>
      </p:sp>
      <p:sp>
        <p:nvSpPr>
          <p:cNvPr id="4" name="Title 3">
            <a:extLst>
              <a:ext uri="{FF2B5EF4-FFF2-40B4-BE49-F238E27FC236}">
                <a16:creationId xmlns:a16="http://schemas.microsoft.com/office/drawing/2014/main" id="{6E67B4B4-32C5-43B2-BE0E-11A683DA2987}"/>
              </a:ext>
            </a:extLst>
          </p:cNvPr>
          <p:cNvSpPr>
            <a:spLocks noGrp="1"/>
          </p:cNvSpPr>
          <p:nvPr>
            <p:ph type="title" hasCustomPrompt="1"/>
          </p:nvPr>
        </p:nvSpPr>
        <p:spPr>
          <a:xfrm>
            <a:off x="534824" y="529167"/>
            <a:ext cx="5472276" cy="461665"/>
          </a:xfrm>
        </p:spPr>
        <p:txBody>
          <a:bodyPr/>
          <a:lstStyle/>
          <a:p>
            <a:r>
              <a:rPr lang="en-US"/>
              <a:t>Title style – 1 line only</a:t>
            </a:r>
          </a:p>
        </p:txBody>
      </p:sp>
      <p:sp>
        <p:nvSpPr>
          <p:cNvPr id="6" name="Subtitle">
            <a:extLst>
              <a:ext uri="{FF2B5EF4-FFF2-40B4-BE49-F238E27FC236}">
                <a16:creationId xmlns:a16="http://schemas.microsoft.com/office/drawing/2014/main" id="{966D09F1-3AA4-4C22-AB24-9F35D4E7440A}"/>
              </a:ext>
            </a:extLst>
          </p:cNvPr>
          <p:cNvSpPr>
            <a:spLocks noGrp="1"/>
          </p:cNvSpPr>
          <p:nvPr>
            <p:ph type="subTitle" idx="14" hasCustomPrompt="1"/>
          </p:nvPr>
        </p:nvSpPr>
        <p:spPr>
          <a:xfrm>
            <a:off x="534821" y="1008938"/>
            <a:ext cx="5472276"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tx1"/>
                </a:solidFill>
              </a:defRPr>
            </a:lvl1pPr>
            <a:lvl2pPr marL="0" indent="0" algn="l">
              <a:spcBef>
                <a:spcPts val="0"/>
              </a:spcBef>
              <a:spcAft>
                <a:spcPts val="0"/>
              </a:spcAft>
              <a:buFont typeface="Arial" panose="020B0604020202020204" pitchFamily="34" charset="0"/>
              <a:buNone/>
              <a:defRPr sz="1800">
                <a:solidFill>
                  <a:schemeClr val="tx1"/>
                </a:solidFill>
              </a:defRPr>
            </a:lvl2pPr>
            <a:lvl3pPr marL="0" indent="0" algn="l">
              <a:spcBef>
                <a:spcPts val="0"/>
              </a:spcBef>
              <a:spcAft>
                <a:spcPts val="0"/>
              </a:spcAft>
              <a:buFont typeface="Arial" panose="020B0604020202020204" pitchFamily="34" charset="0"/>
              <a:buNone/>
              <a:defRPr sz="1800" b="1">
                <a:solidFill>
                  <a:schemeClr val="accent1"/>
                </a:solidFill>
              </a:defRPr>
            </a:lvl3pPr>
            <a:lvl4pPr marL="0" indent="0" algn="l">
              <a:spcBef>
                <a:spcPts val="0"/>
              </a:spcBef>
              <a:spcAft>
                <a:spcPts val="0"/>
              </a:spcAft>
              <a:buFont typeface="Arial" panose="020B0604020202020204" pitchFamily="34" charset="0"/>
              <a:buNone/>
              <a:defRPr sz="1800">
                <a:solidFill>
                  <a:schemeClr val="tx1"/>
                </a:solidFill>
              </a:defRPr>
            </a:lvl4pPr>
            <a:lvl5pPr marL="0" indent="0" algn="l">
              <a:spcBef>
                <a:spcPts val="0"/>
              </a:spcBef>
              <a:spcAft>
                <a:spcPts val="0"/>
              </a:spcAft>
              <a:buFont typeface="Arial" panose="020B0604020202020204" pitchFamily="34" charset="0"/>
              <a:buNone/>
              <a:defRPr sz="1800">
                <a:solidFill>
                  <a:schemeClr val="tx1"/>
                </a:solidFill>
              </a:defRPr>
            </a:lvl5pPr>
            <a:lvl6pPr marL="0" indent="0" algn="l">
              <a:spcBef>
                <a:spcPts val="0"/>
              </a:spcBef>
              <a:spcAft>
                <a:spcPts val="0"/>
              </a:spcAft>
              <a:buFont typeface="Arial" panose="020B0604020202020204" pitchFamily="34" charset="0"/>
              <a:buNone/>
              <a:defRPr sz="1800">
                <a:solidFill>
                  <a:schemeClr val="tx1"/>
                </a:solidFill>
              </a:defRPr>
            </a:lvl6pPr>
            <a:lvl7pPr marL="0" indent="0" algn="l">
              <a:spcBef>
                <a:spcPts val="0"/>
              </a:spcBef>
              <a:spcAft>
                <a:spcPts val="0"/>
              </a:spcAft>
              <a:buFont typeface="Arial" panose="020B0604020202020204" pitchFamily="34" charset="0"/>
              <a:buNone/>
              <a:defRPr sz="1800">
                <a:solidFill>
                  <a:schemeClr val="tx1"/>
                </a:solidFill>
              </a:defRPr>
            </a:lvl7pPr>
            <a:lvl8pPr marL="0" indent="0" algn="l">
              <a:spcBef>
                <a:spcPts val="0"/>
              </a:spcBef>
              <a:spcAft>
                <a:spcPts val="0"/>
              </a:spcAft>
              <a:buFont typeface="Arial" panose="020B0604020202020204" pitchFamily="34" charset="0"/>
              <a:buNone/>
              <a:defRPr sz="1800">
                <a:solidFill>
                  <a:schemeClr val="tx1"/>
                </a:solidFill>
              </a:defRPr>
            </a:lvl8pPr>
            <a:lvl9pPr marL="0" indent="0" algn="l">
              <a:spcBef>
                <a:spcPts val="0"/>
              </a:spcBef>
              <a:spcAft>
                <a:spcPts val="0"/>
              </a:spcAft>
              <a:buFont typeface="Arial" panose="020B0604020202020204" pitchFamily="34" charset="0"/>
              <a:buNone/>
              <a:defRPr sz="1800">
                <a:solidFill>
                  <a:schemeClr val="tx1"/>
                </a:solidFill>
              </a:defRPr>
            </a:lvl9pPr>
          </a:lstStyle>
          <a:p>
            <a:pPr lvl="0"/>
            <a:r>
              <a:rPr lang="en-US"/>
              <a:t>Subtitle – 1 line only</a:t>
            </a:r>
          </a:p>
        </p:txBody>
      </p:sp>
    </p:spTree>
    <p:extLst>
      <p:ext uri="{BB962C8B-B14F-4D97-AF65-F5344CB8AC3E}">
        <p14:creationId xmlns:p14="http://schemas.microsoft.com/office/powerpoint/2010/main" val="2866625019"/>
      </p:ext>
    </p:extLst>
  </p:cSld>
  <p:clrMapOvr>
    <a:masterClrMapping/>
  </p:clrMapOvr>
  <p:transition>
    <p:fade/>
  </p:transition>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preserve="1" userDrawn="1">
  <p:cSld name="1/3 Image">
    <p:spTree>
      <p:nvGrpSpPr>
        <p:cNvPr id="1" name=""/>
        <p:cNvGrpSpPr/>
        <p:nvPr/>
      </p:nvGrpSpPr>
      <p:grpSpPr>
        <a:xfrm>
          <a:off x="0" y="0"/>
          <a:ext cx="0" cy="0"/>
          <a:chOff x="0" y="0"/>
          <a:chExt cx="0" cy="0"/>
        </a:xfrm>
      </p:grpSpPr>
      <p:sp>
        <p:nvSpPr>
          <p:cNvPr id="5" name="Picture 3/4">
            <a:extLst>
              <a:ext uri="{FF2B5EF4-FFF2-40B4-BE49-F238E27FC236}">
                <a16:creationId xmlns:a16="http://schemas.microsoft.com/office/drawing/2014/main" id="{E80C9543-13CC-4164-AD32-D3EBE0FD1EBF}"/>
              </a:ext>
            </a:extLst>
          </p:cNvPr>
          <p:cNvSpPr>
            <a:spLocks noGrp="1"/>
          </p:cNvSpPr>
          <p:nvPr>
            <p:ph type="pic" sz="quarter" idx="24" hasCustomPrompt="1"/>
          </p:nvPr>
        </p:nvSpPr>
        <p:spPr>
          <a:xfrm>
            <a:off x="7212914" y="0"/>
            <a:ext cx="4975911" cy="6858000"/>
          </a:xfrm>
          <a:prstGeom prst="rect">
            <a:avLst/>
          </a:prstGeom>
          <a:solidFill>
            <a:schemeClr val="tx2"/>
          </a:solidFill>
        </p:spPr>
        <p:txBody>
          <a:bodyPr vert="horz" wrap="square" lIns="72000" tIns="0" rIns="72000" bIns="0" rtlCol="0" anchor="ctr">
            <a:noAutofit/>
          </a:bodyPr>
          <a:lstStyle>
            <a:lvl1pPr>
              <a:defRPr lang="en-GB" sz="1800" b="1" dirty="0">
                <a:solidFill>
                  <a:schemeClr val="bg1"/>
                </a:solidFill>
              </a:defRPr>
            </a:lvl1pPr>
          </a:lstStyle>
          <a:p>
            <a:pPr lvl="0" algn="ctr"/>
            <a:r>
              <a:rPr lang="en-US"/>
              <a:t>INSERT IMAGE HERE</a:t>
            </a:r>
            <a:endParaRPr lang="en-GB"/>
          </a:p>
        </p:txBody>
      </p:sp>
      <p:sp>
        <p:nvSpPr>
          <p:cNvPr id="4" name="Title 3">
            <a:extLst>
              <a:ext uri="{FF2B5EF4-FFF2-40B4-BE49-F238E27FC236}">
                <a16:creationId xmlns:a16="http://schemas.microsoft.com/office/drawing/2014/main" id="{A6C66D0F-D709-44DF-AC2F-2FF0D2FAC186}"/>
              </a:ext>
            </a:extLst>
          </p:cNvPr>
          <p:cNvSpPr>
            <a:spLocks noGrp="1"/>
          </p:cNvSpPr>
          <p:nvPr>
            <p:ph type="title" hasCustomPrompt="1"/>
          </p:nvPr>
        </p:nvSpPr>
        <p:spPr>
          <a:xfrm>
            <a:off x="534824" y="529167"/>
            <a:ext cx="6196176" cy="461665"/>
          </a:xfrm>
        </p:spPr>
        <p:txBody>
          <a:bodyPr/>
          <a:lstStyle/>
          <a:p>
            <a:r>
              <a:rPr lang="en-US"/>
              <a:t>Title style – 1 line only</a:t>
            </a:r>
          </a:p>
        </p:txBody>
      </p:sp>
      <p:sp>
        <p:nvSpPr>
          <p:cNvPr id="6" name="Subtitle">
            <a:extLst>
              <a:ext uri="{FF2B5EF4-FFF2-40B4-BE49-F238E27FC236}">
                <a16:creationId xmlns:a16="http://schemas.microsoft.com/office/drawing/2014/main" id="{ECC46890-4994-448C-8E9B-70ADBEF37DFF}"/>
              </a:ext>
            </a:extLst>
          </p:cNvPr>
          <p:cNvSpPr>
            <a:spLocks noGrp="1"/>
          </p:cNvSpPr>
          <p:nvPr>
            <p:ph type="subTitle" idx="14" hasCustomPrompt="1"/>
          </p:nvPr>
        </p:nvSpPr>
        <p:spPr>
          <a:xfrm>
            <a:off x="534821" y="1008938"/>
            <a:ext cx="6196176"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tx1"/>
                </a:solidFill>
              </a:defRPr>
            </a:lvl1pPr>
            <a:lvl2pPr marL="0" indent="0" algn="l">
              <a:spcBef>
                <a:spcPts val="0"/>
              </a:spcBef>
              <a:spcAft>
                <a:spcPts val="0"/>
              </a:spcAft>
              <a:buFont typeface="Arial" panose="020B0604020202020204" pitchFamily="34" charset="0"/>
              <a:buNone/>
              <a:defRPr sz="1800">
                <a:solidFill>
                  <a:schemeClr val="tx1"/>
                </a:solidFill>
              </a:defRPr>
            </a:lvl2pPr>
            <a:lvl3pPr marL="0" indent="0" algn="l">
              <a:spcBef>
                <a:spcPts val="0"/>
              </a:spcBef>
              <a:spcAft>
                <a:spcPts val="0"/>
              </a:spcAft>
              <a:buFont typeface="Arial" panose="020B0604020202020204" pitchFamily="34" charset="0"/>
              <a:buNone/>
              <a:defRPr sz="1800" b="1">
                <a:solidFill>
                  <a:schemeClr val="accent1"/>
                </a:solidFill>
              </a:defRPr>
            </a:lvl3pPr>
            <a:lvl4pPr marL="0" indent="0" algn="l">
              <a:spcBef>
                <a:spcPts val="0"/>
              </a:spcBef>
              <a:spcAft>
                <a:spcPts val="0"/>
              </a:spcAft>
              <a:buFont typeface="Arial" panose="020B0604020202020204" pitchFamily="34" charset="0"/>
              <a:buNone/>
              <a:defRPr sz="1800">
                <a:solidFill>
                  <a:schemeClr val="tx1"/>
                </a:solidFill>
              </a:defRPr>
            </a:lvl4pPr>
            <a:lvl5pPr marL="0" indent="0" algn="l">
              <a:spcBef>
                <a:spcPts val="0"/>
              </a:spcBef>
              <a:spcAft>
                <a:spcPts val="0"/>
              </a:spcAft>
              <a:buFont typeface="Arial" panose="020B0604020202020204" pitchFamily="34" charset="0"/>
              <a:buNone/>
              <a:defRPr sz="1800">
                <a:solidFill>
                  <a:schemeClr val="tx1"/>
                </a:solidFill>
              </a:defRPr>
            </a:lvl5pPr>
            <a:lvl6pPr marL="0" indent="0" algn="l">
              <a:spcBef>
                <a:spcPts val="0"/>
              </a:spcBef>
              <a:spcAft>
                <a:spcPts val="0"/>
              </a:spcAft>
              <a:buFont typeface="Arial" panose="020B0604020202020204" pitchFamily="34" charset="0"/>
              <a:buNone/>
              <a:defRPr sz="1800">
                <a:solidFill>
                  <a:schemeClr val="tx1"/>
                </a:solidFill>
              </a:defRPr>
            </a:lvl6pPr>
            <a:lvl7pPr marL="0" indent="0" algn="l">
              <a:spcBef>
                <a:spcPts val="0"/>
              </a:spcBef>
              <a:spcAft>
                <a:spcPts val="0"/>
              </a:spcAft>
              <a:buFont typeface="Arial" panose="020B0604020202020204" pitchFamily="34" charset="0"/>
              <a:buNone/>
              <a:defRPr sz="1800">
                <a:solidFill>
                  <a:schemeClr val="tx1"/>
                </a:solidFill>
              </a:defRPr>
            </a:lvl7pPr>
            <a:lvl8pPr marL="0" indent="0" algn="l">
              <a:spcBef>
                <a:spcPts val="0"/>
              </a:spcBef>
              <a:spcAft>
                <a:spcPts val="0"/>
              </a:spcAft>
              <a:buFont typeface="Arial" panose="020B0604020202020204" pitchFamily="34" charset="0"/>
              <a:buNone/>
              <a:defRPr sz="1800">
                <a:solidFill>
                  <a:schemeClr val="tx1"/>
                </a:solidFill>
              </a:defRPr>
            </a:lvl8pPr>
            <a:lvl9pPr marL="0" indent="0" algn="l">
              <a:spcBef>
                <a:spcPts val="0"/>
              </a:spcBef>
              <a:spcAft>
                <a:spcPts val="0"/>
              </a:spcAft>
              <a:buFont typeface="Arial" panose="020B0604020202020204" pitchFamily="34" charset="0"/>
              <a:buNone/>
              <a:defRPr sz="1800">
                <a:solidFill>
                  <a:schemeClr val="tx1"/>
                </a:solidFill>
              </a:defRPr>
            </a:lvl9pPr>
          </a:lstStyle>
          <a:p>
            <a:pPr lvl="0"/>
            <a:r>
              <a:rPr lang="en-US"/>
              <a:t>Subtitle – 1 line only</a:t>
            </a:r>
          </a:p>
        </p:txBody>
      </p:sp>
    </p:spTree>
    <p:extLst>
      <p:ext uri="{BB962C8B-B14F-4D97-AF65-F5344CB8AC3E}">
        <p14:creationId xmlns:p14="http://schemas.microsoft.com/office/powerpoint/2010/main" val="2050462854"/>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Slide Number">
            <a:extLst>
              <a:ext uri="{FF2B5EF4-FFF2-40B4-BE49-F238E27FC236}">
                <a16:creationId xmlns:a16="http://schemas.microsoft.com/office/drawing/2014/main" id="{53D2C0E4-7B71-4691-9CAB-81B6780FB85B}"/>
              </a:ext>
            </a:extLst>
          </p:cNvPr>
          <p:cNvSpPr>
            <a:spLocks noGrp="1"/>
          </p:cNvSpPr>
          <p:nvPr>
            <p:ph type="sldNum" sz="quarter" idx="16"/>
          </p:nvPr>
        </p:nvSpPr>
        <p:spPr/>
        <p:txBody>
          <a:bodyPr/>
          <a:lstStyle/>
          <a:p>
            <a:pPr defTabSz="1218866"/>
            <a:fld id="{2490C926-4C7A-4456-B603-8FB00524CD8E}" type="slidenum">
              <a:rPr lang="en-GB" smtClean="0">
                <a:solidFill>
                  <a:prstClr val="black"/>
                </a:solidFill>
              </a:rPr>
              <a:pPr defTabSz="1218866"/>
              <a:t>‹#›</a:t>
            </a:fld>
            <a:endParaRPr lang="en-GB">
              <a:solidFill>
                <a:prstClr val="black"/>
              </a:solidFill>
            </a:endParaRPr>
          </a:p>
        </p:txBody>
      </p:sp>
      <p:sp>
        <p:nvSpPr>
          <p:cNvPr id="13" name="Content 2">
            <a:extLst>
              <a:ext uri="{FF2B5EF4-FFF2-40B4-BE49-F238E27FC236}">
                <a16:creationId xmlns:a16="http://schemas.microsoft.com/office/drawing/2014/main" id="{11EC136A-4658-4EEF-839E-AB82720C099F}"/>
              </a:ext>
            </a:extLst>
          </p:cNvPr>
          <p:cNvSpPr>
            <a:spLocks noGrp="1"/>
          </p:cNvSpPr>
          <p:nvPr>
            <p:ph idx="24" hasCustomPrompt="1"/>
          </p:nvPr>
        </p:nvSpPr>
        <p:spPr>
          <a:xfrm>
            <a:off x="6189662" y="1701800"/>
            <a:ext cx="5472248" cy="4607984"/>
          </a:xfrm>
        </p:spPr>
        <p:txBody>
          <a:bodyPr/>
          <a:lstStyle>
            <a:lvl1pPr>
              <a:defRPr/>
            </a:lvl1pPr>
            <a:lvl3pPr>
              <a:buClr>
                <a:schemeClr val="accent1"/>
              </a:buClr>
              <a:defRPr/>
            </a:lvl3pPr>
            <a:lvl4pPr>
              <a:buClr>
                <a:schemeClr val="accent1"/>
              </a:buClr>
              <a:defRPr/>
            </a:lvl4pPr>
            <a:lvl5pPr>
              <a:buClr>
                <a:schemeClr val="accent1"/>
              </a:buClr>
              <a:defRPr/>
            </a:lvl5pPr>
            <a:lvl6pPr>
              <a:buNone/>
              <a:defRPr/>
            </a:lvl6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6" name="Content 1">
            <a:extLst>
              <a:ext uri="{FF2B5EF4-FFF2-40B4-BE49-F238E27FC236}">
                <a16:creationId xmlns:a16="http://schemas.microsoft.com/office/drawing/2014/main" id="{290F6EDB-1A60-4AC5-81A6-9A2367ED5203}"/>
              </a:ext>
            </a:extLst>
          </p:cNvPr>
          <p:cNvSpPr>
            <a:spLocks noGrp="1"/>
          </p:cNvSpPr>
          <p:nvPr>
            <p:ph idx="1" hasCustomPrompt="1"/>
          </p:nvPr>
        </p:nvSpPr>
        <p:spPr>
          <a:xfrm>
            <a:off x="526915" y="1701800"/>
            <a:ext cx="5472248" cy="4607984"/>
          </a:xfrm>
        </p:spPr>
        <p:txBody>
          <a:bodyPr/>
          <a:lstStyle>
            <a:lvl1pPr>
              <a:defRPr/>
            </a:lvl1pPr>
            <a:lvl3pPr>
              <a:buClr>
                <a:schemeClr val="accent1"/>
              </a:buClr>
              <a:defRPr/>
            </a:lvl3pPr>
            <a:lvl4pPr>
              <a:buClr>
                <a:schemeClr val="accent1"/>
              </a:buClr>
              <a:defRPr/>
            </a:lvl4pPr>
            <a:lvl5pPr>
              <a:buClr>
                <a:schemeClr val="accent1"/>
              </a:buClr>
              <a:defRPr/>
            </a:lvl5pPr>
            <a:lvl6pPr>
              <a:buNone/>
              <a:defRPr/>
            </a:lvl6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6D71A18E-4FF3-4E22-8AFF-884CC89E50E5}"/>
              </a:ext>
            </a:extLst>
          </p:cNvPr>
          <p:cNvSpPr>
            <a:spLocks noGrp="1"/>
          </p:cNvSpPr>
          <p:nvPr>
            <p:ph type="title" hasCustomPrompt="1"/>
          </p:nvPr>
        </p:nvSpPr>
        <p:spPr/>
        <p:txBody>
          <a:bodyPr/>
          <a:lstStyle/>
          <a:p>
            <a:r>
              <a:rPr lang="en-US"/>
              <a:t>Title style – 1 line only</a:t>
            </a:r>
          </a:p>
        </p:txBody>
      </p:sp>
      <p:sp>
        <p:nvSpPr>
          <p:cNvPr id="8" name="Subtitle">
            <a:extLst>
              <a:ext uri="{FF2B5EF4-FFF2-40B4-BE49-F238E27FC236}">
                <a16:creationId xmlns:a16="http://schemas.microsoft.com/office/drawing/2014/main" id="{CA8B9774-B192-419D-9C8F-D95200F3C6E4}"/>
              </a:ext>
            </a:extLst>
          </p:cNvPr>
          <p:cNvSpPr>
            <a:spLocks noGrp="1"/>
          </p:cNvSpPr>
          <p:nvPr>
            <p:ph type="subTitle" idx="14" hasCustomPrompt="1"/>
          </p:nvPr>
        </p:nvSpPr>
        <p:spPr>
          <a:xfrm>
            <a:off x="526912" y="1008938"/>
            <a:ext cx="11134998"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tx1"/>
                </a:solidFill>
              </a:defRPr>
            </a:lvl1pPr>
            <a:lvl2pPr marL="0" indent="0" algn="l">
              <a:spcBef>
                <a:spcPts val="0"/>
              </a:spcBef>
              <a:spcAft>
                <a:spcPts val="0"/>
              </a:spcAft>
              <a:buFont typeface="Arial" panose="020B0604020202020204" pitchFamily="34" charset="0"/>
              <a:buNone/>
              <a:defRPr sz="1800">
                <a:solidFill>
                  <a:schemeClr val="tx1"/>
                </a:solidFill>
              </a:defRPr>
            </a:lvl2pPr>
            <a:lvl3pPr marL="0" indent="0" algn="l">
              <a:spcBef>
                <a:spcPts val="0"/>
              </a:spcBef>
              <a:spcAft>
                <a:spcPts val="0"/>
              </a:spcAft>
              <a:buFont typeface="Arial" panose="020B0604020202020204" pitchFamily="34" charset="0"/>
              <a:buNone/>
              <a:defRPr sz="1800" b="1">
                <a:solidFill>
                  <a:schemeClr val="accent1"/>
                </a:solidFill>
              </a:defRPr>
            </a:lvl3pPr>
            <a:lvl4pPr marL="0" indent="0" algn="l">
              <a:spcBef>
                <a:spcPts val="0"/>
              </a:spcBef>
              <a:spcAft>
                <a:spcPts val="0"/>
              </a:spcAft>
              <a:buFont typeface="Arial" panose="020B0604020202020204" pitchFamily="34" charset="0"/>
              <a:buNone/>
              <a:defRPr sz="1800">
                <a:solidFill>
                  <a:schemeClr val="tx1"/>
                </a:solidFill>
              </a:defRPr>
            </a:lvl4pPr>
            <a:lvl5pPr marL="0" indent="0" algn="l">
              <a:spcBef>
                <a:spcPts val="0"/>
              </a:spcBef>
              <a:spcAft>
                <a:spcPts val="0"/>
              </a:spcAft>
              <a:buFont typeface="Arial" panose="020B0604020202020204" pitchFamily="34" charset="0"/>
              <a:buNone/>
              <a:defRPr sz="1800">
                <a:solidFill>
                  <a:schemeClr val="tx1"/>
                </a:solidFill>
              </a:defRPr>
            </a:lvl5pPr>
            <a:lvl6pPr marL="0" indent="0" algn="l">
              <a:spcBef>
                <a:spcPts val="0"/>
              </a:spcBef>
              <a:spcAft>
                <a:spcPts val="0"/>
              </a:spcAft>
              <a:buFont typeface="Arial" panose="020B0604020202020204" pitchFamily="34" charset="0"/>
              <a:buNone/>
              <a:defRPr sz="1800">
                <a:solidFill>
                  <a:schemeClr val="tx1"/>
                </a:solidFill>
              </a:defRPr>
            </a:lvl6pPr>
            <a:lvl7pPr marL="0" indent="0" algn="l">
              <a:spcBef>
                <a:spcPts val="0"/>
              </a:spcBef>
              <a:spcAft>
                <a:spcPts val="0"/>
              </a:spcAft>
              <a:buFont typeface="Arial" panose="020B0604020202020204" pitchFamily="34" charset="0"/>
              <a:buNone/>
              <a:defRPr sz="1800">
                <a:solidFill>
                  <a:schemeClr val="tx1"/>
                </a:solidFill>
              </a:defRPr>
            </a:lvl7pPr>
            <a:lvl8pPr marL="0" indent="0" algn="l">
              <a:spcBef>
                <a:spcPts val="0"/>
              </a:spcBef>
              <a:spcAft>
                <a:spcPts val="0"/>
              </a:spcAft>
              <a:buFont typeface="Arial" panose="020B0604020202020204" pitchFamily="34" charset="0"/>
              <a:buNone/>
              <a:defRPr sz="1800">
                <a:solidFill>
                  <a:schemeClr val="tx1"/>
                </a:solidFill>
              </a:defRPr>
            </a:lvl8pPr>
            <a:lvl9pPr marL="0" indent="0" algn="l">
              <a:spcBef>
                <a:spcPts val="0"/>
              </a:spcBef>
              <a:spcAft>
                <a:spcPts val="0"/>
              </a:spcAft>
              <a:buFont typeface="Arial" panose="020B0604020202020204" pitchFamily="34" charset="0"/>
              <a:buNone/>
              <a:defRPr sz="1800">
                <a:solidFill>
                  <a:schemeClr val="tx1"/>
                </a:solidFill>
              </a:defRPr>
            </a:lvl9pPr>
          </a:lstStyle>
          <a:p>
            <a:pPr lvl="0"/>
            <a:r>
              <a:rPr lang="en-US"/>
              <a:t>Subtitle – 1 line only</a:t>
            </a:r>
          </a:p>
        </p:txBody>
      </p:sp>
      <p:sp>
        <p:nvSpPr>
          <p:cNvPr id="3" name="Footer Placeholder 2">
            <a:extLst>
              <a:ext uri="{FF2B5EF4-FFF2-40B4-BE49-F238E27FC236}">
                <a16:creationId xmlns:a16="http://schemas.microsoft.com/office/drawing/2014/main" id="{D6CB9000-B880-4781-BB1E-BA981984341B}"/>
              </a:ext>
            </a:extLst>
          </p:cNvPr>
          <p:cNvSpPr>
            <a:spLocks noGrp="1"/>
          </p:cNvSpPr>
          <p:nvPr>
            <p:ph type="ftr" sz="quarter" idx="25"/>
          </p:nvPr>
        </p:nvSpPr>
        <p:spPr/>
        <p:txBody>
          <a:bodyPr/>
          <a:lstStyle/>
          <a:p>
            <a:endParaRPr lang="en-US"/>
          </a:p>
        </p:txBody>
      </p:sp>
    </p:spTree>
    <p:extLst>
      <p:ext uri="{BB962C8B-B14F-4D97-AF65-F5344CB8AC3E}">
        <p14:creationId xmlns:p14="http://schemas.microsoft.com/office/powerpoint/2010/main" val="1522160200"/>
      </p:ext>
    </p:extLst>
  </p:cSld>
  <p:clrMapOvr>
    <a:masterClrMapping/>
  </p:clrMapOvr>
  <p:transition>
    <p:fade/>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showMasterSp="0" preserve="1" userDrawn="1">
  <p:cSld name="Full Image title Slide">
    <p:spTree>
      <p:nvGrpSpPr>
        <p:cNvPr id="1" name=""/>
        <p:cNvGrpSpPr/>
        <p:nvPr/>
      </p:nvGrpSpPr>
      <p:grpSpPr>
        <a:xfrm>
          <a:off x="0" y="0"/>
          <a:ext cx="0" cy="0"/>
          <a:chOff x="0" y="0"/>
          <a:chExt cx="0" cy="0"/>
        </a:xfrm>
      </p:grpSpPr>
      <p:sp>
        <p:nvSpPr>
          <p:cNvPr id="7" name="Picture">
            <a:extLst>
              <a:ext uri="{FF2B5EF4-FFF2-40B4-BE49-F238E27FC236}">
                <a16:creationId xmlns:a16="http://schemas.microsoft.com/office/drawing/2014/main" id="{AA80A0B9-3AAB-48C3-8C56-CDCB523F4E75}"/>
              </a:ext>
            </a:extLst>
          </p:cNvPr>
          <p:cNvSpPr>
            <a:spLocks noGrp="1"/>
          </p:cNvSpPr>
          <p:nvPr>
            <p:ph type="pic" sz="quarter" idx="10" hasCustomPrompt="1"/>
          </p:nvPr>
        </p:nvSpPr>
        <p:spPr>
          <a:xfrm>
            <a:off x="0" y="1"/>
            <a:ext cx="12188825" cy="5397499"/>
          </a:xfrm>
          <a:solidFill>
            <a:schemeClr val="tx2"/>
          </a:solidFill>
        </p:spPr>
        <p:txBody>
          <a:bodyPr vert="horz" lIns="0" tIns="457200" rIns="0" bIns="0" rtlCol="0" anchor="ctr" anchorCtr="0">
            <a:noAutofit/>
          </a:bodyPr>
          <a:lstStyle>
            <a:lvl1pPr algn="ctr">
              <a:defRPr lang="en-GB" sz="3200" b="1" dirty="0">
                <a:solidFill>
                  <a:schemeClr val="bg1"/>
                </a:solidFill>
              </a:defRPr>
            </a:lvl1pPr>
          </a:lstStyle>
          <a:p>
            <a:pPr lvl="0" algn="ctr"/>
            <a:r>
              <a:rPr lang="en-US"/>
              <a:t>INSERT IMAGE HERE</a:t>
            </a:r>
            <a:endParaRPr lang="en-GB"/>
          </a:p>
        </p:txBody>
      </p:sp>
      <p:sp>
        <p:nvSpPr>
          <p:cNvPr id="5" name="Title 3">
            <a:extLst>
              <a:ext uri="{FF2B5EF4-FFF2-40B4-BE49-F238E27FC236}">
                <a16:creationId xmlns:a16="http://schemas.microsoft.com/office/drawing/2014/main" id="{D47EEC1C-53F3-427B-A3D9-DE2705633EE9}"/>
              </a:ext>
            </a:extLst>
          </p:cNvPr>
          <p:cNvSpPr>
            <a:spLocks noGrp="1"/>
          </p:cNvSpPr>
          <p:nvPr>
            <p:ph type="title" hasCustomPrompt="1"/>
          </p:nvPr>
        </p:nvSpPr>
        <p:spPr>
          <a:xfrm>
            <a:off x="526915" y="5526913"/>
            <a:ext cx="11134998" cy="461665"/>
          </a:xfrm>
        </p:spPr>
        <p:txBody>
          <a:bodyPr/>
          <a:lstStyle/>
          <a:p>
            <a:r>
              <a:rPr lang="en-US"/>
              <a:t>Title style – 1 line only</a:t>
            </a:r>
          </a:p>
        </p:txBody>
      </p:sp>
      <p:sp>
        <p:nvSpPr>
          <p:cNvPr id="8" name="Subtitle">
            <a:extLst>
              <a:ext uri="{FF2B5EF4-FFF2-40B4-BE49-F238E27FC236}">
                <a16:creationId xmlns:a16="http://schemas.microsoft.com/office/drawing/2014/main" id="{D7760D46-0E51-420A-B17D-DE05AE23ADD0}"/>
              </a:ext>
            </a:extLst>
          </p:cNvPr>
          <p:cNvSpPr>
            <a:spLocks noGrp="1"/>
          </p:cNvSpPr>
          <p:nvPr>
            <p:ph type="subTitle" idx="14" hasCustomPrompt="1"/>
          </p:nvPr>
        </p:nvSpPr>
        <p:spPr>
          <a:xfrm>
            <a:off x="526912" y="6006684"/>
            <a:ext cx="11134998" cy="338554"/>
          </a:xfrm>
          <a:prstGeom prst="rect">
            <a:avLst/>
          </a:prstGeom>
        </p:spPr>
        <p:txBody>
          <a:bodyPr lIns="0">
            <a:noAutofit/>
          </a:bodyPr>
          <a:lstStyle>
            <a:lvl1pPr marL="0" indent="0" algn="l">
              <a:lnSpc>
                <a:spcPct val="100000"/>
              </a:lnSpc>
              <a:spcBef>
                <a:spcPts val="0"/>
              </a:spcBef>
              <a:spcAft>
                <a:spcPts val="0"/>
              </a:spcAft>
              <a:buFont typeface="Arial" panose="020B0604020202020204" pitchFamily="34" charset="0"/>
              <a:buNone/>
              <a:defRPr sz="2200" b="0">
                <a:solidFill>
                  <a:schemeClr val="tx1"/>
                </a:solidFill>
              </a:defRPr>
            </a:lvl1pPr>
            <a:lvl2pPr marL="0" indent="0" algn="l">
              <a:spcBef>
                <a:spcPts val="0"/>
              </a:spcBef>
              <a:spcAft>
                <a:spcPts val="0"/>
              </a:spcAft>
              <a:buFont typeface="Arial" panose="020B0604020202020204" pitchFamily="34" charset="0"/>
              <a:buNone/>
              <a:defRPr sz="1800">
                <a:solidFill>
                  <a:schemeClr val="tx1"/>
                </a:solidFill>
              </a:defRPr>
            </a:lvl2pPr>
            <a:lvl3pPr marL="0" indent="0" algn="l">
              <a:spcBef>
                <a:spcPts val="0"/>
              </a:spcBef>
              <a:spcAft>
                <a:spcPts val="0"/>
              </a:spcAft>
              <a:buFont typeface="Arial" panose="020B0604020202020204" pitchFamily="34" charset="0"/>
              <a:buNone/>
              <a:defRPr sz="1800" b="1">
                <a:solidFill>
                  <a:schemeClr val="accent1"/>
                </a:solidFill>
              </a:defRPr>
            </a:lvl3pPr>
            <a:lvl4pPr marL="0" indent="0" algn="l">
              <a:spcBef>
                <a:spcPts val="0"/>
              </a:spcBef>
              <a:spcAft>
                <a:spcPts val="0"/>
              </a:spcAft>
              <a:buFont typeface="Arial" panose="020B0604020202020204" pitchFamily="34" charset="0"/>
              <a:buNone/>
              <a:defRPr sz="1800">
                <a:solidFill>
                  <a:schemeClr val="tx1"/>
                </a:solidFill>
              </a:defRPr>
            </a:lvl4pPr>
            <a:lvl5pPr marL="0" indent="0" algn="l">
              <a:spcBef>
                <a:spcPts val="0"/>
              </a:spcBef>
              <a:spcAft>
                <a:spcPts val="0"/>
              </a:spcAft>
              <a:buFont typeface="Arial" panose="020B0604020202020204" pitchFamily="34" charset="0"/>
              <a:buNone/>
              <a:defRPr sz="1800">
                <a:solidFill>
                  <a:schemeClr val="tx1"/>
                </a:solidFill>
              </a:defRPr>
            </a:lvl5pPr>
            <a:lvl6pPr marL="0" indent="0" algn="l">
              <a:spcBef>
                <a:spcPts val="0"/>
              </a:spcBef>
              <a:spcAft>
                <a:spcPts val="0"/>
              </a:spcAft>
              <a:buFont typeface="Arial" panose="020B0604020202020204" pitchFamily="34" charset="0"/>
              <a:buNone/>
              <a:defRPr sz="1800">
                <a:solidFill>
                  <a:schemeClr val="tx1"/>
                </a:solidFill>
              </a:defRPr>
            </a:lvl6pPr>
            <a:lvl7pPr marL="0" indent="0" algn="l">
              <a:spcBef>
                <a:spcPts val="0"/>
              </a:spcBef>
              <a:spcAft>
                <a:spcPts val="0"/>
              </a:spcAft>
              <a:buFont typeface="Arial" panose="020B0604020202020204" pitchFamily="34" charset="0"/>
              <a:buNone/>
              <a:defRPr sz="1800">
                <a:solidFill>
                  <a:schemeClr val="tx1"/>
                </a:solidFill>
              </a:defRPr>
            </a:lvl7pPr>
            <a:lvl8pPr marL="0" indent="0" algn="l">
              <a:spcBef>
                <a:spcPts val="0"/>
              </a:spcBef>
              <a:spcAft>
                <a:spcPts val="0"/>
              </a:spcAft>
              <a:buFont typeface="Arial" panose="020B0604020202020204" pitchFamily="34" charset="0"/>
              <a:buNone/>
              <a:defRPr sz="1800">
                <a:solidFill>
                  <a:schemeClr val="tx1"/>
                </a:solidFill>
              </a:defRPr>
            </a:lvl8pPr>
            <a:lvl9pPr marL="0" indent="0" algn="l">
              <a:spcBef>
                <a:spcPts val="0"/>
              </a:spcBef>
              <a:spcAft>
                <a:spcPts val="0"/>
              </a:spcAft>
              <a:buFont typeface="Arial" panose="020B0604020202020204" pitchFamily="34" charset="0"/>
              <a:buNone/>
              <a:defRPr sz="1800">
                <a:solidFill>
                  <a:schemeClr val="tx1"/>
                </a:solidFill>
              </a:defRPr>
            </a:lvl9pPr>
          </a:lstStyle>
          <a:p>
            <a:pPr lvl="0"/>
            <a:r>
              <a:rPr lang="en-US"/>
              <a:t>Subtitle – 1 line only</a:t>
            </a:r>
          </a:p>
        </p:txBody>
      </p:sp>
    </p:spTree>
    <p:extLst>
      <p:ext uri="{BB962C8B-B14F-4D97-AF65-F5344CB8AC3E}">
        <p14:creationId xmlns:p14="http://schemas.microsoft.com/office/powerpoint/2010/main" val="4060463545"/>
      </p:ext>
    </p:extLst>
  </p:cSld>
  <p:clrMapOvr>
    <a:masterClrMapping/>
  </p:clrMapOvr>
  <p:transition>
    <p:fade/>
  </p:transition>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Full Image Slide">
    <p:spTree>
      <p:nvGrpSpPr>
        <p:cNvPr id="1" name=""/>
        <p:cNvGrpSpPr/>
        <p:nvPr/>
      </p:nvGrpSpPr>
      <p:grpSpPr>
        <a:xfrm>
          <a:off x="0" y="0"/>
          <a:ext cx="0" cy="0"/>
          <a:chOff x="0" y="0"/>
          <a:chExt cx="0" cy="0"/>
        </a:xfrm>
      </p:grpSpPr>
      <p:sp>
        <p:nvSpPr>
          <p:cNvPr id="7" name="Picture">
            <a:extLst>
              <a:ext uri="{FF2B5EF4-FFF2-40B4-BE49-F238E27FC236}">
                <a16:creationId xmlns:a16="http://schemas.microsoft.com/office/drawing/2014/main" id="{AA80A0B9-3AAB-48C3-8C56-CDCB523F4E75}"/>
              </a:ext>
            </a:extLst>
          </p:cNvPr>
          <p:cNvSpPr>
            <a:spLocks noGrp="1"/>
          </p:cNvSpPr>
          <p:nvPr>
            <p:ph type="pic" sz="quarter" idx="10" hasCustomPrompt="1"/>
          </p:nvPr>
        </p:nvSpPr>
        <p:spPr>
          <a:xfrm>
            <a:off x="0" y="0"/>
            <a:ext cx="12188825" cy="6858000"/>
          </a:xfrm>
          <a:solidFill>
            <a:schemeClr val="tx2"/>
          </a:solidFill>
        </p:spPr>
        <p:txBody>
          <a:bodyPr vert="horz" lIns="0" tIns="457200" rIns="0" bIns="0" rtlCol="0" anchor="ctr" anchorCtr="0">
            <a:noAutofit/>
          </a:bodyPr>
          <a:lstStyle>
            <a:lvl1pPr>
              <a:defRPr lang="en-GB" sz="4500" b="1" dirty="0">
                <a:solidFill>
                  <a:schemeClr val="bg1"/>
                </a:solidFill>
              </a:defRPr>
            </a:lvl1pPr>
          </a:lstStyle>
          <a:p>
            <a:pPr lvl="0" algn="ctr"/>
            <a:r>
              <a:rPr lang="en-US"/>
              <a:t>INSERT IMAGE HERE</a:t>
            </a:r>
            <a:endParaRPr lang="en-GB"/>
          </a:p>
        </p:txBody>
      </p:sp>
    </p:spTree>
    <p:extLst>
      <p:ext uri="{BB962C8B-B14F-4D97-AF65-F5344CB8AC3E}">
        <p14:creationId xmlns:p14="http://schemas.microsoft.com/office/powerpoint/2010/main" val="2899458411"/>
      </p:ext>
    </p:extLst>
  </p:cSld>
  <p:clrMapOvr>
    <a:masterClrMapping/>
  </p:clrMapOvr>
  <p:transition>
    <p:fade/>
  </p:transition>
</p:sldLayout>
</file>

<file path=ppt/slideLayouts/slideLayout9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6AC1BBD0-21A1-4954-8C73-29A3AC5AD01B}"/>
              </a:ext>
            </a:extLst>
          </p:cNvPr>
          <p:cNvSpPr>
            <a:spLocks noGrp="1"/>
          </p:cNvSpPr>
          <p:nvPr>
            <p:ph type="ftr" sz="quarter" idx="10"/>
          </p:nvPr>
        </p:nvSpPr>
        <p:spPr/>
        <p:txBody>
          <a:bodyPr/>
          <a:lstStyle/>
          <a:p>
            <a:endParaRPr lang="en-US"/>
          </a:p>
        </p:txBody>
      </p:sp>
      <p:sp>
        <p:nvSpPr>
          <p:cNvPr id="3" name="Slide Number Placeholder 2">
            <a:extLst>
              <a:ext uri="{FF2B5EF4-FFF2-40B4-BE49-F238E27FC236}">
                <a16:creationId xmlns:a16="http://schemas.microsoft.com/office/drawing/2014/main" id="{99FC9480-5EAA-4140-B550-A0A28B5BC285}"/>
              </a:ext>
            </a:extLst>
          </p:cNvPr>
          <p:cNvSpPr>
            <a:spLocks noGrp="1"/>
          </p:cNvSpPr>
          <p:nvPr>
            <p:ph type="sldNum" sz="quarter" idx="11"/>
          </p:nvPr>
        </p:nvSpPr>
        <p:spPr/>
        <p:txBody>
          <a:bodyPr/>
          <a:lstStyle/>
          <a:p>
            <a:pPr defTabSz="1218866"/>
            <a:fld id="{2490C926-4C7A-4456-B603-8FB00524CD8E}" type="slidenum">
              <a:rPr lang="en-GB" smtClean="0"/>
              <a:pPr defTabSz="1218866"/>
              <a:t>‹#›</a:t>
            </a:fld>
            <a:endParaRPr lang="en-GB"/>
          </a:p>
        </p:txBody>
      </p:sp>
    </p:spTree>
    <p:extLst>
      <p:ext uri="{BB962C8B-B14F-4D97-AF65-F5344CB8AC3E}">
        <p14:creationId xmlns:p14="http://schemas.microsoft.com/office/powerpoint/2010/main" val="1438656752"/>
      </p:ext>
    </p:extLst>
  </p:cSld>
  <p:clrMapOvr>
    <a:masterClrMapping/>
  </p:clrMapOvr>
  <p:transition>
    <p:fade/>
  </p:transition>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preserve="1" userDrawn="1">
  <p:cSld name="Blank (Ston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0262A976-8D34-DAA3-4B7C-3A8246ECC437}"/>
              </a:ext>
            </a:extLst>
          </p:cNvPr>
          <p:cNvSpPr>
            <a:spLocks noGrp="1"/>
          </p:cNvSpPr>
          <p:nvPr>
            <p:ph type="pic" sz="quarter" idx="10"/>
          </p:nvPr>
        </p:nvSpPr>
        <p:spPr>
          <a:xfrm>
            <a:off x="10819040" y="76296"/>
            <a:ext cx="1249362" cy="963613"/>
          </a:xfrm>
        </p:spPr>
        <p:txBody>
          <a:bodyPr/>
          <a:lstStyle/>
          <a:p>
            <a:endParaRPr lang="en-GB"/>
          </a:p>
        </p:txBody>
      </p:sp>
    </p:spTree>
    <p:extLst>
      <p:ext uri="{BB962C8B-B14F-4D97-AF65-F5344CB8AC3E}">
        <p14:creationId xmlns:p14="http://schemas.microsoft.com/office/powerpoint/2010/main" val="4050004328"/>
      </p:ext>
    </p:extLst>
  </p:cSld>
  <p:clrMapOvr>
    <a:masterClrMapping/>
  </p:clrMapOvr>
  <p:transition>
    <p:fade/>
  </p:transition>
</p:sldLayout>
</file>

<file path=ppt/slideLayouts/slideLayout94.xml><?xml version="1.0" encoding="utf-8"?>
<p:sldLayout xmlns:a="http://schemas.openxmlformats.org/drawingml/2006/main" xmlns:r="http://schemas.openxmlformats.org/officeDocument/2006/relationships" xmlns:p="http://schemas.openxmlformats.org/presentationml/2006/main" showMasterSp="0" type="blank" preserve="1">
  <p:cSld name="Blank (Var 1)">
    <p:bg>
      <p:bgPr>
        <a:solidFill>
          <a:schemeClr val="accent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4492814"/>
      </p:ext>
    </p:extLst>
  </p:cSld>
  <p:clrMapOvr>
    <a:masterClrMapping/>
  </p:clrMapOvr>
  <p:transition>
    <p:fade/>
  </p:transition>
</p:sldLayout>
</file>

<file path=ppt/slideLayouts/slideLayout95.xml><?xml version="1.0" encoding="utf-8"?>
<p:sldLayout xmlns:a="http://schemas.openxmlformats.org/drawingml/2006/main" xmlns:r="http://schemas.openxmlformats.org/officeDocument/2006/relationships" xmlns:p="http://schemas.openxmlformats.org/presentationml/2006/main" showMasterSp="0" type="blank" preserve="1">
  <p:cSld name="Blank (Var 2)">
    <p:bg>
      <p:bgPr>
        <a:solidFill>
          <a:schemeClr val="accent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0611215"/>
      </p:ext>
    </p:extLst>
  </p:cSld>
  <p:clrMapOvr>
    <a:masterClrMapping/>
  </p:clrMapOvr>
  <p:transition>
    <p:fade/>
  </p:transition>
</p:sldLayout>
</file>

<file path=ppt/slideLayouts/slideLayout96.xml><?xml version="1.0" encoding="utf-8"?>
<p:sldLayout xmlns:a="http://schemas.openxmlformats.org/drawingml/2006/main" xmlns:r="http://schemas.openxmlformats.org/officeDocument/2006/relationships" xmlns:p="http://schemas.openxmlformats.org/presentationml/2006/main" showMasterSp="0" type="blank" preserve="1">
  <p:cSld name="Blank (Var 3)">
    <p:bg>
      <p:bgPr>
        <a:solidFill>
          <a:schemeClr val="accent3"/>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5299969"/>
      </p:ext>
    </p:extLst>
  </p:cSld>
  <p:clrMapOvr>
    <a:masterClrMapping/>
  </p:clrMapOvr>
  <p:transition>
    <p:fade/>
  </p:transition>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type="blank" preserve="1">
  <p:cSld name="Blank (Var 4)">
    <p:bg>
      <p:bgPr>
        <a:solidFill>
          <a:schemeClr val="accent4"/>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9760505"/>
      </p:ext>
    </p:extLst>
  </p:cSld>
  <p:clrMapOvr>
    <a:masterClrMapping/>
  </p:clrMapOvr>
  <p:transition>
    <p:fade/>
  </p:transition>
</p:sldLayout>
</file>

<file path=ppt/slideLayouts/slideLayout98.xml><?xml version="1.0" encoding="utf-8"?>
<p:sldLayout xmlns:a="http://schemas.openxmlformats.org/drawingml/2006/main" xmlns:r="http://schemas.openxmlformats.org/officeDocument/2006/relationships" xmlns:p="http://schemas.openxmlformats.org/presentationml/2006/main" showMasterSp="0" type="blank" preserve="1">
  <p:cSld name="Blank (Var 5)">
    <p:bg>
      <p:bgPr>
        <a:solidFill>
          <a:schemeClr val="accent5"/>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48266392"/>
      </p:ext>
    </p:extLst>
  </p:cSld>
  <p:clrMapOvr>
    <a:masterClrMapping/>
  </p:clrMapOvr>
  <p:transition>
    <p:fade/>
  </p:transition>
</p:sldLayout>
</file>

<file path=ppt/slideLayouts/slideLayout99.xml><?xml version="1.0" encoding="utf-8"?>
<p:sldLayout xmlns:a="http://schemas.openxmlformats.org/drawingml/2006/main" xmlns:r="http://schemas.openxmlformats.org/officeDocument/2006/relationships" xmlns:p="http://schemas.openxmlformats.org/presentationml/2006/main" showMasterSp="0" type="blank" preserve="1">
  <p:cSld name="Blank (Var 6)">
    <p:bg>
      <p:bgPr>
        <a:solidFill>
          <a:schemeClr val="accent6"/>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40437538"/>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heme" Target="../theme/theme1.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47.xml"/><Relationship Id="rId18" Type="http://schemas.openxmlformats.org/officeDocument/2006/relationships/slideLayout" Target="../slideLayouts/slideLayout52.xml"/><Relationship Id="rId26" Type="http://schemas.openxmlformats.org/officeDocument/2006/relationships/slideLayout" Target="../slideLayouts/slideLayout60.xml"/><Relationship Id="rId3" Type="http://schemas.openxmlformats.org/officeDocument/2006/relationships/slideLayout" Target="../slideLayouts/slideLayout37.xml"/><Relationship Id="rId21" Type="http://schemas.openxmlformats.org/officeDocument/2006/relationships/slideLayout" Target="../slideLayouts/slideLayout55.xml"/><Relationship Id="rId34" Type="http://schemas.openxmlformats.org/officeDocument/2006/relationships/slideLayout" Target="../slideLayouts/slideLayout68.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17" Type="http://schemas.openxmlformats.org/officeDocument/2006/relationships/slideLayout" Target="../slideLayouts/slideLayout51.xml"/><Relationship Id="rId25" Type="http://schemas.openxmlformats.org/officeDocument/2006/relationships/slideLayout" Target="../slideLayouts/slideLayout59.xml"/><Relationship Id="rId33" Type="http://schemas.openxmlformats.org/officeDocument/2006/relationships/slideLayout" Target="../slideLayouts/slideLayout67.xml"/><Relationship Id="rId2" Type="http://schemas.openxmlformats.org/officeDocument/2006/relationships/slideLayout" Target="../slideLayouts/slideLayout36.xml"/><Relationship Id="rId16" Type="http://schemas.openxmlformats.org/officeDocument/2006/relationships/slideLayout" Target="../slideLayouts/slideLayout50.xml"/><Relationship Id="rId20" Type="http://schemas.openxmlformats.org/officeDocument/2006/relationships/slideLayout" Target="../slideLayouts/slideLayout54.xml"/><Relationship Id="rId29" Type="http://schemas.openxmlformats.org/officeDocument/2006/relationships/slideLayout" Target="../slideLayouts/slideLayout63.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24" Type="http://schemas.openxmlformats.org/officeDocument/2006/relationships/slideLayout" Target="../slideLayouts/slideLayout58.xml"/><Relationship Id="rId32" Type="http://schemas.openxmlformats.org/officeDocument/2006/relationships/slideLayout" Target="../slideLayouts/slideLayout66.xml"/><Relationship Id="rId5" Type="http://schemas.openxmlformats.org/officeDocument/2006/relationships/slideLayout" Target="../slideLayouts/slideLayout39.xml"/><Relationship Id="rId15" Type="http://schemas.openxmlformats.org/officeDocument/2006/relationships/slideLayout" Target="../slideLayouts/slideLayout49.xml"/><Relationship Id="rId23" Type="http://schemas.openxmlformats.org/officeDocument/2006/relationships/slideLayout" Target="../slideLayouts/slideLayout57.xml"/><Relationship Id="rId28" Type="http://schemas.openxmlformats.org/officeDocument/2006/relationships/slideLayout" Target="../slideLayouts/slideLayout62.xml"/><Relationship Id="rId10" Type="http://schemas.openxmlformats.org/officeDocument/2006/relationships/slideLayout" Target="../slideLayouts/slideLayout44.xml"/><Relationship Id="rId19" Type="http://schemas.openxmlformats.org/officeDocument/2006/relationships/slideLayout" Target="../slideLayouts/slideLayout53.xml"/><Relationship Id="rId31" Type="http://schemas.openxmlformats.org/officeDocument/2006/relationships/slideLayout" Target="../slideLayouts/slideLayout65.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slideLayout" Target="../slideLayouts/slideLayout48.xml"/><Relationship Id="rId22" Type="http://schemas.openxmlformats.org/officeDocument/2006/relationships/slideLayout" Target="../slideLayouts/slideLayout56.xml"/><Relationship Id="rId27" Type="http://schemas.openxmlformats.org/officeDocument/2006/relationships/slideLayout" Target="../slideLayouts/slideLayout61.xml"/><Relationship Id="rId30" Type="http://schemas.openxmlformats.org/officeDocument/2006/relationships/slideLayout" Target="../slideLayouts/slideLayout64.xml"/><Relationship Id="rId35" Type="http://schemas.openxmlformats.org/officeDocument/2006/relationships/theme" Target="../theme/theme2.xml"/><Relationship Id="rId8" Type="http://schemas.openxmlformats.org/officeDocument/2006/relationships/slideLayout" Target="../slideLayouts/slideLayout42.xml"/></Relationships>
</file>

<file path=ppt/slideMasters/_rels/slideMaster3.xml.rels><?xml version="1.0" encoding="UTF-8" standalone="yes"?>
<Relationships xmlns="http://schemas.openxmlformats.org/package/2006/relationships"><Relationship Id="rId13" Type="http://schemas.openxmlformats.org/officeDocument/2006/relationships/slideLayout" Target="../slideLayouts/slideLayout81.xml"/><Relationship Id="rId18" Type="http://schemas.openxmlformats.org/officeDocument/2006/relationships/slideLayout" Target="../slideLayouts/slideLayout86.xml"/><Relationship Id="rId26" Type="http://schemas.openxmlformats.org/officeDocument/2006/relationships/slideLayout" Target="../slideLayouts/slideLayout94.xml"/><Relationship Id="rId39" Type="http://schemas.openxmlformats.org/officeDocument/2006/relationships/image" Target="../media/image1.png"/><Relationship Id="rId21" Type="http://schemas.openxmlformats.org/officeDocument/2006/relationships/slideLayout" Target="../slideLayouts/slideLayout89.xml"/><Relationship Id="rId34" Type="http://schemas.openxmlformats.org/officeDocument/2006/relationships/slideLayout" Target="../slideLayouts/slideLayout102.xml"/><Relationship Id="rId7" Type="http://schemas.openxmlformats.org/officeDocument/2006/relationships/slideLayout" Target="../slideLayouts/slideLayout75.xml"/><Relationship Id="rId12" Type="http://schemas.openxmlformats.org/officeDocument/2006/relationships/slideLayout" Target="../slideLayouts/slideLayout80.xml"/><Relationship Id="rId17" Type="http://schemas.openxmlformats.org/officeDocument/2006/relationships/slideLayout" Target="../slideLayouts/slideLayout85.xml"/><Relationship Id="rId25" Type="http://schemas.openxmlformats.org/officeDocument/2006/relationships/slideLayout" Target="../slideLayouts/slideLayout93.xml"/><Relationship Id="rId33" Type="http://schemas.openxmlformats.org/officeDocument/2006/relationships/slideLayout" Target="../slideLayouts/slideLayout101.xml"/><Relationship Id="rId38" Type="http://schemas.openxmlformats.org/officeDocument/2006/relationships/theme" Target="../theme/theme3.xml"/><Relationship Id="rId2" Type="http://schemas.openxmlformats.org/officeDocument/2006/relationships/slideLayout" Target="../slideLayouts/slideLayout70.xml"/><Relationship Id="rId16" Type="http://schemas.openxmlformats.org/officeDocument/2006/relationships/slideLayout" Target="../slideLayouts/slideLayout84.xml"/><Relationship Id="rId20" Type="http://schemas.openxmlformats.org/officeDocument/2006/relationships/slideLayout" Target="../slideLayouts/slideLayout88.xml"/><Relationship Id="rId29" Type="http://schemas.openxmlformats.org/officeDocument/2006/relationships/slideLayout" Target="../slideLayouts/slideLayout97.xml"/><Relationship Id="rId1" Type="http://schemas.openxmlformats.org/officeDocument/2006/relationships/slideLayout" Target="../slideLayouts/slideLayout69.xml"/><Relationship Id="rId6" Type="http://schemas.openxmlformats.org/officeDocument/2006/relationships/slideLayout" Target="../slideLayouts/slideLayout74.xml"/><Relationship Id="rId11" Type="http://schemas.openxmlformats.org/officeDocument/2006/relationships/slideLayout" Target="../slideLayouts/slideLayout79.xml"/><Relationship Id="rId24" Type="http://schemas.openxmlformats.org/officeDocument/2006/relationships/slideLayout" Target="../slideLayouts/slideLayout92.xml"/><Relationship Id="rId32" Type="http://schemas.openxmlformats.org/officeDocument/2006/relationships/slideLayout" Target="../slideLayouts/slideLayout100.xml"/><Relationship Id="rId37" Type="http://schemas.openxmlformats.org/officeDocument/2006/relationships/slideLayout" Target="../slideLayouts/slideLayout105.xml"/><Relationship Id="rId5" Type="http://schemas.openxmlformats.org/officeDocument/2006/relationships/slideLayout" Target="../slideLayouts/slideLayout73.xml"/><Relationship Id="rId15" Type="http://schemas.openxmlformats.org/officeDocument/2006/relationships/slideLayout" Target="../slideLayouts/slideLayout83.xml"/><Relationship Id="rId23" Type="http://schemas.openxmlformats.org/officeDocument/2006/relationships/slideLayout" Target="../slideLayouts/slideLayout91.xml"/><Relationship Id="rId28" Type="http://schemas.openxmlformats.org/officeDocument/2006/relationships/slideLayout" Target="../slideLayouts/slideLayout96.xml"/><Relationship Id="rId36" Type="http://schemas.openxmlformats.org/officeDocument/2006/relationships/slideLayout" Target="../slideLayouts/slideLayout104.xml"/><Relationship Id="rId10" Type="http://schemas.openxmlformats.org/officeDocument/2006/relationships/slideLayout" Target="../slideLayouts/slideLayout78.xml"/><Relationship Id="rId19" Type="http://schemas.openxmlformats.org/officeDocument/2006/relationships/slideLayout" Target="../slideLayouts/slideLayout87.xml"/><Relationship Id="rId31" Type="http://schemas.openxmlformats.org/officeDocument/2006/relationships/slideLayout" Target="../slideLayouts/slideLayout99.xml"/><Relationship Id="rId4" Type="http://schemas.openxmlformats.org/officeDocument/2006/relationships/slideLayout" Target="../slideLayouts/slideLayout72.xml"/><Relationship Id="rId9" Type="http://schemas.openxmlformats.org/officeDocument/2006/relationships/slideLayout" Target="../slideLayouts/slideLayout77.xml"/><Relationship Id="rId14" Type="http://schemas.openxmlformats.org/officeDocument/2006/relationships/slideLayout" Target="../slideLayouts/slideLayout82.xml"/><Relationship Id="rId22" Type="http://schemas.openxmlformats.org/officeDocument/2006/relationships/slideLayout" Target="../slideLayouts/slideLayout90.xml"/><Relationship Id="rId27" Type="http://schemas.openxmlformats.org/officeDocument/2006/relationships/slideLayout" Target="../slideLayouts/slideLayout95.xml"/><Relationship Id="rId30" Type="http://schemas.openxmlformats.org/officeDocument/2006/relationships/slideLayout" Target="../slideLayouts/slideLayout98.xml"/><Relationship Id="rId35" Type="http://schemas.openxmlformats.org/officeDocument/2006/relationships/slideLayout" Target="../slideLayouts/slideLayout103.xml"/><Relationship Id="rId8" Type="http://schemas.openxmlformats.org/officeDocument/2006/relationships/slideLayout" Target="../slideLayouts/slideLayout76.xml"/><Relationship Id="rId3" Type="http://schemas.openxmlformats.org/officeDocument/2006/relationships/slideLayout" Target="../slideLayouts/slideLayout7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764A7DE-EC20-4A3F-AEE1-3157CE624570}"/>
              </a:ext>
            </a:extLst>
          </p:cNvPr>
          <p:cNvSpPr>
            <a:spLocks noGrp="1"/>
          </p:cNvSpPr>
          <p:nvPr>
            <p:ph type="title"/>
          </p:nvPr>
        </p:nvSpPr>
        <p:spPr>
          <a:xfrm>
            <a:off x="526915" y="529167"/>
            <a:ext cx="11134998" cy="461665"/>
          </a:xfrm>
          <a:prstGeom prst="rect">
            <a:avLst/>
          </a:prstGeom>
        </p:spPr>
        <p:txBody>
          <a:bodyPr lIns="0" tIns="0" rIns="0" bIns="0" anchor="t">
            <a:noAutofit/>
          </a:bodyPr>
          <a:lstStyle/>
          <a:p>
            <a:pPr marL="0" lvl="0"/>
            <a:r>
              <a:rPr lang="en-US"/>
              <a:t>Title style – 1 line only</a:t>
            </a:r>
            <a:endParaRPr lang="en-GB"/>
          </a:p>
        </p:txBody>
      </p:sp>
      <p:sp>
        <p:nvSpPr>
          <p:cNvPr id="3" name="Text Placeholder 2">
            <a:extLst>
              <a:ext uri="{FF2B5EF4-FFF2-40B4-BE49-F238E27FC236}">
                <a16:creationId xmlns:a16="http://schemas.microsoft.com/office/drawing/2014/main" id="{40A01183-74E1-4692-9DAB-EB4B6A6CC7C1}"/>
              </a:ext>
            </a:extLst>
          </p:cNvPr>
          <p:cNvSpPr>
            <a:spLocks noGrp="1"/>
          </p:cNvSpPr>
          <p:nvPr>
            <p:ph type="body" idx="1"/>
          </p:nvPr>
        </p:nvSpPr>
        <p:spPr>
          <a:xfrm>
            <a:off x="526915" y="1709531"/>
            <a:ext cx="11134998" cy="4617187"/>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a:p>
            <a:pPr lvl="5"/>
            <a:r>
              <a:rPr lang="en-US"/>
              <a:t>6 Infographics</a:t>
            </a:r>
          </a:p>
          <a:p>
            <a:pPr lvl="6"/>
            <a:r>
              <a:rPr lang="en-US"/>
              <a:t>7 Header</a:t>
            </a:r>
          </a:p>
          <a:p>
            <a:pPr lvl="7"/>
            <a:r>
              <a:rPr lang="en-US"/>
              <a:t>8</a:t>
            </a:r>
          </a:p>
          <a:p>
            <a:pPr lvl="8"/>
            <a:r>
              <a:rPr lang="en-US"/>
              <a:t>9</a:t>
            </a:r>
          </a:p>
        </p:txBody>
      </p:sp>
      <p:sp>
        <p:nvSpPr>
          <p:cNvPr id="9" name="Slide Number"/>
          <p:cNvSpPr>
            <a:spLocks noGrp="1"/>
          </p:cNvSpPr>
          <p:nvPr>
            <p:ph type="sldNum" sz="quarter" idx="4"/>
          </p:nvPr>
        </p:nvSpPr>
        <p:spPr>
          <a:xfrm>
            <a:off x="11094180" y="6552214"/>
            <a:ext cx="567595" cy="131235"/>
          </a:xfrm>
          <a:prstGeom prst="rect">
            <a:avLst/>
          </a:prstGeom>
        </p:spPr>
        <p:txBody>
          <a:bodyPr vert="horz" lIns="0" tIns="0" rIns="0" bIns="0" rtlCol="0" anchor="t" anchorCtr="0"/>
          <a:lstStyle>
            <a:lvl1pPr algn="r">
              <a:defRPr sz="900">
                <a:solidFill>
                  <a:schemeClr val="tx1"/>
                </a:solidFill>
              </a:defRPr>
            </a:lvl1pPr>
          </a:lstStyle>
          <a:p>
            <a:pPr defTabSz="1218866"/>
            <a:fld id="{2490C926-4C7A-4456-B603-8FB00524CD8E}" type="slidenum">
              <a:rPr lang="en-GB" smtClean="0"/>
              <a:pPr defTabSz="1218866"/>
              <a:t>‹#›</a:t>
            </a:fld>
            <a:endParaRPr lang="en-GB"/>
          </a:p>
        </p:txBody>
      </p:sp>
      <p:sp>
        <p:nvSpPr>
          <p:cNvPr id="4" name="FOOTER">
            <a:extLst>
              <a:ext uri="{FF2B5EF4-FFF2-40B4-BE49-F238E27FC236}">
                <a16:creationId xmlns:a16="http://schemas.microsoft.com/office/drawing/2014/main" id="{B45F5A2D-6431-4483-A37B-8C8BD72A4CB6}"/>
              </a:ext>
            </a:extLst>
          </p:cNvPr>
          <p:cNvSpPr>
            <a:spLocks noGrp="1"/>
          </p:cNvSpPr>
          <p:nvPr>
            <p:ph type="ftr" sz="quarter" idx="3"/>
          </p:nvPr>
        </p:nvSpPr>
        <p:spPr>
          <a:xfrm>
            <a:off x="3594574" y="6540333"/>
            <a:ext cx="4999678" cy="143116"/>
          </a:xfrm>
          <a:prstGeom prst="rect">
            <a:avLst/>
          </a:prstGeom>
        </p:spPr>
        <p:txBody>
          <a:bodyPr vert="horz" lIns="0" tIns="0" rIns="0" bIns="0" rtlCol="0" anchor="ctr"/>
          <a:lstStyle>
            <a:lvl1pPr algn="ctr">
              <a:defRPr sz="900">
                <a:solidFill>
                  <a:schemeClr val="tx1"/>
                </a:solidFill>
              </a:defRPr>
            </a:lvl1pPr>
          </a:lstStyle>
          <a:p>
            <a:endParaRPr lang="en-US"/>
          </a:p>
        </p:txBody>
      </p:sp>
      <p:sp>
        <p:nvSpPr>
          <p:cNvPr id="6" name="MOTT MACDONALD" descr="{&quot;templafy&quot;:{&quot;id&quot;:&quot;8c57f84e-5af5-4220-9a7e-b8fa6c28fb7f&quot;}}" title="UserProfile.Language.PpEntity">
            <a:extLst>
              <a:ext uri="{FF2B5EF4-FFF2-40B4-BE49-F238E27FC236}">
                <a16:creationId xmlns:a16="http://schemas.microsoft.com/office/drawing/2014/main" id="{078D976C-CF9B-4E85-B03C-CA36DE3337F3}"/>
              </a:ext>
            </a:extLst>
          </p:cNvPr>
          <p:cNvSpPr txBox="1"/>
          <p:nvPr userDrawn="1"/>
        </p:nvSpPr>
        <p:spPr>
          <a:xfrm>
            <a:off x="526915" y="6540333"/>
            <a:ext cx="2200243" cy="143116"/>
          </a:xfrm>
          <a:prstGeom prst="rect">
            <a:avLst/>
          </a:prstGeom>
          <a:noFill/>
        </p:spPr>
        <p:txBody>
          <a:bodyPr wrap="square" lIns="0" tIns="0" rIns="0" bIns="0" rtlCol="0">
            <a:spAutoFit/>
          </a:bodyPr>
          <a:lstStyle/>
          <a:p>
            <a:r>
              <a:rPr lang="en-GB" sz="900">
                <a:solidFill>
                  <a:schemeClr val="tx1"/>
                </a:solidFill>
              </a:rPr>
              <a:t>Mott MacDonald</a:t>
            </a:r>
          </a:p>
        </p:txBody>
      </p:sp>
      <p:sp>
        <p:nvSpPr>
          <p:cNvPr id="8" name="CLASS" descr="{&quot;templafy&quot;:{&quot;id&quot;:&quot;b6e4a6b9-4b53-4db7-b470-b3c94e19db3d&quot;}}" hidden="1">
            <a:extLst>
              <a:ext uri="{FF2B5EF4-FFF2-40B4-BE49-F238E27FC236}">
                <a16:creationId xmlns:a16="http://schemas.microsoft.com/office/drawing/2014/main" id="{373DD903-8E3F-4CC6-B96F-4B41958A845D}"/>
              </a:ext>
            </a:extLst>
          </p:cNvPr>
          <p:cNvSpPr/>
          <p:nvPr userDrawn="1"/>
        </p:nvSpPr>
        <p:spPr>
          <a:xfrm>
            <a:off x="526917" y="178647"/>
            <a:ext cx="2651051" cy="1384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spAutoFit/>
          </a:bodyPr>
          <a:lstStyle/>
          <a:p>
            <a:pPr algn="l"/>
            <a:endParaRPr lang="en-GB" sz="900" b="1">
              <a:solidFill>
                <a:schemeClr val="tx1"/>
              </a:solidFill>
            </a:endParaRPr>
          </a:p>
        </p:txBody>
      </p:sp>
      <p:pic>
        <p:nvPicPr>
          <p:cNvPr id="5" name="Picture 4" descr="A logo for a childcare company">
            <a:extLst>
              <a:ext uri="{FF2B5EF4-FFF2-40B4-BE49-F238E27FC236}">
                <a16:creationId xmlns:a16="http://schemas.microsoft.com/office/drawing/2014/main" id="{CC6F97B6-DA24-AC53-39F8-AB0B5BB41B4B}"/>
              </a:ext>
            </a:extLst>
          </p:cNvPr>
          <p:cNvPicPr>
            <a:picLocks noChangeAspect="1"/>
          </p:cNvPicPr>
          <p:nvPr userDrawn="1"/>
        </p:nvPicPr>
        <p:blipFill rotWithShape="1">
          <a:blip r:embed="rId36" cstate="print">
            <a:extLst>
              <a:ext uri="{28A0092B-C50C-407E-A947-70E740481C1C}">
                <a14:useLocalDpi xmlns:a14="http://schemas.microsoft.com/office/drawing/2010/main" val="0"/>
              </a:ext>
            </a:extLst>
          </a:blip>
          <a:srcRect r="4529" b="27163"/>
          <a:stretch/>
        </p:blipFill>
        <p:spPr>
          <a:xfrm>
            <a:off x="11094180" y="10692"/>
            <a:ext cx="922806" cy="591042"/>
          </a:xfrm>
          <a:prstGeom prst="rect">
            <a:avLst/>
          </a:prstGeom>
        </p:spPr>
      </p:pic>
    </p:spTree>
    <p:extLst>
      <p:ext uri="{BB962C8B-B14F-4D97-AF65-F5344CB8AC3E}">
        <p14:creationId xmlns:p14="http://schemas.microsoft.com/office/powerpoint/2010/main" val="3371217854"/>
      </p:ext>
    </p:extLst>
  </p:cSld>
  <p:clrMap bg1="lt1" tx1="dk1" bg2="lt2" tx2="dk2" accent1="accent1" accent2="accent2" accent3="accent3" accent4="accent4" accent5="accent5" accent6="accent6" hlink="hlink" folHlink="folHlink"/>
  <p:sldLayoutIdLst>
    <p:sldLayoutId id="2147483969" r:id="rId1"/>
    <p:sldLayoutId id="2147483999" r:id="rId2"/>
    <p:sldLayoutId id="2147483970" r:id="rId3"/>
    <p:sldLayoutId id="2147483971" r:id="rId4"/>
    <p:sldLayoutId id="2147483972" r:id="rId5"/>
    <p:sldLayoutId id="2147483973" r:id="rId6"/>
    <p:sldLayoutId id="2147483974" r:id="rId7"/>
    <p:sldLayoutId id="2147484001" r:id="rId8"/>
    <p:sldLayoutId id="2147483975" r:id="rId9"/>
    <p:sldLayoutId id="2147483976" r:id="rId10"/>
    <p:sldLayoutId id="2147484002" r:id="rId11"/>
    <p:sldLayoutId id="2147483977" r:id="rId12"/>
    <p:sldLayoutId id="2147483978" r:id="rId13"/>
    <p:sldLayoutId id="2147484003" r:id="rId14"/>
    <p:sldLayoutId id="2147483980" r:id="rId15"/>
    <p:sldLayoutId id="2147483981" r:id="rId16"/>
    <p:sldLayoutId id="2147484004" r:id="rId17"/>
    <p:sldLayoutId id="2147483982" r:id="rId18"/>
    <p:sldLayoutId id="2147484000" r:id="rId19"/>
    <p:sldLayoutId id="2147483983" r:id="rId20"/>
    <p:sldLayoutId id="2147483984" r:id="rId21"/>
    <p:sldLayoutId id="2147483985" r:id="rId22"/>
    <p:sldLayoutId id="2147483987" r:id="rId23"/>
    <p:sldLayoutId id="2147483988" r:id="rId24"/>
    <p:sldLayoutId id="2147483989" r:id="rId25"/>
    <p:sldLayoutId id="2147483990" r:id="rId26"/>
    <p:sldLayoutId id="2147483991" r:id="rId27"/>
    <p:sldLayoutId id="2147483992" r:id="rId28"/>
    <p:sldLayoutId id="2147483993" r:id="rId29"/>
    <p:sldLayoutId id="2147483994" r:id="rId30"/>
    <p:sldLayoutId id="2147483995" r:id="rId31"/>
    <p:sldLayoutId id="2147483996" r:id="rId32"/>
    <p:sldLayoutId id="2147483997" r:id="rId33"/>
    <p:sldLayoutId id="2147483998" r:id="rId34"/>
  </p:sldLayoutIdLst>
  <p:transition>
    <p:fade/>
  </p:transition>
  <p:hf sldNum="0" hdr="0" ftr="0" dt="0"/>
  <p:txStyles>
    <p:titleStyle>
      <a:lvl1pPr algn="l" defTabSz="914171" rtl="0" eaLnBrk="1" latinLnBrk="0" hangingPunct="1">
        <a:lnSpc>
          <a:spcPct val="100000"/>
        </a:lnSpc>
        <a:spcBef>
          <a:spcPct val="0"/>
        </a:spcBef>
        <a:buNone/>
        <a:defRPr lang="en-GB" sz="2800" b="1" kern="1200" dirty="0" smtClean="0">
          <a:solidFill>
            <a:schemeClr val="tx1"/>
          </a:solidFill>
          <a:latin typeface="+mj-lt"/>
          <a:ea typeface="+mj-ea"/>
          <a:cs typeface="+mj-cs"/>
        </a:defRPr>
      </a:lvl1pPr>
    </p:titleStyle>
    <p:bodyStyle>
      <a:lvl1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b="1" kern="1200">
          <a:solidFill>
            <a:schemeClr val="accent1"/>
          </a:solidFill>
          <a:latin typeface="+mn-lt"/>
          <a:ea typeface="+mn-ea"/>
          <a:cs typeface="+mn-cs"/>
        </a:defRPr>
      </a:lvl1pPr>
      <a:lvl2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2pPr>
      <a:lvl3pPr marL="137160" indent="-13716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3pPr>
      <a:lvl4pPr marL="320040" indent="-18288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4pPr>
      <a:lvl5pPr marL="502920" indent="-18288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5pPr>
      <a:lvl6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5300" kern="1200" cap="all" baseline="0">
          <a:solidFill>
            <a:schemeClr val="tx1"/>
          </a:solidFill>
          <a:latin typeface="+mn-lt"/>
          <a:ea typeface="+mn-ea"/>
          <a:cs typeface="+mn-cs"/>
        </a:defRPr>
      </a:lvl6pPr>
      <a:lvl7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3000" kern="1200">
          <a:solidFill>
            <a:schemeClr val="tx1"/>
          </a:solidFill>
          <a:latin typeface="+mn-lt"/>
          <a:ea typeface="+mn-ea"/>
          <a:cs typeface="+mn-cs"/>
        </a:defRPr>
      </a:lvl7pPr>
      <a:lvl8pPr marL="137160" indent="-201168" algn="l" defTabSz="914171" rtl="0" eaLnBrk="1" latinLnBrk="0" hangingPunct="1">
        <a:lnSpc>
          <a:spcPct val="100000"/>
        </a:lnSpc>
        <a:spcBef>
          <a:spcPts val="0"/>
        </a:spcBef>
        <a:spcAft>
          <a:spcPts val="0"/>
        </a:spcAft>
        <a:buClr>
          <a:schemeClr val="tx1"/>
        </a:buClr>
        <a:buFont typeface="+mj-lt"/>
        <a:buAutoNum type="arabicParenR"/>
        <a:defRPr sz="1100" kern="1200">
          <a:solidFill>
            <a:schemeClr val="tx1"/>
          </a:solidFill>
          <a:latin typeface="+mn-lt"/>
          <a:ea typeface="+mn-ea"/>
          <a:cs typeface="+mn-cs"/>
        </a:defRPr>
      </a:lvl8pPr>
      <a:lvl9pPr marL="137160" indent="-201168" algn="l" defTabSz="914171" rtl="0" eaLnBrk="1" latinLnBrk="0" hangingPunct="1">
        <a:lnSpc>
          <a:spcPct val="100000"/>
        </a:lnSpc>
        <a:spcBef>
          <a:spcPts val="0"/>
        </a:spcBef>
        <a:spcAft>
          <a:spcPts val="0"/>
        </a:spcAft>
        <a:buClr>
          <a:schemeClr val="tx1"/>
        </a:buClr>
        <a:buFont typeface="+mj-lt"/>
        <a:buAutoNum type="alphaUcPeriod"/>
        <a:defRPr sz="1100" kern="1200">
          <a:solidFill>
            <a:schemeClr val="tx1"/>
          </a:solidFill>
          <a:latin typeface="+mn-lt"/>
          <a:ea typeface="+mn-ea"/>
          <a:cs typeface="+mn-cs"/>
        </a:defRPr>
      </a:lvl9pPr>
    </p:bodyStyle>
    <p:otherStyle>
      <a:defPPr>
        <a:defRPr lang="en-US"/>
      </a:defPPr>
      <a:lvl1pPr marL="0" algn="l" defTabSz="914171" rtl="0" eaLnBrk="1" latinLnBrk="0" hangingPunct="1">
        <a:defRPr sz="1800" kern="1200">
          <a:solidFill>
            <a:schemeClr val="tx1"/>
          </a:solidFill>
          <a:latin typeface="+mn-lt"/>
          <a:ea typeface="+mn-ea"/>
          <a:cs typeface="+mn-cs"/>
        </a:defRPr>
      </a:lvl1pPr>
      <a:lvl2pPr marL="457086" algn="l" defTabSz="914171" rtl="0" eaLnBrk="1" latinLnBrk="0" hangingPunct="1">
        <a:defRPr sz="1800" kern="1200">
          <a:solidFill>
            <a:schemeClr val="tx1"/>
          </a:solidFill>
          <a:latin typeface="+mn-lt"/>
          <a:ea typeface="+mn-ea"/>
          <a:cs typeface="+mn-cs"/>
        </a:defRPr>
      </a:lvl2pPr>
      <a:lvl3pPr marL="914171" algn="l" defTabSz="914171" rtl="0" eaLnBrk="1" latinLnBrk="0" hangingPunct="1">
        <a:defRPr sz="1800" kern="1200">
          <a:solidFill>
            <a:schemeClr val="tx1"/>
          </a:solidFill>
          <a:latin typeface="+mn-lt"/>
          <a:ea typeface="+mn-ea"/>
          <a:cs typeface="+mn-cs"/>
        </a:defRPr>
      </a:lvl3pPr>
      <a:lvl4pPr marL="1371257" algn="l" defTabSz="914171" rtl="0" eaLnBrk="1" latinLnBrk="0" hangingPunct="1">
        <a:defRPr sz="1800" kern="1200">
          <a:solidFill>
            <a:schemeClr val="tx1"/>
          </a:solidFill>
          <a:latin typeface="+mn-lt"/>
          <a:ea typeface="+mn-ea"/>
          <a:cs typeface="+mn-cs"/>
        </a:defRPr>
      </a:lvl4pPr>
      <a:lvl5pPr marL="1828343" algn="l" defTabSz="914171" rtl="0" eaLnBrk="1" latinLnBrk="0" hangingPunct="1">
        <a:defRPr sz="1800" kern="1200">
          <a:solidFill>
            <a:schemeClr val="tx1"/>
          </a:solidFill>
          <a:latin typeface="+mn-lt"/>
          <a:ea typeface="+mn-ea"/>
          <a:cs typeface="+mn-cs"/>
        </a:defRPr>
      </a:lvl5pPr>
      <a:lvl6pPr marL="2285429" algn="l" defTabSz="914171" rtl="0" eaLnBrk="1" latinLnBrk="0" hangingPunct="1">
        <a:defRPr sz="1800" kern="1200">
          <a:solidFill>
            <a:schemeClr val="tx1"/>
          </a:solidFill>
          <a:latin typeface="+mn-lt"/>
          <a:ea typeface="+mn-ea"/>
          <a:cs typeface="+mn-cs"/>
        </a:defRPr>
      </a:lvl6pPr>
      <a:lvl7pPr marL="2742514" algn="l" defTabSz="914171" rtl="0" eaLnBrk="1" latinLnBrk="0" hangingPunct="1">
        <a:defRPr sz="1800" kern="1200">
          <a:solidFill>
            <a:schemeClr val="tx1"/>
          </a:solidFill>
          <a:latin typeface="+mn-lt"/>
          <a:ea typeface="+mn-ea"/>
          <a:cs typeface="+mn-cs"/>
        </a:defRPr>
      </a:lvl7pPr>
      <a:lvl8pPr marL="3199600" algn="l" defTabSz="914171" rtl="0" eaLnBrk="1" latinLnBrk="0" hangingPunct="1">
        <a:defRPr sz="1800" kern="1200">
          <a:solidFill>
            <a:schemeClr val="tx1"/>
          </a:solidFill>
          <a:latin typeface="+mn-lt"/>
          <a:ea typeface="+mn-ea"/>
          <a:cs typeface="+mn-cs"/>
        </a:defRPr>
      </a:lvl8pPr>
      <a:lvl9pPr marL="3656686" algn="l" defTabSz="914171"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72">
          <p15:clr>
            <a:srgbClr val="F26B43"/>
          </p15:clr>
        </p15:guide>
        <p15:guide id="3" pos="332">
          <p15:clr>
            <a:srgbClr val="F26B43"/>
          </p15:clr>
        </p15:guide>
        <p15:guide id="4" pos="7346">
          <p15:clr>
            <a:srgbClr val="F26B43"/>
          </p15:clr>
        </p15:guide>
        <p15:guide id="5" pos="3784">
          <p15:clr>
            <a:srgbClr val="F26B43"/>
          </p15:clr>
        </p15:guide>
        <p15:guide id="6" pos="3839">
          <p15:clr>
            <a:srgbClr val="F26B43"/>
          </p15:clr>
        </p15:guide>
        <p15:guide id="7" orient="horz" pos="3997" userDrawn="1">
          <p15:clr>
            <a:srgbClr val="F26B43"/>
          </p15:clr>
        </p15:guide>
        <p15:guide id="9" orient="horz" pos="333">
          <p15:clr>
            <a:srgbClr val="F26B43"/>
          </p15:clr>
        </p15:guide>
        <p15:guide id="10" pos="3896">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764A7DE-EC20-4A3F-AEE1-3157CE624570}"/>
              </a:ext>
            </a:extLst>
          </p:cNvPr>
          <p:cNvSpPr>
            <a:spLocks noGrp="1"/>
          </p:cNvSpPr>
          <p:nvPr>
            <p:ph type="title"/>
          </p:nvPr>
        </p:nvSpPr>
        <p:spPr>
          <a:xfrm>
            <a:off x="526915" y="529167"/>
            <a:ext cx="11134998" cy="461665"/>
          </a:xfrm>
          <a:prstGeom prst="rect">
            <a:avLst/>
          </a:prstGeom>
        </p:spPr>
        <p:txBody>
          <a:bodyPr lIns="0" tIns="0" rIns="0" bIns="0" anchor="t">
            <a:noAutofit/>
          </a:bodyPr>
          <a:lstStyle/>
          <a:p>
            <a:pPr marL="0" lvl="0"/>
            <a:r>
              <a:rPr lang="en-US"/>
              <a:t>Title style – 1 line only</a:t>
            </a:r>
            <a:endParaRPr lang="en-GB"/>
          </a:p>
        </p:txBody>
      </p:sp>
      <p:sp>
        <p:nvSpPr>
          <p:cNvPr id="3" name="Text Placeholder 2">
            <a:extLst>
              <a:ext uri="{FF2B5EF4-FFF2-40B4-BE49-F238E27FC236}">
                <a16:creationId xmlns:a16="http://schemas.microsoft.com/office/drawing/2014/main" id="{40A01183-74E1-4692-9DAB-EB4B6A6CC7C1}"/>
              </a:ext>
            </a:extLst>
          </p:cNvPr>
          <p:cNvSpPr>
            <a:spLocks noGrp="1"/>
          </p:cNvSpPr>
          <p:nvPr>
            <p:ph type="body" idx="1"/>
          </p:nvPr>
        </p:nvSpPr>
        <p:spPr>
          <a:xfrm>
            <a:off x="526915" y="1709531"/>
            <a:ext cx="11134998" cy="4617187"/>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a:p>
            <a:pPr lvl="5"/>
            <a:r>
              <a:rPr lang="en-US"/>
              <a:t>6 Infographics</a:t>
            </a:r>
          </a:p>
          <a:p>
            <a:pPr lvl="6"/>
            <a:r>
              <a:rPr lang="en-US"/>
              <a:t>7 Header</a:t>
            </a:r>
          </a:p>
          <a:p>
            <a:pPr lvl="7"/>
            <a:r>
              <a:rPr lang="en-US"/>
              <a:t>8</a:t>
            </a:r>
          </a:p>
          <a:p>
            <a:pPr lvl="8"/>
            <a:r>
              <a:rPr lang="en-US"/>
              <a:t>9</a:t>
            </a:r>
          </a:p>
        </p:txBody>
      </p:sp>
      <p:sp>
        <p:nvSpPr>
          <p:cNvPr id="9" name="Slide Number"/>
          <p:cNvSpPr>
            <a:spLocks noGrp="1"/>
          </p:cNvSpPr>
          <p:nvPr>
            <p:ph type="sldNum" sz="quarter" idx="4"/>
          </p:nvPr>
        </p:nvSpPr>
        <p:spPr>
          <a:xfrm>
            <a:off x="11094180" y="6552214"/>
            <a:ext cx="567595" cy="131235"/>
          </a:xfrm>
          <a:prstGeom prst="rect">
            <a:avLst/>
          </a:prstGeom>
        </p:spPr>
        <p:txBody>
          <a:bodyPr vert="horz" lIns="0" tIns="0" rIns="0" bIns="0" rtlCol="0" anchor="t" anchorCtr="0"/>
          <a:lstStyle>
            <a:lvl1pPr algn="r">
              <a:defRPr sz="900">
                <a:solidFill>
                  <a:schemeClr val="tx1"/>
                </a:solidFill>
              </a:defRPr>
            </a:lvl1pPr>
          </a:lstStyle>
          <a:p>
            <a:pPr defTabSz="1218866"/>
            <a:fld id="{2490C926-4C7A-4456-B603-8FB00524CD8E}" type="slidenum">
              <a:rPr lang="en-GB" smtClean="0"/>
              <a:pPr defTabSz="1218866"/>
              <a:t>‹#›</a:t>
            </a:fld>
            <a:endParaRPr lang="en-GB"/>
          </a:p>
        </p:txBody>
      </p:sp>
      <p:sp>
        <p:nvSpPr>
          <p:cNvPr id="4" name="FOOTER">
            <a:extLst>
              <a:ext uri="{FF2B5EF4-FFF2-40B4-BE49-F238E27FC236}">
                <a16:creationId xmlns:a16="http://schemas.microsoft.com/office/drawing/2014/main" id="{B45F5A2D-6431-4483-A37B-8C8BD72A4CB6}"/>
              </a:ext>
            </a:extLst>
          </p:cNvPr>
          <p:cNvSpPr>
            <a:spLocks noGrp="1"/>
          </p:cNvSpPr>
          <p:nvPr>
            <p:ph type="ftr" sz="quarter" idx="3"/>
          </p:nvPr>
        </p:nvSpPr>
        <p:spPr>
          <a:xfrm>
            <a:off x="3594574" y="6540333"/>
            <a:ext cx="4999678" cy="143116"/>
          </a:xfrm>
          <a:prstGeom prst="rect">
            <a:avLst/>
          </a:prstGeom>
        </p:spPr>
        <p:txBody>
          <a:bodyPr vert="horz" lIns="0" tIns="0" rIns="0" bIns="0" rtlCol="0" anchor="ctr"/>
          <a:lstStyle>
            <a:lvl1pPr algn="ctr">
              <a:defRPr sz="900">
                <a:solidFill>
                  <a:schemeClr val="tx1"/>
                </a:solidFill>
              </a:defRPr>
            </a:lvl1pPr>
          </a:lstStyle>
          <a:p>
            <a:endParaRPr lang="en-US"/>
          </a:p>
        </p:txBody>
      </p:sp>
      <p:sp>
        <p:nvSpPr>
          <p:cNvPr id="6" name="MOTT MACDONALD" descr="{&quot;templafy&quot;:{&quot;id&quot;:&quot;42754ea3-3cea-46ad-8219-f6301a6f0ae8&quot;}}" title="UserProfile.Language.PpEntity">
            <a:extLst>
              <a:ext uri="{FF2B5EF4-FFF2-40B4-BE49-F238E27FC236}">
                <a16:creationId xmlns:a16="http://schemas.microsoft.com/office/drawing/2014/main" id="{078D976C-CF9B-4E85-B03C-CA36DE3337F3}"/>
              </a:ext>
            </a:extLst>
          </p:cNvPr>
          <p:cNvSpPr txBox="1"/>
          <p:nvPr userDrawn="1"/>
        </p:nvSpPr>
        <p:spPr>
          <a:xfrm>
            <a:off x="526915" y="6540333"/>
            <a:ext cx="2200243" cy="143116"/>
          </a:xfrm>
          <a:prstGeom prst="rect">
            <a:avLst/>
          </a:prstGeom>
          <a:noFill/>
        </p:spPr>
        <p:txBody>
          <a:bodyPr wrap="square" lIns="0" tIns="0" rIns="0" bIns="0" rtlCol="0">
            <a:spAutoFit/>
          </a:bodyPr>
          <a:lstStyle/>
          <a:p>
            <a:r>
              <a:rPr lang="en-GB" sz="900">
                <a:solidFill>
                  <a:schemeClr val="tx1"/>
                </a:solidFill>
              </a:rPr>
              <a:t>Mott MacDonald</a:t>
            </a:r>
          </a:p>
        </p:txBody>
      </p:sp>
      <p:sp>
        <p:nvSpPr>
          <p:cNvPr id="8" name="CLASS" descr="{&quot;templafy&quot;:{&quot;id&quot;:&quot;8f15bff7-b4c9-4a2e-9e46-be01ac8e4c69&quot;}}" hidden="1">
            <a:extLst>
              <a:ext uri="{FF2B5EF4-FFF2-40B4-BE49-F238E27FC236}">
                <a16:creationId xmlns:a16="http://schemas.microsoft.com/office/drawing/2014/main" id="{373DD903-8E3F-4CC6-B96F-4B41958A845D}"/>
              </a:ext>
            </a:extLst>
          </p:cNvPr>
          <p:cNvSpPr/>
          <p:nvPr userDrawn="1"/>
        </p:nvSpPr>
        <p:spPr>
          <a:xfrm>
            <a:off x="526917" y="178647"/>
            <a:ext cx="2651051" cy="1384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spAutoFit/>
          </a:bodyPr>
          <a:lstStyle/>
          <a:p>
            <a:pPr algn="l"/>
            <a:r>
              <a:rPr lang="en-GB" sz="900" b="1">
                <a:solidFill>
                  <a:schemeClr val="tx1"/>
                </a:solidFill>
              </a:rPr>
              <a:t>Confidential - Secure</a:t>
            </a:r>
          </a:p>
        </p:txBody>
      </p:sp>
    </p:spTree>
    <p:extLst>
      <p:ext uri="{BB962C8B-B14F-4D97-AF65-F5344CB8AC3E}">
        <p14:creationId xmlns:p14="http://schemas.microsoft.com/office/powerpoint/2010/main" val="40777583"/>
      </p:ext>
    </p:extLst>
  </p:cSld>
  <p:clrMap bg1="lt1" tx1="dk1" bg2="lt2" tx2="dk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 id="2147484020" r:id="rId12"/>
    <p:sldLayoutId id="2147484021" r:id="rId13"/>
    <p:sldLayoutId id="2147484022" r:id="rId14"/>
    <p:sldLayoutId id="2147484023" r:id="rId15"/>
    <p:sldLayoutId id="2147484024" r:id="rId16"/>
    <p:sldLayoutId id="2147484025" r:id="rId17"/>
    <p:sldLayoutId id="2147484026" r:id="rId18"/>
    <p:sldLayoutId id="2147484027" r:id="rId19"/>
    <p:sldLayoutId id="2147484028" r:id="rId20"/>
    <p:sldLayoutId id="2147484029" r:id="rId21"/>
    <p:sldLayoutId id="2147484030" r:id="rId22"/>
    <p:sldLayoutId id="2147484031" r:id="rId23"/>
    <p:sldLayoutId id="2147484032" r:id="rId24"/>
    <p:sldLayoutId id="2147484033" r:id="rId25"/>
    <p:sldLayoutId id="2147484034" r:id="rId26"/>
    <p:sldLayoutId id="2147484035" r:id="rId27"/>
    <p:sldLayoutId id="2147484036" r:id="rId28"/>
    <p:sldLayoutId id="2147484037" r:id="rId29"/>
    <p:sldLayoutId id="2147484038" r:id="rId30"/>
    <p:sldLayoutId id="2147484039" r:id="rId31"/>
    <p:sldLayoutId id="2147484040" r:id="rId32"/>
    <p:sldLayoutId id="2147484041" r:id="rId33"/>
    <p:sldLayoutId id="2147484042" r:id="rId34"/>
  </p:sldLayoutIdLst>
  <p:transition>
    <p:fade/>
  </p:transition>
  <p:hf sldNum="0" hdr="0" ftr="0" dt="0"/>
  <p:txStyles>
    <p:titleStyle>
      <a:lvl1pPr algn="l" defTabSz="914171" rtl="0" eaLnBrk="1" latinLnBrk="0" hangingPunct="1">
        <a:lnSpc>
          <a:spcPct val="100000"/>
        </a:lnSpc>
        <a:spcBef>
          <a:spcPct val="0"/>
        </a:spcBef>
        <a:buNone/>
        <a:defRPr lang="en-GB" sz="2800" b="1" kern="1200" dirty="0" smtClean="0">
          <a:solidFill>
            <a:schemeClr val="tx1"/>
          </a:solidFill>
          <a:latin typeface="+mj-lt"/>
          <a:ea typeface="+mj-ea"/>
          <a:cs typeface="+mj-cs"/>
        </a:defRPr>
      </a:lvl1pPr>
    </p:titleStyle>
    <p:bodyStyle>
      <a:lvl1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b="1" kern="1200">
          <a:solidFill>
            <a:schemeClr val="accent1"/>
          </a:solidFill>
          <a:latin typeface="+mn-lt"/>
          <a:ea typeface="+mn-ea"/>
          <a:cs typeface="+mn-cs"/>
        </a:defRPr>
      </a:lvl1pPr>
      <a:lvl2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2pPr>
      <a:lvl3pPr marL="137160" indent="-13716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3pPr>
      <a:lvl4pPr marL="320040" indent="-18288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4pPr>
      <a:lvl5pPr marL="502920" indent="-18288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5pPr>
      <a:lvl6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5300" kern="1200" cap="all" baseline="0">
          <a:solidFill>
            <a:schemeClr val="tx1"/>
          </a:solidFill>
          <a:latin typeface="+mn-lt"/>
          <a:ea typeface="+mn-ea"/>
          <a:cs typeface="+mn-cs"/>
        </a:defRPr>
      </a:lvl6pPr>
      <a:lvl7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3000" kern="1200">
          <a:solidFill>
            <a:schemeClr val="tx1"/>
          </a:solidFill>
          <a:latin typeface="+mn-lt"/>
          <a:ea typeface="+mn-ea"/>
          <a:cs typeface="+mn-cs"/>
        </a:defRPr>
      </a:lvl7pPr>
      <a:lvl8pPr marL="137160" indent="-201168" algn="l" defTabSz="914171" rtl="0" eaLnBrk="1" latinLnBrk="0" hangingPunct="1">
        <a:lnSpc>
          <a:spcPct val="100000"/>
        </a:lnSpc>
        <a:spcBef>
          <a:spcPts val="0"/>
        </a:spcBef>
        <a:spcAft>
          <a:spcPts val="0"/>
        </a:spcAft>
        <a:buClr>
          <a:schemeClr val="tx1"/>
        </a:buClr>
        <a:buFont typeface="+mj-lt"/>
        <a:buAutoNum type="arabicParenR"/>
        <a:defRPr sz="1100" kern="1200">
          <a:solidFill>
            <a:schemeClr val="tx1"/>
          </a:solidFill>
          <a:latin typeface="+mn-lt"/>
          <a:ea typeface="+mn-ea"/>
          <a:cs typeface="+mn-cs"/>
        </a:defRPr>
      </a:lvl8pPr>
      <a:lvl9pPr marL="137160" indent="-201168" algn="l" defTabSz="914171" rtl="0" eaLnBrk="1" latinLnBrk="0" hangingPunct="1">
        <a:lnSpc>
          <a:spcPct val="100000"/>
        </a:lnSpc>
        <a:spcBef>
          <a:spcPts val="0"/>
        </a:spcBef>
        <a:spcAft>
          <a:spcPts val="0"/>
        </a:spcAft>
        <a:buClr>
          <a:schemeClr val="tx1"/>
        </a:buClr>
        <a:buFont typeface="+mj-lt"/>
        <a:buAutoNum type="alphaUcPeriod"/>
        <a:defRPr sz="1100" kern="1200">
          <a:solidFill>
            <a:schemeClr val="tx1"/>
          </a:solidFill>
          <a:latin typeface="+mn-lt"/>
          <a:ea typeface="+mn-ea"/>
          <a:cs typeface="+mn-cs"/>
        </a:defRPr>
      </a:lvl9pPr>
    </p:bodyStyle>
    <p:otherStyle>
      <a:defPPr>
        <a:defRPr lang="en-US"/>
      </a:defPPr>
      <a:lvl1pPr marL="0" algn="l" defTabSz="914171" rtl="0" eaLnBrk="1" latinLnBrk="0" hangingPunct="1">
        <a:defRPr sz="1800" kern="1200">
          <a:solidFill>
            <a:schemeClr val="tx1"/>
          </a:solidFill>
          <a:latin typeface="+mn-lt"/>
          <a:ea typeface="+mn-ea"/>
          <a:cs typeface="+mn-cs"/>
        </a:defRPr>
      </a:lvl1pPr>
      <a:lvl2pPr marL="457086" algn="l" defTabSz="914171" rtl="0" eaLnBrk="1" latinLnBrk="0" hangingPunct="1">
        <a:defRPr sz="1800" kern="1200">
          <a:solidFill>
            <a:schemeClr val="tx1"/>
          </a:solidFill>
          <a:latin typeface="+mn-lt"/>
          <a:ea typeface="+mn-ea"/>
          <a:cs typeface="+mn-cs"/>
        </a:defRPr>
      </a:lvl2pPr>
      <a:lvl3pPr marL="914171" algn="l" defTabSz="914171" rtl="0" eaLnBrk="1" latinLnBrk="0" hangingPunct="1">
        <a:defRPr sz="1800" kern="1200">
          <a:solidFill>
            <a:schemeClr val="tx1"/>
          </a:solidFill>
          <a:latin typeface="+mn-lt"/>
          <a:ea typeface="+mn-ea"/>
          <a:cs typeface="+mn-cs"/>
        </a:defRPr>
      </a:lvl3pPr>
      <a:lvl4pPr marL="1371257" algn="l" defTabSz="914171" rtl="0" eaLnBrk="1" latinLnBrk="0" hangingPunct="1">
        <a:defRPr sz="1800" kern="1200">
          <a:solidFill>
            <a:schemeClr val="tx1"/>
          </a:solidFill>
          <a:latin typeface="+mn-lt"/>
          <a:ea typeface="+mn-ea"/>
          <a:cs typeface="+mn-cs"/>
        </a:defRPr>
      </a:lvl4pPr>
      <a:lvl5pPr marL="1828343" algn="l" defTabSz="914171" rtl="0" eaLnBrk="1" latinLnBrk="0" hangingPunct="1">
        <a:defRPr sz="1800" kern="1200">
          <a:solidFill>
            <a:schemeClr val="tx1"/>
          </a:solidFill>
          <a:latin typeface="+mn-lt"/>
          <a:ea typeface="+mn-ea"/>
          <a:cs typeface="+mn-cs"/>
        </a:defRPr>
      </a:lvl5pPr>
      <a:lvl6pPr marL="2285429" algn="l" defTabSz="914171" rtl="0" eaLnBrk="1" latinLnBrk="0" hangingPunct="1">
        <a:defRPr sz="1800" kern="1200">
          <a:solidFill>
            <a:schemeClr val="tx1"/>
          </a:solidFill>
          <a:latin typeface="+mn-lt"/>
          <a:ea typeface="+mn-ea"/>
          <a:cs typeface="+mn-cs"/>
        </a:defRPr>
      </a:lvl6pPr>
      <a:lvl7pPr marL="2742514" algn="l" defTabSz="914171" rtl="0" eaLnBrk="1" latinLnBrk="0" hangingPunct="1">
        <a:defRPr sz="1800" kern="1200">
          <a:solidFill>
            <a:schemeClr val="tx1"/>
          </a:solidFill>
          <a:latin typeface="+mn-lt"/>
          <a:ea typeface="+mn-ea"/>
          <a:cs typeface="+mn-cs"/>
        </a:defRPr>
      </a:lvl7pPr>
      <a:lvl8pPr marL="3199600" algn="l" defTabSz="914171" rtl="0" eaLnBrk="1" latinLnBrk="0" hangingPunct="1">
        <a:defRPr sz="1800" kern="1200">
          <a:solidFill>
            <a:schemeClr val="tx1"/>
          </a:solidFill>
          <a:latin typeface="+mn-lt"/>
          <a:ea typeface="+mn-ea"/>
          <a:cs typeface="+mn-cs"/>
        </a:defRPr>
      </a:lvl8pPr>
      <a:lvl9pPr marL="3656686" algn="l" defTabSz="914171"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72">
          <p15:clr>
            <a:srgbClr val="F26B43"/>
          </p15:clr>
        </p15:guide>
        <p15:guide id="3" pos="332">
          <p15:clr>
            <a:srgbClr val="F26B43"/>
          </p15:clr>
        </p15:guide>
        <p15:guide id="4" pos="7346">
          <p15:clr>
            <a:srgbClr val="F26B43"/>
          </p15:clr>
        </p15:guide>
        <p15:guide id="5" pos="3784">
          <p15:clr>
            <a:srgbClr val="F26B43"/>
          </p15:clr>
        </p15:guide>
        <p15:guide id="6" pos="3839">
          <p15:clr>
            <a:srgbClr val="F26B43"/>
          </p15:clr>
        </p15:guide>
        <p15:guide id="7" orient="horz" pos="3997">
          <p15:clr>
            <a:srgbClr val="F26B43"/>
          </p15:clr>
        </p15:guide>
        <p15:guide id="9" orient="horz" pos="333">
          <p15:clr>
            <a:srgbClr val="F26B43"/>
          </p15:clr>
        </p15:guide>
        <p15:guide id="10" pos="3896">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764A7DE-EC20-4A3F-AEE1-3157CE624570}"/>
              </a:ext>
            </a:extLst>
          </p:cNvPr>
          <p:cNvSpPr>
            <a:spLocks noGrp="1"/>
          </p:cNvSpPr>
          <p:nvPr>
            <p:ph type="title"/>
          </p:nvPr>
        </p:nvSpPr>
        <p:spPr>
          <a:xfrm>
            <a:off x="526915" y="529167"/>
            <a:ext cx="11134998" cy="461665"/>
          </a:xfrm>
          <a:prstGeom prst="rect">
            <a:avLst/>
          </a:prstGeom>
        </p:spPr>
        <p:txBody>
          <a:bodyPr lIns="0" tIns="0" rIns="0" bIns="0" anchor="t">
            <a:noAutofit/>
          </a:bodyPr>
          <a:lstStyle/>
          <a:p>
            <a:pPr marL="0" lvl="0"/>
            <a:r>
              <a:rPr lang="en-US"/>
              <a:t>Title style – 1 line only</a:t>
            </a:r>
            <a:endParaRPr lang="en-GB"/>
          </a:p>
        </p:txBody>
      </p:sp>
      <p:sp>
        <p:nvSpPr>
          <p:cNvPr id="3" name="Text Placeholder 2">
            <a:extLst>
              <a:ext uri="{FF2B5EF4-FFF2-40B4-BE49-F238E27FC236}">
                <a16:creationId xmlns:a16="http://schemas.microsoft.com/office/drawing/2014/main" id="{40A01183-74E1-4692-9DAB-EB4B6A6CC7C1}"/>
              </a:ext>
            </a:extLst>
          </p:cNvPr>
          <p:cNvSpPr>
            <a:spLocks noGrp="1"/>
          </p:cNvSpPr>
          <p:nvPr>
            <p:ph type="body" idx="1"/>
          </p:nvPr>
        </p:nvSpPr>
        <p:spPr>
          <a:xfrm>
            <a:off x="526915" y="1709531"/>
            <a:ext cx="11134998" cy="4617187"/>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a:p>
            <a:pPr lvl="5"/>
            <a:r>
              <a:rPr lang="en-US"/>
              <a:t>6 Infographics</a:t>
            </a:r>
          </a:p>
          <a:p>
            <a:pPr lvl="6"/>
            <a:r>
              <a:rPr lang="en-US"/>
              <a:t>7 Header</a:t>
            </a:r>
          </a:p>
          <a:p>
            <a:pPr lvl="7"/>
            <a:r>
              <a:rPr lang="en-US"/>
              <a:t>8</a:t>
            </a:r>
          </a:p>
          <a:p>
            <a:pPr lvl="8"/>
            <a:r>
              <a:rPr lang="en-US"/>
              <a:t>9</a:t>
            </a:r>
          </a:p>
        </p:txBody>
      </p:sp>
      <p:sp>
        <p:nvSpPr>
          <p:cNvPr id="9" name="Slide Number"/>
          <p:cNvSpPr>
            <a:spLocks noGrp="1"/>
          </p:cNvSpPr>
          <p:nvPr>
            <p:ph type="sldNum" sz="quarter" idx="4"/>
          </p:nvPr>
        </p:nvSpPr>
        <p:spPr>
          <a:xfrm>
            <a:off x="11094180" y="6552214"/>
            <a:ext cx="567595" cy="131235"/>
          </a:xfrm>
          <a:prstGeom prst="rect">
            <a:avLst/>
          </a:prstGeom>
        </p:spPr>
        <p:txBody>
          <a:bodyPr vert="horz" lIns="0" tIns="0" rIns="0" bIns="0" rtlCol="0" anchor="t" anchorCtr="0"/>
          <a:lstStyle>
            <a:lvl1pPr algn="r">
              <a:defRPr sz="900">
                <a:solidFill>
                  <a:schemeClr val="tx1"/>
                </a:solidFill>
              </a:defRPr>
            </a:lvl1pPr>
          </a:lstStyle>
          <a:p>
            <a:pPr defTabSz="1218866"/>
            <a:fld id="{2490C926-4C7A-4456-B603-8FB00524CD8E}" type="slidenum">
              <a:rPr lang="en-GB" smtClean="0"/>
              <a:pPr defTabSz="1218866"/>
              <a:t>‹#›</a:t>
            </a:fld>
            <a:endParaRPr lang="en-GB"/>
          </a:p>
        </p:txBody>
      </p:sp>
      <p:sp>
        <p:nvSpPr>
          <p:cNvPr id="4" name="FOOTER">
            <a:extLst>
              <a:ext uri="{FF2B5EF4-FFF2-40B4-BE49-F238E27FC236}">
                <a16:creationId xmlns:a16="http://schemas.microsoft.com/office/drawing/2014/main" id="{B45F5A2D-6431-4483-A37B-8C8BD72A4CB6}"/>
              </a:ext>
            </a:extLst>
          </p:cNvPr>
          <p:cNvSpPr>
            <a:spLocks noGrp="1"/>
          </p:cNvSpPr>
          <p:nvPr>
            <p:ph type="ftr" sz="quarter" idx="3"/>
          </p:nvPr>
        </p:nvSpPr>
        <p:spPr>
          <a:xfrm>
            <a:off x="3594574" y="6540333"/>
            <a:ext cx="4999678" cy="143116"/>
          </a:xfrm>
          <a:prstGeom prst="rect">
            <a:avLst/>
          </a:prstGeom>
        </p:spPr>
        <p:txBody>
          <a:bodyPr vert="horz" lIns="0" tIns="0" rIns="0" bIns="0" rtlCol="0" anchor="ctr"/>
          <a:lstStyle>
            <a:lvl1pPr algn="ctr">
              <a:defRPr sz="900">
                <a:solidFill>
                  <a:schemeClr val="tx1"/>
                </a:solidFill>
              </a:defRPr>
            </a:lvl1pPr>
          </a:lstStyle>
          <a:p>
            <a:endParaRPr lang="en-US"/>
          </a:p>
        </p:txBody>
      </p:sp>
      <p:sp>
        <p:nvSpPr>
          <p:cNvPr id="6" name="MOTT MACDONALD" descr="{&quot;templafy&quot;:{&quot;id&quot;:&quot;8c57f84e-5af5-4220-9a7e-b8fa6c28fb7f&quot;}}" title="UserProfile.Language.PpEntity">
            <a:extLst>
              <a:ext uri="{FF2B5EF4-FFF2-40B4-BE49-F238E27FC236}">
                <a16:creationId xmlns:a16="http://schemas.microsoft.com/office/drawing/2014/main" id="{078D976C-CF9B-4E85-B03C-CA36DE3337F3}"/>
              </a:ext>
            </a:extLst>
          </p:cNvPr>
          <p:cNvSpPr txBox="1"/>
          <p:nvPr userDrawn="1"/>
        </p:nvSpPr>
        <p:spPr>
          <a:xfrm>
            <a:off x="526915" y="6540333"/>
            <a:ext cx="2200243" cy="143116"/>
          </a:xfrm>
          <a:prstGeom prst="rect">
            <a:avLst/>
          </a:prstGeom>
          <a:noFill/>
        </p:spPr>
        <p:txBody>
          <a:bodyPr wrap="square" lIns="0" tIns="0" rIns="0" bIns="0" rtlCol="0">
            <a:spAutoFit/>
          </a:bodyPr>
          <a:lstStyle/>
          <a:p>
            <a:r>
              <a:rPr lang="en-GB" sz="900">
                <a:solidFill>
                  <a:schemeClr val="tx1"/>
                </a:solidFill>
              </a:rPr>
              <a:t>Mott MacDonald</a:t>
            </a:r>
          </a:p>
        </p:txBody>
      </p:sp>
      <p:sp>
        <p:nvSpPr>
          <p:cNvPr id="8" name="CLASS" descr="{&quot;templafy&quot;:{&quot;id&quot;:&quot;b6e4a6b9-4b53-4db7-b470-b3c94e19db3d&quot;}}" hidden="1">
            <a:extLst>
              <a:ext uri="{FF2B5EF4-FFF2-40B4-BE49-F238E27FC236}">
                <a16:creationId xmlns:a16="http://schemas.microsoft.com/office/drawing/2014/main" id="{373DD903-8E3F-4CC6-B96F-4B41958A845D}"/>
              </a:ext>
            </a:extLst>
          </p:cNvPr>
          <p:cNvSpPr/>
          <p:nvPr userDrawn="1"/>
        </p:nvSpPr>
        <p:spPr>
          <a:xfrm>
            <a:off x="526917" y="178647"/>
            <a:ext cx="2651051" cy="1384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spAutoFit/>
          </a:bodyPr>
          <a:lstStyle/>
          <a:p>
            <a:pPr algn="l"/>
            <a:endParaRPr lang="en-GB" sz="900" b="1">
              <a:solidFill>
                <a:schemeClr val="tx1"/>
              </a:solidFill>
            </a:endParaRPr>
          </a:p>
        </p:txBody>
      </p:sp>
      <p:pic>
        <p:nvPicPr>
          <p:cNvPr id="5" name="Picture 4" descr="A logo for a childcare company">
            <a:extLst>
              <a:ext uri="{FF2B5EF4-FFF2-40B4-BE49-F238E27FC236}">
                <a16:creationId xmlns:a16="http://schemas.microsoft.com/office/drawing/2014/main" id="{CC6F97B6-DA24-AC53-39F8-AB0B5BB41B4B}"/>
              </a:ext>
            </a:extLst>
          </p:cNvPr>
          <p:cNvPicPr>
            <a:picLocks noChangeAspect="1"/>
          </p:cNvPicPr>
          <p:nvPr userDrawn="1"/>
        </p:nvPicPr>
        <p:blipFill rotWithShape="1">
          <a:blip r:embed="rId39" cstate="print">
            <a:extLst>
              <a:ext uri="{28A0092B-C50C-407E-A947-70E740481C1C}">
                <a14:useLocalDpi xmlns:a14="http://schemas.microsoft.com/office/drawing/2010/main" val="0"/>
              </a:ext>
            </a:extLst>
          </a:blip>
          <a:srcRect r="4529" b="27163"/>
          <a:stretch/>
        </p:blipFill>
        <p:spPr>
          <a:xfrm>
            <a:off x="11094180" y="10692"/>
            <a:ext cx="922806" cy="591042"/>
          </a:xfrm>
          <a:prstGeom prst="rect">
            <a:avLst/>
          </a:prstGeom>
        </p:spPr>
      </p:pic>
    </p:spTree>
    <p:extLst>
      <p:ext uri="{BB962C8B-B14F-4D97-AF65-F5344CB8AC3E}">
        <p14:creationId xmlns:p14="http://schemas.microsoft.com/office/powerpoint/2010/main" val="1185496616"/>
      </p:ext>
    </p:extLst>
  </p:cSld>
  <p:clrMap bg1="lt1" tx1="dk1" bg2="lt2" tx2="dk2" accent1="accent1" accent2="accent2" accent3="accent3" accent4="accent4" accent5="accent5" accent6="accent6" hlink="hlink" folHlink="folHlink"/>
  <p:sldLayoutIdLst>
    <p:sldLayoutId id="2147484044" r:id="rId1"/>
    <p:sldLayoutId id="2147484045" r:id="rId2"/>
    <p:sldLayoutId id="2147484046" r:id="rId3"/>
    <p:sldLayoutId id="2147484047" r:id="rId4"/>
    <p:sldLayoutId id="2147484048" r:id="rId5"/>
    <p:sldLayoutId id="2147484049" r:id="rId6"/>
    <p:sldLayoutId id="2147484050" r:id="rId7"/>
    <p:sldLayoutId id="2147484051" r:id="rId8"/>
    <p:sldLayoutId id="2147484052" r:id="rId9"/>
    <p:sldLayoutId id="2147484053" r:id="rId10"/>
    <p:sldLayoutId id="2147484054" r:id="rId11"/>
    <p:sldLayoutId id="2147484055" r:id="rId12"/>
    <p:sldLayoutId id="2147484056" r:id="rId13"/>
    <p:sldLayoutId id="2147484057" r:id="rId14"/>
    <p:sldLayoutId id="2147484058" r:id="rId15"/>
    <p:sldLayoutId id="2147484059" r:id="rId16"/>
    <p:sldLayoutId id="2147484060" r:id="rId17"/>
    <p:sldLayoutId id="2147484061" r:id="rId18"/>
    <p:sldLayoutId id="2147484062" r:id="rId19"/>
    <p:sldLayoutId id="2147484063" r:id="rId20"/>
    <p:sldLayoutId id="2147484064" r:id="rId21"/>
    <p:sldLayoutId id="2147484065" r:id="rId22"/>
    <p:sldLayoutId id="2147484066" r:id="rId23"/>
    <p:sldLayoutId id="2147484067" r:id="rId24"/>
    <p:sldLayoutId id="2147484068" r:id="rId25"/>
    <p:sldLayoutId id="2147484069" r:id="rId26"/>
    <p:sldLayoutId id="2147484070" r:id="rId27"/>
    <p:sldLayoutId id="2147484071" r:id="rId28"/>
    <p:sldLayoutId id="2147484072" r:id="rId29"/>
    <p:sldLayoutId id="2147484073" r:id="rId30"/>
    <p:sldLayoutId id="2147484074" r:id="rId31"/>
    <p:sldLayoutId id="2147484075" r:id="rId32"/>
    <p:sldLayoutId id="2147484076" r:id="rId33"/>
    <p:sldLayoutId id="2147484077" r:id="rId34"/>
    <p:sldLayoutId id="2147484078" r:id="rId35"/>
    <p:sldLayoutId id="2147484079" r:id="rId36"/>
    <p:sldLayoutId id="2147484080" r:id="rId37"/>
  </p:sldLayoutIdLst>
  <p:transition>
    <p:fade/>
  </p:transition>
  <p:hf sldNum="0" hdr="0" ftr="0" dt="0"/>
  <p:txStyles>
    <p:titleStyle>
      <a:lvl1pPr algn="l" defTabSz="914171" rtl="0" eaLnBrk="1" latinLnBrk="0" hangingPunct="1">
        <a:lnSpc>
          <a:spcPct val="100000"/>
        </a:lnSpc>
        <a:spcBef>
          <a:spcPct val="0"/>
        </a:spcBef>
        <a:buNone/>
        <a:defRPr lang="en-GB" sz="2800" b="1" kern="1200" dirty="0" smtClean="0">
          <a:solidFill>
            <a:schemeClr val="tx1"/>
          </a:solidFill>
          <a:latin typeface="+mj-lt"/>
          <a:ea typeface="+mj-ea"/>
          <a:cs typeface="+mj-cs"/>
        </a:defRPr>
      </a:lvl1pPr>
    </p:titleStyle>
    <p:bodyStyle>
      <a:lvl1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b="1" kern="1200">
          <a:solidFill>
            <a:schemeClr val="accent1"/>
          </a:solidFill>
          <a:latin typeface="+mn-lt"/>
          <a:ea typeface="+mn-ea"/>
          <a:cs typeface="+mn-cs"/>
        </a:defRPr>
      </a:lvl1pPr>
      <a:lvl2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2pPr>
      <a:lvl3pPr marL="137160" indent="-13716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3pPr>
      <a:lvl4pPr marL="320040" indent="-18288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4pPr>
      <a:lvl5pPr marL="502920" indent="-18288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5pPr>
      <a:lvl6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5300" kern="1200" cap="all" baseline="0">
          <a:solidFill>
            <a:schemeClr val="tx1"/>
          </a:solidFill>
          <a:latin typeface="+mn-lt"/>
          <a:ea typeface="+mn-ea"/>
          <a:cs typeface="+mn-cs"/>
        </a:defRPr>
      </a:lvl6pPr>
      <a:lvl7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3000" kern="1200">
          <a:solidFill>
            <a:schemeClr val="tx1"/>
          </a:solidFill>
          <a:latin typeface="+mn-lt"/>
          <a:ea typeface="+mn-ea"/>
          <a:cs typeface="+mn-cs"/>
        </a:defRPr>
      </a:lvl7pPr>
      <a:lvl8pPr marL="137160" indent="-201168" algn="l" defTabSz="914171" rtl="0" eaLnBrk="1" latinLnBrk="0" hangingPunct="1">
        <a:lnSpc>
          <a:spcPct val="100000"/>
        </a:lnSpc>
        <a:spcBef>
          <a:spcPts val="0"/>
        </a:spcBef>
        <a:spcAft>
          <a:spcPts val="0"/>
        </a:spcAft>
        <a:buClr>
          <a:schemeClr val="tx1"/>
        </a:buClr>
        <a:buFont typeface="+mj-lt"/>
        <a:buAutoNum type="arabicParenR"/>
        <a:defRPr sz="1100" kern="1200">
          <a:solidFill>
            <a:schemeClr val="tx1"/>
          </a:solidFill>
          <a:latin typeface="+mn-lt"/>
          <a:ea typeface="+mn-ea"/>
          <a:cs typeface="+mn-cs"/>
        </a:defRPr>
      </a:lvl8pPr>
      <a:lvl9pPr marL="137160" indent="-201168" algn="l" defTabSz="914171" rtl="0" eaLnBrk="1" latinLnBrk="0" hangingPunct="1">
        <a:lnSpc>
          <a:spcPct val="100000"/>
        </a:lnSpc>
        <a:spcBef>
          <a:spcPts val="0"/>
        </a:spcBef>
        <a:spcAft>
          <a:spcPts val="0"/>
        </a:spcAft>
        <a:buClr>
          <a:schemeClr val="tx1"/>
        </a:buClr>
        <a:buFont typeface="+mj-lt"/>
        <a:buAutoNum type="alphaUcPeriod"/>
        <a:defRPr sz="1100" kern="1200">
          <a:solidFill>
            <a:schemeClr val="tx1"/>
          </a:solidFill>
          <a:latin typeface="+mn-lt"/>
          <a:ea typeface="+mn-ea"/>
          <a:cs typeface="+mn-cs"/>
        </a:defRPr>
      </a:lvl9pPr>
    </p:bodyStyle>
    <p:otherStyle>
      <a:defPPr>
        <a:defRPr lang="en-US"/>
      </a:defPPr>
      <a:lvl1pPr marL="0" algn="l" defTabSz="914171" rtl="0" eaLnBrk="1" latinLnBrk="0" hangingPunct="1">
        <a:defRPr sz="1800" kern="1200">
          <a:solidFill>
            <a:schemeClr val="tx1"/>
          </a:solidFill>
          <a:latin typeface="+mn-lt"/>
          <a:ea typeface="+mn-ea"/>
          <a:cs typeface="+mn-cs"/>
        </a:defRPr>
      </a:lvl1pPr>
      <a:lvl2pPr marL="457086" algn="l" defTabSz="914171" rtl="0" eaLnBrk="1" latinLnBrk="0" hangingPunct="1">
        <a:defRPr sz="1800" kern="1200">
          <a:solidFill>
            <a:schemeClr val="tx1"/>
          </a:solidFill>
          <a:latin typeface="+mn-lt"/>
          <a:ea typeface="+mn-ea"/>
          <a:cs typeface="+mn-cs"/>
        </a:defRPr>
      </a:lvl2pPr>
      <a:lvl3pPr marL="914171" algn="l" defTabSz="914171" rtl="0" eaLnBrk="1" latinLnBrk="0" hangingPunct="1">
        <a:defRPr sz="1800" kern="1200">
          <a:solidFill>
            <a:schemeClr val="tx1"/>
          </a:solidFill>
          <a:latin typeface="+mn-lt"/>
          <a:ea typeface="+mn-ea"/>
          <a:cs typeface="+mn-cs"/>
        </a:defRPr>
      </a:lvl3pPr>
      <a:lvl4pPr marL="1371257" algn="l" defTabSz="914171" rtl="0" eaLnBrk="1" latinLnBrk="0" hangingPunct="1">
        <a:defRPr sz="1800" kern="1200">
          <a:solidFill>
            <a:schemeClr val="tx1"/>
          </a:solidFill>
          <a:latin typeface="+mn-lt"/>
          <a:ea typeface="+mn-ea"/>
          <a:cs typeface="+mn-cs"/>
        </a:defRPr>
      </a:lvl4pPr>
      <a:lvl5pPr marL="1828343" algn="l" defTabSz="914171" rtl="0" eaLnBrk="1" latinLnBrk="0" hangingPunct="1">
        <a:defRPr sz="1800" kern="1200">
          <a:solidFill>
            <a:schemeClr val="tx1"/>
          </a:solidFill>
          <a:latin typeface="+mn-lt"/>
          <a:ea typeface="+mn-ea"/>
          <a:cs typeface="+mn-cs"/>
        </a:defRPr>
      </a:lvl5pPr>
      <a:lvl6pPr marL="2285429" algn="l" defTabSz="914171" rtl="0" eaLnBrk="1" latinLnBrk="0" hangingPunct="1">
        <a:defRPr sz="1800" kern="1200">
          <a:solidFill>
            <a:schemeClr val="tx1"/>
          </a:solidFill>
          <a:latin typeface="+mn-lt"/>
          <a:ea typeface="+mn-ea"/>
          <a:cs typeface="+mn-cs"/>
        </a:defRPr>
      </a:lvl6pPr>
      <a:lvl7pPr marL="2742514" algn="l" defTabSz="914171" rtl="0" eaLnBrk="1" latinLnBrk="0" hangingPunct="1">
        <a:defRPr sz="1800" kern="1200">
          <a:solidFill>
            <a:schemeClr val="tx1"/>
          </a:solidFill>
          <a:latin typeface="+mn-lt"/>
          <a:ea typeface="+mn-ea"/>
          <a:cs typeface="+mn-cs"/>
        </a:defRPr>
      </a:lvl7pPr>
      <a:lvl8pPr marL="3199600" algn="l" defTabSz="914171" rtl="0" eaLnBrk="1" latinLnBrk="0" hangingPunct="1">
        <a:defRPr sz="1800" kern="1200">
          <a:solidFill>
            <a:schemeClr val="tx1"/>
          </a:solidFill>
          <a:latin typeface="+mn-lt"/>
          <a:ea typeface="+mn-ea"/>
          <a:cs typeface="+mn-cs"/>
        </a:defRPr>
      </a:lvl8pPr>
      <a:lvl9pPr marL="3656686" algn="l" defTabSz="914171"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72">
          <p15:clr>
            <a:srgbClr val="F26B43"/>
          </p15:clr>
        </p15:guide>
        <p15:guide id="3" pos="332">
          <p15:clr>
            <a:srgbClr val="F26B43"/>
          </p15:clr>
        </p15:guide>
        <p15:guide id="4" pos="7346">
          <p15:clr>
            <a:srgbClr val="F26B43"/>
          </p15:clr>
        </p15:guide>
        <p15:guide id="5" pos="3784">
          <p15:clr>
            <a:srgbClr val="F26B43"/>
          </p15:clr>
        </p15:guide>
        <p15:guide id="6" pos="3839">
          <p15:clr>
            <a:srgbClr val="F26B43"/>
          </p15:clr>
        </p15:guide>
        <p15:guide id="7" orient="horz" pos="3997">
          <p15:clr>
            <a:srgbClr val="F26B43"/>
          </p15:clr>
        </p15:guide>
        <p15:guide id="9" orient="horz" pos="333">
          <p15:clr>
            <a:srgbClr val="F26B43"/>
          </p15:clr>
        </p15:guide>
        <p15:guide id="10" pos="3896">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69.xml"/><Relationship Id="rId2" Type="http://schemas.openxmlformats.org/officeDocument/2006/relationships/customXml" Target="../../customXml/item19.xml"/><Relationship Id="rId1" Type="http://schemas.openxmlformats.org/officeDocument/2006/relationships/customXml" Target="../../customXml/item20.xml"/><Relationship Id="rId5" Type="http://schemas.openxmlformats.org/officeDocument/2006/relationships/image" Target="../media/image1.pn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customXml" Target="../../customXml/item10.xml"/><Relationship Id="rId1" Type="http://schemas.openxmlformats.org/officeDocument/2006/relationships/customXml" Target="../../customXml/item5.xml"/><Relationship Id="rId6" Type="http://schemas.openxmlformats.org/officeDocument/2006/relationships/image" Target="../media/image5.png"/><Relationship Id="rId5" Type="http://schemas.openxmlformats.org/officeDocument/2006/relationships/image" Target="../media/image1.png"/><Relationship Id="rId4"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3.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3.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3.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3.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880CC06E-FD58-4552-BB88-4852B45F4834}"/>
              </a:ext>
            </a:extLst>
          </p:cNvPr>
          <p:cNvSpPr>
            <a:spLocks noGrp="1"/>
          </p:cNvSpPr>
          <p:nvPr>
            <p:ph type="title"/>
          </p:nvPr>
        </p:nvSpPr>
        <p:spPr>
          <a:xfrm>
            <a:off x="508335" y="1162708"/>
            <a:ext cx="7080382" cy="3447098"/>
          </a:xfrm>
        </p:spPr>
        <p:txBody>
          <a:bodyPr/>
          <a:lstStyle/>
          <a:p>
            <a:r>
              <a:rPr lang="en-US"/>
              <a:t>Invoicing, Consumables and Charging structures</a:t>
            </a:r>
            <a:br>
              <a:rPr lang="en-US"/>
            </a:br>
            <a:br>
              <a:rPr lang="en-US"/>
            </a:br>
            <a:r>
              <a:rPr lang="en-US" sz="2400"/>
              <a:t>Updated for April 2025 Early Education and Childcare Statutory Guidance</a:t>
            </a:r>
            <a:br>
              <a:rPr lang="en-US"/>
            </a:br>
            <a:endParaRPr lang="en-US"/>
          </a:p>
        </p:txBody>
      </p:sp>
      <p:sp>
        <p:nvSpPr>
          <p:cNvPr id="15" name="SHAPE">
            <a:extLst>
              <a:ext uri="{FF2B5EF4-FFF2-40B4-BE49-F238E27FC236}">
                <a16:creationId xmlns:a16="http://schemas.microsoft.com/office/drawing/2014/main" id="{103C5960-0670-4005-8AC0-C4FBD02001F2}"/>
              </a:ext>
            </a:extLst>
          </p:cNvPr>
          <p:cNvSpPr>
            <a:spLocks/>
          </p:cNvSpPr>
          <p:nvPr/>
        </p:nvSpPr>
        <p:spPr>
          <a:xfrm>
            <a:off x="5510757" y="1182586"/>
            <a:ext cx="6980555" cy="5761990"/>
          </a:xfrm>
          <a:custGeom>
            <a:avLst/>
            <a:gdLst/>
            <a:ahLst/>
            <a:cxnLst/>
            <a:rect l="l" t="t" r="r" b="b"/>
            <a:pathLst>
              <a:path w="6980555" h="5761990">
                <a:moveTo>
                  <a:pt x="5767832" y="0"/>
                </a:moveTo>
                <a:lnTo>
                  <a:pt x="0" y="5761431"/>
                </a:lnTo>
                <a:lnTo>
                  <a:pt x="6980097" y="5761431"/>
                </a:lnTo>
                <a:lnTo>
                  <a:pt x="6980097" y="3224860"/>
                </a:lnTo>
                <a:lnTo>
                  <a:pt x="5767832" y="4434649"/>
                </a:lnTo>
                <a:lnTo>
                  <a:pt x="5767832" y="0"/>
                </a:lnTo>
                <a:close/>
              </a:path>
            </a:pathLst>
          </a:custGeom>
          <a:solidFill>
            <a:schemeClr val="accent1"/>
          </a:solidFill>
        </p:spPr>
        <p:txBody>
          <a:bodyPr wrap="square" lIns="0" tIns="0" rIns="0" bIns="0" rtlCol="0"/>
          <a:lstStyle/>
          <a:p>
            <a:pPr marL="0" marR="0" lvl="0" indent="0" algn="l" defTabSz="91424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000"/>
              </a:solidFill>
              <a:effectLst/>
              <a:uLnTx/>
              <a:uFillTx/>
              <a:latin typeface="Arial" panose="020B0604020202020204"/>
              <a:ea typeface="+mn-ea"/>
              <a:cs typeface="+mn-cs"/>
            </a:endParaRPr>
          </a:p>
        </p:txBody>
      </p:sp>
      <p:pic>
        <p:nvPicPr>
          <p:cNvPr id="3" name="Picture 2" descr="A logo for a childcare company&#10;&#10;Description automatically generated">
            <a:extLst>
              <a:ext uri="{FF2B5EF4-FFF2-40B4-BE49-F238E27FC236}">
                <a16:creationId xmlns:a16="http://schemas.microsoft.com/office/drawing/2014/main" id="{21BB31D8-9284-2DEA-B0D9-E551D1C3398E}"/>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r="5120" b="26297"/>
          <a:stretch/>
        </p:blipFill>
        <p:spPr>
          <a:xfrm>
            <a:off x="8698547" y="402410"/>
            <a:ext cx="1370443" cy="893976"/>
          </a:xfrm>
          <a:prstGeom prst="rect">
            <a:avLst/>
          </a:prstGeom>
        </p:spPr>
      </p:pic>
      <p:sp>
        <p:nvSpPr>
          <p:cNvPr id="2" name="TextBox 1">
            <a:extLst>
              <a:ext uri="{FF2B5EF4-FFF2-40B4-BE49-F238E27FC236}">
                <a16:creationId xmlns:a16="http://schemas.microsoft.com/office/drawing/2014/main" id="{587D6917-07A1-B9F0-8A84-92DD9FD4132B}"/>
              </a:ext>
            </a:extLst>
          </p:cNvPr>
          <p:cNvSpPr txBox="1"/>
          <p:nvPr/>
        </p:nvSpPr>
        <p:spPr>
          <a:xfrm>
            <a:off x="415281" y="4956606"/>
            <a:ext cx="5095476"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just" defTabSz="91424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srgbClr val="000000"/>
                </a:solidFill>
                <a:effectLst/>
                <a:uLnTx/>
                <a:uFillTx/>
                <a:latin typeface="Arial"/>
                <a:ea typeface="Arial"/>
                <a:cs typeface="Arial"/>
              </a:rPr>
              <a:t>This document is issued for the party which commissioned it and for specific purposes connected with the above-captioned project only. It should not be relied upon by any other party or used for any other purpose. We accept no responsibility for the consequences of this document being relied upon by any other party, or being used for any other purpose, or containing any error or omission which is due to an error or omission in data supplied to us by other parties. This document contains confidential information and proprietary intellectual property. It should not be shown to other parties without consent from us and from the party which commissioned it. </a:t>
            </a:r>
            <a:r>
              <a:rPr kumimoji="0" lang="en-US" sz="900" b="0" i="0" u="none" strike="noStrike" kern="1200" cap="none" spc="0" normalizeH="0" baseline="0" noProof="0">
                <a:ln>
                  <a:noFill/>
                </a:ln>
                <a:solidFill>
                  <a:srgbClr val="000000"/>
                </a:solidFill>
                <a:effectLst/>
                <a:uLnTx/>
                <a:uFillTx/>
                <a:latin typeface="Arial"/>
                <a:ea typeface="Arial"/>
                <a:cs typeface="Arial"/>
              </a:rPr>
              <a:t>​</a:t>
            </a:r>
            <a:endParaRPr kumimoji="0" lang="en-US" sz="900" b="0" i="0" u="none" strike="noStrike" kern="1200" cap="none" spc="0" normalizeH="0" baseline="0" noProof="0">
              <a:ln>
                <a:noFill/>
              </a:ln>
              <a:solidFill>
                <a:srgbClr val="000000"/>
              </a:solidFill>
              <a:effectLst/>
              <a:uLnTx/>
              <a:uFillTx/>
              <a:latin typeface="Arial" panose="020B0604020202020204"/>
              <a:ea typeface="+mn-ea"/>
              <a:cs typeface="Arial"/>
            </a:endParaRPr>
          </a:p>
        </p:txBody>
      </p:sp>
    </p:spTree>
    <p:custDataLst>
      <p:custData r:id="rId1"/>
      <p:custData r:id="rId2"/>
    </p:custDataLst>
    <p:extLst>
      <p:ext uri="{BB962C8B-B14F-4D97-AF65-F5344CB8AC3E}">
        <p14:creationId xmlns:p14="http://schemas.microsoft.com/office/powerpoint/2010/main" val="506985011"/>
      </p:ext>
    </p:extLst>
  </p:cSld>
  <p:clrMapOvr>
    <a:masterClrMapping/>
  </p:clrMapOvr>
  <p:transition advTm="59141">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E77A50-0F10-D0E0-08CC-ED3654556EFB}"/>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9F42A48-C631-DCFD-E1A4-390F9E1787FA}"/>
              </a:ext>
            </a:extLst>
          </p:cNvPr>
          <p:cNvSpPr>
            <a:spLocks noGrp="1"/>
          </p:cNvSpPr>
          <p:nvPr>
            <p:ph idx="1"/>
          </p:nvPr>
        </p:nvSpPr>
        <p:spPr>
          <a:xfrm>
            <a:off x="420587" y="1528174"/>
            <a:ext cx="7000939" cy="4968905"/>
          </a:xfrm>
        </p:spPr>
        <p:txBody>
          <a:bodyPr vert="horz" lIns="0" tIns="0" rIns="0" bIns="0" rtlCol="0" anchor="t">
            <a:noAutofit/>
          </a:bodyPr>
          <a:lstStyle/>
          <a:p>
            <a:pPr>
              <a:buNone/>
            </a:pPr>
            <a:r>
              <a:rPr lang="en-GB" sz="2800" dirty="0"/>
              <a:t>Optional Extras (Chargeable with Conditions):</a:t>
            </a:r>
          </a:p>
          <a:p>
            <a:pPr marL="457200" indent="-457200">
              <a:buFont typeface="Arial" panose="020B0604020202020204" pitchFamily="34" charset="0"/>
              <a:buChar char="•"/>
            </a:pPr>
            <a:r>
              <a:rPr lang="en-GB" sz="2800" b="0" dirty="0"/>
              <a:t>Meals and snacks (if not part of the core offer)</a:t>
            </a:r>
          </a:p>
          <a:p>
            <a:pPr marL="457200" indent="-457200">
              <a:buFont typeface="Arial" panose="020B0604020202020204" pitchFamily="34" charset="0"/>
              <a:buChar char="•"/>
            </a:pPr>
            <a:r>
              <a:rPr lang="en-GB" sz="2800" b="0" dirty="0"/>
              <a:t>Nappies and wipes (if parents can provide their own)</a:t>
            </a:r>
          </a:p>
          <a:p>
            <a:pPr marL="457200" indent="-457200">
              <a:buFont typeface="Arial" panose="020B0604020202020204" pitchFamily="34" charset="0"/>
              <a:buChar char="•"/>
            </a:pPr>
            <a:r>
              <a:rPr lang="en-GB" sz="2800" b="0" dirty="0"/>
              <a:t>Suncream (if an alternative is offered)</a:t>
            </a:r>
          </a:p>
          <a:p>
            <a:pPr marL="457200" indent="-457200">
              <a:buFont typeface="Arial" panose="020B0604020202020204" pitchFamily="34" charset="0"/>
              <a:buChar char="•"/>
            </a:pPr>
            <a:r>
              <a:rPr lang="en-GB" sz="2800" b="0" dirty="0"/>
              <a:t>Premium or enrichment activities (e.g., yoga and external trips)</a:t>
            </a:r>
          </a:p>
          <a:p>
            <a:endParaRPr lang="en-GB" sz="2800" dirty="0"/>
          </a:p>
          <a:p>
            <a:pPr>
              <a:buNone/>
            </a:pPr>
            <a:endParaRPr lang="en-GB" sz="3600" dirty="0"/>
          </a:p>
        </p:txBody>
      </p:sp>
      <p:sp>
        <p:nvSpPr>
          <p:cNvPr id="3" name="Title 2">
            <a:extLst>
              <a:ext uri="{FF2B5EF4-FFF2-40B4-BE49-F238E27FC236}">
                <a16:creationId xmlns:a16="http://schemas.microsoft.com/office/drawing/2014/main" id="{3CF64F8A-8E4F-3E90-224E-D0858966C33E}"/>
              </a:ext>
            </a:extLst>
          </p:cNvPr>
          <p:cNvSpPr>
            <a:spLocks noGrp="1"/>
          </p:cNvSpPr>
          <p:nvPr>
            <p:ph type="title"/>
          </p:nvPr>
        </p:nvSpPr>
        <p:spPr/>
        <p:txBody>
          <a:bodyPr/>
          <a:lstStyle/>
          <a:p>
            <a:r>
              <a:rPr lang="en-GB"/>
              <a:t>What’s Included in the Funded Offer – and What’s Extra</a:t>
            </a:r>
            <a:br>
              <a:rPr lang="en-GB"/>
            </a:br>
            <a:br>
              <a:rPr lang="en-GB"/>
            </a:br>
            <a:endParaRPr lang="en-GB"/>
          </a:p>
        </p:txBody>
      </p:sp>
      <p:sp>
        <p:nvSpPr>
          <p:cNvPr id="4" name="Subtitle 3">
            <a:extLst>
              <a:ext uri="{FF2B5EF4-FFF2-40B4-BE49-F238E27FC236}">
                <a16:creationId xmlns:a16="http://schemas.microsoft.com/office/drawing/2014/main" id="{0EDE7062-70B9-11F8-76CD-8F173ACD0357}"/>
              </a:ext>
            </a:extLst>
          </p:cNvPr>
          <p:cNvSpPr>
            <a:spLocks noGrp="1"/>
          </p:cNvSpPr>
          <p:nvPr>
            <p:ph type="subTitle" idx="14"/>
          </p:nvPr>
        </p:nvSpPr>
        <p:spPr/>
        <p:txBody>
          <a:bodyPr/>
          <a:lstStyle/>
          <a:p>
            <a:endParaRPr lang="en-GB"/>
          </a:p>
        </p:txBody>
      </p:sp>
      <p:sp>
        <p:nvSpPr>
          <p:cNvPr id="5" name="Freeform: Shape 5">
            <a:extLst>
              <a:ext uri="{FF2B5EF4-FFF2-40B4-BE49-F238E27FC236}">
                <a16:creationId xmlns:a16="http://schemas.microsoft.com/office/drawing/2014/main" id="{AA963071-7F82-8275-5043-4A318147B855}"/>
              </a:ext>
            </a:extLst>
          </p:cNvPr>
          <p:cNvSpPr>
            <a:spLocks/>
          </p:cNvSpPr>
          <p:nvPr/>
        </p:nvSpPr>
        <p:spPr>
          <a:xfrm>
            <a:off x="8178800" y="1528174"/>
            <a:ext cx="4010025" cy="5329826"/>
          </a:xfrm>
          <a:custGeom>
            <a:avLst/>
            <a:gdLst>
              <a:gd name="connsiteX0" fmla="*/ 4010025 w 4010025"/>
              <a:gd name="connsiteY0" fmla="*/ 0 h 5329826"/>
              <a:gd name="connsiteX1" fmla="*/ 4010025 w 4010025"/>
              <a:gd name="connsiteY1" fmla="*/ 3345850 h 5329826"/>
              <a:gd name="connsiteX2" fmla="*/ 3796708 w 4010025"/>
              <a:gd name="connsiteY2" fmla="*/ 3378407 h 5329826"/>
              <a:gd name="connsiteX3" fmla="*/ 1994352 w 4010025"/>
              <a:gd name="connsiteY3" fmla="*/ 5226396 h 5329826"/>
              <a:gd name="connsiteX4" fmla="*/ 1980556 w 4010025"/>
              <a:gd name="connsiteY4" fmla="*/ 5329826 h 5329826"/>
              <a:gd name="connsiteX5" fmla="*/ 140603 w 4010025"/>
              <a:gd name="connsiteY5" fmla="*/ 5329826 h 5329826"/>
              <a:gd name="connsiteX6" fmla="*/ 76288 w 4010025"/>
              <a:gd name="connsiteY6" fmla="*/ 5062497 h 5329826"/>
              <a:gd name="connsiteX7" fmla="*/ 0 w 4010025"/>
              <a:gd name="connsiteY7" fmla="*/ 4255399 h 5329826"/>
              <a:gd name="connsiteX8" fmla="*/ 3827618 w 4010025"/>
              <a:gd name="connsiteY8" fmla="*/ 13871 h 5329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10025" h="5329826">
                <a:moveTo>
                  <a:pt x="4010025" y="0"/>
                </a:moveTo>
                <a:lnTo>
                  <a:pt x="4010025" y="3345850"/>
                </a:lnTo>
                <a:lnTo>
                  <a:pt x="3796708" y="3378407"/>
                </a:lnTo>
                <a:cubicBezTo>
                  <a:pt x="2878724" y="3566254"/>
                  <a:pt x="2159751" y="4300437"/>
                  <a:pt x="1994352" y="5226396"/>
                </a:cubicBezTo>
                <a:lnTo>
                  <a:pt x="1980556" y="5329826"/>
                </a:lnTo>
                <a:lnTo>
                  <a:pt x="140603" y="5329826"/>
                </a:lnTo>
                <a:lnTo>
                  <a:pt x="76288" y="5062497"/>
                </a:lnTo>
                <a:cubicBezTo>
                  <a:pt x="26215" y="4801156"/>
                  <a:pt x="0" y="4531339"/>
                  <a:pt x="0" y="4255399"/>
                </a:cubicBezTo>
                <a:cubicBezTo>
                  <a:pt x="0" y="2047878"/>
                  <a:pt x="1677701" y="232206"/>
                  <a:pt x="3827618" y="13871"/>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44212098"/>
      </p:ext>
    </p:extLst>
  </p:cSld>
  <p:clrMapOvr>
    <a:masterClrMapping/>
  </p:clrMapOvr>
  <p:transition advTm="121145">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E552A3E-1560-7A4E-39BA-3FCA33D2CA16}"/>
              </a:ext>
            </a:extLst>
          </p:cNvPr>
          <p:cNvSpPr>
            <a:spLocks noGrp="1"/>
          </p:cNvSpPr>
          <p:nvPr>
            <p:ph idx="1"/>
          </p:nvPr>
        </p:nvSpPr>
        <p:spPr>
          <a:xfrm>
            <a:off x="526912" y="1673013"/>
            <a:ext cx="9810888" cy="4607984"/>
          </a:xfrm>
        </p:spPr>
        <p:txBody>
          <a:bodyPr/>
          <a:lstStyle/>
          <a:p>
            <a:pPr>
              <a:buNone/>
            </a:pPr>
            <a:r>
              <a:rPr lang="en-GB" sz="3600"/>
              <a:t>Step-by-Step Audit:</a:t>
            </a:r>
          </a:p>
          <a:p>
            <a:pPr marL="742950" indent="-742950">
              <a:buFont typeface="+mj-lt"/>
              <a:buAutoNum type="arabicPeriod"/>
            </a:pPr>
            <a:r>
              <a:rPr lang="en-GB" sz="3600" b="0"/>
              <a:t>List all regularly used items in your setting</a:t>
            </a:r>
          </a:p>
          <a:p>
            <a:pPr marL="742950" indent="-742950">
              <a:buFont typeface="+mj-lt"/>
              <a:buAutoNum type="arabicPeriod"/>
            </a:pPr>
            <a:r>
              <a:rPr lang="en-GB" sz="3600" b="0"/>
              <a:t>Separate items into:</a:t>
            </a:r>
          </a:p>
          <a:p>
            <a:pPr marL="571500" indent="-571500">
              <a:buFont typeface="Courier New" panose="02070309020205020404" pitchFamily="49" charset="0"/>
              <a:buChar char="o"/>
            </a:pPr>
            <a:r>
              <a:rPr lang="en-GB" sz="3600" b="0"/>
              <a:t>Included in the funded offer (required to deliver the EYFS)</a:t>
            </a:r>
          </a:p>
          <a:p>
            <a:pPr marL="571500" indent="-571500">
              <a:buFont typeface="Courier New" panose="02070309020205020404" pitchFamily="49" charset="0"/>
              <a:buChar char="o"/>
            </a:pPr>
            <a:r>
              <a:rPr lang="en-GB" sz="3600" b="0"/>
              <a:t>Optional extras (offered at a cost, with a genuine alternative available)</a:t>
            </a:r>
            <a:endParaRPr lang="en-GB"/>
          </a:p>
          <a:p>
            <a:endParaRPr lang="en-GB"/>
          </a:p>
        </p:txBody>
      </p:sp>
      <p:sp>
        <p:nvSpPr>
          <p:cNvPr id="3" name="Title 2">
            <a:extLst>
              <a:ext uri="{FF2B5EF4-FFF2-40B4-BE49-F238E27FC236}">
                <a16:creationId xmlns:a16="http://schemas.microsoft.com/office/drawing/2014/main" id="{FDF14F67-F2E1-5F16-350E-36E143A57921}"/>
              </a:ext>
            </a:extLst>
          </p:cNvPr>
          <p:cNvSpPr>
            <a:spLocks noGrp="1"/>
          </p:cNvSpPr>
          <p:nvPr>
            <p:ph type="title"/>
          </p:nvPr>
        </p:nvSpPr>
        <p:spPr/>
        <p:txBody>
          <a:bodyPr/>
          <a:lstStyle/>
          <a:p>
            <a:r>
              <a:rPr lang="en-GB"/>
              <a:t>Audit Your Provision: What’s Included, What’s Optional?</a:t>
            </a:r>
            <a:br>
              <a:rPr lang="en-GB"/>
            </a:br>
            <a:br>
              <a:rPr lang="en-GB"/>
            </a:br>
            <a:endParaRPr lang="en-GB"/>
          </a:p>
        </p:txBody>
      </p:sp>
      <p:sp>
        <p:nvSpPr>
          <p:cNvPr id="4" name="Subtitle 3">
            <a:extLst>
              <a:ext uri="{FF2B5EF4-FFF2-40B4-BE49-F238E27FC236}">
                <a16:creationId xmlns:a16="http://schemas.microsoft.com/office/drawing/2014/main" id="{EF341BBE-5FC4-CF9B-76A9-AAB1475329DC}"/>
              </a:ext>
            </a:extLst>
          </p:cNvPr>
          <p:cNvSpPr>
            <a:spLocks noGrp="1"/>
          </p:cNvSpPr>
          <p:nvPr>
            <p:ph type="subTitle" idx="14"/>
          </p:nvPr>
        </p:nvSpPr>
        <p:spPr/>
        <p:txBody>
          <a:bodyPr/>
          <a:lstStyle/>
          <a:p>
            <a:r>
              <a:rPr lang="en-GB"/>
              <a:t>Audit Steps</a:t>
            </a:r>
          </a:p>
        </p:txBody>
      </p:sp>
      <p:sp>
        <p:nvSpPr>
          <p:cNvPr id="6" name="SHAPE">
            <a:extLst>
              <a:ext uri="{FF2B5EF4-FFF2-40B4-BE49-F238E27FC236}">
                <a16:creationId xmlns:a16="http://schemas.microsoft.com/office/drawing/2014/main" id="{D6A0BF86-AF70-6387-D92F-419007AA6EAD}"/>
              </a:ext>
            </a:extLst>
          </p:cNvPr>
          <p:cNvSpPr>
            <a:spLocks/>
          </p:cNvSpPr>
          <p:nvPr/>
        </p:nvSpPr>
        <p:spPr>
          <a:xfrm>
            <a:off x="7034211" y="2303992"/>
            <a:ext cx="6980555" cy="5761990"/>
          </a:xfrm>
          <a:custGeom>
            <a:avLst/>
            <a:gdLst/>
            <a:ahLst/>
            <a:cxnLst/>
            <a:rect l="l" t="t" r="r" b="b"/>
            <a:pathLst>
              <a:path w="6980555" h="5761990">
                <a:moveTo>
                  <a:pt x="5767832" y="0"/>
                </a:moveTo>
                <a:lnTo>
                  <a:pt x="0" y="5761431"/>
                </a:lnTo>
                <a:lnTo>
                  <a:pt x="6980097" y="5761431"/>
                </a:lnTo>
                <a:lnTo>
                  <a:pt x="6980097" y="3224860"/>
                </a:lnTo>
                <a:lnTo>
                  <a:pt x="5767832" y="4434649"/>
                </a:lnTo>
                <a:lnTo>
                  <a:pt x="5767832" y="0"/>
                </a:lnTo>
                <a:close/>
              </a:path>
            </a:pathLst>
          </a:custGeom>
          <a:solidFill>
            <a:schemeClr val="accent1"/>
          </a:solidFill>
        </p:spPr>
        <p:txBody>
          <a:bodyPr wrap="square" lIns="0" tIns="0" rIns="0" bIns="0" rtlCol="0"/>
          <a:lstStyle/>
          <a:p>
            <a:pPr marL="0" marR="0" lvl="0" indent="0" algn="l" defTabSz="91424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2319023888"/>
      </p:ext>
    </p:extLst>
  </p:cSld>
  <p:clrMapOvr>
    <a:masterClrMapping/>
  </p:clrMapOvr>
  <p:transition advTm="172105">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3B970F3-3C30-0898-A639-ABF70FD2DBE3}"/>
              </a:ext>
            </a:extLst>
          </p:cNvPr>
          <p:cNvSpPr>
            <a:spLocks noGrp="1"/>
          </p:cNvSpPr>
          <p:nvPr>
            <p:ph type="title"/>
          </p:nvPr>
        </p:nvSpPr>
        <p:spPr/>
        <p:txBody>
          <a:bodyPr/>
          <a:lstStyle/>
          <a:p>
            <a:r>
              <a:rPr lang="en-GB"/>
              <a:t>Bringing It All Together – Key Compliance Principles</a:t>
            </a:r>
            <a:br>
              <a:rPr lang="en-GB"/>
            </a:br>
            <a:endParaRPr lang="en-GB"/>
          </a:p>
        </p:txBody>
      </p:sp>
      <p:sp>
        <p:nvSpPr>
          <p:cNvPr id="4" name="Subtitle 3">
            <a:extLst>
              <a:ext uri="{FF2B5EF4-FFF2-40B4-BE49-F238E27FC236}">
                <a16:creationId xmlns:a16="http://schemas.microsoft.com/office/drawing/2014/main" id="{2D2D47FA-FF67-4FB8-E1E0-A8F397F19B13}"/>
              </a:ext>
            </a:extLst>
          </p:cNvPr>
          <p:cNvSpPr>
            <a:spLocks noGrp="1"/>
          </p:cNvSpPr>
          <p:nvPr>
            <p:ph type="subTitle" idx="14"/>
          </p:nvPr>
        </p:nvSpPr>
        <p:spPr/>
        <p:txBody>
          <a:bodyPr/>
          <a:lstStyle/>
          <a:p>
            <a:endParaRPr lang="en-GB"/>
          </a:p>
          <a:p>
            <a:endParaRPr lang="en-GB"/>
          </a:p>
          <a:p>
            <a:endParaRPr lang="en-GB"/>
          </a:p>
        </p:txBody>
      </p:sp>
      <p:sp>
        <p:nvSpPr>
          <p:cNvPr id="5" name="Subtitle 15">
            <a:extLst>
              <a:ext uri="{FF2B5EF4-FFF2-40B4-BE49-F238E27FC236}">
                <a16:creationId xmlns:a16="http://schemas.microsoft.com/office/drawing/2014/main" id="{ACD5FA2B-1A75-6324-3C92-B344BF4C4185}"/>
              </a:ext>
            </a:extLst>
          </p:cNvPr>
          <p:cNvSpPr txBox="1">
            <a:spLocks/>
          </p:cNvSpPr>
          <p:nvPr/>
        </p:nvSpPr>
        <p:spPr>
          <a:xfrm>
            <a:off x="800289" y="2121822"/>
            <a:ext cx="6901409" cy="3835918"/>
          </a:xfrm>
          <a:prstGeom prst="rect">
            <a:avLst/>
          </a:prstGeom>
        </p:spPr>
        <p:txBody>
          <a:bodyPr vert="horz" lIns="0" tIns="0" rIns="0" bIns="0" rtlCol="0">
            <a:noAutofit/>
          </a:bodyPr>
          <a:lstStyle>
            <a:lvl1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b="1" kern="1200">
                <a:solidFill>
                  <a:schemeClr val="accent1"/>
                </a:solidFill>
                <a:latin typeface="+mn-lt"/>
                <a:ea typeface="+mn-ea"/>
                <a:cs typeface="+mn-cs"/>
              </a:defRPr>
            </a:lvl1pPr>
            <a:lvl2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2pPr>
            <a:lvl3pPr marL="137160" indent="-13716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3pPr>
            <a:lvl4pPr marL="320040" indent="-18288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4pPr>
            <a:lvl5pPr marL="502920" indent="-18288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5pPr>
            <a:lvl6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None/>
              <a:defRPr sz="5300" kern="1200" cap="all" baseline="0">
                <a:solidFill>
                  <a:schemeClr val="tx1"/>
                </a:solidFill>
                <a:latin typeface="+mn-lt"/>
                <a:ea typeface="+mn-ea"/>
                <a:cs typeface="+mn-cs"/>
              </a:defRPr>
            </a:lvl6pPr>
            <a:lvl7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3000" kern="1200">
                <a:solidFill>
                  <a:schemeClr val="tx1"/>
                </a:solidFill>
                <a:latin typeface="+mn-lt"/>
                <a:ea typeface="+mn-ea"/>
                <a:cs typeface="+mn-cs"/>
              </a:defRPr>
            </a:lvl7pPr>
            <a:lvl8pPr marL="137160" indent="-201168" algn="l" defTabSz="914171" rtl="0" eaLnBrk="1" latinLnBrk="0" hangingPunct="1">
              <a:lnSpc>
                <a:spcPct val="100000"/>
              </a:lnSpc>
              <a:spcBef>
                <a:spcPts val="0"/>
              </a:spcBef>
              <a:spcAft>
                <a:spcPts val="0"/>
              </a:spcAft>
              <a:buClr>
                <a:schemeClr val="tx1"/>
              </a:buClr>
              <a:buFont typeface="+mj-lt"/>
              <a:buAutoNum type="arabicParenR"/>
              <a:defRPr sz="1100" kern="1200">
                <a:solidFill>
                  <a:schemeClr val="tx1"/>
                </a:solidFill>
                <a:latin typeface="+mn-lt"/>
                <a:ea typeface="+mn-ea"/>
                <a:cs typeface="+mn-cs"/>
              </a:defRPr>
            </a:lvl8pPr>
            <a:lvl9pPr marL="137160" indent="-201168" algn="l" defTabSz="914171" rtl="0" eaLnBrk="1" latinLnBrk="0" hangingPunct="1">
              <a:lnSpc>
                <a:spcPct val="100000"/>
              </a:lnSpc>
              <a:spcBef>
                <a:spcPts val="0"/>
              </a:spcBef>
              <a:spcAft>
                <a:spcPts val="0"/>
              </a:spcAft>
              <a:buClr>
                <a:schemeClr val="tx1"/>
              </a:buClr>
              <a:buFont typeface="+mj-lt"/>
              <a:buAutoNum type="alphaUcPeriod"/>
              <a:defRPr sz="1100" kern="1200">
                <a:solidFill>
                  <a:schemeClr val="tx1"/>
                </a:solidFill>
                <a:latin typeface="+mn-lt"/>
                <a:ea typeface="+mn-ea"/>
                <a:cs typeface="+mn-cs"/>
              </a:defRPr>
            </a:lvl9pPr>
          </a:lstStyle>
          <a:p>
            <a:pPr marL="1031875" indent="-530225">
              <a:buFont typeface="Courier New" panose="02070309020205020404" pitchFamily="49" charset="0"/>
              <a:buChar char="o"/>
            </a:pPr>
            <a:endParaRPr lang="en-US" sz="2800" b="0"/>
          </a:p>
          <a:p>
            <a:pPr>
              <a:buNone/>
            </a:pPr>
            <a:endParaRPr lang="en-US" sz="2800"/>
          </a:p>
        </p:txBody>
      </p:sp>
      <p:sp>
        <p:nvSpPr>
          <p:cNvPr id="2" name="Freeform: Shape 5">
            <a:extLst>
              <a:ext uri="{FF2B5EF4-FFF2-40B4-BE49-F238E27FC236}">
                <a16:creationId xmlns:a16="http://schemas.microsoft.com/office/drawing/2014/main" id="{F1BD6CC3-D556-4F0F-1B34-32D84EA34AC0}"/>
              </a:ext>
            </a:extLst>
          </p:cNvPr>
          <p:cNvSpPr>
            <a:spLocks/>
          </p:cNvSpPr>
          <p:nvPr/>
        </p:nvSpPr>
        <p:spPr>
          <a:xfrm>
            <a:off x="8178800" y="1528174"/>
            <a:ext cx="4010025" cy="5329826"/>
          </a:xfrm>
          <a:custGeom>
            <a:avLst/>
            <a:gdLst>
              <a:gd name="connsiteX0" fmla="*/ 4010025 w 4010025"/>
              <a:gd name="connsiteY0" fmla="*/ 0 h 5329826"/>
              <a:gd name="connsiteX1" fmla="*/ 4010025 w 4010025"/>
              <a:gd name="connsiteY1" fmla="*/ 3345850 h 5329826"/>
              <a:gd name="connsiteX2" fmla="*/ 3796708 w 4010025"/>
              <a:gd name="connsiteY2" fmla="*/ 3378407 h 5329826"/>
              <a:gd name="connsiteX3" fmla="*/ 1994352 w 4010025"/>
              <a:gd name="connsiteY3" fmla="*/ 5226396 h 5329826"/>
              <a:gd name="connsiteX4" fmla="*/ 1980556 w 4010025"/>
              <a:gd name="connsiteY4" fmla="*/ 5329826 h 5329826"/>
              <a:gd name="connsiteX5" fmla="*/ 140603 w 4010025"/>
              <a:gd name="connsiteY5" fmla="*/ 5329826 h 5329826"/>
              <a:gd name="connsiteX6" fmla="*/ 76288 w 4010025"/>
              <a:gd name="connsiteY6" fmla="*/ 5062497 h 5329826"/>
              <a:gd name="connsiteX7" fmla="*/ 0 w 4010025"/>
              <a:gd name="connsiteY7" fmla="*/ 4255399 h 5329826"/>
              <a:gd name="connsiteX8" fmla="*/ 3827618 w 4010025"/>
              <a:gd name="connsiteY8" fmla="*/ 13871 h 5329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10025" h="5329826">
                <a:moveTo>
                  <a:pt x="4010025" y="0"/>
                </a:moveTo>
                <a:lnTo>
                  <a:pt x="4010025" y="3345850"/>
                </a:lnTo>
                <a:lnTo>
                  <a:pt x="3796708" y="3378407"/>
                </a:lnTo>
                <a:cubicBezTo>
                  <a:pt x="2878724" y="3566254"/>
                  <a:pt x="2159751" y="4300437"/>
                  <a:pt x="1994352" y="5226396"/>
                </a:cubicBezTo>
                <a:lnTo>
                  <a:pt x="1980556" y="5329826"/>
                </a:lnTo>
                <a:lnTo>
                  <a:pt x="140603" y="5329826"/>
                </a:lnTo>
                <a:lnTo>
                  <a:pt x="76288" y="5062497"/>
                </a:lnTo>
                <a:cubicBezTo>
                  <a:pt x="26215" y="4801156"/>
                  <a:pt x="0" y="4531339"/>
                  <a:pt x="0" y="4255399"/>
                </a:cubicBezTo>
                <a:cubicBezTo>
                  <a:pt x="0" y="2047878"/>
                  <a:pt x="1677701" y="232206"/>
                  <a:pt x="3827618" y="13871"/>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1">
            <a:extLst>
              <a:ext uri="{FF2B5EF4-FFF2-40B4-BE49-F238E27FC236}">
                <a16:creationId xmlns:a16="http://schemas.microsoft.com/office/drawing/2014/main" id="{FDBD6A69-F676-ADC0-513C-D3C1453DCC94}"/>
              </a:ext>
            </a:extLst>
          </p:cNvPr>
          <p:cNvSpPr>
            <a:spLocks noGrp="1"/>
          </p:cNvSpPr>
          <p:nvPr>
            <p:ph idx="1"/>
          </p:nvPr>
        </p:nvSpPr>
        <p:spPr>
          <a:xfrm>
            <a:off x="526912" y="1528174"/>
            <a:ext cx="7348122" cy="4607984"/>
          </a:xfrm>
        </p:spPr>
        <p:txBody>
          <a:bodyPr/>
          <a:lstStyle/>
          <a:p>
            <a:pPr marL="811213" indent="-500063">
              <a:buFont typeface="Courier New" panose="02070309020205020404" pitchFamily="49" charset="0"/>
              <a:buChar char="o"/>
            </a:pPr>
            <a:r>
              <a:rPr lang="en-GB" sz="3200" b="0"/>
              <a:t>The funded offer </a:t>
            </a:r>
            <a:r>
              <a:rPr lang="en-GB" sz="3200"/>
              <a:t>must be </a:t>
            </a:r>
            <a:r>
              <a:rPr lang="en-GB" sz="3200" b="0"/>
              <a:t>completely </a:t>
            </a:r>
            <a:r>
              <a:rPr lang="en-GB" sz="3200"/>
              <a:t>free</a:t>
            </a:r>
          </a:p>
          <a:p>
            <a:pPr marL="811213" indent="-500063">
              <a:buFont typeface="Courier New" panose="02070309020205020404" pitchFamily="49" charset="0"/>
              <a:buChar char="o"/>
            </a:pPr>
            <a:r>
              <a:rPr lang="en-GB" sz="3200" b="0"/>
              <a:t>You can offer optional extras – but they must be just that:</a:t>
            </a:r>
            <a:r>
              <a:rPr lang="en-GB" sz="3200"/>
              <a:t> optional</a:t>
            </a:r>
            <a:r>
              <a:rPr lang="en-GB" sz="3200" b="0"/>
              <a:t>. </a:t>
            </a:r>
          </a:p>
          <a:p>
            <a:pPr marL="811213" indent="-500063">
              <a:buFont typeface="Courier New" panose="02070309020205020404" pitchFamily="49" charset="0"/>
              <a:buChar char="o"/>
            </a:pPr>
            <a:r>
              <a:rPr lang="en-GB" sz="3200"/>
              <a:t>Core educational </a:t>
            </a:r>
            <a:r>
              <a:rPr lang="en-GB" sz="3200" b="0"/>
              <a:t>resources and learning experiences must be provided. </a:t>
            </a:r>
          </a:p>
          <a:p>
            <a:pPr marL="811213" indent="-500063">
              <a:buFont typeface="Courier New" panose="02070309020205020404" pitchFamily="49" charset="0"/>
              <a:buChar char="o"/>
            </a:pPr>
            <a:r>
              <a:rPr lang="en-GB" sz="3200"/>
              <a:t>Clarity </a:t>
            </a:r>
            <a:r>
              <a:rPr lang="en-GB" sz="3200" b="0"/>
              <a:t>is key</a:t>
            </a:r>
          </a:p>
          <a:p>
            <a:pPr marL="811213" indent="-500063">
              <a:buFont typeface="Courier New" panose="02070309020205020404" pitchFamily="49" charset="0"/>
              <a:buChar char="o"/>
            </a:pPr>
            <a:r>
              <a:rPr lang="en-GB" sz="3200"/>
              <a:t>Equity</a:t>
            </a:r>
            <a:r>
              <a:rPr lang="en-GB" sz="3200" b="0"/>
              <a:t> matters </a:t>
            </a:r>
          </a:p>
          <a:p>
            <a:pPr>
              <a:buNone/>
            </a:pPr>
            <a:endParaRPr lang="en-GB"/>
          </a:p>
        </p:txBody>
      </p:sp>
    </p:spTree>
    <p:extLst>
      <p:ext uri="{BB962C8B-B14F-4D97-AF65-F5344CB8AC3E}">
        <p14:creationId xmlns:p14="http://schemas.microsoft.com/office/powerpoint/2010/main" val="2881983113"/>
      </p:ext>
    </p:extLst>
  </p:cSld>
  <p:clrMapOvr>
    <a:masterClrMapping/>
  </p:clrMapOvr>
  <p:transition advTm="103031">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3B970F3-3C30-0898-A639-ABF70FD2DBE3}"/>
              </a:ext>
            </a:extLst>
          </p:cNvPr>
          <p:cNvSpPr>
            <a:spLocks noGrp="1"/>
          </p:cNvSpPr>
          <p:nvPr>
            <p:ph type="title"/>
          </p:nvPr>
        </p:nvSpPr>
        <p:spPr/>
        <p:txBody>
          <a:bodyPr/>
          <a:lstStyle/>
          <a:p>
            <a:r>
              <a:rPr lang="en-GB"/>
              <a:t>Developing Fair and Transparent Charging Structures </a:t>
            </a:r>
            <a:br>
              <a:rPr lang="en-GB"/>
            </a:br>
            <a:endParaRPr lang="en-GB"/>
          </a:p>
        </p:txBody>
      </p:sp>
      <p:sp>
        <p:nvSpPr>
          <p:cNvPr id="4" name="Subtitle 3">
            <a:extLst>
              <a:ext uri="{FF2B5EF4-FFF2-40B4-BE49-F238E27FC236}">
                <a16:creationId xmlns:a16="http://schemas.microsoft.com/office/drawing/2014/main" id="{2D2D47FA-FF67-4FB8-E1E0-A8F397F19B13}"/>
              </a:ext>
            </a:extLst>
          </p:cNvPr>
          <p:cNvSpPr>
            <a:spLocks noGrp="1"/>
          </p:cNvSpPr>
          <p:nvPr>
            <p:ph type="subTitle" idx="14"/>
          </p:nvPr>
        </p:nvSpPr>
        <p:spPr/>
        <p:txBody>
          <a:bodyPr/>
          <a:lstStyle/>
          <a:p>
            <a:r>
              <a:rPr lang="en-GB"/>
              <a:t>Equitable Access </a:t>
            </a:r>
          </a:p>
          <a:p>
            <a:endParaRPr lang="en-GB"/>
          </a:p>
          <a:p>
            <a:endParaRPr lang="en-GB"/>
          </a:p>
          <a:p>
            <a:endParaRPr lang="en-GB"/>
          </a:p>
          <a:p>
            <a:endParaRPr lang="en-GB"/>
          </a:p>
        </p:txBody>
      </p:sp>
      <p:sp>
        <p:nvSpPr>
          <p:cNvPr id="5" name="Subtitle 15">
            <a:extLst>
              <a:ext uri="{FF2B5EF4-FFF2-40B4-BE49-F238E27FC236}">
                <a16:creationId xmlns:a16="http://schemas.microsoft.com/office/drawing/2014/main" id="{ACD5FA2B-1A75-6324-3C92-B344BF4C4185}"/>
              </a:ext>
            </a:extLst>
          </p:cNvPr>
          <p:cNvSpPr txBox="1">
            <a:spLocks/>
          </p:cNvSpPr>
          <p:nvPr/>
        </p:nvSpPr>
        <p:spPr>
          <a:xfrm>
            <a:off x="800289" y="2121822"/>
            <a:ext cx="6901409" cy="3835918"/>
          </a:xfrm>
          <a:prstGeom prst="rect">
            <a:avLst/>
          </a:prstGeom>
        </p:spPr>
        <p:txBody>
          <a:bodyPr vert="horz" lIns="0" tIns="0" rIns="0" bIns="0" rtlCol="0">
            <a:noAutofit/>
          </a:bodyPr>
          <a:lstStyle>
            <a:lvl1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b="1" kern="1200">
                <a:solidFill>
                  <a:schemeClr val="accent1"/>
                </a:solidFill>
                <a:latin typeface="+mn-lt"/>
                <a:ea typeface="+mn-ea"/>
                <a:cs typeface="+mn-cs"/>
              </a:defRPr>
            </a:lvl1pPr>
            <a:lvl2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2pPr>
            <a:lvl3pPr marL="137160" indent="-13716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3pPr>
            <a:lvl4pPr marL="320040" indent="-18288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4pPr>
            <a:lvl5pPr marL="502920" indent="-18288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5pPr>
            <a:lvl6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None/>
              <a:defRPr sz="5300" kern="1200" cap="all" baseline="0">
                <a:solidFill>
                  <a:schemeClr val="tx1"/>
                </a:solidFill>
                <a:latin typeface="+mn-lt"/>
                <a:ea typeface="+mn-ea"/>
                <a:cs typeface="+mn-cs"/>
              </a:defRPr>
            </a:lvl6pPr>
            <a:lvl7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3000" kern="1200">
                <a:solidFill>
                  <a:schemeClr val="tx1"/>
                </a:solidFill>
                <a:latin typeface="+mn-lt"/>
                <a:ea typeface="+mn-ea"/>
                <a:cs typeface="+mn-cs"/>
              </a:defRPr>
            </a:lvl7pPr>
            <a:lvl8pPr marL="137160" indent="-201168" algn="l" defTabSz="914171" rtl="0" eaLnBrk="1" latinLnBrk="0" hangingPunct="1">
              <a:lnSpc>
                <a:spcPct val="100000"/>
              </a:lnSpc>
              <a:spcBef>
                <a:spcPts val="0"/>
              </a:spcBef>
              <a:spcAft>
                <a:spcPts val="0"/>
              </a:spcAft>
              <a:buClr>
                <a:schemeClr val="tx1"/>
              </a:buClr>
              <a:buFont typeface="+mj-lt"/>
              <a:buAutoNum type="arabicParenR"/>
              <a:defRPr sz="1100" kern="1200">
                <a:solidFill>
                  <a:schemeClr val="tx1"/>
                </a:solidFill>
                <a:latin typeface="+mn-lt"/>
                <a:ea typeface="+mn-ea"/>
                <a:cs typeface="+mn-cs"/>
              </a:defRPr>
            </a:lvl8pPr>
            <a:lvl9pPr marL="137160" indent="-201168" algn="l" defTabSz="914171" rtl="0" eaLnBrk="1" latinLnBrk="0" hangingPunct="1">
              <a:lnSpc>
                <a:spcPct val="100000"/>
              </a:lnSpc>
              <a:spcBef>
                <a:spcPts val="0"/>
              </a:spcBef>
              <a:spcAft>
                <a:spcPts val="0"/>
              </a:spcAft>
              <a:buClr>
                <a:schemeClr val="tx1"/>
              </a:buClr>
              <a:buFont typeface="+mj-lt"/>
              <a:buAutoNum type="alphaUcPeriod"/>
              <a:defRPr sz="1100" kern="1200">
                <a:solidFill>
                  <a:schemeClr val="tx1"/>
                </a:solidFill>
                <a:latin typeface="+mn-lt"/>
                <a:ea typeface="+mn-ea"/>
                <a:cs typeface="+mn-cs"/>
              </a:defRPr>
            </a:lvl9pPr>
          </a:lstStyle>
          <a:p>
            <a:pPr marL="1031875" indent="-530225">
              <a:buFont typeface="Courier New" panose="02070309020205020404" pitchFamily="49" charset="0"/>
              <a:buChar char="o"/>
            </a:pPr>
            <a:r>
              <a:rPr lang="en-US" sz="4000" b="0"/>
              <a:t>Access to core service </a:t>
            </a:r>
          </a:p>
          <a:p>
            <a:pPr marL="1031875" indent="-530225">
              <a:buFont typeface="Courier New" panose="02070309020205020404" pitchFamily="49" charset="0"/>
              <a:buChar char="o"/>
            </a:pPr>
            <a:r>
              <a:rPr lang="en-US" sz="4000" b="0"/>
              <a:t>No mandatory extras</a:t>
            </a:r>
          </a:p>
          <a:p>
            <a:pPr marL="1031875" indent="-530225">
              <a:buFont typeface="Courier New" panose="02070309020205020404" pitchFamily="49" charset="0"/>
              <a:buChar char="o"/>
            </a:pPr>
            <a:r>
              <a:rPr lang="en-US" sz="4000" b="0"/>
              <a:t>Flexibility for families</a:t>
            </a:r>
          </a:p>
          <a:p>
            <a:pPr marL="1031875" indent="-530225">
              <a:buFont typeface="Courier New" panose="02070309020205020404" pitchFamily="49" charset="0"/>
              <a:buChar char="o"/>
            </a:pPr>
            <a:r>
              <a:rPr lang="en-US" sz="4000" b="0"/>
              <a:t>Consideration for financial situations</a:t>
            </a:r>
          </a:p>
          <a:p>
            <a:pPr marL="1031875" indent="-530225">
              <a:buFont typeface="Courier New" panose="02070309020205020404" pitchFamily="49" charset="0"/>
              <a:buChar char="o"/>
            </a:pPr>
            <a:endParaRPr lang="en-US" sz="4000" b="0"/>
          </a:p>
          <a:p>
            <a:pPr marL="285750" indent="-285750">
              <a:buFont typeface="Courier New" panose="02070309020205020404" pitchFamily="49" charset="0"/>
              <a:buChar char="o"/>
            </a:pPr>
            <a:endParaRPr lang="en-US" sz="4000"/>
          </a:p>
        </p:txBody>
      </p:sp>
      <p:sp>
        <p:nvSpPr>
          <p:cNvPr id="6" name="SHAPE">
            <a:extLst>
              <a:ext uri="{FF2B5EF4-FFF2-40B4-BE49-F238E27FC236}">
                <a16:creationId xmlns:a16="http://schemas.microsoft.com/office/drawing/2014/main" id="{E6A90EF4-54CE-37A7-EF0B-C0E982415A27}"/>
              </a:ext>
            </a:extLst>
          </p:cNvPr>
          <p:cNvSpPr>
            <a:spLocks/>
          </p:cNvSpPr>
          <p:nvPr/>
        </p:nvSpPr>
        <p:spPr>
          <a:xfrm>
            <a:off x="5208270" y="1096010"/>
            <a:ext cx="6980555" cy="5761990"/>
          </a:xfrm>
          <a:custGeom>
            <a:avLst/>
            <a:gdLst/>
            <a:ahLst/>
            <a:cxnLst/>
            <a:rect l="l" t="t" r="r" b="b"/>
            <a:pathLst>
              <a:path w="6980555" h="5761990">
                <a:moveTo>
                  <a:pt x="5767832" y="0"/>
                </a:moveTo>
                <a:lnTo>
                  <a:pt x="0" y="5761431"/>
                </a:lnTo>
                <a:lnTo>
                  <a:pt x="6980097" y="5761431"/>
                </a:lnTo>
                <a:lnTo>
                  <a:pt x="6980097" y="3224860"/>
                </a:lnTo>
                <a:lnTo>
                  <a:pt x="5767832" y="4434649"/>
                </a:lnTo>
                <a:lnTo>
                  <a:pt x="5767832" y="0"/>
                </a:lnTo>
                <a:close/>
              </a:path>
            </a:pathLst>
          </a:custGeom>
          <a:solidFill>
            <a:schemeClr val="accent1"/>
          </a:solidFill>
        </p:spPr>
        <p:txBody>
          <a:bodyPr wrap="square" lIns="0" tIns="0" rIns="0" bIns="0" rtlCol="0"/>
          <a:lstStyle/>
          <a:p>
            <a:pPr marL="0" marR="0" lvl="0" indent="0" algn="l" defTabSz="91424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2877154005"/>
      </p:ext>
    </p:extLst>
  </p:cSld>
  <p:clrMapOvr>
    <a:masterClrMapping/>
  </p:clrMapOvr>
  <p:transition advTm="154759">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3B970F3-3C30-0898-A639-ABF70FD2DBE3}"/>
              </a:ext>
            </a:extLst>
          </p:cNvPr>
          <p:cNvSpPr>
            <a:spLocks noGrp="1"/>
          </p:cNvSpPr>
          <p:nvPr>
            <p:ph type="title"/>
          </p:nvPr>
        </p:nvSpPr>
        <p:spPr/>
        <p:txBody>
          <a:bodyPr/>
          <a:lstStyle/>
          <a:p>
            <a:r>
              <a:rPr lang="en-GB"/>
              <a:t>Monitoring and Reviewing Charging Practices</a:t>
            </a:r>
            <a:br>
              <a:rPr lang="en-GB"/>
            </a:br>
            <a:br>
              <a:rPr lang="en-GB"/>
            </a:br>
            <a:br>
              <a:rPr lang="en-GB"/>
            </a:br>
            <a:endParaRPr lang="en-GB"/>
          </a:p>
        </p:txBody>
      </p:sp>
      <p:sp>
        <p:nvSpPr>
          <p:cNvPr id="4" name="Subtitle 3">
            <a:extLst>
              <a:ext uri="{FF2B5EF4-FFF2-40B4-BE49-F238E27FC236}">
                <a16:creationId xmlns:a16="http://schemas.microsoft.com/office/drawing/2014/main" id="{2D2D47FA-FF67-4FB8-E1E0-A8F397F19B13}"/>
              </a:ext>
            </a:extLst>
          </p:cNvPr>
          <p:cNvSpPr>
            <a:spLocks noGrp="1"/>
          </p:cNvSpPr>
          <p:nvPr>
            <p:ph type="subTitle" idx="14"/>
          </p:nvPr>
        </p:nvSpPr>
        <p:spPr/>
        <p:txBody>
          <a:bodyPr/>
          <a:lstStyle/>
          <a:p>
            <a:r>
              <a:rPr lang="en-GB"/>
              <a:t>Actions to Support Effective Funding for 30-hour Entitlement </a:t>
            </a:r>
          </a:p>
          <a:p>
            <a:endParaRPr lang="en-GB"/>
          </a:p>
          <a:p>
            <a:endParaRPr lang="en-GB"/>
          </a:p>
          <a:p>
            <a:endParaRPr lang="en-GB"/>
          </a:p>
          <a:p>
            <a:endParaRPr lang="en-GB"/>
          </a:p>
          <a:p>
            <a:endParaRPr lang="en-GB"/>
          </a:p>
        </p:txBody>
      </p:sp>
      <p:sp>
        <p:nvSpPr>
          <p:cNvPr id="5" name="Subtitle 15">
            <a:extLst>
              <a:ext uri="{FF2B5EF4-FFF2-40B4-BE49-F238E27FC236}">
                <a16:creationId xmlns:a16="http://schemas.microsoft.com/office/drawing/2014/main" id="{ACD5FA2B-1A75-6324-3C92-B344BF4C4185}"/>
              </a:ext>
            </a:extLst>
          </p:cNvPr>
          <p:cNvSpPr txBox="1">
            <a:spLocks/>
          </p:cNvSpPr>
          <p:nvPr/>
        </p:nvSpPr>
        <p:spPr>
          <a:xfrm>
            <a:off x="800289" y="2121822"/>
            <a:ext cx="7746552" cy="3835918"/>
          </a:xfrm>
          <a:prstGeom prst="rect">
            <a:avLst/>
          </a:prstGeom>
        </p:spPr>
        <p:txBody>
          <a:bodyPr vert="horz" lIns="0" tIns="0" rIns="0" bIns="0" rtlCol="0">
            <a:noAutofit/>
          </a:bodyPr>
          <a:lstStyle>
            <a:lvl1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b="1" kern="1200">
                <a:solidFill>
                  <a:schemeClr val="accent1"/>
                </a:solidFill>
                <a:latin typeface="+mn-lt"/>
                <a:ea typeface="+mn-ea"/>
                <a:cs typeface="+mn-cs"/>
              </a:defRPr>
            </a:lvl1pPr>
            <a:lvl2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2pPr>
            <a:lvl3pPr marL="137160" indent="-13716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3pPr>
            <a:lvl4pPr marL="320040" indent="-18288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4pPr>
            <a:lvl5pPr marL="502920" indent="-18288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5pPr>
            <a:lvl6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None/>
              <a:defRPr sz="5300" kern="1200" cap="all" baseline="0">
                <a:solidFill>
                  <a:schemeClr val="tx1"/>
                </a:solidFill>
                <a:latin typeface="+mn-lt"/>
                <a:ea typeface="+mn-ea"/>
                <a:cs typeface="+mn-cs"/>
              </a:defRPr>
            </a:lvl6pPr>
            <a:lvl7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3000" kern="1200">
                <a:solidFill>
                  <a:schemeClr val="tx1"/>
                </a:solidFill>
                <a:latin typeface="+mn-lt"/>
                <a:ea typeface="+mn-ea"/>
                <a:cs typeface="+mn-cs"/>
              </a:defRPr>
            </a:lvl7pPr>
            <a:lvl8pPr marL="137160" indent="-201168" algn="l" defTabSz="914171" rtl="0" eaLnBrk="1" latinLnBrk="0" hangingPunct="1">
              <a:lnSpc>
                <a:spcPct val="100000"/>
              </a:lnSpc>
              <a:spcBef>
                <a:spcPts val="0"/>
              </a:spcBef>
              <a:spcAft>
                <a:spcPts val="0"/>
              </a:spcAft>
              <a:buClr>
                <a:schemeClr val="tx1"/>
              </a:buClr>
              <a:buFont typeface="+mj-lt"/>
              <a:buAutoNum type="arabicParenR"/>
              <a:defRPr sz="1100" kern="1200">
                <a:solidFill>
                  <a:schemeClr val="tx1"/>
                </a:solidFill>
                <a:latin typeface="+mn-lt"/>
                <a:ea typeface="+mn-ea"/>
                <a:cs typeface="+mn-cs"/>
              </a:defRPr>
            </a:lvl8pPr>
            <a:lvl9pPr marL="137160" indent="-201168" algn="l" defTabSz="914171" rtl="0" eaLnBrk="1" latinLnBrk="0" hangingPunct="1">
              <a:lnSpc>
                <a:spcPct val="100000"/>
              </a:lnSpc>
              <a:spcBef>
                <a:spcPts val="0"/>
              </a:spcBef>
              <a:spcAft>
                <a:spcPts val="0"/>
              </a:spcAft>
              <a:buClr>
                <a:schemeClr val="tx1"/>
              </a:buClr>
              <a:buFont typeface="+mj-lt"/>
              <a:buAutoNum type="alphaUcPeriod"/>
              <a:defRPr sz="1100" kern="1200">
                <a:solidFill>
                  <a:schemeClr val="tx1"/>
                </a:solidFill>
                <a:latin typeface="+mn-lt"/>
                <a:ea typeface="+mn-ea"/>
                <a:cs typeface="+mn-cs"/>
              </a:defRPr>
            </a:lvl9pPr>
          </a:lstStyle>
          <a:p>
            <a:pPr marL="1031875" indent="-530225">
              <a:buFont typeface="Courier New" panose="02070309020205020404" pitchFamily="49" charset="0"/>
              <a:buChar char="o"/>
            </a:pPr>
            <a:r>
              <a:rPr lang="en-US" sz="3600" b="0"/>
              <a:t>Funding information for parents</a:t>
            </a:r>
          </a:p>
          <a:p>
            <a:pPr marL="1031875" indent="-530225">
              <a:buFont typeface="Courier New" panose="02070309020205020404" pitchFamily="49" charset="0"/>
              <a:buChar char="o"/>
            </a:pPr>
            <a:r>
              <a:rPr lang="en-US" sz="3600" b="0"/>
              <a:t>Compliance and reporting </a:t>
            </a:r>
          </a:p>
          <a:p>
            <a:pPr marL="1031875" indent="-530225">
              <a:buFont typeface="Courier New" panose="02070309020205020404" pitchFamily="49" charset="0"/>
              <a:buChar char="o"/>
            </a:pPr>
            <a:r>
              <a:rPr lang="en-US" sz="3600" b="0"/>
              <a:t>Policies</a:t>
            </a:r>
          </a:p>
          <a:p>
            <a:pPr marL="1031875" indent="-530225">
              <a:buFont typeface="Courier New" panose="02070309020205020404" pitchFamily="49" charset="0"/>
              <a:buChar char="o"/>
            </a:pPr>
            <a:r>
              <a:rPr lang="en-US" sz="3600" b="0"/>
              <a:t>Training </a:t>
            </a:r>
          </a:p>
          <a:p>
            <a:pPr marL="1031875" indent="-530225">
              <a:buFont typeface="Courier New" panose="02070309020205020404" pitchFamily="49" charset="0"/>
              <a:buChar char="o"/>
            </a:pPr>
            <a:r>
              <a:rPr lang="en-US" sz="3600" b="0"/>
              <a:t>Appeals process</a:t>
            </a:r>
          </a:p>
          <a:p>
            <a:pPr marL="1031875" indent="-530225">
              <a:buFont typeface="Courier New" panose="02070309020205020404" pitchFamily="49" charset="0"/>
              <a:buChar char="o"/>
            </a:pPr>
            <a:r>
              <a:rPr lang="en-US" sz="3600" b="0"/>
              <a:t>Quality Improvement</a:t>
            </a:r>
          </a:p>
          <a:p>
            <a:pPr marL="1031875" indent="-530225">
              <a:buFont typeface="Courier New" panose="02070309020205020404" pitchFamily="49" charset="0"/>
              <a:buChar char="o"/>
            </a:pPr>
            <a:endParaRPr lang="en-US" sz="3600" b="0"/>
          </a:p>
          <a:p>
            <a:pPr marL="1031875" indent="-530225">
              <a:buFont typeface="Courier New" panose="02070309020205020404" pitchFamily="49" charset="0"/>
              <a:buChar char="o"/>
            </a:pPr>
            <a:endParaRPr lang="en-US" sz="3600" b="0"/>
          </a:p>
          <a:p>
            <a:pPr marL="1031875" indent="-530225">
              <a:buFont typeface="Courier New" panose="02070309020205020404" pitchFamily="49" charset="0"/>
              <a:buChar char="o"/>
            </a:pPr>
            <a:endParaRPr lang="en-US" sz="3600" b="0"/>
          </a:p>
          <a:p>
            <a:pPr marL="285750" indent="-285750">
              <a:buFont typeface="Courier New" panose="02070309020205020404" pitchFamily="49" charset="0"/>
              <a:buChar char="o"/>
            </a:pPr>
            <a:endParaRPr lang="en-US" sz="3600"/>
          </a:p>
        </p:txBody>
      </p:sp>
      <p:sp>
        <p:nvSpPr>
          <p:cNvPr id="2" name="Freeform: Shape 5">
            <a:extLst>
              <a:ext uri="{FF2B5EF4-FFF2-40B4-BE49-F238E27FC236}">
                <a16:creationId xmlns:a16="http://schemas.microsoft.com/office/drawing/2014/main" id="{014ACED5-5AE5-FBB9-4031-4A74C7130B4D}"/>
              </a:ext>
            </a:extLst>
          </p:cNvPr>
          <p:cNvSpPr>
            <a:spLocks/>
          </p:cNvSpPr>
          <p:nvPr/>
        </p:nvSpPr>
        <p:spPr>
          <a:xfrm>
            <a:off x="8178800" y="1528174"/>
            <a:ext cx="4010025" cy="5329826"/>
          </a:xfrm>
          <a:custGeom>
            <a:avLst/>
            <a:gdLst>
              <a:gd name="connsiteX0" fmla="*/ 4010025 w 4010025"/>
              <a:gd name="connsiteY0" fmla="*/ 0 h 5329826"/>
              <a:gd name="connsiteX1" fmla="*/ 4010025 w 4010025"/>
              <a:gd name="connsiteY1" fmla="*/ 3345850 h 5329826"/>
              <a:gd name="connsiteX2" fmla="*/ 3796708 w 4010025"/>
              <a:gd name="connsiteY2" fmla="*/ 3378407 h 5329826"/>
              <a:gd name="connsiteX3" fmla="*/ 1994352 w 4010025"/>
              <a:gd name="connsiteY3" fmla="*/ 5226396 h 5329826"/>
              <a:gd name="connsiteX4" fmla="*/ 1980556 w 4010025"/>
              <a:gd name="connsiteY4" fmla="*/ 5329826 h 5329826"/>
              <a:gd name="connsiteX5" fmla="*/ 140603 w 4010025"/>
              <a:gd name="connsiteY5" fmla="*/ 5329826 h 5329826"/>
              <a:gd name="connsiteX6" fmla="*/ 76288 w 4010025"/>
              <a:gd name="connsiteY6" fmla="*/ 5062497 h 5329826"/>
              <a:gd name="connsiteX7" fmla="*/ 0 w 4010025"/>
              <a:gd name="connsiteY7" fmla="*/ 4255399 h 5329826"/>
              <a:gd name="connsiteX8" fmla="*/ 3827618 w 4010025"/>
              <a:gd name="connsiteY8" fmla="*/ 13871 h 5329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10025" h="5329826">
                <a:moveTo>
                  <a:pt x="4010025" y="0"/>
                </a:moveTo>
                <a:lnTo>
                  <a:pt x="4010025" y="3345850"/>
                </a:lnTo>
                <a:lnTo>
                  <a:pt x="3796708" y="3378407"/>
                </a:lnTo>
                <a:cubicBezTo>
                  <a:pt x="2878724" y="3566254"/>
                  <a:pt x="2159751" y="4300437"/>
                  <a:pt x="1994352" y="5226396"/>
                </a:cubicBezTo>
                <a:lnTo>
                  <a:pt x="1980556" y="5329826"/>
                </a:lnTo>
                <a:lnTo>
                  <a:pt x="140603" y="5329826"/>
                </a:lnTo>
                <a:lnTo>
                  <a:pt x="76288" y="5062497"/>
                </a:lnTo>
                <a:cubicBezTo>
                  <a:pt x="26215" y="4801156"/>
                  <a:pt x="0" y="4531339"/>
                  <a:pt x="0" y="4255399"/>
                </a:cubicBezTo>
                <a:cubicBezTo>
                  <a:pt x="0" y="2047878"/>
                  <a:pt x="1677701" y="232206"/>
                  <a:pt x="3827618" y="13871"/>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3396050"/>
      </p:ext>
    </p:extLst>
  </p:cSld>
  <p:clrMapOvr>
    <a:masterClrMapping/>
  </p:clrMapOvr>
  <p:transition advTm="205028">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3B970F3-3C30-0898-A639-ABF70FD2DBE3}"/>
              </a:ext>
            </a:extLst>
          </p:cNvPr>
          <p:cNvSpPr>
            <a:spLocks noGrp="1"/>
          </p:cNvSpPr>
          <p:nvPr>
            <p:ph type="title"/>
          </p:nvPr>
        </p:nvSpPr>
        <p:spPr/>
        <p:txBody>
          <a:bodyPr/>
          <a:lstStyle/>
          <a:p>
            <a:r>
              <a:rPr lang="en-GB" dirty="0"/>
              <a:t>Practical Policies: Clarity, Choice &amp; Compliance</a:t>
            </a:r>
            <a:br>
              <a:rPr lang="en-GB" dirty="0"/>
            </a:br>
            <a:br>
              <a:rPr lang="en-GB" dirty="0"/>
            </a:br>
            <a:br>
              <a:rPr lang="en-GB" dirty="0"/>
            </a:br>
            <a:endParaRPr lang="en-GB" dirty="0"/>
          </a:p>
        </p:txBody>
      </p:sp>
      <p:sp>
        <p:nvSpPr>
          <p:cNvPr id="4" name="Subtitle 3">
            <a:extLst>
              <a:ext uri="{FF2B5EF4-FFF2-40B4-BE49-F238E27FC236}">
                <a16:creationId xmlns:a16="http://schemas.microsoft.com/office/drawing/2014/main" id="{2D2D47FA-FF67-4FB8-E1E0-A8F397F19B13}"/>
              </a:ext>
            </a:extLst>
          </p:cNvPr>
          <p:cNvSpPr>
            <a:spLocks noGrp="1"/>
          </p:cNvSpPr>
          <p:nvPr>
            <p:ph type="subTitle" idx="14"/>
          </p:nvPr>
        </p:nvSpPr>
        <p:spPr/>
        <p:txBody>
          <a:bodyPr/>
          <a:lstStyle/>
          <a:p>
            <a:r>
              <a:rPr lang="en-GB"/>
              <a:t>Relevant Policies </a:t>
            </a:r>
          </a:p>
          <a:p>
            <a:endParaRPr lang="en-GB"/>
          </a:p>
          <a:p>
            <a:endParaRPr lang="en-GB"/>
          </a:p>
          <a:p>
            <a:endParaRPr lang="en-GB"/>
          </a:p>
          <a:p>
            <a:endParaRPr lang="en-GB"/>
          </a:p>
          <a:p>
            <a:endParaRPr lang="en-GB"/>
          </a:p>
          <a:p>
            <a:endParaRPr lang="en-GB"/>
          </a:p>
        </p:txBody>
      </p:sp>
      <p:sp>
        <p:nvSpPr>
          <p:cNvPr id="5" name="Subtitle 15">
            <a:extLst>
              <a:ext uri="{FF2B5EF4-FFF2-40B4-BE49-F238E27FC236}">
                <a16:creationId xmlns:a16="http://schemas.microsoft.com/office/drawing/2014/main" id="{ACD5FA2B-1A75-6324-3C92-B344BF4C4185}"/>
              </a:ext>
            </a:extLst>
          </p:cNvPr>
          <p:cNvSpPr txBox="1">
            <a:spLocks/>
          </p:cNvSpPr>
          <p:nvPr/>
        </p:nvSpPr>
        <p:spPr>
          <a:xfrm>
            <a:off x="800289" y="2121822"/>
            <a:ext cx="6901409" cy="3835918"/>
          </a:xfrm>
          <a:prstGeom prst="rect">
            <a:avLst/>
          </a:prstGeom>
        </p:spPr>
        <p:txBody>
          <a:bodyPr vert="horz" lIns="0" tIns="0" rIns="0" bIns="0" rtlCol="0">
            <a:noAutofit/>
          </a:bodyPr>
          <a:lstStyle>
            <a:lvl1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b="1" kern="1200">
                <a:solidFill>
                  <a:schemeClr val="accent1"/>
                </a:solidFill>
                <a:latin typeface="+mn-lt"/>
                <a:ea typeface="+mn-ea"/>
                <a:cs typeface="+mn-cs"/>
              </a:defRPr>
            </a:lvl1pPr>
            <a:lvl2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2pPr>
            <a:lvl3pPr marL="137160" indent="-13716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3pPr>
            <a:lvl4pPr marL="320040" indent="-18288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4pPr>
            <a:lvl5pPr marL="502920" indent="-18288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5pPr>
            <a:lvl6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None/>
              <a:defRPr sz="5300" kern="1200" cap="all" baseline="0">
                <a:solidFill>
                  <a:schemeClr val="tx1"/>
                </a:solidFill>
                <a:latin typeface="+mn-lt"/>
                <a:ea typeface="+mn-ea"/>
                <a:cs typeface="+mn-cs"/>
              </a:defRPr>
            </a:lvl6pPr>
            <a:lvl7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3000" kern="1200">
                <a:solidFill>
                  <a:schemeClr val="tx1"/>
                </a:solidFill>
                <a:latin typeface="+mn-lt"/>
                <a:ea typeface="+mn-ea"/>
                <a:cs typeface="+mn-cs"/>
              </a:defRPr>
            </a:lvl7pPr>
            <a:lvl8pPr marL="137160" indent="-201168" algn="l" defTabSz="914171" rtl="0" eaLnBrk="1" latinLnBrk="0" hangingPunct="1">
              <a:lnSpc>
                <a:spcPct val="100000"/>
              </a:lnSpc>
              <a:spcBef>
                <a:spcPts val="0"/>
              </a:spcBef>
              <a:spcAft>
                <a:spcPts val="0"/>
              </a:spcAft>
              <a:buClr>
                <a:schemeClr val="tx1"/>
              </a:buClr>
              <a:buFont typeface="+mj-lt"/>
              <a:buAutoNum type="arabicParenR"/>
              <a:defRPr sz="1100" kern="1200">
                <a:solidFill>
                  <a:schemeClr val="tx1"/>
                </a:solidFill>
                <a:latin typeface="+mn-lt"/>
                <a:ea typeface="+mn-ea"/>
                <a:cs typeface="+mn-cs"/>
              </a:defRPr>
            </a:lvl8pPr>
            <a:lvl9pPr marL="137160" indent="-201168" algn="l" defTabSz="914171" rtl="0" eaLnBrk="1" latinLnBrk="0" hangingPunct="1">
              <a:lnSpc>
                <a:spcPct val="100000"/>
              </a:lnSpc>
              <a:spcBef>
                <a:spcPts val="0"/>
              </a:spcBef>
              <a:spcAft>
                <a:spcPts val="0"/>
              </a:spcAft>
              <a:buClr>
                <a:schemeClr val="tx1"/>
              </a:buClr>
              <a:buFont typeface="+mj-lt"/>
              <a:buAutoNum type="alphaUcPeriod"/>
              <a:defRPr sz="1100" kern="1200">
                <a:solidFill>
                  <a:schemeClr val="tx1"/>
                </a:solidFill>
                <a:latin typeface="+mn-lt"/>
                <a:ea typeface="+mn-ea"/>
                <a:cs typeface="+mn-cs"/>
              </a:defRPr>
            </a:lvl9pPr>
          </a:lstStyle>
          <a:p>
            <a:pPr marL="1031875" indent="-530225">
              <a:buFont typeface="Courier New" panose="02070309020205020404" pitchFamily="49" charset="0"/>
              <a:buChar char="o"/>
            </a:pPr>
            <a:r>
              <a:rPr lang="en-US" sz="4000" b="0"/>
              <a:t>Fee and charging</a:t>
            </a:r>
          </a:p>
          <a:p>
            <a:pPr marL="1031875" indent="-530225">
              <a:buFont typeface="Courier New" panose="02070309020205020404" pitchFamily="49" charset="0"/>
              <a:buChar char="o"/>
            </a:pPr>
            <a:r>
              <a:rPr lang="en-US" sz="4000" b="0"/>
              <a:t>Healthy eating </a:t>
            </a:r>
          </a:p>
          <a:p>
            <a:pPr marL="1031875" indent="-530225">
              <a:buFont typeface="Courier New" panose="02070309020205020404" pitchFamily="49" charset="0"/>
              <a:buChar char="o"/>
            </a:pPr>
            <a:r>
              <a:rPr lang="en-US" sz="4000" b="0"/>
              <a:t>Alternative provision</a:t>
            </a:r>
          </a:p>
          <a:p>
            <a:pPr marL="1031875" indent="-530225">
              <a:buFont typeface="Courier New" panose="02070309020205020404" pitchFamily="49" charset="0"/>
              <a:buChar char="o"/>
            </a:pPr>
            <a:r>
              <a:rPr lang="en-US" sz="4000" b="0"/>
              <a:t>Financial hardship</a:t>
            </a:r>
          </a:p>
          <a:p>
            <a:pPr marL="1031875" indent="-530225">
              <a:buFont typeface="Courier New" panose="02070309020205020404" pitchFamily="49" charset="0"/>
              <a:buChar char="o"/>
            </a:pPr>
            <a:r>
              <a:rPr lang="en-US" sz="4000" b="0"/>
              <a:t>Dispute resolution</a:t>
            </a:r>
          </a:p>
          <a:p>
            <a:pPr marL="1031875" indent="-530225">
              <a:buFont typeface="Courier New" panose="02070309020205020404" pitchFamily="49" charset="0"/>
              <a:buChar char="o"/>
            </a:pPr>
            <a:endParaRPr lang="en-US" sz="2800" b="0"/>
          </a:p>
          <a:p>
            <a:pPr marL="1031875" indent="-530225">
              <a:buFont typeface="Courier New" panose="02070309020205020404" pitchFamily="49" charset="0"/>
              <a:buChar char="o"/>
            </a:pPr>
            <a:endParaRPr lang="en-US" sz="2800" b="0"/>
          </a:p>
          <a:p>
            <a:pPr marL="1031875" indent="-530225">
              <a:buFont typeface="Courier New" panose="02070309020205020404" pitchFamily="49" charset="0"/>
              <a:buChar char="o"/>
            </a:pPr>
            <a:endParaRPr lang="en-US" sz="2800" b="0"/>
          </a:p>
          <a:p>
            <a:pPr marL="285750" indent="-285750">
              <a:buFont typeface="Courier New" panose="02070309020205020404" pitchFamily="49" charset="0"/>
              <a:buChar char="o"/>
            </a:pPr>
            <a:endParaRPr lang="en-US" sz="2800"/>
          </a:p>
        </p:txBody>
      </p:sp>
      <p:sp>
        <p:nvSpPr>
          <p:cNvPr id="6" name="SHAPE">
            <a:extLst>
              <a:ext uri="{FF2B5EF4-FFF2-40B4-BE49-F238E27FC236}">
                <a16:creationId xmlns:a16="http://schemas.microsoft.com/office/drawing/2014/main" id="{094BDD32-735A-EFAD-5146-72683DB5B14D}"/>
              </a:ext>
            </a:extLst>
          </p:cNvPr>
          <p:cNvSpPr>
            <a:spLocks/>
          </p:cNvSpPr>
          <p:nvPr/>
        </p:nvSpPr>
        <p:spPr>
          <a:xfrm>
            <a:off x="5208270" y="1096010"/>
            <a:ext cx="6980555" cy="5761990"/>
          </a:xfrm>
          <a:custGeom>
            <a:avLst/>
            <a:gdLst/>
            <a:ahLst/>
            <a:cxnLst/>
            <a:rect l="l" t="t" r="r" b="b"/>
            <a:pathLst>
              <a:path w="6980555" h="5761990">
                <a:moveTo>
                  <a:pt x="5767832" y="0"/>
                </a:moveTo>
                <a:lnTo>
                  <a:pt x="0" y="5761431"/>
                </a:lnTo>
                <a:lnTo>
                  <a:pt x="6980097" y="5761431"/>
                </a:lnTo>
                <a:lnTo>
                  <a:pt x="6980097" y="3224860"/>
                </a:lnTo>
                <a:lnTo>
                  <a:pt x="5767832" y="4434649"/>
                </a:lnTo>
                <a:lnTo>
                  <a:pt x="5767832" y="0"/>
                </a:lnTo>
                <a:close/>
              </a:path>
            </a:pathLst>
          </a:custGeom>
          <a:solidFill>
            <a:schemeClr val="accent1"/>
          </a:solidFill>
        </p:spPr>
        <p:txBody>
          <a:bodyPr wrap="square" lIns="0" tIns="0" rIns="0" bIns="0" rtlCol="0"/>
          <a:lstStyle/>
          <a:p>
            <a:pPr marL="0" marR="0" lvl="0" indent="0" algn="l" defTabSz="91424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2501316940"/>
      </p:ext>
    </p:extLst>
  </p:cSld>
  <p:clrMapOvr>
    <a:masterClrMapping/>
  </p:clrMapOvr>
  <p:transition advTm="307635">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3B970F3-3C30-0898-A639-ABF70FD2DBE3}"/>
              </a:ext>
            </a:extLst>
          </p:cNvPr>
          <p:cNvSpPr>
            <a:spLocks noGrp="1"/>
          </p:cNvSpPr>
          <p:nvPr>
            <p:ph type="title"/>
          </p:nvPr>
        </p:nvSpPr>
        <p:spPr/>
        <p:txBody>
          <a:bodyPr/>
          <a:lstStyle/>
          <a:p>
            <a:r>
              <a:rPr lang="en-GB"/>
              <a:t>Monitoring and Reviewing Charging Practices</a:t>
            </a:r>
            <a:br>
              <a:rPr lang="en-GB"/>
            </a:br>
            <a:br>
              <a:rPr lang="en-GB"/>
            </a:br>
            <a:br>
              <a:rPr lang="en-GB"/>
            </a:br>
            <a:endParaRPr lang="en-GB"/>
          </a:p>
        </p:txBody>
      </p:sp>
      <p:sp>
        <p:nvSpPr>
          <p:cNvPr id="4" name="Subtitle 3">
            <a:extLst>
              <a:ext uri="{FF2B5EF4-FFF2-40B4-BE49-F238E27FC236}">
                <a16:creationId xmlns:a16="http://schemas.microsoft.com/office/drawing/2014/main" id="{2D2D47FA-FF67-4FB8-E1E0-A8F397F19B13}"/>
              </a:ext>
            </a:extLst>
          </p:cNvPr>
          <p:cNvSpPr>
            <a:spLocks noGrp="1"/>
          </p:cNvSpPr>
          <p:nvPr>
            <p:ph type="subTitle" idx="14"/>
          </p:nvPr>
        </p:nvSpPr>
        <p:spPr/>
        <p:txBody>
          <a:bodyPr/>
          <a:lstStyle/>
          <a:p>
            <a:r>
              <a:rPr lang="en-GB"/>
              <a:t>Inclusive Practice</a:t>
            </a:r>
          </a:p>
          <a:p>
            <a:endParaRPr lang="en-GB"/>
          </a:p>
          <a:p>
            <a:endParaRPr lang="en-GB"/>
          </a:p>
          <a:p>
            <a:endParaRPr lang="en-GB"/>
          </a:p>
          <a:p>
            <a:endParaRPr lang="en-GB"/>
          </a:p>
          <a:p>
            <a:endParaRPr lang="en-GB"/>
          </a:p>
          <a:p>
            <a:endParaRPr lang="en-GB"/>
          </a:p>
          <a:p>
            <a:endParaRPr lang="en-GB"/>
          </a:p>
        </p:txBody>
      </p:sp>
      <p:sp>
        <p:nvSpPr>
          <p:cNvPr id="5" name="Subtitle 15">
            <a:extLst>
              <a:ext uri="{FF2B5EF4-FFF2-40B4-BE49-F238E27FC236}">
                <a16:creationId xmlns:a16="http://schemas.microsoft.com/office/drawing/2014/main" id="{ACD5FA2B-1A75-6324-3C92-B344BF4C4185}"/>
              </a:ext>
            </a:extLst>
          </p:cNvPr>
          <p:cNvSpPr txBox="1">
            <a:spLocks/>
          </p:cNvSpPr>
          <p:nvPr/>
        </p:nvSpPr>
        <p:spPr>
          <a:xfrm>
            <a:off x="800289" y="2121822"/>
            <a:ext cx="6901409" cy="3835918"/>
          </a:xfrm>
          <a:prstGeom prst="rect">
            <a:avLst/>
          </a:prstGeom>
        </p:spPr>
        <p:txBody>
          <a:bodyPr vert="horz" lIns="0" tIns="0" rIns="0" bIns="0" rtlCol="0">
            <a:noAutofit/>
          </a:bodyPr>
          <a:lstStyle>
            <a:lvl1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b="1" kern="1200">
                <a:solidFill>
                  <a:schemeClr val="accent1"/>
                </a:solidFill>
                <a:latin typeface="+mn-lt"/>
                <a:ea typeface="+mn-ea"/>
                <a:cs typeface="+mn-cs"/>
              </a:defRPr>
            </a:lvl1pPr>
            <a:lvl2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2pPr>
            <a:lvl3pPr marL="137160" indent="-13716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3pPr>
            <a:lvl4pPr marL="320040" indent="-18288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4pPr>
            <a:lvl5pPr marL="502920" indent="-18288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5pPr>
            <a:lvl6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None/>
              <a:defRPr sz="5300" kern="1200" cap="all" baseline="0">
                <a:solidFill>
                  <a:schemeClr val="tx1"/>
                </a:solidFill>
                <a:latin typeface="+mn-lt"/>
                <a:ea typeface="+mn-ea"/>
                <a:cs typeface="+mn-cs"/>
              </a:defRPr>
            </a:lvl6pPr>
            <a:lvl7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3000" kern="1200">
                <a:solidFill>
                  <a:schemeClr val="tx1"/>
                </a:solidFill>
                <a:latin typeface="+mn-lt"/>
                <a:ea typeface="+mn-ea"/>
                <a:cs typeface="+mn-cs"/>
              </a:defRPr>
            </a:lvl7pPr>
            <a:lvl8pPr marL="137160" indent="-201168" algn="l" defTabSz="914171" rtl="0" eaLnBrk="1" latinLnBrk="0" hangingPunct="1">
              <a:lnSpc>
                <a:spcPct val="100000"/>
              </a:lnSpc>
              <a:spcBef>
                <a:spcPts val="0"/>
              </a:spcBef>
              <a:spcAft>
                <a:spcPts val="0"/>
              </a:spcAft>
              <a:buClr>
                <a:schemeClr val="tx1"/>
              </a:buClr>
              <a:buFont typeface="+mj-lt"/>
              <a:buAutoNum type="arabicParenR"/>
              <a:defRPr sz="1100" kern="1200">
                <a:solidFill>
                  <a:schemeClr val="tx1"/>
                </a:solidFill>
                <a:latin typeface="+mn-lt"/>
                <a:ea typeface="+mn-ea"/>
                <a:cs typeface="+mn-cs"/>
              </a:defRPr>
            </a:lvl8pPr>
            <a:lvl9pPr marL="137160" indent="-201168" algn="l" defTabSz="914171" rtl="0" eaLnBrk="1" latinLnBrk="0" hangingPunct="1">
              <a:lnSpc>
                <a:spcPct val="100000"/>
              </a:lnSpc>
              <a:spcBef>
                <a:spcPts val="0"/>
              </a:spcBef>
              <a:spcAft>
                <a:spcPts val="0"/>
              </a:spcAft>
              <a:buClr>
                <a:schemeClr val="tx1"/>
              </a:buClr>
              <a:buFont typeface="+mj-lt"/>
              <a:buAutoNum type="alphaUcPeriod"/>
              <a:defRPr sz="1100" kern="1200">
                <a:solidFill>
                  <a:schemeClr val="tx1"/>
                </a:solidFill>
                <a:latin typeface="+mn-lt"/>
                <a:ea typeface="+mn-ea"/>
                <a:cs typeface="+mn-cs"/>
              </a:defRPr>
            </a:lvl9pPr>
          </a:lstStyle>
          <a:p>
            <a:pPr marL="1031875" indent="-530225">
              <a:buFont typeface="Courier New" panose="02070309020205020404" pitchFamily="49" charset="0"/>
              <a:buChar char="o"/>
            </a:pPr>
            <a:r>
              <a:rPr lang="en-US" sz="4400" b="0"/>
              <a:t>Clear Communication</a:t>
            </a:r>
          </a:p>
          <a:p>
            <a:pPr marL="1031875" indent="-530225">
              <a:buFont typeface="Courier New" panose="02070309020205020404" pitchFamily="49" charset="0"/>
              <a:buChar char="o"/>
            </a:pPr>
            <a:r>
              <a:rPr lang="en-US" sz="4400" b="0"/>
              <a:t>Alternatives</a:t>
            </a:r>
          </a:p>
          <a:p>
            <a:pPr marL="1031875" indent="-530225">
              <a:buFont typeface="Courier New" panose="02070309020205020404" pitchFamily="49" charset="0"/>
              <a:buChar char="o"/>
            </a:pPr>
            <a:r>
              <a:rPr lang="en-US" sz="4400" b="0"/>
              <a:t>Discretion</a:t>
            </a:r>
          </a:p>
          <a:p>
            <a:pPr marL="1031875" indent="-530225">
              <a:buFont typeface="Courier New" panose="02070309020205020404" pitchFamily="49" charset="0"/>
              <a:buChar char="o"/>
            </a:pPr>
            <a:r>
              <a:rPr lang="en-US" sz="4400" b="0"/>
              <a:t>Engagement </a:t>
            </a:r>
          </a:p>
          <a:p>
            <a:pPr marL="1031875" indent="-530225">
              <a:buFont typeface="Courier New" panose="02070309020205020404" pitchFamily="49" charset="0"/>
              <a:buChar char="o"/>
            </a:pPr>
            <a:r>
              <a:rPr lang="en-US" sz="4400" b="0"/>
              <a:t>Policy Review</a:t>
            </a:r>
          </a:p>
          <a:p>
            <a:pPr marL="1031875" indent="-530225">
              <a:buFont typeface="Courier New" panose="02070309020205020404" pitchFamily="49" charset="0"/>
              <a:buChar char="o"/>
            </a:pPr>
            <a:endParaRPr lang="en-US" sz="2800" b="0"/>
          </a:p>
          <a:p>
            <a:pPr marL="1031875" indent="-530225">
              <a:buFont typeface="Courier New" panose="02070309020205020404" pitchFamily="49" charset="0"/>
              <a:buChar char="o"/>
            </a:pPr>
            <a:endParaRPr lang="en-US" sz="2800" b="0"/>
          </a:p>
          <a:p>
            <a:pPr marL="285750" indent="-285750">
              <a:buFont typeface="Courier New" panose="02070309020205020404" pitchFamily="49" charset="0"/>
              <a:buChar char="o"/>
            </a:pPr>
            <a:endParaRPr lang="en-US" sz="2800"/>
          </a:p>
        </p:txBody>
      </p:sp>
      <p:sp>
        <p:nvSpPr>
          <p:cNvPr id="2" name="Freeform: Shape 5">
            <a:extLst>
              <a:ext uri="{FF2B5EF4-FFF2-40B4-BE49-F238E27FC236}">
                <a16:creationId xmlns:a16="http://schemas.microsoft.com/office/drawing/2014/main" id="{EABCA30B-8265-9F65-607E-6A5F77E22D79}"/>
              </a:ext>
            </a:extLst>
          </p:cNvPr>
          <p:cNvSpPr>
            <a:spLocks/>
          </p:cNvSpPr>
          <p:nvPr/>
        </p:nvSpPr>
        <p:spPr>
          <a:xfrm>
            <a:off x="8178800" y="1528174"/>
            <a:ext cx="4010025" cy="5329826"/>
          </a:xfrm>
          <a:custGeom>
            <a:avLst/>
            <a:gdLst>
              <a:gd name="connsiteX0" fmla="*/ 4010025 w 4010025"/>
              <a:gd name="connsiteY0" fmla="*/ 0 h 5329826"/>
              <a:gd name="connsiteX1" fmla="*/ 4010025 w 4010025"/>
              <a:gd name="connsiteY1" fmla="*/ 3345850 h 5329826"/>
              <a:gd name="connsiteX2" fmla="*/ 3796708 w 4010025"/>
              <a:gd name="connsiteY2" fmla="*/ 3378407 h 5329826"/>
              <a:gd name="connsiteX3" fmla="*/ 1994352 w 4010025"/>
              <a:gd name="connsiteY3" fmla="*/ 5226396 h 5329826"/>
              <a:gd name="connsiteX4" fmla="*/ 1980556 w 4010025"/>
              <a:gd name="connsiteY4" fmla="*/ 5329826 h 5329826"/>
              <a:gd name="connsiteX5" fmla="*/ 140603 w 4010025"/>
              <a:gd name="connsiteY5" fmla="*/ 5329826 h 5329826"/>
              <a:gd name="connsiteX6" fmla="*/ 76288 w 4010025"/>
              <a:gd name="connsiteY6" fmla="*/ 5062497 h 5329826"/>
              <a:gd name="connsiteX7" fmla="*/ 0 w 4010025"/>
              <a:gd name="connsiteY7" fmla="*/ 4255399 h 5329826"/>
              <a:gd name="connsiteX8" fmla="*/ 3827618 w 4010025"/>
              <a:gd name="connsiteY8" fmla="*/ 13871 h 5329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10025" h="5329826">
                <a:moveTo>
                  <a:pt x="4010025" y="0"/>
                </a:moveTo>
                <a:lnTo>
                  <a:pt x="4010025" y="3345850"/>
                </a:lnTo>
                <a:lnTo>
                  <a:pt x="3796708" y="3378407"/>
                </a:lnTo>
                <a:cubicBezTo>
                  <a:pt x="2878724" y="3566254"/>
                  <a:pt x="2159751" y="4300437"/>
                  <a:pt x="1994352" y="5226396"/>
                </a:cubicBezTo>
                <a:lnTo>
                  <a:pt x="1980556" y="5329826"/>
                </a:lnTo>
                <a:lnTo>
                  <a:pt x="140603" y="5329826"/>
                </a:lnTo>
                <a:lnTo>
                  <a:pt x="76288" y="5062497"/>
                </a:lnTo>
                <a:cubicBezTo>
                  <a:pt x="26215" y="4801156"/>
                  <a:pt x="0" y="4531339"/>
                  <a:pt x="0" y="4255399"/>
                </a:cubicBezTo>
                <a:cubicBezTo>
                  <a:pt x="0" y="2047878"/>
                  <a:pt x="1677701" y="232206"/>
                  <a:pt x="3827618" y="13871"/>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32288413"/>
      </p:ext>
    </p:extLst>
  </p:cSld>
  <p:clrMapOvr>
    <a:masterClrMapping/>
  </p:clrMapOvr>
  <p:transition advTm="190569">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3B970F3-3C30-0898-A639-ABF70FD2DBE3}"/>
              </a:ext>
            </a:extLst>
          </p:cNvPr>
          <p:cNvSpPr>
            <a:spLocks noGrp="1"/>
          </p:cNvSpPr>
          <p:nvPr>
            <p:ph type="title"/>
          </p:nvPr>
        </p:nvSpPr>
        <p:spPr/>
        <p:txBody>
          <a:bodyPr/>
          <a:lstStyle/>
          <a:p>
            <a:r>
              <a:rPr lang="en-GB"/>
              <a:t>Monitoring and Reviewing Charging Practices</a:t>
            </a:r>
            <a:br>
              <a:rPr lang="en-GB"/>
            </a:br>
            <a:br>
              <a:rPr lang="en-GB"/>
            </a:br>
            <a:br>
              <a:rPr lang="en-GB"/>
            </a:br>
            <a:br>
              <a:rPr lang="en-GB"/>
            </a:br>
            <a:br>
              <a:rPr lang="en-GB"/>
            </a:br>
            <a:endParaRPr lang="en-GB"/>
          </a:p>
        </p:txBody>
      </p:sp>
      <p:sp>
        <p:nvSpPr>
          <p:cNvPr id="4" name="Subtitle 3">
            <a:extLst>
              <a:ext uri="{FF2B5EF4-FFF2-40B4-BE49-F238E27FC236}">
                <a16:creationId xmlns:a16="http://schemas.microsoft.com/office/drawing/2014/main" id="{2D2D47FA-FF67-4FB8-E1E0-A8F397F19B13}"/>
              </a:ext>
            </a:extLst>
          </p:cNvPr>
          <p:cNvSpPr>
            <a:spLocks noGrp="1"/>
          </p:cNvSpPr>
          <p:nvPr>
            <p:ph type="subTitle" idx="14"/>
          </p:nvPr>
        </p:nvSpPr>
        <p:spPr>
          <a:xfrm>
            <a:off x="526912" y="999007"/>
            <a:ext cx="7174786" cy="5329826"/>
          </a:xfrm>
        </p:spPr>
        <p:txBody>
          <a:bodyPr/>
          <a:lstStyle/>
          <a:p>
            <a:r>
              <a:rPr lang="en-GB"/>
              <a:t>Reflection questions</a:t>
            </a:r>
          </a:p>
          <a:p>
            <a:endParaRPr lang="en-GB"/>
          </a:p>
          <a:p>
            <a:pPr marL="342900" indent="-342900" algn="l" rtl="0" fontAlgn="base">
              <a:spcBef>
                <a:spcPts val="1200"/>
              </a:spcBef>
              <a:spcAft>
                <a:spcPts val="0"/>
              </a:spcAft>
              <a:buFont typeface="Arial" panose="020B0604020202020204" pitchFamily="34" charset="0"/>
              <a:buChar char="•"/>
            </a:pPr>
            <a:r>
              <a:rPr lang="en-GB" sz="2800" b="0" i="0" u="none" strike="noStrike">
                <a:solidFill>
                  <a:schemeClr val="accent1"/>
                </a:solidFill>
                <a:effectLst/>
                <a:latin typeface="+mn-lt"/>
              </a:rPr>
              <a:t>Have you reviewed your charging and consumables approach against the April 2025 guidance?</a:t>
            </a:r>
          </a:p>
          <a:p>
            <a:pPr marL="342900" indent="-342900" algn="l" rtl="0" fontAlgn="base">
              <a:spcBef>
                <a:spcPts val="1200"/>
              </a:spcBef>
              <a:spcAft>
                <a:spcPts val="0"/>
              </a:spcAft>
              <a:buFont typeface="Arial" panose="020B0604020202020204" pitchFamily="34" charset="0"/>
              <a:buChar char="•"/>
            </a:pPr>
            <a:r>
              <a:rPr lang="en-GB" sz="2800" b="0" i="0" u="none" strike="noStrike">
                <a:solidFill>
                  <a:schemeClr val="accent1"/>
                </a:solidFill>
                <a:effectLst/>
                <a:latin typeface="+mn-lt"/>
              </a:rPr>
              <a:t>Do you have a regular audit process in place for your nursery?</a:t>
            </a:r>
          </a:p>
          <a:p>
            <a:pPr marL="342900" indent="-342900" algn="l" rtl="0" fontAlgn="base">
              <a:spcBef>
                <a:spcPts val="0"/>
              </a:spcBef>
              <a:spcAft>
                <a:spcPts val="1200"/>
              </a:spcAft>
              <a:buFont typeface="Arial" panose="020B0604020202020204" pitchFamily="34" charset="0"/>
              <a:buChar char="•"/>
            </a:pPr>
            <a:r>
              <a:rPr lang="en-GB" sz="2800" b="0" i="0" u="none" strike="noStrike">
                <a:solidFill>
                  <a:schemeClr val="accent1"/>
                </a:solidFill>
                <a:effectLst/>
                <a:latin typeface="+mn-lt"/>
              </a:rPr>
              <a:t>How do you ensure your charging practices are compliant and transparent?</a:t>
            </a:r>
          </a:p>
          <a:p>
            <a:pPr marL="342900" indent="-342900" algn="l" rtl="0" fontAlgn="base">
              <a:spcBef>
                <a:spcPts val="0"/>
              </a:spcBef>
              <a:spcAft>
                <a:spcPts val="1200"/>
              </a:spcAft>
              <a:buFont typeface="Arial" panose="020B0604020202020204" pitchFamily="34" charset="0"/>
              <a:buChar char="•"/>
            </a:pPr>
            <a:r>
              <a:rPr lang="en-GB" sz="2800" b="0" i="0" u="none" strike="noStrike">
                <a:solidFill>
                  <a:schemeClr val="accent1"/>
                </a:solidFill>
                <a:effectLst/>
                <a:latin typeface="+mn-lt"/>
              </a:rPr>
              <a:t>Could you confidently evidence that your offer is fully compliant and that alternatives are clearly available to families</a:t>
            </a:r>
            <a:endParaRPr lang="en-GB" sz="2800">
              <a:solidFill>
                <a:schemeClr val="accent1"/>
              </a:solidFill>
              <a:effectLst/>
              <a:highlight>
                <a:srgbClr val="FFFFFF"/>
              </a:highlight>
              <a:latin typeface="+mn-lt"/>
            </a:endParaRPr>
          </a:p>
          <a:p>
            <a:endParaRPr lang="en-GB">
              <a:solidFill>
                <a:schemeClr val="accent1"/>
              </a:solidFill>
            </a:endParaRPr>
          </a:p>
          <a:p>
            <a:endParaRPr lang="en-GB">
              <a:solidFill>
                <a:schemeClr val="accent1"/>
              </a:solidFill>
            </a:endParaRPr>
          </a:p>
          <a:p>
            <a:endParaRPr lang="en-GB"/>
          </a:p>
          <a:p>
            <a:endParaRPr lang="en-GB"/>
          </a:p>
          <a:p>
            <a:endParaRPr lang="en-GB"/>
          </a:p>
        </p:txBody>
      </p:sp>
      <p:sp>
        <p:nvSpPr>
          <p:cNvPr id="5" name="Subtitle 15">
            <a:extLst>
              <a:ext uri="{FF2B5EF4-FFF2-40B4-BE49-F238E27FC236}">
                <a16:creationId xmlns:a16="http://schemas.microsoft.com/office/drawing/2014/main" id="{ACD5FA2B-1A75-6324-3C92-B344BF4C4185}"/>
              </a:ext>
            </a:extLst>
          </p:cNvPr>
          <p:cNvSpPr txBox="1">
            <a:spLocks/>
          </p:cNvSpPr>
          <p:nvPr/>
        </p:nvSpPr>
        <p:spPr>
          <a:xfrm>
            <a:off x="800289" y="2121822"/>
            <a:ext cx="6901409" cy="3835918"/>
          </a:xfrm>
          <a:prstGeom prst="rect">
            <a:avLst/>
          </a:prstGeom>
        </p:spPr>
        <p:txBody>
          <a:bodyPr vert="horz" lIns="0" tIns="0" rIns="0" bIns="0" rtlCol="0">
            <a:noAutofit/>
          </a:bodyPr>
          <a:lstStyle>
            <a:lvl1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b="1" kern="1200">
                <a:solidFill>
                  <a:schemeClr val="accent1"/>
                </a:solidFill>
                <a:latin typeface="+mn-lt"/>
                <a:ea typeface="+mn-ea"/>
                <a:cs typeface="+mn-cs"/>
              </a:defRPr>
            </a:lvl1pPr>
            <a:lvl2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2pPr>
            <a:lvl3pPr marL="137160" indent="-13716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3pPr>
            <a:lvl4pPr marL="320040" indent="-18288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4pPr>
            <a:lvl5pPr marL="502920" indent="-18288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5pPr>
            <a:lvl6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None/>
              <a:defRPr sz="5300" kern="1200" cap="all" baseline="0">
                <a:solidFill>
                  <a:schemeClr val="tx1"/>
                </a:solidFill>
                <a:latin typeface="+mn-lt"/>
                <a:ea typeface="+mn-ea"/>
                <a:cs typeface="+mn-cs"/>
              </a:defRPr>
            </a:lvl6pPr>
            <a:lvl7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3000" kern="1200">
                <a:solidFill>
                  <a:schemeClr val="tx1"/>
                </a:solidFill>
                <a:latin typeface="+mn-lt"/>
                <a:ea typeface="+mn-ea"/>
                <a:cs typeface="+mn-cs"/>
              </a:defRPr>
            </a:lvl7pPr>
            <a:lvl8pPr marL="137160" indent="-201168" algn="l" defTabSz="914171" rtl="0" eaLnBrk="1" latinLnBrk="0" hangingPunct="1">
              <a:lnSpc>
                <a:spcPct val="100000"/>
              </a:lnSpc>
              <a:spcBef>
                <a:spcPts val="0"/>
              </a:spcBef>
              <a:spcAft>
                <a:spcPts val="0"/>
              </a:spcAft>
              <a:buClr>
                <a:schemeClr val="tx1"/>
              </a:buClr>
              <a:buFont typeface="+mj-lt"/>
              <a:buAutoNum type="arabicParenR"/>
              <a:defRPr sz="1100" kern="1200">
                <a:solidFill>
                  <a:schemeClr val="tx1"/>
                </a:solidFill>
                <a:latin typeface="+mn-lt"/>
                <a:ea typeface="+mn-ea"/>
                <a:cs typeface="+mn-cs"/>
              </a:defRPr>
            </a:lvl8pPr>
            <a:lvl9pPr marL="137160" indent="-201168" algn="l" defTabSz="914171" rtl="0" eaLnBrk="1" latinLnBrk="0" hangingPunct="1">
              <a:lnSpc>
                <a:spcPct val="100000"/>
              </a:lnSpc>
              <a:spcBef>
                <a:spcPts val="0"/>
              </a:spcBef>
              <a:spcAft>
                <a:spcPts val="0"/>
              </a:spcAft>
              <a:buClr>
                <a:schemeClr val="tx1"/>
              </a:buClr>
              <a:buFont typeface="+mj-lt"/>
              <a:buAutoNum type="alphaUcPeriod"/>
              <a:defRPr sz="1100" kern="1200">
                <a:solidFill>
                  <a:schemeClr val="tx1"/>
                </a:solidFill>
                <a:latin typeface="+mn-lt"/>
                <a:ea typeface="+mn-ea"/>
                <a:cs typeface="+mn-cs"/>
              </a:defRPr>
            </a:lvl9pPr>
          </a:lstStyle>
          <a:p>
            <a:pPr marL="285750" indent="-285750">
              <a:buFont typeface="Courier New" panose="02070309020205020404" pitchFamily="49" charset="0"/>
              <a:buChar char="o"/>
            </a:pPr>
            <a:endParaRPr lang="en-US" sz="2800"/>
          </a:p>
        </p:txBody>
      </p:sp>
      <p:sp>
        <p:nvSpPr>
          <p:cNvPr id="2" name="Freeform: Shape 5">
            <a:extLst>
              <a:ext uri="{FF2B5EF4-FFF2-40B4-BE49-F238E27FC236}">
                <a16:creationId xmlns:a16="http://schemas.microsoft.com/office/drawing/2014/main" id="{EABCA30B-8265-9F65-607E-6A5F77E22D79}"/>
              </a:ext>
            </a:extLst>
          </p:cNvPr>
          <p:cNvSpPr>
            <a:spLocks/>
          </p:cNvSpPr>
          <p:nvPr/>
        </p:nvSpPr>
        <p:spPr>
          <a:xfrm>
            <a:off x="8178800" y="1528174"/>
            <a:ext cx="4010025" cy="5329826"/>
          </a:xfrm>
          <a:custGeom>
            <a:avLst/>
            <a:gdLst>
              <a:gd name="connsiteX0" fmla="*/ 4010025 w 4010025"/>
              <a:gd name="connsiteY0" fmla="*/ 0 h 5329826"/>
              <a:gd name="connsiteX1" fmla="*/ 4010025 w 4010025"/>
              <a:gd name="connsiteY1" fmla="*/ 3345850 h 5329826"/>
              <a:gd name="connsiteX2" fmla="*/ 3796708 w 4010025"/>
              <a:gd name="connsiteY2" fmla="*/ 3378407 h 5329826"/>
              <a:gd name="connsiteX3" fmla="*/ 1994352 w 4010025"/>
              <a:gd name="connsiteY3" fmla="*/ 5226396 h 5329826"/>
              <a:gd name="connsiteX4" fmla="*/ 1980556 w 4010025"/>
              <a:gd name="connsiteY4" fmla="*/ 5329826 h 5329826"/>
              <a:gd name="connsiteX5" fmla="*/ 140603 w 4010025"/>
              <a:gd name="connsiteY5" fmla="*/ 5329826 h 5329826"/>
              <a:gd name="connsiteX6" fmla="*/ 76288 w 4010025"/>
              <a:gd name="connsiteY6" fmla="*/ 5062497 h 5329826"/>
              <a:gd name="connsiteX7" fmla="*/ 0 w 4010025"/>
              <a:gd name="connsiteY7" fmla="*/ 4255399 h 5329826"/>
              <a:gd name="connsiteX8" fmla="*/ 3827618 w 4010025"/>
              <a:gd name="connsiteY8" fmla="*/ 13871 h 5329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10025" h="5329826">
                <a:moveTo>
                  <a:pt x="4010025" y="0"/>
                </a:moveTo>
                <a:lnTo>
                  <a:pt x="4010025" y="3345850"/>
                </a:lnTo>
                <a:lnTo>
                  <a:pt x="3796708" y="3378407"/>
                </a:lnTo>
                <a:cubicBezTo>
                  <a:pt x="2878724" y="3566254"/>
                  <a:pt x="2159751" y="4300437"/>
                  <a:pt x="1994352" y="5226396"/>
                </a:cubicBezTo>
                <a:lnTo>
                  <a:pt x="1980556" y="5329826"/>
                </a:lnTo>
                <a:lnTo>
                  <a:pt x="140603" y="5329826"/>
                </a:lnTo>
                <a:lnTo>
                  <a:pt x="76288" y="5062497"/>
                </a:lnTo>
                <a:cubicBezTo>
                  <a:pt x="26215" y="4801156"/>
                  <a:pt x="0" y="4531339"/>
                  <a:pt x="0" y="4255399"/>
                </a:cubicBezTo>
                <a:cubicBezTo>
                  <a:pt x="0" y="2047878"/>
                  <a:pt x="1677701" y="232206"/>
                  <a:pt x="3827618" y="13871"/>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02794248"/>
      </p:ext>
    </p:extLst>
  </p:cSld>
  <p:clrMapOvr>
    <a:masterClrMapping/>
  </p:clrMapOvr>
  <p:transition advTm="56242">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a:extLst>
              <a:ext uri="{FF2B5EF4-FFF2-40B4-BE49-F238E27FC236}">
                <a16:creationId xmlns:a16="http://schemas.microsoft.com/office/drawing/2014/main" id="{702D1B69-1188-4D43-9D52-1A7C2F407C09}"/>
              </a:ext>
            </a:extLst>
          </p:cNvPr>
          <p:cNvSpPr>
            <a:spLocks/>
          </p:cNvSpPr>
          <p:nvPr/>
        </p:nvSpPr>
        <p:spPr>
          <a:xfrm>
            <a:off x="5208270" y="1096010"/>
            <a:ext cx="6980555" cy="5761990"/>
          </a:xfrm>
          <a:custGeom>
            <a:avLst/>
            <a:gdLst/>
            <a:ahLst/>
            <a:cxnLst/>
            <a:rect l="l" t="t" r="r" b="b"/>
            <a:pathLst>
              <a:path w="6980555" h="5761990">
                <a:moveTo>
                  <a:pt x="5767832" y="0"/>
                </a:moveTo>
                <a:lnTo>
                  <a:pt x="0" y="5761431"/>
                </a:lnTo>
                <a:lnTo>
                  <a:pt x="6980097" y="5761431"/>
                </a:lnTo>
                <a:lnTo>
                  <a:pt x="6980097" y="3224860"/>
                </a:lnTo>
                <a:lnTo>
                  <a:pt x="5767832" y="4434649"/>
                </a:lnTo>
                <a:lnTo>
                  <a:pt x="5767832" y="0"/>
                </a:lnTo>
                <a:close/>
              </a:path>
            </a:pathLst>
          </a:custGeom>
          <a:solidFill>
            <a:schemeClr val="accent1"/>
          </a:solidFill>
        </p:spPr>
        <p:txBody>
          <a:bodyPr wrap="square" lIns="0" tIns="0" rIns="0" bIns="0" rtlCol="0"/>
          <a:lstStyle/>
          <a:p>
            <a:pPr marL="0" marR="0" lvl="0" indent="0" algn="l" defTabSz="91424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000"/>
              </a:solidFill>
              <a:effectLst/>
              <a:uLnTx/>
              <a:uFillTx/>
              <a:latin typeface="Arial" panose="020B0604020202020204"/>
              <a:ea typeface="+mn-ea"/>
              <a:cs typeface="+mn-cs"/>
            </a:endParaRPr>
          </a:p>
        </p:txBody>
      </p:sp>
      <p:pic>
        <p:nvPicPr>
          <p:cNvPr id="2" name="Picture 1" descr="A logo for a childcare company&#10;&#10;Description automatically generated">
            <a:extLst>
              <a:ext uri="{FF2B5EF4-FFF2-40B4-BE49-F238E27FC236}">
                <a16:creationId xmlns:a16="http://schemas.microsoft.com/office/drawing/2014/main" id="{1A7592AE-3E08-7B57-7BF0-752460C0E82A}"/>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r="5120" b="26297"/>
          <a:stretch/>
        </p:blipFill>
        <p:spPr>
          <a:xfrm>
            <a:off x="8317186" y="393796"/>
            <a:ext cx="1370443" cy="893976"/>
          </a:xfrm>
          <a:prstGeom prst="rect">
            <a:avLst/>
          </a:prstGeom>
        </p:spPr>
      </p:pic>
      <p:pic>
        <p:nvPicPr>
          <p:cNvPr id="3" name="Picture 2" descr="A white surface with black dots&#10;&#10;AI-generated content may be incorrect.">
            <a:extLst>
              <a:ext uri="{FF2B5EF4-FFF2-40B4-BE49-F238E27FC236}">
                <a16:creationId xmlns:a16="http://schemas.microsoft.com/office/drawing/2014/main" id="{157ED723-CBA9-2AD3-CC87-9EE2D6E4DD88}"/>
              </a:ext>
            </a:extLst>
          </p:cNvPr>
          <p:cNvPicPr>
            <a:picLocks noChangeAspect="1"/>
          </p:cNvPicPr>
          <p:nvPr/>
        </p:nvPicPr>
        <p:blipFill>
          <a:blip r:embed="rId6"/>
          <a:stretch>
            <a:fillRect/>
          </a:stretch>
        </p:blipFill>
        <p:spPr>
          <a:xfrm>
            <a:off x="96285" y="130874"/>
            <a:ext cx="1476804" cy="1581150"/>
          </a:xfrm>
          <a:prstGeom prst="rect">
            <a:avLst/>
          </a:prstGeom>
        </p:spPr>
      </p:pic>
    </p:spTree>
    <p:custDataLst>
      <p:custData r:id="rId1"/>
      <p:custData r:id="rId2"/>
    </p:custDataLst>
    <p:extLst>
      <p:ext uri="{BB962C8B-B14F-4D97-AF65-F5344CB8AC3E}">
        <p14:creationId xmlns:p14="http://schemas.microsoft.com/office/powerpoint/2010/main" val="3678026876"/>
      </p:ext>
    </p:extLst>
  </p:cSld>
  <p:clrMapOvr>
    <a:masterClrMapping/>
  </p:clrMapOvr>
  <p:transition advTm="62074">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23118E4-D85C-41F5-8741-9E37EA69B62D}"/>
              </a:ext>
            </a:extLst>
          </p:cNvPr>
          <p:cNvSpPr>
            <a:spLocks noGrp="1"/>
          </p:cNvSpPr>
          <p:nvPr>
            <p:ph type="title"/>
          </p:nvPr>
        </p:nvSpPr>
        <p:spPr/>
        <p:txBody>
          <a:bodyPr/>
          <a:lstStyle/>
          <a:p>
            <a:r>
              <a:rPr lang="en-US"/>
              <a:t>Agenda</a:t>
            </a:r>
          </a:p>
        </p:txBody>
      </p:sp>
      <p:sp>
        <p:nvSpPr>
          <p:cNvPr id="3" name="Freeform: Shape 2">
            <a:extLst>
              <a:ext uri="{FF2B5EF4-FFF2-40B4-BE49-F238E27FC236}">
                <a16:creationId xmlns:a16="http://schemas.microsoft.com/office/drawing/2014/main" id="{FBEFE491-CD88-E89B-ECED-12C9A6784E5D}"/>
              </a:ext>
            </a:extLst>
          </p:cNvPr>
          <p:cNvSpPr>
            <a:spLocks/>
          </p:cNvSpPr>
          <p:nvPr/>
        </p:nvSpPr>
        <p:spPr>
          <a:xfrm>
            <a:off x="0" y="0"/>
            <a:ext cx="6158369" cy="6858000"/>
          </a:xfrm>
          <a:custGeom>
            <a:avLst/>
            <a:gdLst>
              <a:gd name="connsiteX0" fmla="*/ 0 w 6207241"/>
              <a:gd name="connsiteY0" fmla="*/ 0 h 6912424"/>
              <a:gd name="connsiteX1" fmla="*/ 4562528 w 6207241"/>
              <a:gd name="connsiteY1" fmla="*/ 0 h 6912424"/>
              <a:gd name="connsiteX2" fmla="*/ 4671799 w 6207241"/>
              <a:gd name="connsiteY2" fmla="*/ 88113 h 6912424"/>
              <a:gd name="connsiteX3" fmla="*/ 6207241 w 6207241"/>
              <a:gd name="connsiteY3" fmla="*/ 3429000 h 6912424"/>
              <a:gd name="connsiteX4" fmla="*/ 4512406 w 6207241"/>
              <a:gd name="connsiteY4" fmla="*/ 6898418 h 6912424"/>
              <a:gd name="connsiteX5" fmla="*/ 4493211 w 6207241"/>
              <a:gd name="connsiteY5" fmla="*/ 6912424 h 6912424"/>
              <a:gd name="connsiteX6" fmla="*/ 0 w 6207241"/>
              <a:gd name="connsiteY6" fmla="*/ 6912424 h 6912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07241" h="6912424">
                <a:moveTo>
                  <a:pt x="0" y="0"/>
                </a:moveTo>
                <a:lnTo>
                  <a:pt x="4562528" y="0"/>
                </a:lnTo>
                <a:lnTo>
                  <a:pt x="4671799" y="88113"/>
                </a:lnTo>
                <a:cubicBezTo>
                  <a:pt x="5609532" y="882215"/>
                  <a:pt x="6207241" y="2083983"/>
                  <a:pt x="6207241" y="3429000"/>
                </a:cubicBezTo>
                <a:cubicBezTo>
                  <a:pt x="6207241" y="4848741"/>
                  <a:pt x="5541275" y="6108873"/>
                  <a:pt x="4512406" y="6898418"/>
                </a:cubicBezTo>
                <a:lnTo>
                  <a:pt x="4493211" y="6912424"/>
                </a:lnTo>
                <a:lnTo>
                  <a:pt x="0" y="691242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2011680" rtlCol="0" anchor="ctr"/>
          <a:lstStyle/>
          <a:p>
            <a:pPr lvl="0"/>
            <a:r>
              <a:rPr lang="en-US" sz="2749">
                <a:solidFill>
                  <a:schemeClr val="bg1"/>
                </a:solidFill>
              </a:rPr>
              <a:t>Agenda</a:t>
            </a:r>
          </a:p>
        </p:txBody>
      </p:sp>
      <p:grpSp>
        <p:nvGrpSpPr>
          <p:cNvPr id="4" name="Group 3">
            <a:extLst>
              <a:ext uri="{FF2B5EF4-FFF2-40B4-BE49-F238E27FC236}">
                <a16:creationId xmlns:a16="http://schemas.microsoft.com/office/drawing/2014/main" id="{9FB0873A-1981-C1D7-C59E-C998062D9BCC}"/>
              </a:ext>
            </a:extLst>
          </p:cNvPr>
          <p:cNvGrpSpPr>
            <a:grpSpLocks/>
          </p:cNvGrpSpPr>
          <p:nvPr/>
        </p:nvGrpSpPr>
        <p:grpSpPr>
          <a:xfrm>
            <a:off x="5450155" y="1304242"/>
            <a:ext cx="6211620" cy="380901"/>
            <a:chOff x="4986605" y="1304242"/>
            <a:chExt cx="6211620" cy="380901"/>
          </a:xfrm>
        </p:grpSpPr>
        <p:sp>
          <p:nvSpPr>
            <p:cNvPr id="6" name="Shape 766">
              <a:extLst>
                <a:ext uri="{FF2B5EF4-FFF2-40B4-BE49-F238E27FC236}">
                  <a16:creationId xmlns:a16="http://schemas.microsoft.com/office/drawing/2014/main" id="{20F641E2-B54C-408C-9D88-1DD10B694B59}"/>
                </a:ext>
              </a:extLst>
            </p:cNvPr>
            <p:cNvSpPr/>
            <p:nvPr/>
          </p:nvSpPr>
          <p:spPr>
            <a:xfrm>
              <a:off x="4986605" y="1304242"/>
              <a:ext cx="380901" cy="380901"/>
            </a:xfrm>
            <a:prstGeom prst="ellipse">
              <a:avLst/>
            </a:prstGeom>
            <a:solidFill>
              <a:schemeClr val="accent2"/>
            </a:solidFill>
            <a:ln w="12700">
              <a:solidFill>
                <a:schemeClr val="accent1"/>
              </a:solidFill>
              <a:miter lim="400000"/>
            </a:ln>
          </p:spPr>
          <p:txBody>
            <a:bodyPr lIns="0" tIns="0" rIns="0" bIns="0" anchor="ctr"/>
            <a:lstStyle/>
            <a:p>
              <a:pPr algn="ctr">
                <a:defRPr sz="3200">
                  <a:solidFill>
                    <a:srgbClr val="FFFFFF"/>
                  </a:solidFill>
                </a:defRPr>
              </a:pPr>
              <a:r>
                <a:rPr lang="en-US" sz="1600" b="1"/>
                <a:t>1</a:t>
              </a:r>
              <a:endParaRPr sz="1600" b="1"/>
            </a:p>
          </p:txBody>
        </p:sp>
        <p:sp>
          <p:nvSpPr>
            <p:cNvPr id="7" name="Rectangle 6">
              <a:extLst>
                <a:ext uri="{FF2B5EF4-FFF2-40B4-BE49-F238E27FC236}">
                  <a16:creationId xmlns:a16="http://schemas.microsoft.com/office/drawing/2014/main" id="{220456D0-ADC5-4EF9-AACF-F50879308B23}"/>
                </a:ext>
              </a:extLst>
            </p:cNvPr>
            <p:cNvSpPr/>
            <p:nvPr/>
          </p:nvSpPr>
          <p:spPr>
            <a:xfrm>
              <a:off x="5595117" y="1386970"/>
              <a:ext cx="5603108" cy="215444"/>
            </a:xfrm>
            <a:prstGeom prst="rect">
              <a:avLst/>
            </a:prstGeom>
          </p:spPr>
          <p:txBody>
            <a:bodyPr wrap="square" lIns="0" tIns="0" rIns="0" bIns="0" anchor="ctr">
              <a:spAutoFit/>
            </a:bodyPr>
            <a:lstStyle/>
            <a:p>
              <a:pPr algn="l"/>
              <a:r>
                <a:rPr lang="en-US" sz="1400" dirty="0">
                  <a:cs typeface="Century Gothic"/>
                </a:rPr>
                <a:t>Understanding Statutory  Guidance </a:t>
              </a:r>
            </a:p>
          </p:txBody>
        </p:sp>
      </p:grpSp>
      <p:grpSp>
        <p:nvGrpSpPr>
          <p:cNvPr id="8" name="Group 7">
            <a:extLst>
              <a:ext uri="{FF2B5EF4-FFF2-40B4-BE49-F238E27FC236}">
                <a16:creationId xmlns:a16="http://schemas.microsoft.com/office/drawing/2014/main" id="{54183230-46F0-8E5B-F1C6-7BAFB2302229}"/>
              </a:ext>
            </a:extLst>
          </p:cNvPr>
          <p:cNvGrpSpPr>
            <a:grpSpLocks/>
          </p:cNvGrpSpPr>
          <p:nvPr/>
        </p:nvGrpSpPr>
        <p:grpSpPr>
          <a:xfrm>
            <a:off x="5450155" y="5172857"/>
            <a:ext cx="6211620" cy="380901"/>
            <a:chOff x="4986605" y="5172857"/>
            <a:chExt cx="6211620" cy="380901"/>
          </a:xfrm>
        </p:grpSpPr>
        <p:sp>
          <p:nvSpPr>
            <p:cNvPr id="9" name="Rectangle 8">
              <a:extLst>
                <a:ext uri="{FF2B5EF4-FFF2-40B4-BE49-F238E27FC236}">
                  <a16:creationId xmlns:a16="http://schemas.microsoft.com/office/drawing/2014/main" id="{92803576-8208-9D2E-EED2-45A76864D47E}"/>
                </a:ext>
              </a:extLst>
            </p:cNvPr>
            <p:cNvSpPr/>
            <p:nvPr/>
          </p:nvSpPr>
          <p:spPr>
            <a:xfrm>
              <a:off x="5595117" y="5255585"/>
              <a:ext cx="5603108" cy="215444"/>
            </a:xfrm>
            <a:prstGeom prst="rect">
              <a:avLst/>
            </a:prstGeom>
          </p:spPr>
          <p:txBody>
            <a:bodyPr wrap="square" lIns="0" tIns="0" rIns="0" bIns="0" anchor="ctr">
              <a:spAutoFit/>
            </a:bodyPr>
            <a:lstStyle/>
            <a:p>
              <a:pPr algn="l"/>
              <a:r>
                <a:rPr lang="en-US" sz="1400">
                  <a:cs typeface="Century Gothic"/>
                </a:rPr>
                <a:t>Monitoring and Reviewing Charging Practices</a:t>
              </a:r>
            </a:p>
          </p:txBody>
        </p:sp>
        <p:sp>
          <p:nvSpPr>
            <p:cNvPr id="10" name="Shape 766">
              <a:extLst>
                <a:ext uri="{FF2B5EF4-FFF2-40B4-BE49-F238E27FC236}">
                  <a16:creationId xmlns:a16="http://schemas.microsoft.com/office/drawing/2014/main" id="{671594E6-14C5-B045-8B75-7A3AE4F7415D}"/>
                </a:ext>
              </a:extLst>
            </p:cNvPr>
            <p:cNvSpPr/>
            <p:nvPr/>
          </p:nvSpPr>
          <p:spPr>
            <a:xfrm>
              <a:off x="4986605" y="5172857"/>
              <a:ext cx="380901" cy="380901"/>
            </a:xfrm>
            <a:prstGeom prst="ellipse">
              <a:avLst/>
            </a:prstGeom>
            <a:solidFill>
              <a:schemeClr val="accent2"/>
            </a:solidFill>
            <a:ln w="12700">
              <a:solidFill>
                <a:schemeClr val="accent1"/>
              </a:solidFill>
              <a:miter lim="400000"/>
            </a:ln>
          </p:spPr>
          <p:txBody>
            <a:bodyPr lIns="0" tIns="0" rIns="0" bIns="0" anchor="ctr"/>
            <a:lstStyle/>
            <a:p>
              <a:pPr algn="ctr">
                <a:defRPr sz="3200">
                  <a:solidFill>
                    <a:srgbClr val="FFFFFF"/>
                  </a:solidFill>
                </a:defRPr>
              </a:pPr>
              <a:r>
                <a:rPr lang="en-US" sz="1600" b="1"/>
                <a:t>5</a:t>
              </a:r>
              <a:endParaRPr sz="1600" b="1"/>
            </a:p>
          </p:txBody>
        </p:sp>
      </p:grpSp>
      <p:grpSp>
        <p:nvGrpSpPr>
          <p:cNvPr id="11" name="Group 10">
            <a:extLst>
              <a:ext uri="{FF2B5EF4-FFF2-40B4-BE49-F238E27FC236}">
                <a16:creationId xmlns:a16="http://schemas.microsoft.com/office/drawing/2014/main" id="{A488C497-5A8E-8F15-8E5A-3A629DB9C55E}"/>
              </a:ext>
            </a:extLst>
          </p:cNvPr>
          <p:cNvGrpSpPr>
            <a:grpSpLocks/>
          </p:cNvGrpSpPr>
          <p:nvPr/>
        </p:nvGrpSpPr>
        <p:grpSpPr>
          <a:xfrm>
            <a:off x="5815524" y="4205704"/>
            <a:ext cx="5846252" cy="380901"/>
            <a:chOff x="5478974" y="4205704"/>
            <a:chExt cx="5846252" cy="380901"/>
          </a:xfrm>
        </p:grpSpPr>
        <p:sp>
          <p:nvSpPr>
            <p:cNvPr id="12" name="Shape 766">
              <a:extLst>
                <a:ext uri="{FF2B5EF4-FFF2-40B4-BE49-F238E27FC236}">
                  <a16:creationId xmlns:a16="http://schemas.microsoft.com/office/drawing/2014/main" id="{E0EBE9B2-44BE-91F0-D229-F16661B69D79}"/>
                </a:ext>
              </a:extLst>
            </p:cNvPr>
            <p:cNvSpPr/>
            <p:nvPr/>
          </p:nvSpPr>
          <p:spPr>
            <a:xfrm>
              <a:off x="5478974" y="4205704"/>
              <a:ext cx="380901" cy="380901"/>
            </a:xfrm>
            <a:prstGeom prst="ellipse">
              <a:avLst/>
            </a:prstGeom>
            <a:solidFill>
              <a:schemeClr val="accent2"/>
            </a:solidFill>
            <a:ln w="12700">
              <a:solidFill>
                <a:schemeClr val="accent1"/>
              </a:solidFill>
              <a:miter lim="400000"/>
            </a:ln>
          </p:spPr>
          <p:txBody>
            <a:bodyPr lIns="0" tIns="0" rIns="0" bIns="0" anchor="ctr"/>
            <a:lstStyle/>
            <a:p>
              <a:pPr algn="ctr">
                <a:defRPr sz="3200">
                  <a:solidFill>
                    <a:srgbClr val="FFFFFF"/>
                  </a:solidFill>
                </a:defRPr>
              </a:pPr>
              <a:r>
                <a:rPr lang="en-US" sz="1600" b="1"/>
                <a:t>4</a:t>
              </a:r>
              <a:endParaRPr sz="1600" b="1"/>
            </a:p>
          </p:txBody>
        </p:sp>
        <p:sp>
          <p:nvSpPr>
            <p:cNvPr id="13" name="Rectangle 12">
              <a:extLst>
                <a:ext uri="{FF2B5EF4-FFF2-40B4-BE49-F238E27FC236}">
                  <a16:creationId xmlns:a16="http://schemas.microsoft.com/office/drawing/2014/main" id="{B0B37095-1530-A4F4-5EAF-F72DF6AED829}"/>
                </a:ext>
              </a:extLst>
            </p:cNvPr>
            <p:cNvSpPr/>
            <p:nvPr/>
          </p:nvSpPr>
          <p:spPr>
            <a:xfrm>
              <a:off x="6087486" y="4288432"/>
              <a:ext cx="5237740" cy="215444"/>
            </a:xfrm>
            <a:prstGeom prst="rect">
              <a:avLst/>
            </a:prstGeom>
          </p:spPr>
          <p:txBody>
            <a:bodyPr wrap="square" lIns="0" tIns="0" rIns="0" bIns="0" anchor="ctr">
              <a:spAutoFit/>
            </a:bodyPr>
            <a:lstStyle/>
            <a:p>
              <a:pPr algn="l"/>
              <a:r>
                <a:rPr lang="en-US" sz="1400" dirty="0">
                  <a:cs typeface="Century Gothic"/>
                </a:rPr>
                <a:t>Developing Fair and Transparent Charging Structures </a:t>
              </a:r>
            </a:p>
          </p:txBody>
        </p:sp>
      </p:grpSp>
      <p:grpSp>
        <p:nvGrpSpPr>
          <p:cNvPr id="14" name="Group 13">
            <a:extLst>
              <a:ext uri="{FF2B5EF4-FFF2-40B4-BE49-F238E27FC236}">
                <a16:creationId xmlns:a16="http://schemas.microsoft.com/office/drawing/2014/main" id="{402549F2-618F-4C5F-4A3B-FDE83A1F118B}"/>
              </a:ext>
            </a:extLst>
          </p:cNvPr>
          <p:cNvGrpSpPr>
            <a:grpSpLocks/>
          </p:cNvGrpSpPr>
          <p:nvPr/>
        </p:nvGrpSpPr>
        <p:grpSpPr>
          <a:xfrm>
            <a:off x="5815523" y="2274002"/>
            <a:ext cx="5846252" cy="380901"/>
            <a:chOff x="5478974" y="2271396"/>
            <a:chExt cx="5846252" cy="380901"/>
          </a:xfrm>
        </p:grpSpPr>
        <p:sp>
          <p:nvSpPr>
            <p:cNvPr id="15" name="Rectangle 14">
              <a:extLst>
                <a:ext uri="{FF2B5EF4-FFF2-40B4-BE49-F238E27FC236}">
                  <a16:creationId xmlns:a16="http://schemas.microsoft.com/office/drawing/2014/main" id="{C4488BF6-9E41-3153-FAFA-6FD8B48BB246}"/>
                </a:ext>
              </a:extLst>
            </p:cNvPr>
            <p:cNvSpPr/>
            <p:nvPr/>
          </p:nvSpPr>
          <p:spPr>
            <a:xfrm>
              <a:off x="6087486" y="2354124"/>
              <a:ext cx="5237740" cy="215444"/>
            </a:xfrm>
            <a:prstGeom prst="rect">
              <a:avLst/>
            </a:prstGeom>
          </p:spPr>
          <p:txBody>
            <a:bodyPr wrap="square" lIns="0" tIns="0" rIns="0" bIns="0" anchor="ctr">
              <a:spAutoFit/>
            </a:bodyPr>
            <a:lstStyle/>
            <a:p>
              <a:pPr algn="l"/>
              <a:r>
                <a:rPr lang="en-US" sz="1400">
                  <a:cs typeface="Century Gothic"/>
                </a:rPr>
                <a:t>Invoicing Best Practices</a:t>
              </a:r>
            </a:p>
          </p:txBody>
        </p:sp>
        <p:sp>
          <p:nvSpPr>
            <p:cNvPr id="16" name="Shape 766">
              <a:extLst>
                <a:ext uri="{FF2B5EF4-FFF2-40B4-BE49-F238E27FC236}">
                  <a16:creationId xmlns:a16="http://schemas.microsoft.com/office/drawing/2014/main" id="{3AFD7FB4-DC67-E0EE-2F44-20C8EBE389C6}"/>
                </a:ext>
              </a:extLst>
            </p:cNvPr>
            <p:cNvSpPr/>
            <p:nvPr/>
          </p:nvSpPr>
          <p:spPr>
            <a:xfrm>
              <a:off x="5478974" y="2271396"/>
              <a:ext cx="380901" cy="380901"/>
            </a:xfrm>
            <a:prstGeom prst="ellipse">
              <a:avLst/>
            </a:prstGeom>
            <a:solidFill>
              <a:schemeClr val="accent2"/>
            </a:solidFill>
            <a:ln w="12700">
              <a:solidFill>
                <a:schemeClr val="accent1"/>
              </a:solidFill>
              <a:miter lim="400000"/>
            </a:ln>
          </p:spPr>
          <p:txBody>
            <a:bodyPr lIns="0" tIns="0" rIns="0" bIns="0" anchor="ctr"/>
            <a:lstStyle/>
            <a:p>
              <a:pPr algn="ctr">
                <a:defRPr sz="3200">
                  <a:solidFill>
                    <a:srgbClr val="FFFFFF"/>
                  </a:solidFill>
                </a:defRPr>
              </a:pPr>
              <a:r>
                <a:rPr lang="en-US" sz="1600" b="1"/>
                <a:t>2</a:t>
              </a:r>
              <a:endParaRPr sz="1600" b="1"/>
            </a:p>
          </p:txBody>
        </p:sp>
      </p:grpSp>
      <p:grpSp>
        <p:nvGrpSpPr>
          <p:cNvPr id="17" name="Group 16">
            <a:extLst>
              <a:ext uri="{FF2B5EF4-FFF2-40B4-BE49-F238E27FC236}">
                <a16:creationId xmlns:a16="http://schemas.microsoft.com/office/drawing/2014/main" id="{8DC04985-C30D-9CEC-A5F1-231BB41C47E2}"/>
              </a:ext>
            </a:extLst>
          </p:cNvPr>
          <p:cNvGrpSpPr>
            <a:grpSpLocks/>
          </p:cNvGrpSpPr>
          <p:nvPr/>
        </p:nvGrpSpPr>
        <p:grpSpPr>
          <a:xfrm>
            <a:off x="5931667" y="3238550"/>
            <a:ext cx="5730108" cy="380901"/>
            <a:chOff x="5595117" y="3238550"/>
            <a:chExt cx="5730108" cy="380901"/>
          </a:xfrm>
        </p:grpSpPr>
        <p:sp>
          <p:nvSpPr>
            <p:cNvPr id="18" name="Rectangle 17">
              <a:extLst>
                <a:ext uri="{FF2B5EF4-FFF2-40B4-BE49-F238E27FC236}">
                  <a16:creationId xmlns:a16="http://schemas.microsoft.com/office/drawing/2014/main" id="{A2EB6C80-4A74-CDFD-5762-68C1D0918E8A}"/>
                </a:ext>
              </a:extLst>
            </p:cNvPr>
            <p:cNvSpPr/>
            <p:nvPr/>
          </p:nvSpPr>
          <p:spPr>
            <a:xfrm>
              <a:off x="6203628" y="3321278"/>
              <a:ext cx="5121597" cy="215444"/>
            </a:xfrm>
            <a:prstGeom prst="rect">
              <a:avLst/>
            </a:prstGeom>
          </p:spPr>
          <p:txBody>
            <a:bodyPr wrap="square" lIns="0" tIns="0" rIns="0" bIns="0" anchor="ctr">
              <a:spAutoFit/>
            </a:bodyPr>
            <a:lstStyle/>
            <a:p>
              <a:pPr algn="l"/>
              <a:r>
                <a:rPr lang="en-US" sz="1400">
                  <a:cs typeface="Century Gothic"/>
                </a:rPr>
                <a:t>Defining Consumables vs. Equipment and Resources </a:t>
              </a:r>
            </a:p>
          </p:txBody>
        </p:sp>
        <p:sp>
          <p:nvSpPr>
            <p:cNvPr id="19" name="Shape 766">
              <a:extLst>
                <a:ext uri="{FF2B5EF4-FFF2-40B4-BE49-F238E27FC236}">
                  <a16:creationId xmlns:a16="http://schemas.microsoft.com/office/drawing/2014/main" id="{642C674F-8533-6E37-6406-295FBF933BDE}"/>
                </a:ext>
              </a:extLst>
            </p:cNvPr>
            <p:cNvSpPr/>
            <p:nvPr/>
          </p:nvSpPr>
          <p:spPr>
            <a:xfrm>
              <a:off x="5595117" y="3238550"/>
              <a:ext cx="380901" cy="380901"/>
            </a:xfrm>
            <a:prstGeom prst="ellipse">
              <a:avLst/>
            </a:prstGeom>
            <a:solidFill>
              <a:schemeClr val="accent2"/>
            </a:solidFill>
            <a:ln w="12700">
              <a:solidFill>
                <a:schemeClr val="accent1"/>
              </a:solidFill>
              <a:miter lim="400000"/>
            </a:ln>
          </p:spPr>
          <p:txBody>
            <a:bodyPr lIns="0" tIns="0" rIns="0" bIns="0" anchor="ctr"/>
            <a:lstStyle/>
            <a:p>
              <a:pPr algn="ctr">
                <a:defRPr sz="3200">
                  <a:solidFill>
                    <a:srgbClr val="FFFFFF"/>
                  </a:solidFill>
                </a:defRPr>
              </a:pPr>
              <a:r>
                <a:rPr lang="en-US" sz="1600" b="1"/>
                <a:t>3</a:t>
              </a:r>
              <a:endParaRPr sz="1600" b="1"/>
            </a:p>
          </p:txBody>
        </p:sp>
      </p:grpSp>
    </p:spTree>
    <p:custDataLst>
      <p:tags r:id="rId1"/>
    </p:custDataLst>
    <p:extLst>
      <p:ext uri="{BB962C8B-B14F-4D97-AF65-F5344CB8AC3E}">
        <p14:creationId xmlns:p14="http://schemas.microsoft.com/office/powerpoint/2010/main" val="2581961204"/>
      </p:ext>
    </p:extLst>
  </p:cSld>
  <p:clrMapOvr>
    <a:masterClrMapping/>
  </p:clrMapOvr>
  <p:transition advTm="54311">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50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par>
                                <p:cTn id="11" presetID="10" presetClass="entr" presetSubtype="0" fill="hold" nodeType="withEffect">
                                  <p:stCondLst>
                                    <p:cond delay="75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500"/>
                                        <p:tgtEl>
                                          <p:spTgt spid="17"/>
                                        </p:tgtEl>
                                      </p:cBhvr>
                                    </p:animEffect>
                                  </p:childTnLst>
                                </p:cTn>
                              </p:par>
                              <p:par>
                                <p:cTn id="14" presetID="10" presetClass="entr" presetSubtype="0" fill="hold" nodeType="withEffect">
                                  <p:stCondLst>
                                    <p:cond delay="100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500"/>
                                        <p:tgtEl>
                                          <p:spTgt spid="11"/>
                                        </p:tgtEl>
                                      </p:cBhvr>
                                    </p:animEffect>
                                  </p:childTnLst>
                                </p:cTn>
                              </p:par>
                              <p:par>
                                <p:cTn id="17" presetID="10" presetClass="entr" presetSubtype="0" fill="hold" nodeType="withEffect">
                                  <p:stCondLst>
                                    <p:cond delay="125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8B6976F-8F7C-43C6-B446-689C2AC702FA}"/>
              </a:ext>
            </a:extLst>
          </p:cNvPr>
          <p:cNvSpPr>
            <a:spLocks noGrp="1"/>
          </p:cNvSpPr>
          <p:nvPr>
            <p:ph type="title"/>
          </p:nvPr>
        </p:nvSpPr>
        <p:spPr/>
        <p:txBody>
          <a:bodyPr/>
          <a:lstStyle/>
          <a:p>
            <a:r>
              <a:rPr lang="en-US" dirty="0"/>
              <a:t>Understanding Statutory Guidance</a:t>
            </a:r>
          </a:p>
        </p:txBody>
      </p:sp>
      <p:sp>
        <p:nvSpPr>
          <p:cNvPr id="8" name="Subtitle 7">
            <a:extLst>
              <a:ext uri="{FF2B5EF4-FFF2-40B4-BE49-F238E27FC236}">
                <a16:creationId xmlns:a16="http://schemas.microsoft.com/office/drawing/2014/main" id="{E8495A2E-E911-4FBC-9278-A530C001EE8C}"/>
              </a:ext>
            </a:extLst>
          </p:cNvPr>
          <p:cNvSpPr>
            <a:spLocks noGrp="1"/>
          </p:cNvSpPr>
          <p:nvPr>
            <p:ph type="subTitle" idx="14"/>
          </p:nvPr>
        </p:nvSpPr>
        <p:spPr/>
        <p:txBody>
          <a:bodyPr/>
          <a:lstStyle/>
          <a:p>
            <a:r>
              <a:rPr lang="en-US"/>
              <a:t>Background</a:t>
            </a:r>
          </a:p>
        </p:txBody>
      </p:sp>
      <p:sp>
        <p:nvSpPr>
          <p:cNvPr id="6" name="Freeform: Shape 5">
            <a:extLst>
              <a:ext uri="{FF2B5EF4-FFF2-40B4-BE49-F238E27FC236}">
                <a16:creationId xmlns:a16="http://schemas.microsoft.com/office/drawing/2014/main" id="{08DAFB5A-5CCA-4BEE-B527-04A5B10B5021}"/>
              </a:ext>
            </a:extLst>
          </p:cNvPr>
          <p:cNvSpPr>
            <a:spLocks/>
          </p:cNvSpPr>
          <p:nvPr/>
        </p:nvSpPr>
        <p:spPr>
          <a:xfrm>
            <a:off x="8178800" y="1528174"/>
            <a:ext cx="4010025" cy="5329826"/>
          </a:xfrm>
          <a:custGeom>
            <a:avLst/>
            <a:gdLst>
              <a:gd name="connsiteX0" fmla="*/ 4010025 w 4010025"/>
              <a:gd name="connsiteY0" fmla="*/ 0 h 5329826"/>
              <a:gd name="connsiteX1" fmla="*/ 4010025 w 4010025"/>
              <a:gd name="connsiteY1" fmla="*/ 3345850 h 5329826"/>
              <a:gd name="connsiteX2" fmla="*/ 3796708 w 4010025"/>
              <a:gd name="connsiteY2" fmla="*/ 3378407 h 5329826"/>
              <a:gd name="connsiteX3" fmla="*/ 1994352 w 4010025"/>
              <a:gd name="connsiteY3" fmla="*/ 5226396 h 5329826"/>
              <a:gd name="connsiteX4" fmla="*/ 1980556 w 4010025"/>
              <a:gd name="connsiteY4" fmla="*/ 5329826 h 5329826"/>
              <a:gd name="connsiteX5" fmla="*/ 140603 w 4010025"/>
              <a:gd name="connsiteY5" fmla="*/ 5329826 h 5329826"/>
              <a:gd name="connsiteX6" fmla="*/ 76288 w 4010025"/>
              <a:gd name="connsiteY6" fmla="*/ 5062497 h 5329826"/>
              <a:gd name="connsiteX7" fmla="*/ 0 w 4010025"/>
              <a:gd name="connsiteY7" fmla="*/ 4255399 h 5329826"/>
              <a:gd name="connsiteX8" fmla="*/ 3827618 w 4010025"/>
              <a:gd name="connsiteY8" fmla="*/ 13871 h 5329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10025" h="5329826">
                <a:moveTo>
                  <a:pt x="4010025" y="0"/>
                </a:moveTo>
                <a:lnTo>
                  <a:pt x="4010025" y="3345850"/>
                </a:lnTo>
                <a:lnTo>
                  <a:pt x="3796708" y="3378407"/>
                </a:lnTo>
                <a:cubicBezTo>
                  <a:pt x="2878724" y="3566254"/>
                  <a:pt x="2159751" y="4300437"/>
                  <a:pt x="1994352" y="5226396"/>
                </a:cubicBezTo>
                <a:lnTo>
                  <a:pt x="1980556" y="5329826"/>
                </a:lnTo>
                <a:lnTo>
                  <a:pt x="140603" y="5329826"/>
                </a:lnTo>
                <a:lnTo>
                  <a:pt x="76288" y="5062497"/>
                </a:lnTo>
                <a:cubicBezTo>
                  <a:pt x="26215" y="4801156"/>
                  <a:pt x="0" y="4531339"/>
                  <a:pt x="0" y="4255399"/>
                </a:cubicBezTo>
                <a:cubicBezTo>
                  <a:pt x="0" y="2047878"/>
                  <a:pt x="1677701" y="232206"/>
                  <a:pt x="3827618" y="13871"/>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ubtitle 15">
            <a:extLst>
              <a:ext uri="{FF2B5EF4-FFF2-40B4-BE49-F238E27FC236}">
                <a16:creationId xmlns:a16="http://schemas.microsoft.com/office/drawing/2014/main" id="{9D3445EE-F6C1-DFC2-9D56-098F595DBB2B}"/>
              </a:ext>
            </a:extLst>
          </p:cNvPr>
          <p:cNvSpPr txBox="1">
            <a:spLocks/>
          </p:cNvSpPr>
          <p:nvPr/>
        </p:nvSpPr>
        <p:spPr>
          <a:xfrm>
            <a:off x="526912" y="1875152"/>
            <a:ext cx="7645336" cy="4297047"/>
          </a:xfrm>
          <a:prstGeom prst="rect">
            <a:avLst/>
          </a:prstGeom>
        </p:spPr>
        <p:txBody>
          <a:bodyPr vert="horz" lIns="0" tIns="0" rIns="0" bIns="0" rtlCol="0" anchor="t">
            <a:noAutofit/>
          </a:bodyPr>
          <a:lstStyle>
            <a:lvl1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b="1" kern="1200">
                <a:solidFill>
                  <a:schemeClr val="accent1"/>
                </a:solidFill>
                <a:latin typeface="+mn-lt"/>
                <a:ea typeface="+mn-ea"/>
                <a:cs typeface="+mn-cs"/>
              </a:defRPr>
            </a:lvl1pPr>
            <a:lvl2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2pPr>
            <a:lvl3pPr marL="137160" indent="-13716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3pPr>
            <a:lvl4pPr marL="320040" indent="-18288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4pPr>
            <a:lvl5pPr marL="502920" indent="-18288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5pPr>
            <a:lvl6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None/>
              <a:defRPr sz="5300" kern="1200" cap="all" baseline="0">
                <a:solidFill>
                  <a:schemeClr val="tx1"/>
                </a:solidFill>
                <a:latin typeface="+mn-lt"/>
                <a:ea typeface="+mn-ea"/>
                <a:cs typeface="+mn-cs"/>
              </a:defRPr>
            </a:lvl6pPr>
            <a:lvl7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3000" kern="1200">
                <a:solidFill>
                  <a:schemeClr val="tx1"/>
                </a:solidFill>
                <a:latin typeface="+mn-lt"/>
                <a:ea typeface="+mn-ea"/>
                <a:cs typeface="+mn-cs"/>
              </a:defRPr>
            </a:lvl7pPr>
            <a:lvl8pPr marL="137160" indent="-201168" algn="l" defTabSz="914171" rtl="0" eaLnBrk="1" latinLnBrk="0" hangingPunct="1">
              <a:lnSpc>
                <a:spcPct val="100000"/>
              </a:lnSpc>
              <a:spcBef>
                <a:spcPts val="0"/>
              </a:spcBef>
              <a:spcAft>
                <a:spcPts val="0"/>
              </a:spcAft>
              <a:buClr>
                <a:schemeClr val="tx1"/>
              </a:buClr>
              <a:buFont typeface="+mj-lt"/>
              <a:buAutoNum type="arabicParenR"/>
              <a:defRPr sz="1100" kern="1200">
                <a:solidFill>
                  <a:schemeClr val="tx1"/>
                </a:solidFill>
                <a:latin typeface="+mn-lt"/>
                <a:ea typeface="+mn-ea"/>
                <a:cs typeface="+mn-cs"/>
              </a:defRPr>
            </a:lvl8pPr>
            <a:lvl9pPr marL="137160" indent="-201168" algn="l" defTabSz="914171" rtl="0" eaLnBrk="1" latinLnBrk="0" hangingPunct="1">
              <a:lnSpc>
                <a:spcPct val="100000"/>
              </a:lnSpc>
              <a:spcBef>
                <a:spcPts val="0"/>
              </a:spcBef>
              <a:spcAft>
                <a:spcPts val="0"/>
              </a:spcAft>
              <a:buClr>
                <a:schemeClr val="tx1"/>
              </a:buClr>
              <a:buFont typeface="+mj-lt"/>
              <a:buAutoNum type="alphaUcPeriod"/>
              <a:defRPr sz="1100" kern="1200">
                <a:solidFill>
                  <a:schemeClr val="tx1"/>
                </a:solidFill>
                <a:latin typeface="+mn-lt"/>
                <a:ea typeface="+mn-ea"/>
                <a:cs typeface="+mn-cs"/>
              </a:defRPr>
            </a:lvl9pPr>
          </a:lstStyle>
          <a:p>
            <a:pPr>
              <a:buNone/>
            </a:pPr>
            <a:r>
              <a:rPr lang="en-US" sz="2800" dirty="0"/>
              <a:t>A1.32</a:t>
            </a:r>
          </a:p>
          <a:p>
            <a:pPr>
              <a:buNone/>
            </a:pPr>
            <a:r>
              <a:rPr lang="en-US" sz="2800" b="0" i="1" dirty="0"/>
              <a:t>Early education and childcare must be offered free of charge. Providers can charge for meals, consumables, trips and additional hours but must ensure parents are not required to pay any fee as a condition of taking up a place…</a:t>
            </a:r>
          </a:p>
          <a:p>
            <a:pPr>
              <a:buNone/>
            </a:pPr>
            <a:endParaRPr lang="en-US" sz="2800" b="0" i="1" dirty="0">
              <a:cs typeface="Arial" panose="020B0604020202020204"/>
            </a:endParaRPr>
          </a:p>
          <a:p>
            <a:pPr>
              <a:buNone/>
            </a:pPr>
            <a:r>
              <a:rPr lang="en-US" sz="2000" b="0" i="1" dirty="0"/>
              <a:t>(https://www.gov.uk/government/publications/early-education-and-childcare--2/early-education-and-childcare-effective-from-1-april-2025)</a:t>
            </a:r>
          </a:p>
        </p:txBody>
      </p:sp>
    </p:spTree>
    <p:custDataLst>
      <p:tags r:id="rId1"/>
    </p:custDataLst>
    <p:extLst>
      <p:ext uri="{BB962C8B-B14F-4D97-AF65-F5344CB8AC3E}">
        <p14:creationId xmlns:p14="http://schemas.microsoft.com/office/powerpoint/2010/main" val="522254407"/>
      </p:ext>
    </p:extLst>
  </p:cSld>
  <p:clrMapOvr>
    <a:masterClrMapping/>
  </p:clrMapOvr>
  <p:transition advTm="239330">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8B6976F-8F7C-43C6-B446-689C2AC702FA}"/>
              </a:ext>
            </a:extLst>
          </p:cNvPr>
          <p:cNvSpPr>
            <a:spLocks noGrp="1"/>
          </p:cNvSpPr>
          <p:nvPr>
            <p:ph type="title"/>
          </p:nvPr>
        </p:nvSpPr>
        <p:spPr/>
        <p:txBody>
          <a:bodyPr/>
          <a:lstStyle/>
          <a:p>
            <a:r>
              <a:rPr lang="en-US" dirty="0"/>
              <a:t>Understanding The Guidance</a:t>
            </a:r>
          </a:p>
        </p:txBody>
      </p:sp>
      <p:sp>
        <p:nvSpPr>
          <p:cNvPr id="8" name="Subtitle 7">
            <a:extLst>
              <a:ext uri="{FF2B5EF4-FFF2-40B4-BE49-F238E27FC236}">
                <a16:creationId xmlns:a16="http://schemas.microsoft.com/office/drawing/2014/main" id="{E8495A2E-E911-4FBC-9278-A530C001EE8C}"/>
              </a:ext>
            </a:extLst>
          </p:cNvPr>
          <p:cNvSpPr>
            <a:spLocks noGrp="1"/>
          </p:cNvSpPr>
          <p:nvPr>
            <p:ph type="subTitle" idx="14"/>
          </p:nvPr>
        </p:nvSpPr>
        <p:spPr/>
        <p:txBody>
          <a:bodyPr/>
          <a:lstStyle/>
          <a:p>
            <a:endParaRPr lang="en-US"/>
          </a:p>
        </p:txBody>
      </p:sp>
      <p:sp>
        <p:nvSpPr>
          <p:cNvPr id="9" name="Subtitle 15">
            <a:extLst>
              <a:ext uri="{FF2B5EF4-FFF2-40B4-BE49-F238E27FC236}">
                <a16:creationId xmlns:a16="http://schemas.microsoft.com/office/drawing/2014/main" id="{9D3445EE-F6C1-DFC2-9D56-098F595DBB2B}"/>
              </a:ext>
            </a:extLst>
          </p:cNvPr>
          <p:cNvSpPr txBox="1">
            <a:spLocks/>
          </p:cNvSpPr>
          <p:nvPr/>
        </p:nvSpPr>
        <p:spPr>
          <a:xfrm>
            <a:off x="526912" y="1565380"/>
            <a:ext cx="8947288" cy="4283682"/>
          </a:xfrm>
          <a:prstGeom prst="rect">
            <a:avLst/>
          </a:prstGeom>
        </p:spPr>
        <p:txBody>
          <a:bodyPr vert="horz" lIns="0" tIns="0" rIns="0" bIns="0" rtlCol="0">
            <a:noAutofit/>
          </a:bodyPr>
          <a:lstStyle>
            <a:lvl1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b="1" kern="1200">
                <a:solidFill>
                  <a:schemeClr val="accent1"/>
                </a:solidFill>
                <a:latin typeface="+mn-lt"/>
                <a:ea typeface="+mn-ea"/>
                <a:cs typeface="+mn-cs"/>
              </a:defRPr>
            </a:lvl1pPr>
            <a:lvl2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2pPr>
            <a:lvl3pPr marL="137160" indent="-13716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3pPr>
            <a:lvl4pPr marL="320040" indent="-18288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4pPr>
            <a:lvl5pPr marL="502920" indent="-18288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5pPr>
            <a:lvl6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None/>
              <a:defRPr sz="5300" kern="1200" cap="all" baseline="0">
                <a:solidFill>
                  <a:schemeClr val="tx1"/>
                </a:solidFill>
                <a:latin typeface="+mn-lt"/>
                <a:ea typeface="+mn-ea"/>
                <a:cs typeface="+mn-cs"/>
              </a:defRPr>
            </a:lvl6pPr>
            <a:lvl7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3000" kern="1200">
                <a:solidFill>
                  <a:schemeClr val="tx1"/>
                </a:solidFill>
                <a:latin typeface="+mn-lt"/>
                <a:ea typeface="+mn-ea"/>
                <a:cs typeface="+mn-cs"/>
              </a:defRPr>
            </a:lvl7pPr>
            <a:lvl8pPr marL="137160" indent="-201168" algn="l" defTabSz="914171" rtl="0" eaLnBrk="1" latinLnBrk="0" hangingPunct="1">
              <a:lnSpc>
                <a:spcPct val="100000"/>
              </a:lnSpc>
              <a:spcBef>
                <a:spcPts val="0"/>
              </a:spcBef>
              <a:spcAft>
                <a:spcPts val="0"/>
              </a:spcAft>
              <a:buClr>
                <a:schemeClr val="tx1"/>
              </a:buClr>
              <a:buFont typeface="+mj-lt"/>
              <a:buAutoNum type="arabicParenR"/>
              <a:defRPr sz="1100" kern="1200">
                <a:solidFill>
                  <a:schemeClr val="tx1"/>
                </a:solidFill>
                <a:latin typeface="+mn-lt"/>
                <a:ea typeface="+mn-ea"/>
                <a:cs typeface="+mn-cs"/>
              </a:defRPr>
            </a:lvl8pPr>
            <a:lvl9pPr marL="137160" indent="-201168" algn="l" defTabSz="914171" rtl="0" eaLnBrk="1" latinLnBrk="0" hangingPunct="1">
              <a:lnSpc>
                <a:spcPct val="100000"/>
              </a:lnSpc>
              <a:spcBef>
                <a:spcPts val="0"/>
              </a:spcBef>
              <a:spcAft>
                <a:spcPts val="0"/>
              </a:spcAft>
              <a:buClr>
                <a:schemeClr val="tx1"/>
              </a:buClr>
              <a:buFont typeface="+mj-lt"/>
              <a:buAutoNum type="alphaUcPeriod"/>
              <a:defRPr sz="1100" kern="1200">
                <a:solidFill>
                  <a:schemeClr val="tx1"/>
                </a:solidFill>
                <a:latin typeface="+mn-lt"/>
                <a:ea typeface="+mn-ea"/>
                <a:cs typeface="+mn-cs"/>
              </a:defRPr>
            </a:lvl9pPr>
          </a:lstStyle>
          <a:p>
            <a:pPr>
              <a:buNone/>
            </a:pPr>
            <a:r>
              <a:rPr lang="en-US" sz="2400" dirty="0"/>
              <a:t>Key Principles:</a:t>
            </a:r>
          </a:p>
          <a:p>
            <a:pPr marL="285750" indent="-285750">
              <a:buFont typeface="Courier New" panose="02070309020205020404" pitchFamily="49" charset="0"/>
              <a:buChar char="o"/>
            </a:pPr>
            <a:endParaRPr lang="en-US" sz="2400" dirty="0"/>
          </a:p>
          <a:p>
            <a:pPr marL="285750" indent="-285750">
              <a:buFont typeface="Courier New" panose="02070309020205020404" pitchFamily="49" charset="0"/>
              <a:buChar char="o"/>
            </a:pPr>
            <a:r>
              <a:rPr lang="en-US" sz="2400" dirty="0"/>
              <a:t>Fairness</a:t>
            </a:r>
            <a:r>
              <a:rPr lang="en-US" sz="2400" b="0" dirty="0"/>
              <a:t> means that charges must reflect actual, reasonable costs.</a:t>
            </a:r>
            <a:endParaRPr lang="en-US" sz="2400" dirty="0"/>
          </a:p>
          <a:p>
            <a:pPr marL="285750" indent="-285750">
              <a:buFont typeface="Courier New" panose="02070309020205020404" pitchFamily="49" charset="0"/>
              <a:buChar char="o"/>
            </a:pPr>
            <a:r>
              <a:rPr lang="en-US" sz="2400" dirty="0"/>
              <a:t>Transparency </a:t>
            </a:r>
            <a:r>
              <a:rPr lang="en-US" sz="2400" b="0" dirty="0"/>
              <a:t>involves clear communication about what charges cover and ensuring parents understand the fee structure. Fees must be explained clearly in writing and offered with alternatives (e.g., parents can supply nappies or packed lunch</a:t>
            </a:r>
          </a:p>
          <a:p>
            <a:pPr marL="285750" indent="-285750">
              <a:buFont typeface="Courier New" panose="02070309020205020404" pitchFamily="49" charset="0"/>
              <a:buChar char="o"/>
            </a:pPr>
            <a:endParaRPr lang="en-US" sz="2800" dirty="0"/>
          </a:p>
        </p:txBody>
      </p:sp>
      <p:sp>
        <p:nvSpPr>
          <p:cNvPr id="2" name="SHAPE">
            <a:extLst>
              <a:ext uri="{FF2B5EF4-FFF2-40B4-BE49-F238E27FC236}">
                <a16:creationId xmlns:a16="http://schemas.microsoft.com/office/drawing/2014/main" id="{2E1A9F7D-BDF4-9540-5781-AB8C048E76DF}"/>
              </a:ext>
            </a:extLst>
          </p:cNvPr>
          <p:cNvSpPr>
            <a:spLocks/>
          </p:cNvSpPr>
          <p:nvPr/>
        </p:nvSpPr>
        <p:spPr>
          <a:xfrm>
            <a:off x="6859270" y="1565380"/>
            <a:ext cx="6980555" cy="5761990"/>
          </a:xfrm>
          <a:custGeom>
            <a:avLst/>
            <a:gdLst/>
            <a:ahLst/>
            <a:cxnLst/>
            <a:rect l="l" t="t" r="r" b="b"/>
            <a:pathLst>
              <a:path w="6980555" h="5761990">
                <a:moveTo>
                  <a:pt x="5767832" y="0"/>
                </a:moveTo>
                <a:lnTo>
                  <a:pt x="0" y="5761431"/>
                </a:lnTo>
                <a:lnTo>
                  <a:pt x="6980097" y="5761431"/>
                </a:lnTo>
                <a:lnTo>
                  <a:pt x="6980097" y="3224860"/>
                </a:lnTo>
                <a:lnTo>
                  <a:pt x="5767832" y="4434649"/>
                </a:lnTo>
                <a:lnTo>
                  <a:pt x="5767832" y="0"/>
                </a:lnTo>
                <a:close/>
              </a:path>
            </a:pathLst>
          </a:custGeom>
          <a:solidFill>
            <a:schemeClr val="accent1"/>
          </a:solidFill>
        </p:spPr>
        <p:txBody>
          <a:bodyPr wrap="square" lIns="0" tIns="0" rIns="0" bIns="0" rtlCol="0"/>
          <a:lstStyle/>
          <a:p>
            <a:pPr marL="0" marR="0" lvl="0" indent="0" algn="l" defTabSz="91424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Tree>
    <p:custDataLst>
      <p:tags r:id="rId1"/>
    </p:custDataLst>
    <p:extLst>
      <p:ext uri="{BB962C8B-B14F-4D97-AF65-F5344CB8AC3E}">
        <p14:creationId xmlns:p14="http://schemas.microsoft.com/office/powerpoint/2010/main" val="730758847"/>
      </p:ext>
    </p:extLst>
  </p:cSld>
  <p:clrMapOvr>
    <a:masterClrMapping/>
  </p:clrMapOvr>
  <p:transition advTm="178421">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10EABC-1CB5-F3F1-AA7A-C625A6BE1DC0}"/>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476EB728-733E-2436-1ED4-E27458406E15}"/>
              </a:ext>
            </a:extLst>
          </p:cNvPr>
          <p:cNvSpPr>
            <a:spLocks noGrp="1"/>
          </p:cNvSpPr>
          <p:nvPr>
            <p:ph type="title"/>
          </p:nvPr>
        </p:nvSpPr>
        <p:spPr/>
        <p:txBody>
          <a:bodyPr/>
          <a:lstStyle/>
          <a:p>
            <a:r>
              <a:rPr lang="en-US" dirty="0"/>
              <a:t>Reframing Funding: A Whole-System View</a:t>
            </a:r>
          </a:p>
        </p:txBody>
      </p:sp>
      <p:sp>
        <p:nvSpPr>
          <p:cNvPr id="8" name="Subtitle 7">
            <a:extLst>
              <a:ext uri="{FF2B5EF4-FFF2-40B4-BE49-F238E27FC236}">
                <a16:creationId xmlns:a16="http://schemas.microsoft.com/office/drawing/2014/main" id="{A7FF4013-C8C2-AEBE-0E76-7259FF5E27FE}"/>
              </a:ext>
            </a:extLst>
          </p:cNvPr>
          <p:cNvSpPr>
            <a:spLocks noGrp="1"/>
          </p:cNvSpPr>
          <p:nvPr>
            <p:ph type="subTitle" idx="14"/>
          </p:nvPr>
        </p:nvSpPr>
        <p:spPr/>
        <p:txBody>
          <a:bodyPr/>
          <a:lstStyle/>
          <a:p>
            <a:endParaRPr lang="en-US"/>
          </a:p>
        </p:txBody>
      </p:sp>
      <p:sp>
        <p:nvSpPr>
          <p:cNvPr id="9" name="Subtitle 15">
            <a:extLst>
              <a:ext uri="{FF2B5EF4-FFF2-40B4-BE49-F238E27FC236}">
                <a16:creationId xmlns:a16="http://schemas.microsoft.com/office/drawing/2014/main" id="{603B54DE-A73C-351D-7923-79C3F87452DB}"/>
              </a:ext>
            </a:extLst>
          </p:cNvPr>
          <p:cNvSpPr txBox="1">
            <a:spLocks/>
          </p:cNvSpPr>
          <p:nvPr/>
        </p:nvSpPr>
        <p:spPr>
          <a:xfrm>
            <a:off x="526912" y="1565380"/>
            <a:ext cx="8947288" cy="4283682"/>
          </a:xfrm>
          <a:prstGeom prst="rect">
            <a:avLst/>
          </a:prstGeom>
        </p:spPr>
        <p:txBody>
          <a:bodyPr vert="horz" lIns="0" tIns="0" rIns="0" bIns="0" rtlCol="0">
            <a:noAutofit/>
          </a:bodyPr>
          <a:lstStyle>
            <a:lvl1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b="1" kern="1200">
                <a:solidFill>
                  <a:schemeClr val="accent1"/>
                </a:solidFill>
                <a:latin typeface="+mn-lt"/>
                <a:ea typeface="+mn-ea"/>
                <a:cs typeface="+mn-cs"/>
              </a:defRPr>
            </a:lvl1pPr>
            <a:lvl2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2pPr>
            <a:lvl3pPr marL="137160" indent="-13716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3pPr>
            <a:lvl4pPr marL="320040" indent="-18288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4pPr>
            <a:lvl5pPr marL="502920" indent="-18288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5pPr>
            <a:lvl6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None/>
              <a:defRPr sz="5300" kern="1200" cap="all" baseline="0">
                <a:solidFill>
                  <a:schemeClr val="tx1"/>
                </a:solidFill>
                <a:latin typeface="+mn-lt"/>
                <a:ea typeface="+mn-ea"/>
                <a:cs typeface="+mn-cs"/>
              </a:defRPr>
            </a:lvl6pPr>
            <a:lvl7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3000" kern="1200">
                <a:solidFill>
                  <a:schemeClr val="tx1"/>
                </a:solidFill>
                <a:latin typeface="+mn-lt"/>
                <a:ea typeface="+mn-ea"/>
                <a:cs typeface="+mn-cs"/>
              </a:defRPr>
            </a:lvl7pPr>
            <a:lvl8pPr marL="137160" indent="-201168" algn="l" defTabSz="914171" rtl="0" eaLnBrk="1" latinLnBrk="0" hangingPunct="1">
              <a:lnSpc>
                <a:spcPct val="100000"/>
              </a:lnSpc>
              <a:spcBef>
                <a:spcPts val="0"/>
              </a:spcBef>
              <a:spcAft>
                <a:spcPts val="0"/>
              </a:spcAft>
              <a:buClr>
                <a:schemeClr val="tx1"/>
              </a:buClr>
              <a:buFont typeface="+mj-lt"/>
              <a:buAutoNum type="arabicParenR"/>
              <a:defRPr sz="1100" kern="1200">
                <a:solidFill>
                  <a:schemeClr val="tx1"/>
                </a:solidFill>
                <a:latin typeface="+mn-lt"/>
                <a:ea typeface="+mn-ea"/>
                <a:cs typeface="+mn-cs"/>
              </a:defRPr>
            </a:lvl8pPr>
            <a:lvl9pPr marL="137160" indent="-201168" algn="l" defTabSz="914171" rtl="0" eaLnBrk="1" latinLnBrk="0" hangingPunct="1">
              <a:lnSpc>
                <a:spcPct val="100000"/>
              </a:lnSpc>
              <a:spcBef>
                <a:spcPts val="0"/>
              </a:spcBef>
              <a:spcAft>
                <a:spcPts val="0"/>
              </a:spcAft>
              <a:buClr>
                <a:schemeClr val="tx1"/>
              </a:buClr>
              <a:buFont typeface="+mj-lt"/>
              <a:buAutoNum type="alphaUcPeriod"/>
              <a:defRPr sz="1100" kern="1200">
                <a:solidFill>
                  <a:schemeClr val="tx1"/>
                </a:solidFill>
                <a:latin typeface="+mn-lt"/>
                <a:ea typeface="+mn-ea"/>
                <a:cs typeface="+mn-cs"/>
              </a:defRPr>
            </a:lvl9pPr>
          </a:lstStyle>
          <a:p>
            <a:pPr>
              <a:buNone/>
            </a:pPr>
            <a:r>
              <a:rPr lang="en-US" sz="2400" dirty="0"/>
              <a:t>Funding isn’t a discount on a private place.</a:t>
            </a:r>
          </a:p>
          <a:p>
            <a:pPr>
              <a:buNone/>
            </a:pPr>
            <a:endParaRPr lang="en-US" sz="2400" dirty="0"/>
          </a:p>
          <a:p>
            <a:pPr>
              <a:buNone/>
            </a:pPr>
            <a:r>
              <a:rPr lang="en-US" sz="2400" b="0" dirty="0"/>
              <a:t>It’s a public investment to deliver a free, universal offer.</a:t>
            </a:r>
          </a:p>
          <a:p>
            <a:pPr marL="342900" indent="-342900">
              <a:buFont typeface="Courier New" panose="02070309020205020404" pitchFamily="49" charset="0"/>
              <a:buChar char="o"/>
            </a:pPr>
            <a:r>
              <a:rPr lang="en-US" sz="2400" b="0" dirty="0"/>
              <a:t>The hourly rate </a:t>
            </a:r>
            <a:r>
              <a:rPr lang="en-US" sz="2400" dirty="0"/>
              <a:t>should not be subtracted </a:t>
            </a:r>
            <a:r>
              <a:rPr lang="en-US" sz="2400" b="0" dirty="0"/>
              <a:t>from your usual fees.</a:t>
            </a:r>
          </a:p>
          <a:p>
            <a:pPr marL="342900" indent="-342900">
              <a:buFont typeface="Courier New" panose="02070309020205020404" pitchFamily="49" charset="0"/>
              <a:buChar char="o"/>
            </a:pPr>
            <a:r>
              <a:rPr lang="en-US" sz="2400" b="0" dirty="0"/>
              <a:t>It exists to fund access to a defined entitlement , not to top up private childcare.</a:t>
            </a:r>
          </a:p>
          <a:p>
            <a:pPr marL="342900" indent="-342900">
              <a:buFont typeface="Courier New" panose="02070309020205020404" pitchFamily="49" charset="0"/>
              <a:buChar char="o"/>
            </a:pPr>
            <a:r>
              <a:rPr lang="en-US" sz="2400" b="0" dirty="0"/>
              <a:t>Funded hours must be delivered without conditions, top-up fees, or hidden charges.</a:t>
            </a:r>
          </a:p>
          <a:p>
            <a:pPr marL="342900" indent="-342900">
              <a:buFont typeface="Courier New" panose="02070309020205020404" pitchFamily="49" charset="0"/>
              <a:buChar char="o"/>
            </a:pPr>
            <a:r>
              <a:rPr lang="en-US" sz="2400" b="0" dirty="0"/>
              <a:t>Optional extras must be clearly priced, separate, and always voluntary.</a:t>
            </a:r>
            <a:endParaRPr lang="en-US" sz="2800" b="0" dirty="0"/>
          </a:p>
        </p:txBody>
      </p:sp>
      <p:sp>
        <p:nvSpPr>
          <p:cNvPr id="2" name="SHAPE">
            <a:extLst>
              <a:ext uri="{FF2B5EF4-FFF2-40B4-BE49-F238E27FC236}">
                <a16:creationId xmlns:a16="http://schemas.microsoft.com/office/drawing/2014/main" id="{0D8D0B5C-D777-C10B-18B8-310DD31A6C8C}"/>
              </a:ext>
            </a:extLst>
          </p:cNvPr>
          <p:cNvSpPr>
            <a:spLocks/>
          </p:cNvSpPr>
          <p:nvPr/>
        </p:nvSpPr>
        <p:spPr>
          <a:xfrm>
            <a:off x="6859270" y="1565380"/>
            <a:ext cx="6980555" cy="5761990"/>
          </a:xfrm>
          <a:custGeom>
            <a:avLst/>
            <a:gdLst/>
            <a:ahLst/>
            <a:cxnLst/>
            <a:rect l="l" t="t" r="r" b="b"/>
            <a:pathLst>
              <a:path w="6980555" h="5761990">
                <a:moveTo>
                  <a:pt x="5767832" y="0"/>
                </a:moveTo>
                <a:lnTo>
                  <a:pt x="0" y="5761431"/>
                </a:lnTo>
                <a:lnTo>
                  <a:pt x="6980097" y="5761431"/>
                </a:lnTo>
                <a:lnTo>
                  <a:pt x="6980097" y="3224860"/>
                </a:lnTo>
                <a:lnTo>
                  <a:pt x="5767832" y="4434649"/>
                </a:lnTo>
                <a:lnTo>
                  <a:pt x="5767832" y="0"/>
                </a:lnTo>
                <a:close/>
              </a:path>
            </a:pathLst>
          </a:custGeom>
          <a:solidFill>
            <a:schemeClr val="accent1"/>
          </a:solidFill>
        </p:spPr>
        <p:txBody>
          <a:bodyPr wrap="square" lIns="0" tIns="0" rIns="0" bIns="0" rtlCol="0"/>
          <a:lstStyle/>
          <a:p>
            <a:pPr marL="0" marR="0" lvl="0" indent="0" algn="l" defTabSz="91424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Tree>
    <p:custDataLst>
      <p:tags r:id="rId1"/>
    </p:custDataLst>
    <p:extLst>
      <p:ext uri="{BB962C8B-B14F-4D97-AF65-F5344CB8AC3E}">
        <p14:creationId xmlns:p14="http://schemas.microsoft.com/office/powerpoint/2010/main" val="1564201203"/>
      </p:ext>
    </p:extLst>
  </p:cSld>
  <p:clrMapOvr>
    <a:masterClrMapping/>
  </p:clrMapOvr>
  <p:transition advTm="69380">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8B6976F-8F7C-43C6-B446-689C2AC702FA}"/>
              </a:ext>
            </a:extLst>
          </p:cNvPr>
          <p:cNvSpPr>
            <a:spLocks noGrp="1"/>
          </p:cNvSpPr>
          <p:nvPr>
            <p:ph type="title"/>
          </p:nvPr>
        </p:nvSpPr>
        <p:spPr/>
        <p:txBody>
          <a:bodyPr/>
          <a:lstStyle/>
          <a:p>
            <a:r>
              <a:rPr lang="en-US" dirty="0"/>
              <a:t>Reframing Funding: A Whole-System View</a:t>
            </a:r>
          </a:p>
        </p:txBody>
      </p:sp>
      <p:sp>
        <p:nvSpPr>
          <p:cNvPr id="8" name="Subtitle 7">
            <a:extLst>
              <a:ext uri="{FF2B5EF4-FFF2-40B4-BE49-F238E27FC236}">
                <a16:creationId xmlns:a16="http://schemas.microsoft.com/office/drawing/2014/main" id="{E8495A2E-E911-4FBC-9278-A530C001EE8C}"/>
              </a:ext>
            </a:extLst>
          </p:cNvPr>
          <p:cNvSpPr>
            <a:spLocks noGrp="1"/>
          </p:cNvSpPr>
          <p:nvPr>
            <p:ph type="subTitle" idx="14"/>
          </p:nvPr>
        </p:nvSpPr>
        <p:spPr/>
        <p:txBody>
          <a:bodyPr/>
          <a:lstStyle/>
          <a:p>
            <a:endParaRPr lang="en-US"/>
          </a:p>
        </p:txBody>
      </p:sp>
      <p:sp>
        <p:nvSpPr>
          <p:cNvPr id="6" name="Freeform: Shape 5">
            <a:extLst>
              <a:ext uri="{FF2B5EF4-FFF2-40B4-BE49-F238E27FC236}">
                <a16:creationId xmlns:a16="http://schemas.microsoft.com/office/drawing/2014/main" id="{08DAFB5A-5CCA-4BEE-B527-04A5B10B5021}"/>
              </a:ext>
            </a:extLst>
          </p:cNvPr>
          <p:cNvSpPr>
            <a:spLocks/>
          </p:cNvSpPr>
          <p:nvPr/>
        </p:nvSpPr>
        <p:spPr>
          <a:xfrm>
            <a:off x="8178800" y="1528174"/>
            <a:ext cx="4010025" cy="5329826"/>
          </a:xfrm>
          <a:custGeom>
            <a:avLst/>
            <a:gdLst>
              <a:gd name="connsiteX0" fmla="*/ 4010025 w 4010025"/>
              <a:gd name="connsiteY0" fmla="*/ 0 h 5329826"/>
              <a:gd name="connsiteX1" fmla="*/ 4010025 w 4010025"/>
              <a:gd name="connsiteY1" fmla="*/ 3345850 h 5329826"/>
              <a:gd name="connsiteX2" fmla="*/ 3796708 w 4010025"/>
              <a:gd name="connsiteY2" fmla="*/ 3378407 h 5329826"/>
              <a:gd name="connsiteX3" fmla="*/ 1994352 w 4010025"/>
              <a:gd name="connsiteY3" fmla="*/ 5226396 h 5329826"/>
              <a:gd name="connsiteX4" fmla="*/ 1980556 w 4010025"/>
              <a:gd name="connsiteY4" fmla="*/ 5329826 h 5329826"/>
              <a:gd name="connsiteX5" fmla="*/ 140603 w 4010025"/>
              <a:gd name="connsiteY5" fmla="*/ 5329826 h 5329826"/>
              <a:gd name="connsiteX6" fmla="*/ 76288 w 4010025"/>
              <a:gd name="connsiteY6" fmla="*/ 5062497 h 5329826"/>
              <a:gd name="connsiteX7" fmla="*/ 0 w 4010025"/>
              <a:gd name="connsiteY7" fmla="*/ 4255399 h 5329826"/>
              <a:gd name="connsiteX8" fmla="*/ 3827618 w 4010025"/>
              <a:gd name="connsiteY8" fmla="*/ 13871 h 5329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10025" h="5329826">
                <a:moveTo>
                  <a:pt x="4010025" y="0"/>
                </a:moveTo>
                <a:lnTo>
                  <a:pt x="4010025" y="3345850"/>
                </a:lnTo>
                <a:lnTo>
                  <a:pt x="3796708" y="3378407"/>
                </a:lnTo>
                <a:cubicBezTo>
                  <a:pt x="2878724" y="3566254"/>
                  <a:pt x="2159751" y="4300437"/>
                  <a:pt x="1994352" y="5226396"/>
                </a:cubicBezTo>
                <a:lnTo>
                  <a:pt x="1980556" y="5329826"/>
                </a:lnTo>
                <a:lnTo>
                  <a:pt x="140603" y="5329826"/>
                </a:lnTo>
                <a:lnTo>
                  <a:pt x="76288" y="5062497"/>
                </a:lnTo>
                <a:cubicBezTo>
                  <a:pt x="26215" y="4801156"/>
                  <a:pt x="0" y="4531339"/>
                  <a:pt x="0" y="4255399"/>
                </a:cubicBezTo>
                <a:cubicBezTo>
                  <a:pt x="0" y="2047878"/>
                  <a:pt x="1677701" y="232206"/>
                  <a:pt x="3827618" y="13871"/>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ED96EDAF-A5AE-B110-1A32-9F61662814F7}"/>
              </a:ext>
            </a:extLst>
          </p:cNvPr>
          <p:cNvSpPr txBox="1"/>
          <p:nvPr/>
        </p:nvSpPr>
        <p:spPr>
          <a:xfrm>
            <a:off x="1102659" y="1888831"/>
            <a:ext cx="4491318" cy="369332"/>
          </a:xfrm>
          <a:prstGeom prst="rect">
            <a:avLst/>
          </a:prstGeom>
          <a:noFill/>
        </p:spPr>
        <p:txBody>
          <a:bodyPr wrap="square" rtlCol="0">
            <a:spAutoFit/>
          </a:bodyPr>
          <a:lstStyle/>
          <a:p>
            <a:endParaRPr lang="en-GB"/>
          </a:p>
        </p:txBody>
      </p:sp>
      <p:sp>
        <p:nvSpPr>
          <p:cNvPr id="9" name="Subtitle 15">
            <a:extLst>
              <a:ext uri="{FF2B5EF4-FFF2-40B4-BE49-F238E27FC236}">
                <a16:creationId xmlns:a16="http://schemas.microsoft.com/office/drawing/2014/main" id="{9D3445EE-F6C1-DFC2-9D56-098F595DBB2B}"/>
              </a:ext>
            </a:extLst>
          </p:cNvPr>
          <p:cNvSpPr txBox="1">
            <a:spLocks/>
          </p:cNvSpPr>
          <p:nvPr/>
        </p:nvSpPr>
        <p:spPr>
          <a:xfrm>
            <a:off x="800289" y="2121822"/>
            <a:ext cx="6901409" cy="3835918"/>
          </a:xfrm>
          <a:prstGeom prst="rect">
            <a:avLst/>
          </a:prstGeom>
        </p:spPr>
        <p:txBody>
          <a:bodyPr vert="horz" lIns="0" tIns="0" rIns="0" bIns="0" rtlCol="0">
            <a:noAutofit/>
          </a:bodyPr>
          <a:lstStyle>
            <a:lvl1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b="1" kern="1200">
                <a:solidFill>
                  <a:schemeClr val="accent1"/>
                </a:solidFill>
                <a:latin typeface="+mn-lt"/>
                <a:ea typeface="+mn-ea"/>
                <a:cs typeface="+mn-cs"/>
              </a:defRPr>
            </a:lvl1pPr>
            <a:lvl2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2pPr>
            <a:lvl3pPr marL="137160" indent="-13716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3pPr>
            <a:lvl4pPr marL="320040" indent="-18288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4pPr>
            <a:lvl5pPr marL="502920" indent="-18288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5pPr>
            <a:lvl6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None/>
              <a:defRPr sz="5300" kern="1200" cap="all" baseline="0">
                <a:solidFill>
                  <a:schemeClr val="tx1"/>
                </a:solidFill>
                <a:latin typeface="+mn-lt"/>
                <a:ea typeface="+mn-ea"/>
                <a:cs typeface="+mn-cs"/>
              </a:defRPr>
            </a:lvl6pPr>
            <a:lvl7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3000" kern="1200">
                <a:solidFill>
                  <a:schemeClr val="tx1"/>
                </a:solidFill>
                <a:latin typeface="+mn-lt"/>
                <a:ea typeface="+mn-ea"/>
                <a:cs typeface="+mn-cs"/>
              </a:defRPr>
            </a:lvl7pPr>
            <a:lvl8pPr marL="137160" indent="-201168" algn="l" defTabSz="914171" rtl="0" eaLnBrk="1" latinLnBrk="0" hangingPunct="1">
              <a:lnSpc>
                <a:spcPct val="100000"/>
              </a:lnSpc>
              <a:spcBef>
                <a:spcPts val="0"/>
              </a:spcBef>
              <a:spcAft>
                <a:spcPts val="0"/>
              </a:spcAft>
              <a:buClr>
                <a:schemeClr val="tx1"/>
              </a:buClr>
              <a:buFont typeface="+mj-lt"/>
              <a:buAutoNum type="arabicParenR"/>
              <a:defRPr sz="1100" kern="1200">
                <a:solidFill>
                  <a:schemeClr val="tx1"/>
                </a:solidFill>
                <a:latin typeface="+mn-lt"/>
                <a:ea typeface="+mn-ea"/>
                <a:cs typeface="+mn-cs"/>
              </a:defRPr>
            </a:lvl8pPr>
            <a:lvl9pPr marL="137160" indent="-201168" algn="l" defTabSz="914171" rtl="0" eaLnBrk="1" latinLnBrk="0" hangingPunct="1">
              <a:lnSpc>
                <a:spcPct val="100000"/>
              </a:lnSpc>
              <a:spcBef>
                <a:spcPts val="0"/>
              </a:spcBef>
              <a:spcAft>
                <a:spcPts val="0"/>
              </a:spcAft>
              <a:buClr>
                <a:schemeClr val="tx1"/>
              </a:buClr>
              <a:buFont typeface="+mj-lt"/>
              <a:buAutoNum type="alphaUcPeriod"/>
              <a:defRPr sz="1100" kern="1200">
                <a:solidFill>
                  <a:schemeClr val="tx1"/>
                </a:solidFill>
                <a:latin typeface="+mn-lt"/>
                <a:ea typeface="+mn-ea"/>
                <a:cs typeface="+mn-cs"/>
              </a:defRPr>
            </a:lvl9pPr>
          </a:lstStyle>
          <a:p>
            <a:pPr>
              <a:buNone/>
            </a:pPr>
            <a:r>
              <a:rPr lang="en-US" sz="2800"/>
              <a:t>Adherence to Guidelines:</a:t>
            </a:r>
          </a:p>
          <a:p>
            <a:pPr marL="1031875" indent="-530225">
              <a:buFont typeface="Courier New" panose="02070309020205020404" pitchFamily="49" charset="0"/>
              <a:buChar char="o"/>
            </a:pPr>
            <a:r>
              <a:rPr lang="en-US" sz="2800"/>
              <a:t>No top up fees</a:t>
            </a:r>
            <a:endParaRPr lang="en-US" sz="2800" b="0"/>
          </a:p>
          <a:p>
            <a:pPr marL="1031875" indent="-530225">
              <a:buFont typeface="Courier New" panose="02070309020205020404" pitchFamily="49" charset="0"/>
              <a:buChar char="o"/>
            </a:pPr>
            <a:r>
              <a:rPr lang="en-US" sz="2800"/>
              <a:t>Building Trust</a:t>
            </a:r>
          </a:p>
          <a:p>
            <a:pPr marL="1031875" indent="-530225">
              <a:buFont typeface="Courier New" panose="02070309020205020404" pitchFamily="49" charset="0"/>
              <a:buChar char="o"/>
            </a:pPr>
            <a:r>
              <a:rPr lang="en-US" sz="2800"/>
              <a:t>Regular Reviews</a:t>
            </a:r>
          </a:p>
          <a:p>
            <a:pPr marL="1031875" indent="-530225">
              <a:buFont typeface="Courier New" panose="02070309020205020404" pitchFamily="49" charset="0"/>
              <a:buChar char="o"/>
            </a:pPr>
            <a:r>
              <a:rPr lang="en-US" sz="2800"/>
              <a:t>Clear Communication</a:t>
            </a:r>
          </a:p>
          <a:p>
            <a:pPr marL="1031875" indent="-530225">
              <a:buFont typeface="Courier New" panose="02070309020205020404" pitchFamily="49" charset="0"/>
              <a:buChar char="o"/>
            </a:pPr>
            <a:r>
              <a:rPr lang="en-US" sz="2800"/>
              <a:t>Documentation</a:t>
            </a:r>
          </a:p>
          <a:p>
            <a:pPr marL="1031875" indent="-530225">
              <a:buFont typeface="Courier New" panose="02070309020205020404" pitchFamily="49" charset="0"/>
              <a:buChar char="o"/>
            </a:pPr>
            <a:endParaRPr lang="en-US" sz="2800" b="0"/>
          </a:p>
          <a:p>
            <a:pPr marL="285750" indent="-285750">
              <a:buFont typeface="Courier New" panose="02070309020205020404" pitchFamily="49" charset="0"/>
              <a:buChar char="o"/>
            </a:pPr>
            <a:endParaRPr lang="en-US" sz="2800"/>
          </a:p>
        </p:txBody>
      </p:sp>
    </p:spTree>
    <p:custDataLst>
      <p:tags r:id="rId1"/>
    </p:custDataLst>
    <p:extLst>
      <p:ext uri="{BB962C8B-B14F-4D97-AF65-F5344CB8AC3E}">
        <p14:creationId xmlns:p14="http://schemas.microsoft.com/office/powerpoint/2010/main" val="206863190"/>
      </p:ext>
    </p:extLst>
  </p:cSld>
  <p:clrMapOvr>
    <a:masterClrMapping/>
  </p:clrMapOvr>
  <p:transition advTm="314051">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8B6976F-8F7C-43C6-B446-689C2AC702FA}"/>
              </a:ext>
            </a:extLst>
          </p:cNvPr>
          <p:cNvSpPr>
            <a:spLocks noGrp="1"/>
          </p:cNvSpPr>
          <p:nvPr>
            <p:ph type="title"/>
          </p:nvPr>
        </p:nvSpPr>
        <p:spPr/>
        <p:txBody>
          <a:bodyPr/>
          <a:lstStyle/>
          <a:p>
            <a:r>
              <a:rPr lang="en-US" dirty="0"/>
              <a:t>Reframing Funding: A Whole-System View</a:t>
            </a:r>
          </a:p>
        </p:txBody>
      </p:sp>
      <p:sp>
        <p:nvSpPr>
          <p:cNvPr id="8" name="Subtitle 7">
            <a:extLst>
              <a:ext uri="{FF2B5EF4-FFF2-40B4-BE49-F238E27FC236}">
                <a16:creationId xmlns:a16="http://schemas.microsoft.com/office/drawing/2014/main" id="{E8495A2E-E911-4FBC-9278-A530C001EE8C}"/>
              </a:ext>
            </a:extLst>
          </p:cNvPr>
          <p:cNvSpPr>
            <a:spLocks noGrp="1"/>
          </p:cNvSpPr>
          <p:nvPr>
            <p:ph type="subTitle" idx="14"/>
          </p:nvPr>
        </p:nvSpPr>
        <p:spPr/>
        <p:txBody>
          <a:bodyPr/>
          <a:lstStyle/>
          <a:p>
            <a:endParaRPr lang="en-US"/>
          </a:p>
        </p:txBody>
      </p:sp>
      <p:sp>
        <p:nvSpPr>
          <p:cNvPr id="6" name="Freeform: Shape 5">
            <a:extLst>
              <a:ext uri="{FF2B5EF4-FFF2-40B4-BE49-F238E27FC236}">
                <a16:creationId xmlns:a16="http://schemas.microsoft.com/office/drawing/2014/main" id="{08DAFB5A-5CCA-4BEE-B527-04A5B10B5021}"/>
              </a:ext>
            </a:extLst>
          </p:cNvPr>
          <p:cNvSpPr>
            <a:spLocks/>
          </p:cNvSpPr>
          <p:nvPr/>
        </p:nvSpPr>
        <p:spPr>
          <a:xfrm>
            <a:off x="8178800" y="1528174"/>
            <a:ext cx="4010025" cy="5329826"/>
          </a:xfrm>
          <a:custGeom>
            <a:avLst/>
            <a:gdLst>
              <a:gd name="connsiteX0" fmla="*/ 4010025 w 4010025"/>
              <a:gd name="connsiteY0" fmla="*/ 0 h 5329826"/>
              <a:gd name="connsiteX1" fmla="*/ 4010025 w 4010025"/>
              <a:gd name="connsiteY1" fmla="*/ 3345850 h 5329826"/>
              <a:gd name="connsiteX2" fmla="*/ 3796708 w 4010025"/>
              <a:gd name="connsiteY2" fmla="*/ 3378407 h 5329826"/>
              <a:gd name="connsiteX3" fmla="*/ 1994352 w 4010025"/>
              <a:gd name="connsiteY3" fmla="*/ 5226396 h 5329826"/>
              <a:gd name="connsiteX4" fmla="*/ 1980556 w 4010025"/>
              <a:gd name="connsiteY4" fmla="*/ 5329826 h 5329826"/>
              <a:gd name="connsiteX5" fmla="*/ 140603 w 4010025"/>
              <a:gd name="connsiteY5" fmla="*/ 5329826 h 5329826"/>
              <a:gd name="connsiteX6" fmla="*/ 76288 w 4010025"/>
              <a:gd name="connsiteY6" fmla="*/ 5062497 h 5329826"/>
              <a:gd name="connsiteX7" fmla="*/ 0 w 4010025"/>
              <a:gd name="connsiteY7" fmla="*/ 4255399 h 5329826"/>
              <a:gd name="connsiteX8" fmla="*/ 3827618 w 4010025"/>
              <a:gd name="connsiteY8" fmla="*/ 13871 h 5329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10025" h="5329826">
                <a:moveTo>
                  <a:pt x="4010025" y="0"/>
                </a:moveTo>
                <a:lnTo>
                  <a:pt x="4010025" y="3345850"/>
                </a:lnTo>
                <a:lnTo>
                  <a:pt x="3796708" y="3378407"/>
                </a:lnTo>
                <a:cubicBezTo>
                  <a:pt x="2878724" y="3566254"/>
                  <a:pt x="2159751" y="4300437"/>
                  <a:pt x="1994352" y="5226396"/>
                </a:cubicBezTo>
                <a:lnTo>
                  <a:pt x="1980556" y="5329826"/>
                </a:lnTo>
                <a:lnTo>
                  <a:pt x="140603" y="5329826"/>
                </a:lnTo>
                <a:lnTo>
                  <a:pt x="76288" y="5062497"/>
                </a:lnTo>
                <a:cubicBezTo>
                  <a:pt x="26215" y="4801156"/>
                  <a:pt x="0" y="4531339"/>
                  <a:pt x="0" y="4255399"/>
                </a:cubicBezTo>
                <a:cubicBezTo>
                  <a:pt x="0" y="2047878"/>
                  <a:pt x="1677701" y="232206"/>
                  <a:pt x="3827618" y="13871"/>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ED96EDAF-A5AE-B110-1A32-9F61662814F7}"/>
              </a:ext>
            </a:extLst>
          </p:cNvPr>
          <p:cNvSpPr txBox="1"/>
          <p:nvPr/>
        </p:nvSpPr>
        <p:spPr>
          <a:xfrm>
            <a:off x="1102659" y="1888831"/>
            <a:ext cx="4491318" cy="369332"/>
          </a:xfrm>
          <a:prstGeom prst="rect">
            <a:avLst/>
          </a:prstGeom>
          <a:noFill/>
        </p:spPr>
        <p:txBody>
          <a:bodyPr wrap="square" rtlCol="0">
            <a:spAutoFit/>
          </a:bodyPr>
          <a:lstStyle/>
          <a:p>
            <a:endParaRPr lang="en-GB"/>
          </a:p>
        </p:txBody>
      </p:sp>
      <p:graphicFrame>
        <p:nvGraphicFramePr>
          <p:cNvPr id="2" name="Table 1">
            <a:extLst>
              <a:ext uri="{FF2B5EF4-FFF2-40B4-BE49-F238E27FC236}">
                <a16:creationId xmlns:a16="http://schemas.microsoft.com/office/drawing/2014/main" id="{46993A1B-15DE-3B5D-7B72-3744AFA9F3A3}"/>
              </a:ext>
            </a:extLst>
          </p:cNvPr>
          <p:cNvGraphicFramePr>
            <a:graphicFrameLocks noGrp="1"/>
          </p:cNvGraphicFramePr>
          <p:nvPr>
            <p:extLst>
              <p:ext uri="{D42A27DB-BD31-4B8C-83A1-F6EECF244321}">
                <p14:modId xmlns:p14="http://schemas.microsoft.com/office/powerpoint/2010/main" val="1893163825"/>
              </p:ext>
            </p:extLst>
          </p:nvPr>
        </p:nvGraphicFramePr>
        <p:xfrm>
          <a:off x="527050" y="1528174"/>
          <a:ext cx="7484836" cy="4099623"/>
        </p:xfrm>
        <a:graphic>
          <a:graphicData uri="http://schemas.openxmlformats.org/drawingml/2006/table">
            <a:tbl>
              <a:tblPr/>
              <a:tblGrid>
                <a:gridCol w="3742418">
                  <a:extLst>
                    <a:ext uri="{9D8B030D-6E8A-4147-A177-3AD203B41FA5}">
                      <a16:colId xmlns:a16="http://schemas.microsoft.com/office/drawing/2014/main" val="644008351"/>
                    </a:ext>
                  </a:extLst>
                </a:gridCol>
                <a:gridCol w="3742418">
                  <a:extLst>
                    <a:ext uri="{9D8B030D-6E8A-4147-A177-3AD203B41FA5}">
                      <a16:colId xmlns:a16="http://schemas.microsoft.com/office/drawing/2014/main" val="1491496837"/>
                    </a:ext>
                  </a:extLst>
                </a:gridCol>
              </a:tblGrid>
              <a:tr h="1280340">
                <a:tc>
                  <a:txBody>
                    <a:bodyPr/>
                    <a:lstStyle/>
                    <a:p>
                      <a:r>
                        <a:rPr lang="en-GB" sz="3200" dirty="0"/>
                        <a:t>❌ Don't Do This</a:t>
                      </a:r>
                    </a:p>
                  </a:txBody>
                  <a:tcPr anchor="ctr">
                    <a:lnL>
                      <a:noFill/>
                    </a:lnL>
                    <a:lnR>
                      <a:noFill/>
                    </a:lnR>
                    <a:lnT>
                      <a:noFill/>
                    </a:lnT>
                    <a:lnB>
                      <a:noFill/>
                    </a:lnB>
                    <a:noFill/>
                  </a:tcPr>
                </a:tc>
                <a:tc>
                  <a:txBody>
                    <a:bodyPr/>
                    <a:lstStyle/>
                    <a:p>
                      <a:r>
                        <a:rPr lang="en-GB" sz="3200"/>
                        <a:t>✅ Do This</a:t>
                      </a:r>
                    </a:p>
                  </a:txBody>
                  <a:tcPr anchor="ctr">
                    <a:lnL>
                      <a:noFill/>
                    </a:lnL>
                    <a:lnR>
                      <a:noFill/>
                    </a:lnR>
                    <a:lnT>
                      <a:noFill/>
                    </a:lnT>
                    <a:lnB>
                      <a:noFill/>
                    </a:lnB>
                    <a:noFill/>
                  </a:tcPr>
                </a:tc>
                <a:extLst>
                  <a:ext uri="{0D108BD9-81ED-4DB2-BD59-A6C34878D82A}">
                    <a16:rowId xmlns:a16="http://schemas.microsoft.com/office/drawing/2014/main" val="649971087"/>
                  </a:ext>
                </a:extLst>
              </a:tr>
              <a:tr h="2819283">
                <a:tc>
                  <a:txBody>
                    <a:bodyPr/>
                    <a:lstStyle/>
                    <a:p>
                      <a:r>
                        <a:rPr lang="en-GB" sz="3200" dirty="0"/>
                        <a:t>£6 funded – £11 fee = charge parent £5</a:t>
                      </a:r>
                    </a:p>
                  </a:txBody>
                  <a:tcPr anchor="ctr">
                    <a:lnL>
                      <a:noFill/>
                    </a:lnL>
                    <a:lnR>
                      <a:noFill/>
                    </a:lnR>
                    <a:lnT>
                      <a:noFill/>
                    </a:lnT>
                    <a:lnB>
                      <a:noFill/>
                    </a:lnB>
                    <a:noFill/>
                  </a:tcPr>
                </a:tc>
                <a:tc>
                  <a:txBody>
                    <a:bodyPr/>
                    <a:lstStyle/>
                    <a:p>
                      <a:r>
                        <a:rPr lang="en-GB" sz="3200" dirty="0"/>
                        <a:t>Deliver 15/30 hours </a:t>
                      </a:r>
                      <a:r>
                        <a:rPr lang="en-GB" sz="3200" i="1" dirty="0"/>
                        <a:t>fully free</a:t>
                      </a:r>
                      <a:r>
                        <a:rPr lang="en-GB" sz="3200" dirty="0"/>
                        <a:t>, then separately price optional extras</a:t>
                      </a:r>
                    </a:p>
                  </a:txBody>
                  <a:tcPr anchor="ctr">
                    <a:lnL>
                      <a:noFill/>
                    </a:lnL>
                    <a:lnR>
                      <a:noFill/>
                    </a:lnR>
                    <a:lnT>
                      <a:noFill/>
                    </a:lnT>
                    <a:lnB>
                      <a:noFill/>
                    </a:lnB>
                    <a:noFill/>
                  </a:tcPr>
                </a:tc>
                <a:extLst>
                  <a:ext uri="{0D108BD9-81ED-4DB2-BD59-A6C34878D82A}">
                    <a16:rowId xmlns:a16="http://schemas.microsoft.com/office/drawing/2014/main" val="3405364701"/>
                  </a:ext>
                </a:extLst>
              </a:tr>
            </a:tbl>
          </a:graphicData>
        </a:graphic>
      </p:graphicFrame>
    </p:spTree>
    <p:custDataLst>
      <p:tags r:id="rId1"/>
    </p:custDataLst>
    <p:extLst>
      <p:ext uri="{BB962C8B-B14F-4D97-AF65-F5344CB8AC3E}">
        <p14:creationId xmlns:p14="http://schemas.microsoft.com/office/powerpoint/2010/main" val="1925381911"/>
      </p:ext>
    </p:extLst>
  </p:cSld>
  <p:clrMapOvr>
    <a:masterClrMapping/>
  </p:clrMapOvr>
  <p:transition advTm="38461">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3B970F3-3C30-0898-A639-ABF70FD2DBE3}"/>
              </a:ext>
            </a:extLst>
          </p:cNvPr>
          <p:cNvSpPr>
            <a:spLocks noGrp="1"/>
          </p:cNvSpPr>
          <p:nvPr>
            <p:ph type="title"/>
          </p:nvPr>
        </p:nvSpPr>
        <p:spPr/>
        <p:txBody>
          <a:bodyPr/>
          <a:lstStyle/>
          <a:p>
            <a:r>
              <a:rPr lang="en-GB"/>
              <a:t>Developing Fair and Transparent Charging Structures </a:t>
            </a:r>
            <a:br>
              <a:rPr lang="en-GB"/>
            </a:br>
            <a:endParaRPr lang="en-GB"/>
          </a:p>
        </p:txBody>
      </p:sp>
      <p:sp>
        <p:nvSpPr>
          <p:cNvPr id="4" name="Subtitle 3">
            <a:extLst>
              <a:ext uri="{FF2B5EF4-FFF2-40B4-BE49-F238E27FC236}">
                <a16:creationId xmlns:a16="http://schemas.microsoft.com/office/drawing/2014/main" id="{2D2D47FA-FF67-4FB8-E1E0-A8F397F19B13}"/>
              </a:ext>
            </a:extLst>
          </p:cNvPr>
          <p:cNvSpPr>
            <a:spLocks noGrp="1"/>
          </p:cNvSpPr>
          <p:nvPr>
            <p:ph type="subTitle" idx="14"/>
          </p:nvPr>
        </p:nvSpPr>
        <p:spPr/>
        <p:txBody>
          <a:bodyPr/>
          <a:lstStyle/>
          <a:p>
            <a:r>
              <a:rPr lang="en-GB"/>
              <a:t>Here's how it might work:</a:t>
            </a:r>
          </a:p>
          <a:p>
            <a:endParaRPr lang="en-GB"/>
          </a:p>
          <a:p>
            <a:endParaRPr lang="en-GB"/>
          </a:p>
        </p:txBody>
      </p:sp>
      <p:sp>
        <p:nvSpPr>
          <p:cNvPr id="5" name="Subtitle 15">
            <a:extLst>
              <a:ext uri="{FF2B5EF4-FFF2-40B4-BE49-F238E27FC236}">
                <a16:creationId xmlns:a16="http://schemas.microsoft.com/office/drawing/2014/main" id="{ACD5FA2B-1A75-6324-3C92-B344BF4C4185}"/>
              </a:ext>
            </a:extLst>
          </p:cNvPr>
          <p:cNvSpPr txBox="1">
            <a:spLocks/>
          </p:cNvSpPr>
          <p:nvPr/>
        </p:nvSpPr>
        <p:spPr>
          <a:xfrm>
            <a:off x="800289" y="2121822"/>
            <a:ext cx="6901409" cy="3835918"/>
          </a:xfrm>
          <a:prstGeom prst="rect">
            <a:avLst/>
          </a:prstGeom>
        </p:spPr>
        <p:txBody>
          <a:bodyPr vert="horz" lIns="0" tIns="0" rIns="0" bIns="0" rtlCol="0">
            <a:noAutofit/>
          </a:bodyPr>
          <a:lstStyle>
            <a:lvl1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b="1" kern="1200">
                <a:solidFill>
                  <a:schemeClr val="accent1"/>
                </a:solidFill>
                <a:latin typeface="+mn-lt"/>
                <a:ea typeface="+mn-ea"/>
                <a:cs typeface="+mn-cs"/>
              </a:defRPr>
            </a:lvl1pPr>
            <a:lvl2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2pPr>
            <a:lvl3pPr marL="137160" indent="-13716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3pPr>
            <a:lvl4pPr marL="320040" indent="-18288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4pPr>
            <a:lvl5pPr marL="502920" indent="-18288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1600" kern="1200">
                <a:solidFill>
                  <a:schemeClr val="tx1"/>
                </a:solidFill>
                <a:latin typeface="+mn-lt"/>
                <a:ea typeface="+mn-ea"/>
                <a:cs typeface="+mn-cs"/>
              </a:defRPr>
            </a:lvl5pPr>
            <a:lvl6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None/>
              <a:defRPr sz="5300" kern="1200" cap="all" baseline="0">
                <a:solidFill>
                  <a:schemeClr val="tx1"/>
                </a:solidFill>
                <a:latin typeface="+mn-lt"/>
                <a:ea typeface="+mn-ea"/>
                <a:cs typeface="+mn-cs"/>
              </a:defRPr>
            </a:lvl6pPr>
            <a:lvl7pPr marL="0" indent="0" algn="l" defTabSz="914171" rtl="0" eaLnBrk="1" latinLnBrk="0" hangingPunct="1">
              <a:lnSpc>
                <a:spcPct val="100000"/>
              </a:lnSpc>
              <a:spcBef>
                <a:spcPts val="0"/>
              </a:spcBef>
              <a:spcAft>
                <a:spcPts val="0"/>
              </a:spcAft>
              <a:buClr>
                <a:schemeClr val="accent1"/>
              </a:buClr>
              <a:buFont typeface="Arial" panose="020B0604020202020204" pitchFamily="34" charset="0"/>
              <a:buChar char="​"/>
              <a:defRPr sz="3000" kern="1200">
                <a:solidFill>
                  <a:schemeClr val="tx1"/>
                </a:solidFill>
                <a:latin typeface="+mn-lt"/>
                <a:ea typeface="+mn-ea"/>
                <a:cs typeface="+mn-cs"/>
              </a:defRPr>
            </a:lvl7pPr>
            <a:lvl8pPr marL="137160" indent="-201168" algn="l" defTabSz="914171" rtl="0" eaLnBrk="1" latinLnBrk="0" hangingPunct="1">
              <a:lnSpc>
                <a:spcPct val="100000"/>
              </a:lnSpc>
              <a:spcBef>
                <a:spcPts val="0"/>
              </a:spcBef>
              <a:spcAft>
                <a:spcPts val="0"/>
              </a:spcAft>
              <a:buClr>
                <a:schemeClr val="tx1"/>
              </a:buClr>
              <a:buFont typeface="+mj-lt"/>
              <a:buAutoNum type="arabicParenR"/>
              <a:defRPr sz="1100" kern="1200">
                <a:solidFill>
                  <a:schemeClr val="tx1"/>
                </a:solidFill>
                <a:latin typeface="+mn-lt"/>
                <a:ea typeface="+mn-ea"/>
                <a:cs typeface="+mn-cs"/>
              </a:defRPr>
            </a:lvl8pPr>
            <a:lvl9pPr marL="137160" indent="-201168" algn="l" defTabSz="914171" rtl="0" eaLnBrk="1" latinLnBrk="0" hangingPunct="1">
              <a:lnSpc>
                <a:spcPct val="100000"/>
              </a:lnSpc>
              <a:spcBef>
                <a:spcPts val="0"/>
              </a:spcBef>
              <a:spcAft>
                <a:spcPts val="0"/>
              </a:spcAft>
              <a:buClr>
                <a:schemeClr val="tx1"/>
              </a:buClr>
              <a:buFont typeface="+mj-lt"/>
              <a:buAutoNum type="alphaUcPeriod"/>
              <a:defRPr sz="1100" kern="1200">
                <a:solidFill>
                  <a:schemeClr val="tx1"/>
                </a:solidFill>
                <a:latin typeface="+mn-lt"/>
                <a:ea typeface="+mn-ea"/>
                <a:cs typeface="+mn-cs"/>
              </a:defRPr>
            </a:lvl9pPr>
          </a:lstStyle>
          <a:p>
            <a:pPr marL="1031875" indent="-530225">
              <a:buFont typeface="Courier New" panose="02070309020205020404" pitchFamily="49" charset="0"/>
              <a:buChar char="o"/>
            </a:pPr>
            <a:r>
              <a:rPr lang="en-US" sz="4400" b="0"/>
              <a:t>Inform</a:t>
            </a:r>
          </a:p>
          <a:p>
            <a:pPr marL="1031875" indent="-530225">
              <a:buFont typeface="Courier New" panose="02070309020205020404" pitchFamily="49" charset="0"/>
              <a:buChar char="o"/>
            </a:pPr>
            <a:r>
              <a:rPr lang="en-US" sz="4400" b="0"/>
              <a:t>Document</a:t>
            </a:r>
          </a:p>
          <a:p>
            <a:pPr marL="1031875" indent="-530225">
              <a:buFont typeface="Courier New" panose="02070309020205020404" pitchFamily="49" charset="0"/>
              <a:buChar char="o"/>
            </a:pPr>
            <a:r>
              <a:rPr lang="en-US" sz="4400" b="0"/>
              <a:t>Choice</a:t>
            </a:r>
          </a:p>
          <a:p>
            <a:pPr marL="1031875" indent="-530225">
              <a:buFont typeface="Courier New" panose="02070309020205020404" pitchFamily="49" charset="0"/>
              <a:buChar char="o"/>
            </a:pPr>
            <a:r>
              <a:rPr lang="en-US" sz="4400" b="0"/>
              <a:t>Alternative</a:t>
            </a:r>
          </a:p>
          <a:p>
            <a:pPr marL="1031875" indent="-530225">
              <a:buFont typeface="Courier New" panose="02070309020205020404" pitchFamily="49" charset="0"/>
              <a:buChar char="o"/>
            </a:pPr>
            <a:r>
              <a:rPr lang="en-US" sz="4400" b="0"/>
              <a:t>No impact on service</a:t>
            </a:r>
          </a:p>
          <a:p>
            <a:pPr marL="285750" indent="-285750">
              <a:buFont typeface="Courier New" panose="02070309020205020404" pitchFamily="49" charset="0"/>
              <a:buChar char="o"/>
            </a:pPr>
            <a:endParaRPr lang="en-US" sz="4400"/>
          </a:p>
        </p:txBody>
      </p:sp>
      <p:sp>
        <p:nvSpPr>
          <p:cNvPr id="6" name="SHAPE">
            <a:extLst>
              <a:ext uri="{FF2B5EF4-FFF2-40B4-BE49-F238E27FC236}">
                <a16:creationId xmlns:a16="http://schemas.microsoft.com/office/drawing/2014/main" id="{E6A90EF4-54CE-37A7-EF0B-C0E982415A27}"/>
              </a:ext>
            </a:extLst>
          </p:cNvPr>
          <p:cNvSpPr>
            <a:spLocks/>
          </p:cNvSpPr>
          <p:nvPr/>
        </p:nvSpPr>
        <p:spPr>
          <a:xfrm>
            <a:off x="5462270" y="1365598"/>
            <a:ext cx="6980555" cy="5761990"/>
          </a:xfrm>
          <a:custGeom>
            <a:avLst/>
            <a:gdLst/>
            <a:ahLst/>
            <a:cxnLst/>
            <a:rect l="l" t="t" r="r" b="b"/>
            <a:pathLst>
              <a:path w="6980555" h="5761990">
                <a:moveTo>
                  <a:pt x="5767832" y="0"/>
                </a:moveTo>
                <a:lnTo>
                  <a:pt x="0" y="5761431"/>
                </a:lnTo>
                <a:lnTo>
                  <a:pt x="6980097" y="5761431"/>
                </a:lnTo>
                <a:lnTo>
                  <a:pt x="6980097" y="3224860"/>
                </a:lnTo>
                <a:lnTo>
                  <a:pt x="5767832" y="4434649"/>
                </a:lnTo>
                <a:lnTo>
                  <a:pt x="5767832" y="0"/>
                </a:lnTo>
                <a:close/>
              </a:path>
            </a:pathLst>
          </a:custGeom>
          <a:solidFill>
            <a:schemeClr val="accent1"/>
          </a:solidFill>
        </p:spPr>
        <p:txBody>
          <a:bodyPr wrap="square" lIns="0" tIns="0" rIns="0" bIns="0" rtlCol="0"/>
          <a:lstStyle/>
          <a:p>
            <a:pPr marL="0" marR="0" lvl="0" indent="0" algn="l" defTabSz="91424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1142563049"/>
      </p:ext>
    </p:extLst>
  </p:cSld>
  <p:clrMapOvr>
    <a:masterClrMapping/>
  </p:clrMapOvr>
  <p:transition advTm="162350">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E552A3E-1560-7A4E-39BA-3FCA33D2CA16}"/>
              </a:ext>
            </a:extLst>
          </p:cNvPr>
          <p:cNvSpPr>
            <a:spLocks noGrp="1"/>
          </p:cNvSpPr>
          <p:nvPr>
            <p:ph idx="1"/>
          </p:nvPr>
        </p:nvSpPr>
        <p:spPr>
          <a:xfrm>
            <a:off x="420587" y="1528174"/>
            <a:ext cx="7000939" cy="4968905"/>
          </a:xfrm>
        </p:spPr>
        <p:txBody>
          <a:bodyPr vert="horz" lIns="0" tIns="0" rIns="0" bIns="0" rtlCol="0" anchor="t">
            <a:noAutofit/>
          </a:bodyPr>
          <a:lstStyle/>
          <a:p>
            <a:r>
              <a:rPr lang="en-GB" sz="2800" dirty="0"/>
              <a:t>Included in the Funded Offer (Core Entitlement):</a:t>
            </a:r>
            <a:endParaRPr lang="en-GB" sz="3600" dirty="0"/>
          </a:p>
          <a:p>
            <a:pPr marL="342900" indent="-342900">
              <a:buFont typeface="Arial" panose="020B0604020202020204" pitchFamily="34" charset="0"/>
              <a:buChar char="•"/>
            </a:pPr>
            <a:r>
              <a:rPr lang="en-GB" sz="2400" b="0" dirty="0"/>
              <a:t>Trained staff delivering the EYFS</a:t>
            </a:r>
          </a:p>
          <a:p>
            <a:pPr marL="342900" indent="-342900">
              <a:buFont typeface="Arial" panose="020B0604020202020204" pitchFamily="34" charset="0"/>
              <a:buChar char="•"/>
            </a:pPr>
            <a:r>
              <a:rPr lang="en-GB" sz="2400" b="0" dirty="0"/>
              <a:t>Use of the premises and learning environment</a:t>
            </a:r>
          </a:p>
          <a:p>
            <a:pPr marL="342900" indent="-342900">
              <a:buFont typeface="Arial" panose="020B0604020202020204" pitchFamily="34" charset="0"/>
              <a:buChar char="•"/>
            </a:pPr>
            <a:r>
              <a:rPr lang="en-GB" sz="2400" b="0" dirty="0"/>
              <a:t>Access to age-appropriate toys, furniture, and resources</a:t>
            </a:r>
          </a:p>
          <a:p>
            <a:pPr marL="342900" indent="-342900">
              <a:buFont typeface="Arial" panose="020B0604020202020204" pitchFamily="34" charset="0"/>
              <a:buChar char="•"/>
            </a:pPr>
            <a:r>
              <a:rPr lang="en-GB" sz="2400" b="0" dirty="0"/>
              <a:t>Basic consumables required to meet learning and care needs (e.g., tissues, water, craft materials)</a:t>
            </a:r>
          </a:p>
          <a:p>
            <a:pPr>
              <a:buNone/>
            </a:pPr>
            <a:r>
              <a:rPr lang="en-GB" sz="3200" dirty="0"/>
              <a:t>These are not chargeable – they are part of delivering a funded place.</a:t>
            </a:r>
          </a:p>
          <a:p>
            <a:endParaRPr lang="en-GB" sz="3600" dirty="0"/>
          </a:p>
        </p:txBody>
      </p:sp>
      <p:sp>
        <p:nvSpPr>
          <p:cNvPr id="3" name="Title 2">
            <a:extLst>
              <a:ext uri="{FF2B5EF4-FFF2-40B4-BE49-F238E27FC236}">
                <a16:creationId xmlns:a16="http://schemas.microsoft.com/office/drawing/2014/main" id="{FDF14F67-F2E1-5F16-350E-36E143A57921}"/>
              </a:ext>
            </a:extLst>
          </p:cNvPr>
          <p:cNvSpPr>
            <a:spLocks noGrp="1"/>
          </p:cNvSpPr>
          <p:nvPr>
            <p:ph type="title"/>
          </p:nvPr>
        </p:nvSpPr>
        <p:spPr/>
        <p:txBody>
          <a:bodyPr/>
          <a:lstStyle/>
          <a:p>
            <a:r>
              <a:rPr lang="en-GB"/>
              <a:t>What’s Included in the Funded Offer – and What’s Extra</a:t>
            </a:r>
            <a:br>
              <a:rPr lang="en-GB"/>
            </a:br>
            <a:br>
              <a:rPr lang="en-GB"/>
            </a:br>
            <a:endParaRPr lang="en-GB"/>
          </a:p>
        </p:txBody>
      </p:sp>
      <p:sp>
        <p:nvSpPr>
          <p:cNvPr id="4" name="Subtitle 3">
            <a:extLst>
              <a:ext uri="{FF2B5EF4-FFF2-40B4-BE49-F238E27FC236}">
                <a16:creationId xmlns:a16="http://schemas.microsoft.com/office/drawing/2014/main" id="{EF341BBE-5FC4-CF9B-76A9-AAB1475329DC}"/>
              </a:ext>
            </a:extLst>
          </p:cNvPr>
          <p:cNvSpPr>
            <a:spLocks noGrp="1"/>
          </p:cNvSpPr>
          <p:nvPr>
            <p:ph type="subTitle" idx="14"/>
          </p:nvPr>
        </p:nvSpPr>
        <p:spPr/>
        <p:txBody>
          <a:bodyPr/>
          <a:lstStyle/>
          <a:p>
            <a:endParaRPr lang="en-GB"/>
          </a:p>
        </p:txBody>
      </p:sp>
      <p:sp>
        <p:nvSpPr>
          <p:cNvPr id="5" name="Freeform: Shape 5">
            <a:extLst>
              <a:ext uri="{FF2B5EF4-FFF2-40B4-BE49-F238E27FC236}">
                <a16:creationId xmlns:a16="http://schemas.microsoft.com/office/drawing/2014/main" id="{E565DA53-1D18-FFBD-0C5C-6FBA8917FE61}"/>
              </a:ext>
            </a:extLst>
          </p:cNvPr>
          <p:cNvSpPr>
            <a:spLocks/>
          </p:cNvSpPr>
          <p:nvPr/>
        </p:nvSpPr>
        <p:spPr>
          <a:xfrm>
            <a:off x="8178800" y="1528174"/>
            <a:ext cx="4010025" cy="5329826"/>
          </a:xfrm>
          <a:custGeom>
            <a:avLst/>
            <a:gdLst>
              <a:gd name="connsiteX0" fmla="*/ 4010025 w 4010025"/>
              <a:gd name="connsiteY0" fmla="*/ 0 h 5329826"/>
              <a:gd name="connsiteX1" fmla="*/ 4010025 w 4010025"/>
              <a:gd name="connsiteY1" fmla="*/ 3345850 h 5329826"/>
              <a:gd name="connsiteX2" fmla="*/ 3796708 w 4010025"/>
              <a:gd name="connsiteY2" fmla="*/ 3378407 h 5329826"/>
              <a:gd name="connsiteX3" fmla="*/ 1994352 w 4010025"/>
              <a:gd name="connsiteY3" fmla="*/ 5226396 h 5329826"/>
              <a:gd name="connsiteX4" fmla="*/ 1980556 w 4010025"/>
              <a:gd name="connsiteY4" fmla="*/ 5329826 h 5329826"/>
              <a:gd name="connsiteX5" fmla="*/ 140603 w 4010025"/>
              <a:gd name="connsiteY5" fmla="*/ 5329826 h 5329826"/>
              <a:gd name="connsiteX6" fmla="*/ 76288 w 4010025"/>
              <a:gd name="connsiteY6" fmla="*/ 5062497 h 5329826"/>
              <a:gd name="connsiteX7" fmla="*/ 0 w 4010025"/>
              <a:gd name="connsiteY7" fmla="*/ 4255399 h 5329826"/>
              <a:gd name="connsiteX8" fmla="*/ 3827618 w 4010025"/>
              <a:gd name="connsiteY8" fmla="*/ 13871 h 5329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10025" h="5329826">
                <a:moveTo>
                  <a:pt x="4010025" y="0"/>
                </a:moveTo>
                <a:lnTo>
                  <a:pt x="4010025" y="3345850"/>
                </a:lnTo>
                <a:lnTo>
                  <a:pt x="3796708" y="3378407"/>
                </a:lnTo>
                <a:cubicBezTo>
                  <a:pt x="2878724" y="3566254"/>
                  <a:pt x="2159751" y="4300437"/>
                  <a:pt x="1994352" y="5226396"/>
                </a:cubicBezTo>
                <a:lnTo>
                  <a:pt x="1980556" y="5329826"/>
                </a:lnTo>
                <a:lnTo>
                  <a:pt x="140603" y="5329826"/>
                </a:lnTo>
                <a:lnTo>
                  <a:pt x="76288" y="5062497"/>
                </a:lnTo>
                <a:cubicBezTo>
                  <a:pt x="26215" y="4801156"/>
                  <a:pt x="0" y="4531339"/>
                  <a:pt x="0" y="4255399"/>
                </a:cubicBezTo>
                <a:cubicBezTo>
                  <a:pt x="0" y="2047878"/>
                  <a:pt x="1677701" y="232206"/>
                  <a:pt x="3827618" y="13871"/>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95374699"/>
      </p:ext>
    </p:extLst>
  </p:cSld>
  <p:clrMapOvr>
    <a:masterClrMapping/>
  </p:clrMapOvr>
  <p:transition advTm="82451">
    <p:fade/>
  </p:transition>
</p:sld>
</file>

<file path=ppt/tags/tag1.xml><?xml version="1.0" encoding="utf-8"?>
<p:tagLst xmlns:a="http://schemas.openxmlformats.org/drawingml/2006/main" xmlns:r="http://schemas.openxmlformats.org/officeDocument/2006/relationships" xmlns:p="http://schemas.openxmlformats.org/presentationml/2006/main">
  <p:tag name="TEMPLAFYSLIDEID" val="637496113369982006"/>
</p:tagLst>
</file>

<file path=ppt/tags/tag2.xml><?xml version="1.0" encoding="utf-8"?>
<p:tagLst xmlns:a="http://schemas.openxmlformats.org/drawingml/2006/main" xmlns:r="http://schemas.openxmlformats.org/officeDocument/2006/relationships" xmlns:p="http://schemas.openxmlformats.org/presentationml/2006/main">
  <p:tag name="TEMPLAFYSLIDEID" val="637496113369982004"/>
</p:tagLst>
</file>

<file path=ppt/tags/tag3.xml><?xml version="1.0" encoding="utf-8"?>
<p:tagLst xmlns:a="http://schemas.openxmlformats.org/drawingml/2006/main" xmlns:r="http://schemas.openxmlformats.org/officeDocument/2006/relationships" xmlns:p="http://schemas.openxmlformats.org/presentationml/2006/main">
  <p:tag name="TEMPLAFYSLIDEID" val="637496113369982004"/>
</p:tagLst>
</file>

<file path=ppt/tags/tag4.xml><?xml version="1.0" encoding="utf-8"?>
<p:tagLst xmlns:a="http://schemas.openxmlformats.org/drawingml/2006/main" xmlns:r="http://schemas.openxmlformats.org/officeDocument/2006/relationships" xmlns:p="http://schemas.openxmlformats.org/presentationml/2006/main">
  <p:tag name="TEMPLAFYSLIDEID" val="637496113369982004"/>
</p:tagLst>
</file>

<file path=ppt/tags/tag5.xml><?xml version="1.0" encoding="utf-8"?>
<p:tagLst xmlns:a="http://schemas.openxmlformats.org/drawingml/2006/main" xmlns:r="http://schemas.openxmlformats.org/officeDocument/2006/relationships" xmlns:p="http://schemas.openxmlformats.org/presentationml/2006/main">
  <p:tag name="TEMPLAFYSLIDEID" val="637496113369982004"/>
</p:tagLst>
</file>

<file path=ppt/tags/tag6.xml><?xml version="1.0" encoding="utf-8"?>
<p:tagLst xmlns:a="http://schemas.openxmlformats.org/drawingml/2006/main" xmlns:r="http://schemas.openxmlformats.org/officeDocument/2006/relationships" xmlns:p="http://schemas.openxmlformats.org/presentationml/2006/main">
  <p:tag name="TEMPLAFYSLIDEID" val="637496113369982004"/>
</p:tagLst>
</file>

<file path=ppt/theme/theme1.xml><?xml version="1.0" encoding="utf-8"?>
<a:theme xmlns:a="http://schemas.openxmlformats.org/drawingml/2006/main" name="Mott MacDonald Template 2022">
  <a:themeElements>
    <a:clrScheme name="MM Blue">
      <a:dk1>
        <a:srgbClr val="000000"/>
      </a:dk1>
      <a:lt1>
        <a:srgbClr val="FFFFFF"/>
      </a:lt1>
      <a:dk2>
        <a:srgbClr val="575656"/>
      </a:dk2>
      <a:lt2>
        <a:srgbClr val="EDEBE6"/>
      </a:lt2>
      <a:accent1>
        <a:srgbClr val="2B86C7"/>
      </a:accent1>
      <a:accent2>
        <a:srgbClr val="009695"/>
      </a:accent2>
      <a:accent3>
        <a:srgbClr val="41AC4C"/>
      </a:accent3>
      <a:accent4>
        <a:srgbClr val="AFC236"/>
      </a:accent4>
      <a:accent5>
        <a:srgbClr val="2FB6BC"/>
      </a:accent5>
      <a:accent6>
        <a:srgbClr val="216B99"/>
      </a:accent6>
      <a:hlink>
        <a:srgbClr val="216B99"/>
      </a:hlink>
      <a:folHlink>
        <a:srgbClr val="2B86C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01_MM" id="{F30AE99B-6838-46DA-B1D2-91AC42CB6501}" vid="{DE1860A6-2B0B-4671-87D3-8AB175E35B06}"/>
    </a:ext>
  </a:extLst>
</a:theme>
</file>

<file path=ppt/theme/theme2.xml><?xml version="1.0" encoding="utf-8"?>
<a:theme xmlns:a="http://schemas.openxmlformats.org/drawingml/2006/main" name="1_Mott MacDonald Template 2022">
  <a:themeElements>
    <a:clrScheme name="MM Pink">
      <a:dk1>
        <a:srgbClr val="000000"/>
      </a:dk1>
      <a:lt1>
        <a:srgbClr val="FFFFFF"/>
      </a:lt1>
      <a:dk2>
        <a:srgbClr val="575656"/>
      </a:dk2>
      <a:lt2>
        <a:srgbClr val="EDEBE6"/>
      </a:lt2>
      <a:accent1>
        <a:srgbClr val="8E3F91"/>
      </a:accent1>
      <a:accent2>
        <a:srgbClr val="FF278D"/>
      </a:accent2>
      <a:accent3>
        <a:srgbClr val="E42925"/>
      </a:accent3>
      <a:accent4>
        <a:srgbClr val="E95A1A"/>
      </a:accent4>
      <a:accent5>
        <a:srgbClr val="F8AC04"/>
      </a:accent5>
      <a:accent6>
        <a:srgbClr val="FFD400"/>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01_MM" id="{F30AE99B-6838-46DA-B1D2-91AC42CB6501}" vid="{DE1860A6-2B0B-4671-87D3-8AB175E35B06}"/>
    </a:ext>
  </a:extLst>
</a:theme>
</file>

<file path=ppt/theme/theme3.xml><?xml version="1.0" encoding="utf-8"?>
<a:theme xmlns:a="http://schemas.openxmlformats.org/drawingml/2006/main" name="2_Mott MacDonald Template 2022">
  <a:themeElements>
    <a:clrScheme name="MM Blue">
      <a:dk1>
        <a:srgbClr val="000000"/>
      </a:dk1>
      <a:lt1>
        <a:srgbClr val="FFFFFF"/>
      </a:lt1>
      <a:dk2>
        <a:srgbClr val="575656"/>
      </a:dk2>
      <a:lt2>
        <a:srgbClr val="EDEBE6"/>
      </a:lt2>
      <a:accent1>
        <a:srgbClr val="2B86C7"/>
      </a:accent1>
      <a:accent2>
        <a:srgbClr val="009695"/>
      </a:accent2>
      <a:accent3>
        <a:srgbClr val="41AC4C"/>
      </a:accent3>
      <a:accent4>
        <a:srgbClr val="AFC236"/>
      </a:accent4>
      <a:accent5>
        <a:srgbClr val="2FB6BC"/>
      </a:accent5>
      <a:accent6>
        <a:srgbClr val="216B99"/>
      </a:accent6>
      <a:hlink>
        <a:srgbClr val="216B99"/>
      </a:hlink>
      <a:folHlink>
        <a:srgbClr val="2B86C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01_MM" id="{F30AE99B-6838-46DA-B1D2-91AC42CB6501}" vid="{DE1860A6-2B0B-4671-87D3-8AB175E35B06}"/>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13.xml.rels><?xml version="1.0" encoding="UTF-8" standalone="yes"?>
<Relationships xmlns="http://schemas.openxmlformats.org/package/2006/relationships"><Relationship Id="rId1" Type="http://schemas.openxmlformats.org/officeDocument/2006/relationships/customXmlProps" Target="itemProps13.xml"/></Relationships>
</file>

<file path=customXml/_rels/item14.xml.rels><?xml version="1.0" encoding="UTF-8" standalone="yes"?>
<Relationships xmlns="http://schemas.openxmlformats.org/package/2006/relationships"><Relationship Id="rId1" Type="http://schemas.openxmlformats.org/officeDocument/2006/relationships/customXmlProps" Target="itemProps14.xml"/></Relationships>
</file>

<file path=customXml/_rels/item15.xml.rels><?xml version="1.0" encoding="UTF-8" standalone="yes"?>
<Relationships xmlns="http://schemas.openxmlformats.org/package/2006/relationships"><Relationship Id="rId1" Type="http://schemas.openxmlformats.org/officeDocument/2006/relationships/customXmlProps" Target="itemProps15.xml"/></Relationships>
</file>

<file path=customXml/_rels/item16.xml.rels><?xml version="1.0" encoding="UTF-8" standalone="yes"?>
<Relationships xmlns="http://schemas.openxmlformats.org/package/2006/relationships"><Relationship Id="rId1" Type="http://schemas.openxmlformats.org/officeDocument/2006/relationships/customXmlProps" Target="itemProps16.xml"/></Relationships>
</file>

<file path=customXml/_rels/item17.xml.rels><?xml version="1.0" encoding="UTF-8" standalone="yes"?>
<Relationships xmlns="http://schemas.openxmlformats.org/package/2006/relationships"><Relationship Id="rId1" Type="http://schemas.openxmlformats.org/officeDocument/2006/relationships/customXmlProps" Target="itemProps17.xml"/></Relationships>
</file>

<file path=customXml/_rels/item18.xml.rels><?xml version="1.0" encoding="UTF-8" standalone="yes"?>
<Relationships xmlns="http://schemas.openxmlformats.org/package/2006/relationships"><Relationship Id="rId1" Type="http://schemas.openxmlformats.org/officeDocument/2006/relationships/customXmlProps" Target="itemProps18.xml"/></Relationships>
</file>

<file path=customXml/_rels/item19.xml.rels><?xml version="1.0" encoding="UTF-8" standalone="yes"?>
<Relationships xmlns="http://schemas.openxmlformats.org/package/2006/relationships"><Relationship Id="rId1" Type="http://schemas.openxmlformats.org/officeDocument/2006/relationships/customXmlProps" Target="itemProps19.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20.xml.rels><?xml version="1.0" encoding="UTF-8" standalone="yes"?>
<Relationships xmlns="http://schemas.openxmlformats.org/package/2006/relationships"><Relationship Id="rId1" Type="http://schemas.openxmlformats.org/officeDocument/2006/relationships/customXmlProps" Target="itemProps20.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TemplafyFormConfiguration><![CDATA[{"formFields":[{"required":false,"helpTexts":{"prefix":"","postfix":""},"spacing":{},"type":"datePicker","name":"Date","label":"today","fullyQualifiedName":"Date"},{"dataSource":"Confidentiality","displayColumn":"showNameConfidentiality","hideIfNoUserInteractionRequired":false,"distinct":true,"required":false,"autoSelectFirstOption":false,"helpTexts":{"prefix":"","postfix":""},"spacing":{},"type":"dropDown","name":"Confidentiality","label":"Confidentiality","fullyQualifiedName":"Confidentiality"}],"formDataEntries":[{"name":"Date","value":"HgLfZeAF6F25sr61lkec6Q=="}]}]]></TemplafyFormConfiguration>
</file>

<file path=customXml/item10.xml><?xml version="1.0" encoding="utf-8"?>
<TemplafySlideFormConfiguration><![CDATA[{"formFields":[],"formDataEntries":[]}]]></TemplafySlideFormConfiguration>
</file>

<file path=customXml/item11.xml><?xml version="1.0" encoding="utf-8"?>
<TemplafySlideTemplateConfiguration><![CDATA[{"documentContentValidatorConfiguration":{"enableDocumentContentValidator":false,"documentContentValidatorVersion":0},"elementsMetadata":[],"slideId":"638271725416408899","enableDocumentContentUpdater":true,"version":"1.0"}]]></TemplafySlideTemplateConfiguration>
</file>

<file path=customXml/item12.xml><?xml version="1.0" encoding="utf-8"?>
<TemplafySlideFormConfiguration><![CDATA[{"formFields":[],"formDataEntries":[]}]]></TemplafySlideFormConfiguration>
</file>

<file path=customXml/item13.xml><?xml version="1.0" encoding="utf-8"?>
<TemplafySlideTemplateConfiguration><![CDATA[{"documentContentValidatorConfiguration":{"enableDocumentContentValidator":false,"documentContentValidatorVersion":0},"elementsMetadata":[],"slideId":"637576345683244913","enableDocumentContentUpdater":true,"version":"1.0"}]]></TemplafySlideTemplateConfiguration>
</file>

<file path=customXml/item14.xml><?xml version="1.0" encoding="utf-8"?>
<TemplafySlideTemplateConfiguration><![CDATA[{"elementsMetadata":[],"enableDocumentContentUpdater":true,"documentContentValidatorConfiguration":{"enableDocumentContentValidator":false,"documentContentValidatorVersion":0},"slideId":"636771722938095368","version":"1.0"}]]></TemplafySlideTemplateConfiguration>
</file>

<file path=customXml/item15.xml><?xml version="1.0" encoding="utf-8"?>
<TemplafySlideFormConfiguration><![CDATA[{"formFields":[],"formDataEntries":[]}]]></TemplafySlideFormConfiguration>
</file>

<file path=customXml/item16.xml><?xml version="1.0" encoding="utf-8"?>
<?mso-contentType ?>
<FormTemplates xmlns="http://schemas.microsoft.com/sharepoint/v3/contenttype/forms">
  <Display>DocumentLibraryForm</Display>
  <Edit>DocumentLibraryForm</Edit>
  <New>DocumentLibraryForm</New>
</FormTemplates>
</file>

<file path=customXml/item17.xml><?xml version="1.0" encoding="utf-8"?>
<ct:contentTypeSchema xmlns:ct="http://schemas.microsoft.com/office/2006/metadata/contentType" xmlns:ma="http://schemas.microsoft.com/office/2006/metadata/properties/metaAttributes" ct:_="" ma:_="" ma:contentTypeName="Document" ma:contentTypeID="0x0101007E6D60A9EFA4F949923D4A80CC0CE9B8" ma:contentTypeVersion="16" ma:contentTypeDescription="Create a new document." ma:contentTypeScope="" ma:versionID="4c99e8f8fcb07a12a2c7905cdededdb7">
  <xsd:schema xmlns:xsd="http://www.w3.org/2001/XMLSchema" xmlns:xs="http://www.w3.org/2001/XMLSchema" xmlns:p="http://schemas.microsoft.com/office/2006/metadata/properties" xmlns:ns2="980b2c76-4eb4-4926-991a-bb246786b55e" xmlns:ns3="f52c3c5b-bd3a-4dcf-8709-2302a5ac0edf" xmlns:ns4="0838eb84-023c-46a3-8603-896a2b97a89d" targetNamespace="http://schemas.microsoft.com/office/2006/metadata/properties" ma:root="true" ma:fieldsID="679cde8bded025fae8e38ada1686c534" ns2:_="" ns3:_="" ns4:_="">
    <xsd:import namespace="980b2c76-4eb4-4926-991a-bb246786b55e"/>
    <xsd:import namespace="f52c3c5b-bd3a-4dcf-8709-2302a5ac0edf"/>
    <xsd:import namespace="0838eb84-023c-46a3-8603-896a2b97a89d"/>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ObjectDetectorVersions" minOccurs="0"/>
                <xsd:element ref="ns3:MediaServiceSearchProperties" minOccurs="0"/>
                <xsd:element ref="ns4:SharedWithUsers" minOccurs="0"/>
                <xsd:element ref="ns4:SharedWithDetails" minOccurs="0"/>
                <xsd:element ref="ns3:MediaServiceDateTaken" minOccurs="0"/>
                <xsd:element ref="ns3:MediaServiceGenerationTime" minOccurs="0"/>
                <xsd:element ref="ns3:MediaServiceEventHashCode" minOccurs="0"/>
                <xsd:element ref="ns3:MediaLengthInSeconds" minOccurs="0"/>
                <xsd:element ref="ns3:lcf76f155ced4ddcb4097134ff3c332f" minOccurs="0"/>
                <xsd:element ref="ns2:TaxCatchAll" minOccurs="0"/>
                <xsd:element ref="ns3:MediaServiceLocation" minOccurs="0"/>
                <xsd:element ref="ns3:MediaServiceOCR" minOccurs="0"/>
                <xsd:element ref="ns3: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0b2c76-4eb4-4926-991a-bb246786b55e"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23" nillable="true" ma:displayName="Taxonomy Catch All Column" ma:hidden="true" ma:list="{edbf051f-ca52-4dd6-8c8e-de769139c7d0}" ma:internalName="TaxCatchAll" ma:showField="CatchAllData" ma:web="0838eb84-023c-46a3-8603-896a2b97a89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52c3c5b-bd3a-4dcf-8709-2302a5ac0edf"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SearchProperties" ma:index="14" nillable="true" ma:displayName="MediaServiceSearchProperties" ma:hidden="true" ma:internalName="MediaServiceSearchProperties" ma:readOnly="true">
      <xsd:simpleType>
        <xsd:restriction base="dms:Note"/>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bee4c5c-8f43-4f7f-9637-07f983ecca3d" ma:termSetId="09814cd3-568e-fe90-9814-8d621ff8fb84" ma:anchorId="fba54fb3-c3e1-fe81-a776-ca4b69148c4d" ma:open="true" ma:isKeyword="false">
      <xsd:complexType>
        <xsd:sequence>
          <xsd:element ref="pc:Terms" minOccurs="0" maxOccurs="1"/>
        </xsd:sequence>
      </xsd:complexType>
    </xsd:element>
    <xsd:element name="MediaServiceLocation" ma:index="24" nillable="true" ma:displayName="Location" ma:indexed="true" ma:internalName="MediaServiceLocation" ma:readOnly="true">
      <xsd:simpleType>
        <xsd:restriction base="dms:Text"/>
      </xsd:simpleType>
    </xsd:element>
    <xsd:element name="MediaServiceOCR" ma:index="25" nillable="true" ma:displayName="Extracted Text" ma:internalName="MediaServiceOCR" ma:readOnly="true">
      <xsd:simpleType>
        <xsd:restriction base="dms:Note">
          <xsd:maxLength value="255"/>
        </xsd:restriction>
      </xsd:simpleType>
    </xsd:element>
    <xsd:element name="_Flow_SignoffStatus" ma:index="26" nillable="true" ma:displayName="Sign-off status" ma:internalName="_x0024_Resources_x003a_core_x002c_Signoff_Statu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838eb84-023c-46a3-8603-896a2b97a89d"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18.xml><?xml version="1.0" encoding="utf-8"?>
<TemplafySlideTemplateConfiguration><![CDATA[{"documentContentValidatorConfiguration":{"enableDocumentContentValidator":false,"documentContentValidatorVersion":0},"elementsMetadata":[],"slideId":"636961017261998842","enableDocumentContentUpdater":true,"version":"1.0"}]]></TemplafySlideTemplateConfiguration>
</file>

<file path=customXml/item19.xml><?xml version="1.0" encoding="utf-8"?>
<TemplafySlideFormConfiguration><![CDATA[{"formFields":[],"formDataEntries":[]}]]></TemplafySlideFormConfiguration>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0.xml><?xml version="1.0" encoding="utf-8"?>
<TemplafySlideTemplateConfiguration><![CDATA[{"documentContentValidatorConfiguration":{"enableDocumentContentValidator":false,"documentContentValidatorVersion":0},"elementsMetadata":[],"slideId":"638271725416408899","enableDocumentContentUpdater":true,"version":"1.0"}]]></TemplafySlideTemplateConfiguration>
</file>

<file path=customXml/item3.xml><?xml version="1.0" encoding="utf-8"?>
<TemplafySlideFormConfiguration><![CDATA[{"formFields":[],"formDataEntries":[]}]]></TemplafySlideFormConfiguration>
</file>

<file path=customXml/item4.xml><?xml version="1.0" encoding="utf-8"?>
<p:properties xmlns:p="http://schemas.microsoft.com/office/2006/metadata/properties" xmlns:xsi="http://www.w3.org/2001/XMLSchema-instance" xmlns:pc="http://schemas.microsoft.com/office/infopath/2007/PartnerControls">
  <documentManagement>
    <SharedWithUsers xmlns="0838eb84-023c-46a3-8603-896a2b97a89d">
      <UserInfo>
        <DisplayName>Chris Burgess</DisplayName>
        <AccountId>139</AccountId>
        <AccountType/>
      </UserInfo>
      <UserInfo>
        <DisplayName>William Shilton</DisplayName>
        <AccountId>13</AccountId>
        <AccountType/>
      </UserInfo>
      <UserInfo>
        <DisplayName>Amy Idle</DisplayName>
        <AccountId>12</AccountId>
        <AccountType/>
      </UserInfo>
      <UserInfo>
        <DisplayName>Rachel Kelly</DisplayName>
        <AccountId>162</AccountId>
        <AccountType/>
      </UserInfo>
      <UserInfo>
        <DisplayName>Jo Pringle (Hempsalls)</DisplayName>
        <AccountId>47</AccountId>
        <AccountType/>
      </UserInfo>
      <UserInfo>
        <DisplayName>Barbara Wilson</DisplayName>
        <AccountId>614</AccountId>
        <AccountType/>
      </UserInfo>
      <UserInfo>
        <DisplayName>Kate Haythornthwaite</DisplayName>
        <AccountId>612</AccountId>
        <AccountType/>
      </UserInfo>
      <UserInfo>
        <DisplayName>tanya.petherick</DisplayName>
        <AccountId>697</AccountId>
        <AccountType/>
      </UserInfo>
    </SharedWithUsers>
    <lcf76f155ced4ddcb4097134ff3c332f xmlns="f52c3c5b-bd3a-4dcf-8709-2302a5ac0edf">
      <Terms xmlns="http://schemas.microsoft.com/office/infopath/2007/PartnerControls"/>
    </lcf76f155ced4ddcb4097134ff3c332f>
    <TaxCatchAll xmlns="980b2c76-4eb4-4926-991a-bb246786b55e" xsi:nil="true"/>
    <_dlc_DocId xmlns="980b2c76-4eb4-4926-991a-bb246786b55e">100115181-498640355-2630</_dlc_DocId>
    <_dlc_DocIdUrl xmlns="980b2c76-4eb4-4926-991a-bb246786b55e">
      <Url>https://mottmac.sharepoint.com/teams/pj-h0972/gs-Wraparound/_layouts/15/DocIdRedir.aspx?ID=100115181-498640355-2630</Url>
      <Description>100115181-498640355-2630</Description>
    </_dlc_DocIdUrl>
    <_Flow_SignoffStatus xmlns="f52c3c5b-bd3a-4dcf-8709-2302a5ac0edf" xsi:nil="true"/>
  </documentManagement>
</p:properties>
</file>

<file path=customXml/item5.xml><?xml version="1.0" encoding="utf-8"?>
<TemplafySlideTemplateConfiguration><![CDATA[{"documentContentValidatorConfiguration":{"enableDocumentContentValidator":false,"documentContentValidatorVersion":0},"elementsMetadata":[],"slideId":"638271725417033941","enableDocumentContentUpdater":true,"version":"1.0"}]]></TemplafySlideTemplateConfiguration>
</file>

<file path=customXml/item6.xml><?xml version="1.0" encoding="utf-8"?>
<TemplafySlideFormConfiguration><![CDATA[{"formFields":[],"formDataEntries":[]}]]></TemplafySlideFormConfiguration>
</file>

<file path=customXml/item7.xml><?xml version="1.0" encoding="utf-8"?>
<TemplafyTemplateConfiguration><![CDATA[{"elementsMetadata":[{"type":"shape","id":"8c57f84e-5af5-4220-9a7e-b8fa6c28fb7f","elementConfiguration":{"binding":"UserProfile.Language.PpEntity","disableUpdates":false,"type":"text"}},{"type":"shape","id":"b6e4a6b9-4b53-4db7-b470-b3c94e19db3d","elementConfiguration":{"binding":"Form.Confidentiality.ShowNameConfidentiality","disableUpdates":false,"type":"text"}},{"type":"shape","id":"cdd487c4-2a5e-4d3d-add4-6c5b0a390224","elementConfiguration":{"binding":"UserProfile.Language.PpEntity","disableUpdates":false,"type":"text"}},{"type":"shape","id":"57c587d0-f2e7-493b-8f36-2127110f6574","elementConfiguration":{"binding":"Form.Confidentiality.ShowNameConfidentiality","disableUpdates":false,"type":"text"}},{"type":"shape","id":"38c78a7e-433c-44c7-a6b0-86832d8f3c1c","elementConfiguration":{"binding":"Form.Confidentiality.ShowNameConfidentiality","disableUpdates":false,"type":"text"}},{"type":"shape","id":"7abec9a4-3c99-47f4-9ac0-0a36ba8fa2d7","elementConfiguration":{"format":"{{DateFormats.GeneralDate}}","binding":"Form.Date","disableUpdates":false,"type":"date"}},{"type":"shape","id":"5dd04c3c-f474-4117-a409-51875d62ce65","elementConfiguration":{"binding":"UserProfile.Language.PpEntity","disableUpdates":false,"type":"text"}},{"type":"shape","id":"de7dba8f-7c75-4991-a651-62a2ba8fafef","elementConfiguration":{"binding":"Form.Confidentiality.ShowNameConfidentiality","disableUpdates":false,"type":"text"}},{"type":"shape","id":"eeffe723-7e84-4915-9c91-cdd726234c0f","elementConfiguration":{"inheritDimensions":"inheritNone","height":"{{UserProfile.Logo.PpLogoHeight}}","binding":"UserProfile.Logo.LogoName","disableUpdates":false,"type":"image"}},{"type":"shape","id":"f624f968-33d7-42cd-b337-47d833c3cd56","elementConfiguration":{"binding":"Form.Confidentiality.ShowNameConfidentiality","disableUpdates":false,"type":"text"}},{"type":"shape","id":"91797e45-cd4d-4147-8a2b-aa6b6e311c8c","elementConfiguration":{"format":"{{DateFormats.GeneralDate}}","binding":"Form.Date","disableUpdates":false,"type":"date"}},{"type":"shape","id":"7d77eae8-032e-4d56-a559-b2d2db8fde76","elementConfiguration":{"inheritDimensions":"inheritNone","height":"{{UserProfile.Logo.PpLogoHeight}}","binding":"UserProfile.Logo.LogoName","disableUpdates":false,"type":"image"}},{"type":"shape","id":"c5352179-9592-47df-9886-e052836ee931","elementConfiguration":{"binding":"Form.Confidentiality.ShowNameConfidentiality","disableUpdates":false,"type":"text"}},{"type":"shape","id":"cc5bc5cd-8ff1-4322-a0e2-b9b03b4db1d4","elementConfiguration":{"format":"{{DateFormats.GeneralDate}}","binding":"Form.Date","disableUpdates":false,"type":"date"}},{"type":"shape","id":"d03a3afb-6dc6-427f-97b7-a6dcc54ac3b6","elementConfiguration":{"inheritDimensions":"inheritNone","height":"{{UserProfile.Logo.PpLogoHeight}}","binding":"UserProfile.Logo.LogoName","disableUpdates":false,"type":"image"}},{"type":"shape","id":"57377a22-6312-46b5-9c16-2c230b2cc2ef","elementConfiguration":{"binding":"UserProfile.Language.PpEntity","disableUpdates":false,"type":"text"}},{"type":"shape","id":"c8d32620-8963-4549-aa17-61249434a729","elementConfiguration":{"binding":"Form.Confidentiality.ShowNameConfidentiality","disableUpdates":false,"type":"text"}},{"type":"shape","id":"d5e4f02d-3e39-4343-9635-6a52167267b8","elementConfiguration":{"binding":"UserProfile.Language.PpEntity","disableUpdates":false,"type":"text"}},{"type":"shape","id":"1eff6a6f-79aa-4e54-9942-80bc5caef0d9","elementConfiguration":{"binding":"Form.Confidentiality.ShowNameConfidentiality","disableUpdates":false,"type":"text"}},{"type":"shape","id":"4c0cf1a7-df70-41b8-8b90-a8760723395a","elementConfiguration":{"binding":"Form.Confidentiality.ShowNameConfidentiality","disableUpdates":false,"type":"text"}},{"type":"shape","id":"a9aca073-50d2-4790-b1e3-fb7e79149686","elementConfiguration":{"inheritDimensions":"inheritNone","height":"{{UserProfile.Logo.PpLogoHeight}}","binding":"UserProfile.Logo.LogoName","disableUpdates":false,"type":"image"}},{"type":"shape","id":"8e3719e0-33b3-48f2-8e2d-482e1070482b","elementConfiguration":{"binding":"UserProfile.Language.PpEntity","disableUpdates":false,"type":"text"}},{"type":"shape","id":"7dfda582-0e8c-4528-800e-e92c0ac2a880","elementConfiguration":{"binding":"Form.Confidentiality.ShowNameConfidentiality","disableUpdates":false,"type":"text"}}],"transformationConfigurations":[],"templateName":"","templateDescription":"","enableDocumentContentUpdater":true,"version":"1.0"}]]></TemplafyTemplateConfiguration>
</file>

<file path=customXml/item8.xml><?xml version="1.0" encoding="utf-8"?>
<TemplafySlideTemplateConfiguration><![CDATA[{"documentContentValidatorConfiguration":{"enableDocumentContentValidator":false,"documentContentValidatorVersion":0},"elementsMetadata":[],"slideId":"638271725416408899","enableDocumentContentUpdater":true,"version":"1.0"}]]></TemplafySlideTemplateConfiguration>
</file>

<file path=customXml/item9.xml><?xml version="1.0" encoding="utf-8"?>
<TemplafySlideFormConfiguration><![CDATA[{"formFields":[],"formDataEntries":[]}]]></TemplafySlideFormConfiguration>
</file>

<file path=customXml/itemProps1.xml><?xml version="1.0" encoding="utf-8"?>
<ds:datastoreItem xmlns:ds="http://schemas.openxmlformats.org/officeDocument/2006/customXml" ds:itemID="{9D0F9E8A-3A66-49E2-AB47-1C46362AB3C5}">
  <ds:schemaRefs/>
</ds:datastoreItem>
</file>

<file path=customXml/itemProps10.xml><?xml version="1.0" encoding="utf-8"?>
<ds:datastoreItem xmlns:ds="http://schemas.openxmlformats.org/officeDocument/2006/customXml" ds:itemID="{F62EC32C-D4E7-4FEA-A5AA-2171ECA11FB2}">
  <ds:schemaRefs/>
</ds:datastoreItem>
</file>

<file path=customXml/itemProps11.xml><?xml version="1.0" encoding="utf-8"?>
<ds:datastoreItem xmlns:ds="http://schemas.openxmlformats.org/officeDocument/2006/customXml" ds:itemID="{85E7D330-AF2B-4C36-9B8E-FE07009AB07B}">
  <ds:schemaRefs/>
</ds:datastoreItem>
</file>

<file path=customXml/itemProps12.xml><?xml version="1.0" encoding="utf-8"?>
<ds:datastoreItem xmlns:ds="http://schemas.openxmlformats.org/officeDocument/2006/customXml" ds:itemID="{9C561448-D860-4779-A17A-CA56BDA384E7}">
  <ds:schemaRefs/>
</ds:datastoreItem>
</file>

<file path=customXml/itemProps13.xml><?xml version="1.0" encoding="utf-8"?>
<ds:datastoreItem xmlns:ds="http://schemas.openxmlformats.org/officeDocument/2006/customXml" ds:itemID="{91363189-88D3-4742-A04D-F18A10747C6B}">
  <ds:schemaRefs/>
</ds:datastoreItem>
</file>

<file path=customXml/itemProps14.xml><?xml version="1.0" encoding="utf-8"?>
<ds:datastoreItem xmlns:ds="http://schemas.openxmlformats.org/officeDocument/2006/customXml" ds:itemID="{A501955F-0C65-4E51-9D05-3C028C1AAB52}">
  <ds:schemaRefs/>
</ds:datastoreItem>
</file>

<file path=customXml/itemProps15.xml><?xml version="1.0" encoding="utf-8"?>
<ds:datastoreItem xmlns:ds="http://schemas.openxmlformats.org/officeDocument/2006/customXml" ds:itemID="{D3530F96-A94A-491D-B20F-15C014A52508}">
  <ds:schemaRefs/>
</ds:datastoreItem>
</file>

<file path=customXml/itemProps16.xml><?xml version="1.0" encoding="utf-8"?>
<ds:datastoreItem xmlns:ds="http://schemas.openxmlformats.org/officeDocument/2006/customXml" ds:itemID="{D6855DFE-F507-4CC6-8661-5F0FFB602751}">
  <ds:schemaRefs>
    <ds:schemaRef ds:uri="http://schemas.microsoft.com/sharepoint/v3/contenttype/forms"/>
  </ds:schemaRefs>
</ds:datastoreItem>
</file>

<file path=customXml/itemProps17.xml><?xml version="1.0" encoding="utf-8"?>
<ds:datastoreItem xmlns:ds="http://schemas.openxmlformats.org/officeDocument/2006/customXml" ds:itemID="{4BB50708-2F98-4801-9977-588F1B13B5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80b2c76-4eb4-4926-991a-bb246786b55e"/>
    <ds:schemaRef ds:uri="f52c3c5b-bd3a-4dcf-8709-2302a5ac0edf"/>
    <ds:schemaRef ds:uri="0838eb84-023c-46a3-8603-896a2b97a89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18.xml><?xml version="1.0" encoding="utf-8"?>
<ds:datastoreItem xmlns:ds="http://schemas.openxmlformats.org/officeDocument/2006/customXml" ds:itemID="{5BD818DC-2798-4A2D-895E-5EE5BA3D9A88}">
  <ds:schemaRefs/>
</ds:datastoreItem>
</file>

<file path=customXml/itemProps19.xml><?xml version="1.0" encoding="utf-8"?>
<ds:datastoreItem xmlns:ds="http://schemas.openxmlformats.org/officeDocument/2006/customXml" ds:itemID="{5307A982-42A3-465F-B9A4-FDE18B2670C8}">
  <ds:schemaRefs/>
</ds:datastoreItem>
</file>

<file path=customXml/itemProps2.xml><?xml version="1.0" encoding="utf-8"?>
<ds:datastoreItem xmlns:ds="http://schemas.openxmlformats.org/officeDocument/2006/customXml" ds:itemID="{952E9579-6303-4D2A-965B-FA846784A939}">
  <ds:schemaRefs>
    <ds:schemaRef ds:uri="http://schemas.microsoft.com/sharepoint/events"/>
  </ds:schemaRefs>
</ds:datastoreItem>
</file>

<file path=customXml/itemProps20.xml><?xml version="1.0" encoding="utf-8"?>
<ds:datastoreItem xmlns:ds="http://schemas.openxmlformats.org/officeDocument/2006/customXml" ds:itemID="{EF035EB1-936C-4359-97BF-97BDE799408E}">
  <ds:schemaRefs/>
</ds:datastoreItem>
</file>

<file path=customXml/itemProps3.xml><?xml version="1.0" encoding="utf-8"?>
<ds:datastoreItem xmlns:ds="http://schemas.openxmlformats.org/officeDocument/2006/customXml" ds:itemID="{1C203364-AADC-437E-8275-88A88B3B5294}">
  <ds:schemaRefs/>
</ds:datastoreItem>
</file>

<file path=customXml/itemProps4.xml><?xml version="1.0" encoding="utf-8"?>
<ds:datastoreItem xmlns:ds="http://schemas.openxmlformats.org/officeDocument/2006/customXml" ds:itemID="{DC0157D0-B87D-4619-82B4-62AC73707AB5}">
  <ds:schemaRefs>
    <ds:schemaRef ds:uri="http://purl.org/dc/terms/"/>
    <ds:schemaRef ds:uri="http://schemas.openxmlformats.org/package/2006/metadata/core-properties"/>
    <ds:schemaRef ds:uri="0838eb84-023c-46a3-8603-896a2b97a89d"/>
    <ds:schemaRef ds:uri="http://schemas.microsoft.com/office/2006/documentManagement/types"/>
    <ds:schemaRef ds:uri="http://schemas.microsoft.com/office/infopath/2007/PartnerControls"/>
    <ds:schemaRef ds:uri="980b2c76-4eb4-4926-991a-bb246786b55e"/>
    <ds:schemaRef ds:uri="http://purl.org/dc/elements/1.1/"/>
    <ds:schemaRef ds:uri="http://schemas.microsoft.com/office/2006/metadata/properties"/>
    <ds:schemaRef ds:uri="f52c3c5b-bd3a-4dcf-8709-2302a5ac0edf"/>
    <ds:schemaRef ds:uri="http://www.w3.org/XML/1998/namespace"/>
    <ds:schemaRef ds:uri="http://purl.org/dc/dcmitype/"/>
  </ds:schemaRefs>
</ds:datastoreItem>
</file>

<file path=customXml/itemProps5.xml><?xml version="1.0" encoding="utf-8"?>
<ds:datastoreItem xmlns:ds="http://schemas.openxmlformats.org/officeDocument/2006/customXml" ds:itemID="{8036C411-5ECA-473F-9ADB-A6FC985F7F05}">
  <ds:schemaRefs/>
</ds:datastoreItem>
</file>

<file path=customXml/itemProps6.xml><?xml version="1.0" encoding="utf-8"?>
<ds:datastoreItem xmlns:ds="http://schemas.openxmlformats.org/officeDocument/2006/customXml" ds:itemID="{BDA5254C-1346-4615-9C0F-B0242269B3E0}">
  <ds:schemaRefs/>
</ds:datastoreItem>
</file>

<file path=customXml/itemProps7.xml><?xml version="1.0" encoding="utf-8"?>
<ds:datastoreItem xmlns:ds="http://schemas.openxmlformats.org/officeDocument/2006/customXml" ds:itemID="{AB580E5E-8A13-442B-A11F-A7F655CFE1AC}">
  <ds:schemaRefs/>
</ds:datastoreItem>
</file>

<file path=customXml/itemProps8.xml><?xml version="1.0" encoding="utf-8"?>
<ds:datastoreItem xmlns:ds="http://schemas.openxmlformats.org/officeDocument/2006/customXml" ds:itemID="{B72DC4AA-60D5-4F9A-A873-CDC13B2D1831}">
  <ds:schemaRefs/>
</ds:datastoreItem>
</file>

<file path=customXml/itemProps9.xml><?xml version="1.0" encoding="utf-8"?>
<ds:datastoreItem xmlns:ds="http://schemas.openxmlformats.org/officeDocument/2006/customXml" ds:itemID="{7CC7DD65-4B63-4506-8BF2-946EBA6E180F}">
  <ds:schemaRefs/>
</ds:datastoreItem>
</file>

<file path=docProps/app.xml><?xml version="1.0" encoding="utf-8"?>
<Properties xmlns="http://schemas.openxmlformats.org/officeDocument/2006/extended-properties" xmlns:vt="http://schemas.openxmlformats.org/officeDocument/2006/docPropsVTypes">
  <Template>01_MM</Template>
  <TotalTime>265</TotalTime>
  <Words>1371</Words>
  <Application>Microsoft Office PowerPoint</Application>
  <PresentationFormat>Custom</PresentationFormat>
  <Paragraphs>177</Paragraphs>
  <Slides>18</Slides>
  <Notes>18</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18</vt:i4>
      </vt:variant>
    </vt:vector>
  </HeadingPairs>
  <TitlesOfParts>
    <vt:vector size="25" baseType="lpstr">
      <vt:lpstr>Arial</vt:lpstr>
      <vt:lpstr>Calibri</vt:lpstr>
      <vt:lpstr>Century Gothic</vt:lpstr>
      <vt:lpstr>Courier New</vt:lpstr>
      <vt:lpstr>Mott MacDonald Template 2022</vt:lpstr>
      <vt:lpstr>1_Mott MacDonald Template 2022</vt:lpstr>
      <vt:lpstr>2_Mott MacDonald Template 2022</vt:lpstr>
      <vt:lpstr>Invoicing, Consumables and Charging structures  Updated for April 2025 Early Education and Childcare Statutory Guidance </vt:lpstr>
      <vt:lpstr>Agenda</vt:lpstr>
      <vt:lpstr>Understanding Statutory Guidance</vt:lpstr>
      <vt:lpstr>Understanding The Guidance</vt:lpstr>
      <vt:lpstr>Reframing Funding: A Whole-System View</vt:lpstr>
      <vt:lpstr>Reframing Funding: A Whole-System View</vt:lpstr>
      <vt:lpstr>Reframing Funding: A Whole-System View</vt:lpstr>
      <vt:lpstr>Developing Fair and Transparent Charging Structures  </vt:lpstr>
      <vt:lpstr>What’s Included in the Funded Offer – and What’s Extra  </vt:lpstr>
      <vt:lpstr>What’s Included in the Funded Offer – and What’s Extra  </vt:lpstr>
      <vt:lpstr>Audit Your Provision: What’s Included, What’s Optional?  </vt:lpstr>
      <vt:lpstr>Bringing It All Together – Key Compliance Principles </vt:lpstr>
      <vt:lpstr>Developing Fair and Transparent Charging Structures  </vt:lpstr>
      <vt:lpstr>Monitoring and Reviewing Charging Practices   </vt:lpstr>
      <vt:lpstr>Practical Policies: Clarity, Choice &amp; Compliance   </vt:lpstr>
      <vt:lpstr>Monitoring and Reviewing Charging Practices   </vt:lpstr>
      <vt:lpstr>Monitoring and Reviewing Charging Practices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here and build upwards (Max 2 lines)</dc:title>
  <dc:creator>MottMacDonald</dc:creator>
  <cp:keywords/>
  <cp:lastModifiedBy>Charmagne Niles (AfC)</cp:lastModifiedBy>
  <cp:revision>14</cp:revision>
  <cp:lastPrinted>2017-01-13T15:43:47Z</cp:lastPrinted>
  <dcterms:created xsi:type="dcterms:W3CDTF">2018-05-22T08:55:17Z</dcterms:created>
  <dcterms:modified xsi:type="dcterms:W3CDTF">2025-06-19T08:20:37Z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0x0101007E6D60A9EFA4F949923D4A80CC0CE9B8</vt:lpwstr>
  </property>
  <property fmtid="{D5CDD505-2E9C-101B-9397-08002B2CF9AE}" pid="3" name="DC_Keywords">
    <vt:lpwstr/>
  </property>
  <property fmtid="{D5CDD505-2E9C-101B-9397-08002B2CF9AE}" pid="4" name="TaxKeyword">
    <vt:lpwstr/>
  </property>
  <property fmtid="{D5CDD505-2E9C-101B-9397-08002B2CF9AE}" pid="5" name="Purpose1">
    <vt:lpwstr/>
  </property>
  <property fmtid="{D5CDD505-2E9C-101B-9397-08002B2CF9AE}" pid="6" name="b8c35521773243bb8cfe66fd6c8f2ac1">
    <vt:lpwstr/>
  </property>
  <property fmtid="{D5CDD505-2E9C-101B-9397-08002B2CF9AE}" pid="7" name="n56b361ebf52464ebaebb1c326acc537">
    <vt:lpwstr/>
  </property>
  <property fmtid="{D5CDD505-2E9C-101B-9397-08002B2CF9AE}" pid="8" name="DC Readership">
    <vt:lpwstr/>
  </property>
  <property fmtid="{D5CDD505-2E9C-101B-9397-08002B2CF9AE}" pid="9" name="oa898382b8f94fd1b7bcd71a29ed53f2">
    <vt:lpwstr/>
  </property>
  <property fmtid="{D5CDD505-2E9C-101B-9397-08002B2CF9AE}" pid="10" name="CandC_Purpose">
    <vt:lpwstr/>
  </property>
  <property fmtid="{D5CDD505-2E9C-101B-9397-08002B2CF9AE}" pid="11" name="m9b0327d52e9448bb58c4313467f270b">
    <vt:lpwstr/>
  </property>
  <property fmtid="{D5CDD505-2E9C-101B-9397-08002B2CF9AE}" pid="12" name="h4be2ca529bd4b26895ece4bfd8fe3f1">
    <vt:lpwstr/>
  </property>
  <property fmtid="{D5CDD505-2E9C-101B-9397-08002B2CF9AE}" pid="13" name="i418f58ac4254a8585ae02d898c4a8cb">
    <vt:lpwstr/>
  </property>
  <property fmtid="{D5CDD505-2E9C-101B-9397-08002B2CF9AE}" pid="14" name="n19e3bf717744397a964559db1ab508b">
    <vt:lpwstr/>
  </property>
  <property fmtid="{D5CDD505-2E9C-101B-9397-08002B2CF9AE}" pid="15" name="DC Source">
    <vt:lpwstr/>
  </property>
  <property fmtid="{D5CDD505-2E9C-101B-9397-08002B2CF9AE}" pid="16" name="CandC_Applicability">
    <vt:lpwstr/>
  </property>
  <property fmtid="{D5CDD505-2E9C-101B-9397-08002B2CF9AE}" pid="17" name="ae9bb53e23dd4ea8b7168af87e1050c3">
    <vt:lpwstr/>
  </property>
  <property fmtid="{D5CDD505-2E9C-101B-9397-08002B2CF9AE}" pid="18" name="DC Keywords">
    <vt:lpwstr/>
  </property>
  <property fmtid="{D5CDD505-2E9C-101B-9397-08002B2CF9AE}" pid="19" name="Our_Purpose">
    <vt:lpwstr/>
  </property>
  <property fmtid="{D5CDD505-2E9C-101B-9397-08002B2CF9AE}" pid="20" name="TemplafyTimeStamp">
    <vt:lpwstr>2023-08-09T10:09:00.5113107</vt:lpwstr>
  </property>
  <property fmtid="{D5CDD505-2E9C-101B-9397-08002B2CF9AE}" pid="21" name="SavedOnce">
    <vt:lpwstr>true</vt:lpwstr>
  </property>
  <property fmtid="{D5CDD505-2E9C-101B-9397-08002B2CF9AE}" pid="22" name="TemplafyTenantId">
    <vt:lpwstr>mottmac</vt:lpwstr>
  </property>
  <property fmtid="{D5CDD505-2E9C-101B-9397-08002B2CF9AE}" pid="23" name="TemplafyTemplateId">
    <vt:lpwstr>638271725405113107</vt:lpwstr>
  </property>
  <property fmtid="{D5CDD505-2E9C-101B-9397-08002B2CF9AE}" pid="24" name="TemplafyUserProfileId">
    <vt:lpwstr>638277784627774642</vt:lpwstr>
  </property>
  <property fmtid="{D5CDD505-2E9C-101B-9397-08002B2CF9AE}" pid="25" name="TemplafyLanguageCode">
    <vt:lpwstr>en-GB</vt:lpwstr>
  </property>
  <property fmtid="{D5CDD505-2E9C-101B-9397-08002B2CF9AE}" pid="26" name="SharedWithUsers">
    <vt:lpwstr>139;#Chris Burgess;#13;#William Shilton;#12;#Amy Idle;#162;#Rachel Kelly</vt:lpwstr>
  </property>
  <property fmtid="{D5CDD505-2E9C-101B-9397-08002B2CF9AE}" pid="27" name="lcf76f155ced4ddcb4097134ff3c332f">
    <vt:lpwstr/>
  </property>
  <property fmtid="{D5CDD505-2E9C-101B-9397-08002B2CF9AE}" pid="28" name="MediaServiceImageTags">
    <vt:lpwstr/>
  </property>
  <property fmtid="{D5CDD505-2E9C-101B-9397-08002B2CF9AE}" pid="29" name="MSIP_Label_f49efa9f-42fe-4312-9503-c89a219c0830_Enabled">
    <vt:lpwstr>true</vt:lpwstr>
  </property>
  <property fmtid="{D5CDD505-2E9C-101B-9397-08002B2CF9AE}" pid="30" name="MSIP_Label_f49efa9f-42fe-4312-9503-c89a219c0830_SetDate">
    <vt:lpwstr>2024-03-13T13:44:40Z</vt:lpwstr>
  </property>
  <property fmtid="{D5CDD505-2E9C-101B-9397-08002B2CF9AE}" pid="31" name="MSIP_Label_f49efa9f-42fe-4312-9503-c89a219c0830_Method">
    <vt:lpwstr>Standard</vt:lpwstr>
  </property>
  <property fmtid="{D5CDD505-2E9C-101B-9397-08002B2CF9AE}" pid="32" name="MSIP_Label_f49efa9f-42fe-4312-9503-c89a219c0830_Name">
    <vt:lpwstr>MM RESTRICTED</vt:lpwstr>
  </property>
  <property fmtid="{D5CDD505-2E9C-101B-9397-08002B2CF9AE}" pid="33" name="MSIP_Label_f49efa9f-42fe-4312-9503-c89a219c0830_SiteId">
    <vt:lpwstr>a2bed0c4-5957-4f73-b0c2-a811407590fb</vt:lpwstr>
  </property>
  <property fmtid="{D5CDD505-2E9C-101B-9397-08002B2CF9AE}" pid="34" name="MSIP_Label_f49efa9f-42fe-4312-9503-c89a219c0830_ActionId">
    <vt:lpwstr>da184585-0448-43aa-9073-d96644e90cc4</vt:lpwstr>
  </property>
  <property fmtid="{D5CDD505-2E9C-101B-9397-08002B2CF9AE}" pid="35" name="MSIP_Label_f49efa9f-42fe-4312-9503-c89a219c0830_ContentBits">
    <vt:lpwstr>0</vt:lpwstr>
  </property>
  <property fmtid="{D5CDD505-2E9C-101B-9397-08002B2CF9AE}" pid="36" name="Order">
    <vt:r8>3300</vt:r8>
  </property>
  <property fmtid="{D5CDD505-2E9C-101B-9397-08002B2CF9AE}" pid="37" name="xd_ProgID">
    <vt:lpwstr/>
  </property>
  <property fmtid="{D5CDD505-2E9C-101B-9397-08002B2CF9AE}" pid="38" name="ComplianceAssetId">
    <vt:lpwstr/>
  </property>
  <property fmtid="{D5CDD505-2E9C-101B-9397-08002B2CF9AE}" pid="39" name="TemplateUrl">
    <vt:lpwstr/>
  </property>
  <property fmtid="{D5CDD505-2E9C-101B-9397-08002B2CF9AE}" pid="40" name="DocumentRevisionCode">
    <vt:lpwstr>P01.01</vt:lpwstr>
  </property>
  <property fmtid="{D5CDD505-2E9C-101B-9397-08002B2CF9AE}" pid="41" name="_ExtendedDescription">
    <vt:lpwstr/>
  </property>
  <property fmtid="{D5CDD505-2E9C-101B-9397-08002B2CF9AE}" pid="42" name="TriggerFlowInfo">
    <vt:lpwstr/>
  </property>
  <property fmtid="{D5CDD505-2E9C-101B-9397-08002B2CF9AE}" pid="43" name="xd_Signature">
    <vt:bool>false</vt:bool>
  </property>
  <property fmtid="{D5CDD505-2E9C-101B-9397-08002B2CF9AE}" pid="44" name="DocumentStatusCode">
    <vt:lpwstr>S0 - Work in Progress</vt:lpwstr>
  </property>
  <property fmtid="{D5CDD505-2E9C-101B-9397-08002B2CF9AE}" pid="45" name="WPRightsProtectiveMarking">
    <vt:lpwstr>1;#Official|0884c477-2e62-47ea-b19c-5af6e91124c5</vt:lpwstr>
  </property>
  <property fmtid="{D5CDD505-2E9C-101B-9397-08002B2CF9AE}" pid="46" name="WPSubject">
    <vt:lpwstr>8;#Wraparound childcare|cfbe1ec8-64b9-4f4c-86bd-dd2ba461c1c4;#9;#Childcare expanded entitlements (April 2024- )|cca28d85-f9a7-4e18-b108-720139643f58</vt:lpwstr>
  </property>
  <property fmtid="{D5CDD505-2E9C-101B-9397-08002B2CF9AE}" pid="47" name="_dlc_DocIdItemGuid">
    <vt:lpwstr>7b5ae282-3ebd-4134-95db-00dd9322d20c</vt:lpwstr>
  </property>
</Properties>
</file>