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56" r:id="rId2"/>
    <p:sldId id="274" r:id="rId3"/>
    <p:sldId id="257" r:id="rId4"/>
    <p:sldId id="258" r:id="rId5"/>
    <p:sldId id="259" r:id="rId6"/>
    <p:sldId id="260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70" r:id="rId15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1B483-3FF5-4721-BCB7-065EE584B1E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4C479F-E849-4ACB-93B1-5AB8E377C488}">
      <dgm:prSet/>
      <dgm:spPr/>
      <dgm:t>
        <a:bodyPr/>
        <a:lstStyle/>
        <a:p>
          <a:r>
            <a:rPr lang="en-GB" dirty="0"/>
            <a:t>What does the research tell us?</a:t>
          </a:r>
          <a:endParaRPr lang="en-US" dirty="0"/>
        </a:p>
      </dgm:t>
    </dgm:pt>
    <dgm:pt modelId="{A89F1E32-FACE-4F25-B3A6-7E68EC75EEC4}" type="parTrans" cxnId="{388665F9-4A97-45C8-A89C-43E29632329D}">
      <dgm:prSet/>
      <dgm:spPr/>
      <dgm:t>
        <a:bodyPr/>
        <a:lstStyle/>
        <a:p>
          <a:endParaRPr lang="en-US"/>
        </a:p>
      </dgm:t>
    </dgm:pt>
    <dgm:pt modelId="{2525EEEF-5E82-43BC-8CF2-E955D45EF9CD}" type="sibTrans" cxnId="{388665F9-4A97-45C8-A89C-43E29632329D}">
      <dgm:prSet/>
      <dgm:spPr/>
      <dgm:t>
        <a:bodyPr/>
        <a:lstStyle/>
        <a:p>
          <a:endParaRPr lang="en-US"/>
        </a:p>
      </dgm:t>
    </dgm:pt>
    <dgm:pt modelId="{960D2C87-C837-44F3-A412-440B3A7A6F15}">
      <dgm:prSet/>
      <dgm:spPr/>
      <dgm:t>
        <a:bodyPr/>
        <a:lstStyle/>
        <a:p>
          <a:r>
            <a:rPr lang="en-GB" dirty="0"/>
            <a:t>What is scaffolding?</a:t>
          </a:r>
          <a:endParaRPr lang="en-US" dirty="0"/>
        </a:p>
      </dgm:t>
    </dgm:pt>
    <dgm:pt modelId="{784BC154-0AB1-46A1-9D4E-1684CA6D51B7}" type="parTrans" cxnId="{9C033D71-A574-4384-BEC7-8E992BAF9FF6}">
      <dgm:prSet/>
      <dgm:spPr/>
      <dgm:t>
        <a:bodyPr/>
        <a:lstStyle/>
        <a:p>
          <a:endParaRPr lang="en-US"/>
        </a:p>
      </dgm:t>
    </dgm:pt>
    <dgm:pt modelId="{212B1566-9FC4-4AFC-B029-5CE7DA3F7E74}" type="sibTrans" cxnId="{9C033D71-A574-4384-BEC7-8E992BAF9FF6}">
      <dgm:prSet/>
      <dgm:spPr/>
      <dgm:t>
        <a:bodyPr/>
        <a:lstStyle/>
        <a:p>
          <a:endParaRPr lang="en-US"/>
        </a:p>
      </dgm:t>
    </dgm:pt>
    <dgm:pt modelId="{4534D559-3A68-40A4-BC76-C433B47D32E1}">
      <dgm:prSet/>
      <dgm:spPr/>
      <dgm:t>
        <a:bodyPr/>
        <a:lstStyle/>
        <a:p>
          <a:r>
            <a:rPr lang="en-GB"/>
            <a:t>The scaffolding process</a:t>
          </a:r>
          <a:endParaRPr lang="en-US"/>
        </a:p>
      </dgm:t>
    </dgm:pt>
    <dgm:pt modelId="{967B35C1-CCE7-4432-9FDA-1794154D0C2A}" type="parTrans" cxnId="{F8BE9CE6-71FF-409D-9D64-D48F983DAB3D}">
      <dgm:prSet/>
      <dgm:spPr/>
      <dgm:t>
        <a:bodyPr/>
        <a:lstStyle/>
        <a:p>
          <a:endParaRPr lang="en-US"/>
        </a:p>
      </dgm:t>
    </dgm:pt>
    <dgm:pt modelId="{0F531814-4E72-4DCD-8D7C-3E83E2AA21BC}" type="sibTrans" cxnId="{F8BE9CE6-71FF-409D-9D64-D48F983DAB3D}">
      <dgm:prSet/>
      <dgm:spPr/>
      <dgm:t>
        <a:bodyPr/>
        <a:lstStyle/>
        <a:p>
          <a:endParaRPr lang="en-US"/>
        </a:p>
      </dgm:t>
    </dgm:pt>
    <dgm:pt modelId="{4FC77C29-B558-4EAF-924C-C07F0AACDD81}">
      <dgm:prSet/>
      <dgm:spPr/>
      <dgm:t>
        <a:bodyPr/>
        <a:lstStyle/>
        <a:p>
          <a:r>
            <a:rPr lang="en-GB" dirty="0"/>
            <a:t>Scaffolding aids</a:t>
          </a:r>
          <a:endParaRPr lang="en-US" dirty="0"/>
        </a:p>
      </dgm:t>
    </dgm:pt>
    <dgm:pt modelId="{C97BEEA9-51AF-4826-9EB0-7B1A4E096D96}" type="parTrans" cxnId="{EE8DD878-DE01-4FFF-886B-A285A177A434}">
      <dgm:prSet/>
      <dgm:spPr/>
      <dgm:t>
        <a:bodyPr/>
        <a:lstStyle/>
        <a:p>
          <a:endParaRPr lang="en-US"/>
        </a:p>
      </dgm:t>
    </dgm:pt>
    <dgm:pt modelId="{56C873B8-35C7-4CD4-9962-426CC68DD2EA}" type="sibTrans" cxnId="{EE8DD878-DE01-4FFF-886B-A285A177A434}">
      <dgm:prSet/>
      <dgm:spPr/>
      <dgm:t>
        <a:bodyPr/>
        <a:lstStyle/>
        <a:p>
          <a:endParaRPr lang="en-US"/>
        </a:p>
      </dgm:t>
    </dgm:pt>
    <dgm:pt modelId="{E47F9C43-E524-4F68-AABE-B992170246BC}">
      <dgm:prSet/>
      <dgm:spPr/>
      <dgm:t>
        <a:bodyPr/>
        <a:lstStyle/>
        <a:p>
          <a:r>
            <a:rPr lang="en-GB"/>
            <a:t>Key takeaways</a:t>
          </a:r>
          <a:endParaRPr lang="en-US"/>
        </a:p>
      </dgm:t>
    </dgm:pt>
    <dgm:pt modelId="{05B69651-A4FE-48CF-B3AC-CEE1208CFB0E}" type="parTrans" cxnId="{0C45762E-6689-4353-A63C-3629BC84F47B}">
      <dgm:prSet/>
      <dgm:spPr/>
      <dgm:t>
        <a:bodyPr/>
        <a:lstStyle/>
        <a:p>
          <a:endParaRPr lang="en-US"/>
        </a:p>
      </dgm:t>
    </dgm:pt>
    <dgm:pt modelId="{0AF40623-498C-4D3D-8D08-DC72DB887E02}" type="sibTrans" cxnId="{0C45762E-6689-4353-A63C-3629BC84F47B}">
      <dgm:prSet/>
      <dgm:spPr/>
      <dgm:t>
        <a:bodyPr/>
        <a:lstStyle/>
        <a:p>
          <a:endParaRPr lang="en-US"/>
        </a:p>
      </dgm:t>
    </dgm:pt>
    <dgm:pt modelId="{FEA62D35-0150-4898-95D2-C924B603DB12}" type="pres">
      <dgm:prSet presAssocID="{9D91B483-3FF5-4721-BCB7-065EE584B1EB}" presName="vert0" presStyleCnt="0">
        <dgm:presLayoutVars>
          <dgm:dir/>
          <dgm:animOne val="branch"/>
          <dgm:animLvl val="lvl"/>
        </dgm:presLayoutVars>
      </dgm:prSet>
      <dgm:spPr/>
    </dgm:pt>
    <dgm:pt modelId="{16C75AEB-9807-4715-9F40-05FC32D7D535}" type="pres">
      <dgm:prSet presAssocID="{F34C479F-E849-4ACB-93B1-5AB8E377C488}" presName="thickLine" presStyleLbl="alignNode1" presStyleIdx="0" presStyleCnt="5"/>
      <dgm:spPr/>
    </dgm:pt>
    <dgm:pt modelId="{DA50A6F2-CD52-44A1-BC73-8974BF0CF5C8}" type="pres">
      <dgm:prSet presAssocID="{F34C479F-E849-4ACB-93B1-5AB8E377C488}" presName="horz1" presStyleCnt="0"/>
      <dgm:spPr/>
    </dgm:pt>
    <dgm:pt modelId="{1409C08F-61C6-4653-838F-9B7765F831A8}" type="pres">
      <dgm:prSet presAssocID="{F34C479F-E849-4ACB-93B1-5AB8E377C488}" presName="tx1" presStyleLbl="revTx" presStyleIdx="0" presStyleCnt="5"/>
      <dgm:spPr/>
    </dgm:pt>
    <dgm:pt modelId="{C22819C2-569C-4178-AD42-A6C107D17BEE}" type="pres">
      <dgm:prSet presAssocID="{F34C479F-E849-4ACB-93B1-5AB8E377C488}" presName="vert1" presStyleCnt="0"/>
      <dgm:spPr/>
    </dgm:pt>
    <dgm:pt modelId="{8845E684-D269-4477-BD57-F9947584A946}" type="pres">
      <dgm:prSet presAssocID="{960D2C87-C837-44F3-A412-440B3A7A6F15}" presName="thickLine" presStyleLbl="alignNode1" presStyleIdx="1" presStyleCnt="5"/>
      <dgm:spPr/>
    </dgm:pt>
    <dgm:pt modelId="{C8630EBB-14D0-4ADA-ABF8-03A12A50C910}" type="pres">
      <dgm:prSet presAssocID="{960D2C87-C837-44F3-A412-440B3A7A6F15}" presName="horz1" presStyleCnt="0"/>
      <dgm:spPr/>
    </dgm:pt>
    <dgm:pt modelId="{2EB2EFCA-22A0-4E41-8B42-2854AE017214}" type="pres">
      <dgm:prSet presAssocID="{960D2C87-C837-44F3-A412-440B3A7A6F15}" presName="tx1" presStyleLbl="revTx" presStyleIdx="1" presStyleCnt="5"/>
      <dgm:spPr/>
    </dgm:pt>
    <dgm:pt modelId="{344E6515-0987-4216-95F0-2C201AAB4721}" type="pres">
      <dgm:prSet presAssocID="{960D2C87-C837-44F3-A412-440B3A7A6F15}" presName="vert1" presStyleCnt="0"/>
      <dgm:spPr/>
    </dgm:pt>
    <dgm:pt modelId="{BD6BA9E5-29D0-4587-B94E-C2EBE760E26E}" type="pres">
      <dgm:prSet presAssocID="{4534D559-3A68-40A4-BC76-C433B47D32E1}" presName="thickLine" presStyleLbl="alignNode1" presStyleIdx="2" presStyleCnt="5"/>
      <dgm:spPr/>
    </dgm:pt>
    <dgm:pt modelId="{A6D1FD94-4041-4FAA-89BB-1332A5C51943}" type="pres">
      <dgm:prSet presAssocID="{4534D559-3A68-40A4-BC76-C433B47D32E1}" presName="horz1" presStyleCnt="0"/>
      <dgm:spPr/>
    </dgm:pt>
    <dgm:pt modelId="{39C1B566-C741-4299-B6B0-11A05B7B2111}" type="pres">
      <dgm:prSet presAssocID="{4534D559-3A68-40A4-BC76-C433B47D32E1}" presName="tx1" presStyleLbl="revTx" presStyleIdx="2" presStyleCnt="5"/>
      <dgm:spPr/>
    </dgm:pt>
    <dgm:pt modelId="{CDCD4BF0-C2F0-456D-85C6-FEECD3871041}" type="pres">
      <dgm:prSet presAssocID="{4534D559-3A68-40A4-BC76-C433B47D32E1}" presName="vert1" presStyleCnt="0"/>
      <dgm:spPr/>
    </dgm:pt>
    <dgm:pt modelId="{ADE87E35-ADB4-4792-A8F6-34A87525A9C7}" type="pres">
      <dgm:prSet presAssocID="{4FC77C29-B558-4EAF-924C-C07F0AACDD81}" presName="thickLine" presStyleLbl="alignNode1" presStyleIdx="3" presStyleCnt="5"/>
      <dgm:spPr/>
    </dgm:pt>
    <dgm:pt modelId="{1E54241F-1863-44C6-AE34-F1A00426E0B1}" type="pres">
      <dgm:prSet presAssocID="{4FC77C29-B558-4EAF-924C-C07F0AACDD81}" presName="horz1" presStyleCnt="0"/>
      <dgm:spPr/>
    </dgm:pt>
    <dgm:pt modelId="{1FE3DAD2-F63B-49C9-9F4A-99CB594392FB}" type="pres">
      <dgm:prSet presAssocID="{4FC77C29-B558-4EAF-924C-C07F0AACDD81}" presName="tx1" presStyleLbl="revTx" presStyleIdx="3" presStyleCnt="5"/>
      <dgm:spPr/>
    </dgm:pt>
    <dgm:pt modelId="{B91D7256-F657-4FEE-A311-51DF372CE863}" type="pres">
      <dgm:prSet presAssocID="{4FC77C29-B558-4EAF-924C-C07F0AACDD81}" presName="vert1" presStyleCnt="0"/>
      <dgm:spPr/>
    </dgm:pt>
    <dgm:pt modelId="{6A0E5DBB-26B6-42DE-A0CD-AC8A6204D9A7}" type="pres">
      <dgm:prSet presAssocID="{E47F9C43-E524-4F68-AABE-B992170246BC}" presName="thickLine" presStyleLbl="alignNode1" presStyleIdx="4" presStyleCnt="5"/>
      <dgm:spPr/>
    </dgm:pt>
    <dgm:pt modelId="{E1181F33-E0EF-4D90-9544-1768A464B985}" type="pres">
      <dgm:prSet presAssocID="{E47F9C43-E524-4F68-AABE-B992170246BC}" presName="horz1" presStyleCnt="0"/>
      <dgm:spPr/>
    </dgm:pt>
    <dgm:pt modelId="{819CBF25-5516-4DBA-80D2-935AFE120292}" type="pres">
      <dgm:prSet presAssocID="{E47F9C43-E524-4F68-AABE-B992170246BC}" presName="tx1" presStyleLbl="revTx" presStyleIdx="4" presStyleCnt="5"/>
      <dgm:spPr/>
    </dgm:pt>
    <dgm:pt modelId="{C7A615DC-96ED-43DD-9CE2-DF3BC1EB35B1}" type="pres">
      <dgm:prSet presAssocID="{E47F9C43-E524-4F68-AABE-B992170246BC}" presName="vert1" presStyleCnt="0"/>
      <dgm:spPr/>
    </dgm:pt>
  </dgm:ptLst>
  <dgm:cxnLst>
    <dgm:cxn modelId="{0C45762E-6689-4353-A63C-3629BC84F47B}" srcId="{9D91B483-3FF5-4721-BCB7-065EE584B1EB}" destId="{E47F9C43-E524-4F68-AABE-B992170246BC}" srcOrd="4" destOrd="0" parTransId="{05B69651-A4FE-48CF-B3AC-CEE1208CFB0E}" sibTransId="{0AF40623-498C-4D3D-8D08-DC72DB887E02}"/>
    <dgm:cxn modelId="{9C033D71-A574-4384-BEC7-8E992BAF9FF6}" srcId="{9D91B483-3FF5-4721-BCB7-065EE584B1EB}" destId="{960D2C87-C837-44F3-A412-440B3A7A6F15}" srcOrd="1" destOrd="0" parTransId="{784BC154-0AB1-46A1-9D4E-1684CA6D51B7}" sibTransId="{212B1566-9FC4-4AFC-B029-5CE7DA3F7E74}"/>
    <dgm:cxn modelId="{EE8DD878-DE01-4FFF-886B-A285A177A434}" srcId="{9D91B483-3FF5-4721-BCB7-065EE584B1EB}" destId="{4FC77C29-B558-4EAF-924C-C07F0AACDD81}" srcOrd="3" destOrd="0" parTransId="{C97BEEA9-51AF-4826-9EB0-7B1A4E096D96}" sibTransId="{56C873B8-35C7-4CD4-9962-426CC68DD2EA}"/>
    <dgm:cxn modelId="{06EAA87A-E7C2-4244-A7B5-E3835A7BA6AF}" type="presOf" srcId="{4534D559-3A68-40A4-BC76-C433B47D32E1}" destId="{39C1B566-C741-4299-B6B0-11A05B7B2111}" srcOrd="0" destOrd="0" presId="urn:microsoft.com/office/officeart/2008/layout/LinedList"/>
    <dgm:cxn modelId="{B6CAB6A9-42D0-4696-B07E-EC214B427F15}" type="presOf" srcId="{960D2C87-C837-44F3-A412-440B3A7A6F15}" destId="{2EB2EFCA-22A0-4E41-8B42-2854AE017214}" srcOrd="0" destOrd="0" presId="urn:microsoft.com/office/officeart/2008/layout/LinedList"/>
    <dgm:cxn modelId="{F3CE5FAA-5D35-42DA-B34C-0B71B1D680CD}" type="presOf" srcId="{E47F9C43-E524-4F68-AABE-B992170246BC}" destId="{819CBF25-5516-4DBA-80D2-935AFE120292}" srcOrd="0" destOrd="0" presId="urn:microsoft.com/office/officeart/2008/layout/LinedList"/>
    <dgm:cxn modelId="{11F027B3-D33B-4CE6-B445-F8E26BDFE377}" type="presOf" srcId="{F34C479F-E849-4ACB-93B1-5AB8E377C488}" destId="{1409C08F-61C6-4653-838F-9B7765F831A8}" srcOrd="0" destOrd="0" presId="urn:microsoft.com/office/officeart/2008/layout/LinedList"/>
    <dgm:cxn modelId="{8AFFB5CA-7BB4-450E-A4C1-B941F0BBB8CA}" type="presOf" srcId="{4FC77C29-B558-4EAF-924C-C07F0AACDD81}" destId="{1FE3DAD2-F63B-49C9-9F4A-99CB594392FB}" srcOrd="0" destOrd="0" presId="urn:microsoft.com/office/officeart/2008/layout/LinedList"/>
    <dgm:cxn modelId="{1EAC23DE-C18A-4F63-8AF0-14437859B4C0}" type="presOf" srcId="{9D91B483-3FF5-4721-BCB7-065EE584B1EB}" destId="{FEA62D35-0150-4898-95D2-C924B603DB12}" srcOrd="0" destOrd="0" presId="urn:microsoft.com/office/officeart/2008/layout/LinedList"/>
    <dgm:cxn modelId="{F8BE9CE6-71FF-409D-9D64-D48F983DAB3D}" srcId="{9D91B483-3FF5-4721-BCB7-065EE584B1EB}" destId="{4534D559-3A68-40A4-BC76-C433B47D32E1}" srcOrd="2" destOrd="0" parTransId="{967B35C1-CCE7-4432-9FDA-1794154D0C2A}" sibTransId="{0F531814-4E72-4DCD-8D7C-3E83E2AA21BC}"/>
    <dgm:cxn modelId="{388665F9-4A97-45C8-A89C-43E29632329D}" srcId="{9D91B483-3FF5-4721-BCB7-065EE584B1EB}" destId="{F34C479F-E849-4ACB-93B1-5AB8E377C488}" srcOrd="0" destOrd="0" parTransId="{A89F1E32-FACE-4F25-B3A6-7E68EC75EEC4}" sibTransId="{2525EEEF-5E82-43BC-8CF2-E955D45EF9CD}"/>
    <dgm:cxn modelId="{1CC4BCF5-01D5-4922-8F9F-2A306439A600}" type="presParOf" srcId="{FEA62D35-0150-4898-95D2-C924B603DB12}" destId="{16C75AEB-9807-4715-9F40-05FC32D7D535}" srcOrd="0" destOrd="0" presId="urn:microsoft.com/office/officeart/2008/layout/LinedList"/>
    <dgm:cxn modelId="{05538DA5-96F5-4CE9-86C5-00C6C02C27F8}" type="presParOf" srcId="{FEA62D35-0150-4898-95D2-C924B603DB12}" destId="{DA50A6F2-CD52-44A1-BC73-8974BF0CF5C8}" srcOrd="1" destOrd="0" presId="urn:microsoft.com/office/officeart/2008/layout/LinedList"/>
    <dgm:cxn modelId="{915A9510-832E-4A23-9294-2574F16685C4}" type="presParOf" srcId="{DA50A6F2-CD52-44A1-BC73-8974BF0CF5C8}" destId="{1409C08F-61C6-4653-838F-9B7765F831A8}" srcOrd="0" destOrd="0" presId="urn:microsoft.com/office/officeart/2008/layout/LinedList"/>
    <dgm:cxn modelId="{717E5AFD-6FF0-46B2-BD3D-65C8103C4DC6}" type="presParOf" srcId="{DA50A6F2-CD52-44A1-BC73-8974BF0CF5C8}" destId="{C22819C2-569C-4178-AD42-A6C107D17BEE}" srcOrd="1" destOrd="0" presId="urn:microsoft.com/office/officeart/2008/layout/LinedList"/>
    <dgm:cxn modelId="{1A29B61B-A7A4-4245-99B9-7D6E30CEE5EC}" type="presParOf" srcId="{FEA62D35-0150-4898-95D2-C924B603DB12}" destId="{8845E684-D269-4477-BD57-F9947584A946}" srcOrd="2" destOrd="0" presId="urn:microsoft.com/office/officeart/2008/layout/LinedList"/>
    <dgm:cxn modelId="{896AE720-C470-4BC4-BCD8-9C306B61666C}" type="presParOf" srcId="{FEA62D35-0150-4898-95D2-C924B603DB12}" destId="{C8630EBB-14D0-4ADA-ABF8-03A12A50C910}" srcOrd="3" destOrd="0" presId="urn:microsoft.com/office/officeart/2008/layout/LinedList"/>
    <dgm:cxn modelId="{97F13E83-3216-4605-8BD8-3407E1AE845E}" type="presParOf" srcId="{C8630EBB-14D0-4ADA-ABF8-03A12A50C910}" destId="{2EB2EFCA-22A0-4E41-8B42-2854AE017214}" srcOrd="0" destOrd="0" presId="urn:microsoft.com/office/officeart/2008/layout/LinedList"/>
    <dgm:cxn modelId="{176A310A-EEE2-41BA-9B6E-9A6BC2A41FDA}" type="presParOf" srcId="{C8630EBB-14D0-4ADA-ABF8-03A12A50C910}" destId="{344E6515-0987-4216-95F0-2C201AAB4721}" srcOrd="1" destOrd="0" presId="urn:microsoft.com/office/officeart/2008/layout/LinedList"/>
    <dgm:cxn modelId="{4E463B4A-E37E-42CD-9DDA-613BD8BB9A4E}" type="presParOf" srcId="{FEA62D35-0150-4898-95D2-C924B603DB12}" destId="{BD6BA9E5-29D0-4587-B94E-C2EBE760E26E}" srcOrd="4" destOrd="0" presId="urn:microsoft.com/office/officeart/2008/layout/LinedList"/>
    <dgm:cxn modelId="{1218F3CF-EEFE-4601-A97D-8B8B0370D3BF}" type="presParOf" srcId="{FEA62D35-0150-4898-95D2-C924B603DB12}" destId="{A6D1FD94-4041-4FAA-89BB-1332A5C51943}" srcOrd="5" destOrd="0" presId="urn:microsoft.com/office/officeart/2008/layout/LinedList"/>
    <dgm:cxn modelId="{46373AC0-D47F-446B-9BAC-EE5D664A9F7C}" type="presParOf" srcId="{A6D1FD94-4041-4FAA-89BB-1332A5C51943}" destId="{39C1B566-C741-4299-B6B0-11A05B7B2111}" srcOrd="0" destOrd="0" presId="urn:microsoft.com/office/officeart/2008/layout/LinedList"/>
    <dgm:cxn modelId="{23175910-9B82-4AD2-B836-742AE8F718E6}" type="presParOf" srcId="{A6D1FD94-4041-4FAA-89BB-1332A5C51943}" destId="{CDCD4BF0-C2F0-456D-85C6-FEECD3871041}" srcOrd="1" destOrd="0" presId="urn:microsoft.com/office/officeart/2008/layout/LinedList"/>
    <dgm:cxn modelId="{F839C9AB-703B-4B4C-B2E0-9C0F8D16EC85}" type="presParOf" srcId="{FEA62D35-0150-4898-95D2-C924B603DB12}" destId="{ADE87E35-ADB4-4792-A8F6-34A87525A9C7}" srcOrd="6" destOrd="0" presId="urn:microsoft.com/office/officeart/2008/layout/LinedList"/>
    <dgm:cxn modelId="{AEB3A082-66DE-41A7-A67C-ABC5650718D9}" type="presParOf" srcId="{FEA62D35-0150-4898-95D2-C924B603DB12}" destId="{1E54241F-1863-44C6-AE34-F1A00426E0B1}" srcOrd="7" destOrd="0" presId="urn:microsoft.com/office/officeart/2008/layout/LinedList"/>
    <dgm:cxn modelId="{F30C8FD7-42F2-40E5-A7D3-BD278692DAB9}" type="presParOf" srcId="{1E54241F-1863-44C6-AE34-F1A00426E0B1}" destId="{1FE3DAD2-F63B-49C9-9F4A-99CB594392FB}" srcOrd="0" destOrd="0" presId="urn:microsoft.com/office/officeart/2008/layout/LinedList"/>
    <dgm:cxn modelId="{D060BF13-E0CF-4575-BDC0-30D5D1BA21FC}" type="presParOf" srcId="{1E54241F-1863-44C6-AE34-F1A00426E0B1}" destId="{B91D7256-F657-4FEE-A311-51DF372CE863}" srcOrd="1" destOrd="0" presId="urn:microsoft.com/office/officeart/2008/layout/LinedList"/>
    <dgm:cxn modelId="{17520461-7701-46BF-9CE6-4BE6FCFBB512}" type="presParOf" srcId="{FEA62D35-0150-4898-95D2-C924B603DB12}" destId="{6A0E5DBB-26B6-42DE-A0CD-AC8A6204D9A7}" srcOrd="8" destOrd="0" presId="urn:microsoft.com/office/officeart/2008/layout/LinedList"/>
    <dgm:cxn modelId="{5230E6A3-8E6D-48B3-AD73-111DB9C5BF30}" type="presParOf" srcId="{FEA62D35-0150-4898-95D2-C924B603DB12}" destId="{E1181F33-E0EF-4D90-9544-1768A464B985}" srcOrd="9" destOrd="0" presId="urn:microsoft.com/office/officeart/2008/layout/LinedList"/>
    <dgm:cxn modelId="{034B8254-30B0-44A0-B2C7-D2A6A456CDC9}" type="presParOf" srcId="{E1181F33-E0EF-4D90-9544-1768A464B985}" destId="{819CBF25-5516-4DBA-80D2-935AFE120292}" srcOrd="0" destOrd="0" presId="urn:microsoft.com/office/officeart/2008/layout/LinedList"/>
    <dgm:cxn modelId="{5B36CAF6-2DA9-42D5-8879-E25ADB7B9BAD}" type="presParOf" srcId="{E1181F33-E0EF-4D90-9544-1768A464B985}" destId="{C7A615DC-96ED-43DD-9CE2-DF3BC1EB35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9BFCF-BAC8-4502-BD20-C027FBE66B6F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779DB3-2815-4CED-A33F-ADF34FEF8F4F}">
      <dgm:prSet custT="1"/>
      <dgm:spPr/>
      <dgm:t>
        <a:bodyPr/>
        <a:lstStyle/>
        <a:p>
          <a:pPr algn="ctr"/>
          <a:r>
            <a:rPr lang="en-GB" sz="2000" dirty="0"/>
            <a:t>What parts can they do? Persistent and consistent expectation</a:t>
          </a:r>
          <a:endParaRPr lang="en-US" sz="2000" dirty="0"/>
        </a:p>
      </dgm:t>
    </dgm:pt>
    <dgm:pt modelId="{14560ADC-827F-45BD-AD7A-0B1F7F2B98C7}" type="parTrans" cxnId="{65D71F6B-F886-4094-B8BE-9ABD2C4BC36E}">
      <dgm:prSet/>
      <dgm:spPr/>
      <dgm:t>
        <a:bodyPr/>
        <a:lstStyle/>
        <a:p>
          <a:endParaRPr lang="en-US"/>
        </a:p>
      </dgm:t>
    </dgm:pt>
    <dgm:pt modelId="{95AC29A6-65A2-45BE-9029-F61CC3B36AAD}" type="sibTrans" cxnId="{65D71F6B-F886-4094-B8BE-9ABD2C4BC36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C517A53-C6A5-453B-A4BA-F461E88697C3}">
      <dgm:prSet/>
      <dgm:spPr/>
      <dgm:t>
        <a:bodyPr/>
        <a:lstStyle/>
        <a:p>
          <a:pPr algn="ctr"/>
          <a:r>
            <a:rPr lang="en-GB" dirty="0"/>
            <a:t>Pupil attempts challenging parts using strategies learned via adult interactions</a:t>
          </a:r>
          <a:endParaRPr lang="en-US" dirty="0"/>
        </a:p>
      </dgm:t>
    </dgm:pt>
    <dgm:pt modelId="{CD6001E9-B5CE-4E85-A129-D7361C8136E8}" type="parTrans" cxnId="{43C962E1-36C6-4EE1-BDB1-9C34704F67A4}">
      <dgm:prSet/>
      <dgm:spPr/>
      <dgm:t>
        <a:bodyPr/>
        <a:lstStyle/>
        <a:p>
          <a:endParaRPr lang="en-US"/>
        </a:p>
      </dgm:t>
    </dgm:pt>
    <dgm:pt modelId="{BFF893AE-D8C0-45CC-8309-BDEB38EEAC69}" type="sibTrans" cxnId="{43C962E1-36C6-4EE1-BDB1-9C34704F67A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F1E505E-25B0-4801-8638-F6B972621CC2}">
      <dgm:prSet/>
      <dgm:spPr/>
      <dgm:t>
        <a:bodyPr/>
        <a:lstStyle/>
        <a:p>
          <a:pPr algn="ctr"/>
          <a:r>
            <a:rPr lang="en-GB" dirty="0"/>
            <a:t>Pupil does all parts independently confidently and competently</a:t>
          </a:r>
          <a:endParaRPr lang="en-US" dirty="0"/>
        </a:p>
      </dgm:t>
    </dgm:pt>
    <dgm:pt modelId="{563C34F4-3B74-4A3A-A62A-DB4839D10968}" type="parTrans" cxnId="{91E1BC2F-F899-4595-9AB8-C8867258EE1C}">
      <dgm:prSet/>
      <dgm:spPr/>
      <dgm:t>
        <a:bodyPr/>
        <a:lstStyle/>
        <a:p>
          <a:endParaRPr lang="en-US"/>
        </a:p>
      </dgm:t>
    </dgm:pt>
    <dgm:pt modelId="{E2027C26-C933-4249-9508-5FFC9535C005}" type="sibTrans" cxnId="{91E1BC2F-F899-4595-9AB8-C8867258EE1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631E3BD-70DE-49D4-A070-AC359BA06567}" type="pres">
      <dgm:prSet presAssocID="{6399BFCF-BAC8-4502-BD20-C027FBE66B6F}" presName="linearFlow" presStyleCnt="0">
        <dgm:presLayoutVars>
          <dgm:dir/>
          <dgm:animLvl val="lvl"/>
          <dgm:resizeHandles val="exact"/>
        </dgm:presLayoutVars>
      </dgm:prSet>
      <dgm:spPr/>
    </dgm:pt>
    <dgm:pt modelId="{B5F1B79A-E0B9-4CC1-9666-60D6AC67459F}" type="pres">
      <dgm:prSet presAssocID="{32779DB3-2815-4CED-A33F-ADF34FEF8F4F}" presName="compositeNode" presStyleCnt="0"/>
      <dgm:spPr/>
    </dgm:pt>
    <dgm:pt modelId="{0A85C6B0-AC9D-4077-B526-05B24849FF9D}" type="pres">
      <dgm:prSet presAssocID="{32779DB3-2815-4CED-A33F-ADF34FEF8F4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EEC6631-6788-463D-9EF1-D8A971818720}" type="pres">
      <dgm:prSet presAssocID="{32779DB3-2815-4CED-A33F-ADF34FEF8F4F}" presName="parSh" presStyleCnt="0"/>
      <dgm:spPr/>
    </dgm:pt>
    <dgm:pt modelId="{97D9A4E5-0761-42BE-8860-4BF4CFF69274}" type="pres">
      <dgm:prSet presAssocID="{32779DB3-2815-4CED-A33F-ADF34FEF8F4F}" presName="lineNode" presStyleLbl="alignAccFollowNode1" presStyleIdx="0" presStyleCnt="9"/>
      <dgm:spPr/>
    </dgm:pt>
    <dgm:pt modelId="{06697EA0-E546-406A-8135-020AD2CA33A1}" type="pres">
      <dgm:prSet presAssocID="{32779DB3-2815-4CED-A33F-ADF34FEF8F4F}" presName="lineArrowNode" presStyleLbl="alignAccFollowNode1" presStyleIdx="1" presStyleCnt="9"/>
      <dgm:spPr/>
    </dgm:pt>
    <dgm:pt modelId="{AA006D25-48C2-4CC6-8E9B-B9D07DE54CF0}" type="pres">
      <dgm:prSet presAssocID="{95AC29A6-65A2-45BE-9029-F61CC3B36AAD}" presName="sibTransNodeCircle" presStyleLbl="alignNode1" presStyleIdx="0" presStyleCnt="3">
        <dgm:presLayoutVars>
          <dgm:chMax val="0"/>
          <dgm:bulletEnabled/>
        </dgm:presLayoutVars>
      </dgm:prSet>
      <dgm:spPr/>
    </dgm:pt>
    <dgm:pt modelId="{408E428F-52AA-4C42-B0D1-29469FB07B75}" type="pres">
      <dgm:prSet presAssocID="{95AC29A6-65A2-45BE-9029-F61CC3B36AAD}" presName="spacerBetweenCircleAndCallout" presStyleCnt="0">
        <dgm:presLayoutVars/>
      </dgm:prSet>
      <dgm:spPr/>
    </dgm:pt>
    <dgm:pt modelId="{7346E3CC-0947-490C-BE72-DC34D5E8D994}" type="pres">
      <dgm:prSet presAssocID="{32779DB3-2815-4CED-A33F-ADF34FEF8F4F}" presName="nodeText" presStyleLbl="alignAccFollowNode1" presStyleIdx="2" presStyleCnt="9">
        <dgm:presLayoutVars>
          <dgm:bulletEnabled val="1"/>
        </dgm:presLayoutVars>
      </dgm:prSet>
      <dgm:spPr/>
    </dgm:pt>
    <dgm:pt modelId="{2C5D908E-9FCA-4D74-B3AF-0E0CA9B9946E}" type="pres">
      <dgm:prSet presAssocID="{95AC29A6-65A2-45BE-9029-F61CC3B36AAD}" presName="sibTransComposite" presStyleCnt="0"/>
      <dgm:spPr/>
    </dgm:pt>
    <dgm:pt modelId="{957D179C-9D0A-45B6-9193-4CC9079B3EFE}" type="pres">
      <dgm:prSet presAssocID="{4C517A53-C6A5-453B-A4BA-F461E88697C3}" presName="compositeNode" presStyleCnt="0"/>
      <dgm:spPr/>
    </dgm:pt>
    <dgm:pt modelId="{1FF6C551-0619-4AA0-A671-E7C075B74A7F}" type="pres">
      <dgm:prSet presAssocID="{4C517A53-C6A5-453B-A4BA-F461E88697C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89BCF85-36F3-4A92-81E1-3EFE3787F7DB}" type="pres">
      <dgm:prSet presAssocID="{4C517A53-C6A5-453B-A4BA-F461E88697C3}" presName="parSh" presStyleCnt="0"/>
      <dgm:spPr/>
    </dgm:pt>
    <dgm:pt modelId="{642AF6B0-CB1D-48ED-8997-45E1ACE7C91B}" type="pres">
      <dgm:prSet presAssocID="{4C517A53-C6A5-453B-A4BA-F461E88697C3}" presName="lineNode" presStyleLbl="alignAccFollowNode1" presStyleIdx="3" presStyleCnt="9"/>
      <dgm:spPr/>
    </dgm:pt>
    <dgm:pt modelId="{C88D7BD3-C00B-4E1A-9104-01F92CB1939C}" type="pres">
      <dgm:prSet presAssocID="{4C517A53-C6A5-453B-A4BA-F461E88697C3}" presName="lineArrowNode" presStyleLbl="alignAccFollowNode1" presStyleIdx="4" presStyleCnt="9"/>
      <dgm:spPr/>
    </dgm:pt>
    <dgm:pt modelId="{71891DD3-474B-4F75-AC89-D727BF7BA0BA}" type="pres">
      <dgm:prSet presAssocID="{BFF893AE-D8C0-45CC-8309-BDEB38EEAC69}" presName="sibTransNodeCircle" presStyleLbl="alignNode1" presStyleIdx="1" presStyleCnt="3">
        <dgm:presLayoutVars>
          <dgm:chMax val="0"/>
          <dgm:bulletEnabled/>
        </dgm:presLayoutVars>
      </dgm:prSet>
      <dgm:spPr/>
    </dgm:pt>
    <dgm:pt modelId="{69F69414-D1F8-4323-8314-D03EA7AD2022}" type="pres">
      <dgm:prSet presAssocID="{BFF893AE-D8C0-45CC-8309-BDEB38EEAC69}" presName="spacerBetweenCircleAndCallout" presStyleCnt="0">
        <dgm:presLayoutVars/>
      </dgm:prSet>
      <dgm:spPr/>
    </dgm:pt>
    <dgm:pt modelId="{5C983BF4-85A0-4D2F-8807-476F4A174584}" type="pres">
      <dgm:prSet presAssocID="{4C517A53-C6A5-453B-A4BA-F461E88697C3}" presName="nodeText" presStyleLbl="alignAccFollowNode1" presStyleIdx="5" presStyleCnt="9">
        <dgm:presLayoutVars>
          <dgm:bulletEnabled val="1"/>
        </dgm:presLayoutVars>
      </dgm:prSet>
      <dgm:spPr/>
    </dgm:pt>
    <dgm:pt modelId="{4566199F-81A0-4320-961E-52598CCA3158}" type="pres">
      <dgm:prSet presAssocID="{BFF893AE-D8C0-45CC-8309-BDEB38EEAC69}" presName="sibTransComposite" presStyleCnt="0"/>
      <dgm:spPr/>
    </dgm:pt>
    <dgm:pt modelId="{C29596E2-B134-42EF-90F4-C92EED2BA7BE}" type="pres">
      <dgm:prSet presAssocID="{CF1E505E-25B0-4801-8638-F6B972621CC2}" presName="compositeNode" presStyleCnt="0"/>
      <dgm:spPr/>
    </dgm:pt>
    <dgm:pt modelId="{3DA150BF-83CF-43A7-BF3F-BD6FE418A501}" type="pres">
      <dgm:prSet presAssocID="{CF1E505E-25B0-4801-8638-F6B972621CC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0ABDB5E-A87A-4B32-9FEA-2B9D6D59D06B}" type="pres">
      <dgm:prSet presAssocID="{CF1E505E-25B0-4801-8638-F6B972621CC2}" presName="parSh" presStyleCnt="0"/>
      <dgm:spPr/>
    </dgm:pt>
    <dgm:pt modelId="{9E5B3508-5CE5-406C-AC94-42D79FDD1D6A}" type="pres">
      <dgm:prSet presAssocID="{CF1E505E-25B0-4801-8638-F6B972621CC2}" presName="lineNode" presStyleLbl="alignAccFollowNode1" presStyleIdx="6" presStyleCnt="9"/>
      <dgm:spPr/>
    </dgm:pt>
    <dgm:pt modelId="{82C0073F-B69F-48A2-904D-90AF50DB705F}" type="pres">
      <dgm:prSet presAssocID="{CF1E505E-25B0-4801-8638-F6B972621CC2}" presName="lineArrowNode" presStyleLbl="alignAccFollowNode1" presStyleIdx="7" presStyleCnt="9"/>
      <dgm:spPr/>
    </dgm:pt>
    <dgm:pt modelId="{83D10BB9-17FC-4567-9DFF-FC24AD764645}" type="pres">
      <dgm:prSet presAssocID="{E2027C26-C933-4249-9508-5FFC9535C005}" presName="sibTransNodeCircle" presStyleLbl="alignNode1" presStyleIdx="2" presStyleCnt="3">
        <dgm:presLayoutVars>
          <dgm:chMax val="0"/>
          <dgm:bulletEnabled/>
        </dgm:presLayoutVars>
      </dgm:prSet>
      <dgm:spPr/>
    </dgm:pt>
    <dgm:pt modelId="{23476FC5-98CE-4FEF-BCC3-2FD9674EC2DD}" type="pres">
      <dgm:prSet presAssocID="{E2027C26-C933-4249-9508-5FFC9535C005}" presName="spacerBetweenCircleAndCallout" presStyleCnt="0">
        <dgm:presLayoutVars/>
      </dgm:prSet>
      <dgm:spPr/>
    </dgm:pt>
    <dgm:pt modelId="{4B61FC08-9EBB-4764-90EC-E9E9DB4A0E39}" type="pres">
      <dgm:prSet presAssocID="{CF1E505E-25B0-4801-8638-F6B972621CC2}" presName="nodeText" presStyleLbl="alignAccFollowNode1" presStyleIdx="8" presStyleCnt="9">
        <dgm:presLayoutVars>
          <dgm:bulletEnabled val="1"/>
        </dgm:presLayoutVars>
      </dgm:prSet>
      <dgm:spPr/>
    </dgm:pt>
  </dgm:ptLst>
  <dgm:cxnLst>
    <dgm:cxn modelId="{725E120B-8776-49C7-A5C2-531A0F8126CD}" type="presOf" srcId="{95AC29A6-65A2-45BE-9029-F61CC3B36AAD}" destId="{AA006D25-48C2-4CC6-8E9B-B9D07DE54CF0}" srcOrd="0" destOrd="0" presId="urn:microsoft.com/office/officeart/2016/7/layout/LinearArrowProcessNumbered"/>
    <dgm:cxn modelId="{69F0C20B-5FC1-4857-8315-05F4FB42E861}" type="presOf" srcId="{6399BFCF-BAC8-4502-BD20-C027FBE66B6F}" destId="{9631E3BD-70DE-49D4-A070-AC359BA06567}" srcOrd="0" destOrd="0" presId="urn:microsoft.com/office/officeart/2016/7/layout/LinearArrowProcessNumbered"/>
    <dgm:cxn modelId="{91E1BC2F-F899-4595-9AB8-C8867258EE1C}" srcId="{6399BFCF-BAC8-4502-BD20-C027FBE66B6F}" destId="{CF1E505E-25B0-4801-8638-F6B972621CC2}" srcOrd="2" destOrd="0" parTransId="{563C34F4-3B74-4A3A-A62A-DB4839D10968}" sibTransId="{E2027C26-C933-4249-9508-5FFC9535C005}"/>
    <dgm:cxn modelId="{65D71F6B-F886-4094-B8BE-9ABD2C4BC36E}" srcId="{6399BFCF-BAC8-4502-BD20-C027FBE66B6F}" destId="{32779DB3-2815-4CED-A33F-ADF34FEF8F4F}" srcOrd="0" destOrd="0" parTransId="{14560ADC-827F-45BD-AD7A-0B1F7F2B98C7}" sibTransId="{95AC29A6-65A2-45BE-9029-F61CC3B36AAD}"/>
    <dgm:cxn modelId="{CFFE924F-0D5D-47F7-99A5-574E994A1058}" type="presOf" srcId="{E2027C26-C933-4249-9508-5FFC9535C005}" destId="{83D10BB9-17FC-4567-9DFF-FC24AD764645}" srcOrd="0" destOrd="0" presId="urn:microsoft.com/office/officeart/2016/7/layout/LinearArrowProcessNumbered"/>
    <dgm:cxn modelId="{DC7731AA-4C5C-44FA-94F1-F717AED4C8D7}" type="presOf" srcId="{4C517A53-C6A5-453B-A4BA-F461E88697C3}" destId="{5C983BF4-85A0-4D2F-8807-476F4A174584}" srcOrd="0" destOrd="0" presId="urn:microsoft.com/office/officeart/2016/7/layout/LinearArrowProcessNumbered"/>
    <dgm:cxn modelId="{24E002AF-BBAA-4807-B931-E4A14DB915FC}" type="presOf" srcId="{32779DB3-2815-4CED-A33F-ADF34FEF8F4F}" destId="{7346E3CC-0947-490C-BE72-DC34D5E8D994}" srcOrd="0" destOrd="0" presId="urn:microsoft.com/office/officeart/2016/7/layout/LinearArrowProcessNumbered"/>
    <dgm:cxn modelId="{43C962E1-36C6-4EE1-BDB1-9C34704F67A4}" srcId="{6399BFCF-BAC8-4502-BD20-C027FBE66B6F}" destId="{4C517A53-C6A5-453B-A4BA-F461E88697C3}" srcOrd="1" destOrd="0" parTransId="{CD6001E9-B5CE-4E85-A129-D7361C8136E8}" sibTransId="{BFF893AE-D8C0-45CC-8309-BDEB38EEAC69}"/>
    <dgm:cxn modelId="{6517ADF7-B38D-41EC-8300-E45782FB19B2}" type="presOf" srcId="{CF1E505E-25B0-4801-8638-F6B972621CC2}" destId="{4B61FC08-9EBB-4764-90EC-E9E9DB4A0E39}" srcOrd="0" destOrd="0" presId="urn:microsoft.com/office/officeart/2016/7/layout/LinearArrowProcessNumbered"/>
    <dgm:cxn modelId="{063C57F9-833A-47D6-8167-34825EB08A99}" type="presOf" srcId="{BFF893AE-D8C0-45CC-8309-BDEB38EEAC69}" destId="{71891DD3-474B-4F75-AC89-D727BF7BA0BA}" srcOrd="0" destOrd="0" presId="urn:microsoft.com/office/officeart/2016/7/layout/LinearArrowProcessNumbered"/>
    <dgm:cxn modelId="{6B7F8C49-EC8D-4BFE-A83F-4375ABA7E30F}" type="presParOf" srcId="{9631E3BD-70DE-49D4-A070-AC359BA06567}" destId="{B5F1B79A-E0B9-4CC1-9666-60D6AC67459F}" srcOrd="0" destOrd="0" presId="urn:microsoft.com/office/officeart/2016/7/layout/LinearArrowProcessNumbered"/>
    <dgm:cxn modelId="{E89AA5D7-873B-43D6-AF06-7D48E4DBF42E}" type="presParOf" srcId="{B5F1B79A-E0B9-4CC1-9666-60D6AC67459F}" destId="{0A85C6B0-AC9D-4077-B526-05B24849FF9D}" srcOrd="0" destOrd="0" presId="urn:microsoft.com/office/officeart/2016/7/layout/LinearArrowProcessNumbered"/>
    <dgm:cxn modelId="{743DFE0E-E151-4129-8971-5C5ADE97E784}" type="presParOf" srcId="{B5F1B79A-E0B9-4CC1-9666-60D6AC67459F}" destId="{DEEC6631-6788-463D-9EF1-D8A971818720}" srcOrd="1" destOrd="0" presId="urn:microsoft.com/office/officeart/2016/7/layout/LinearArrowProcessNumbered"/>
    <dgm:cxn modelId="{15F24F28-CC9D-4A9C-8B35-585EFAC563EF}" type="presParOf" srcId="{DEEC6631-6788-463D-9EF1-D8A971818720}" destId="{97D9A4E5-0761-42BE-8860-4BF4CFF69274}" srcOrd="0" destOrd="0" presId="urn:microsoft.com/office/officeart/2016/7/layout/LinearArrowProcessNumbered"/>
    <dgm:cxn modelId="{BB6B1042-C259-4299-B564-AB57B0252E1B}" type="presParOf" srcId="{DEEC6631-6788-463D-9EF1-D8A971818720}" destId="{06697EA0-E546-406A-8135-020AD2CA33A1}" srcOrd="1" destOrd="0" presId="urn:microsoft.com/office/officeart/2016/7/layout/LinearArrowProcessNumbered"/>
    <dgm:cxn modelId="{B7251982-7768-402E-8FD8-B87BC5BC8359}" type="presParOf" srcId="{DEEC6631-6788-463D-9EF1-D8A971818720}" destId="{AA006D25-48C2-4CC6-8E9B-B9D07DE54CF0}" srcOrd="2" destOrd="0" presId="urn:microsoft.com/office/officeart/2016/7/layout/LinearArrowProcessNumbered"/>
    <dgm:cxn modelId="{EA3A3AB0-08B3-423E-8EFC-E9A5AF85E9AE}" type="presParOf" srcId="{DEEC6631-6788-463D-9EF1-D8A971818720}" destId="{408E428F-52AA-4C42-B0D1-29469FB07B75}" srcOrd="3" destOrd="0" presId="urn:microsoft.com/office/officeart/2016/7/layout/LinearArrowProcessNumbered"/>
    <dgm:cxn modelId="{A9C72563-A674-4FBF-A813-F786D2525ACC}" type="presParOf" srcId="{B5F1B79A-E0B9-4CC1-9666-60D6AC67459F}" destId="{7346E3CC-0947-490C-BE72-DC34D5E8D994}" srcOrd="2" destOrd="0" presId="urn:microsoft.com/office/officeart/2016/7/layout/LinearArrowProcessNumbered"/>
    <dgm:cxn modelId="{1CD3B91C-A931-4C78-A01C-A321B6CF1FE6}" type="presParOf" srcId="{9631E3BD-70DE-49D4-A070-AC359BA06567}" destId="{2C5D908E-9FCA-4D74-B3AF-0E0CA9B9946E}" srcOrd="1" destOrd="0" presId="urn:microsoft.com/office/officeart/2016/7/layout/LinearArrowProcessNumbered"/>
    <dgm:cxn modelId="{6DD4D794-B8DF-4EC8-8C83-BB1DB73EFCD0}" type="presParOf" srcId="{9631E3BD-70DE-49D4-A070-AC359BA06567}" destId="{957D179C-9D0A-45B6-9193-4CC9079B3EFE}" srcOrd="2" destOrd="0" presId="urn:microsoft.com/office/officeart/2016/7/layout/LinearArrowProcessNumbered"/>
    <dgm:cxn modelId="{7351F184-ABAF-44AD-8C3E-95BB5BAA97BC}" type="presParOf" srcId="{957D179C-9D0A-45B6-9193-4CC9079B3EFE}" destId="{1FF6C551-0619-4AA0-A671-E7C075B74A7F}" srcOrd="0" destOrd="0" presId="urn:microsoft.com/office/officeart/2016/7/layout/LinearArrowProcessNumbered"/>
    <dgm:cxn modelId="{85E58F61-621C-4AD1-9BFC-B2110227612C}" type="presParOf" srcId="{957D179C-9D0A-45B6-9193-4CC9079B3EFE}" destId="{E89BCF85-36F3-4A92-81E1-3EFE3787F7DB}" srcOrd="1" destOrd="0" presId="urn:microsoft.com/office/officeart/2016/7/layout/LinearArrowProcessNumbered"/>
    <dgm:cxn modelId="{89E65E5D-6A20-4E9A-870F-88638F4D8EF4}" type="presParOf" srcId="{E89BCF85-36F3-4A92-81E1-3EFE3787F7DB}" destId="{642AF6B0-CB1D-48ED-8997-45E1ACE7C91B}" srcOrd="0" destOrd="0" presId="urn:microsoft.com/office/officeart/2016/7/layout/LinearArrowProcessNumbered"/>
    <dgm:cxn modelId="{66D960E3-99B9-40CE-A077-BAC1078F73BE}" type="presParOf" srcId="{E89BCF85-36F3-4A92-81E1-3EFE3787F7DB}" destId="{C88D7BD3-C00B-4E1A-9104-01F92CB1939C}" srcOrd="1" destOrd="0" presId="urn:microsoft.com/office/officeart/2016/7/layout/LinearArrowProcessNumbered"/>
    <dgm:cxn modelId="{697F1D56-82A1-44DA-B3D0-BFD473434092}" type="presParOf" srcId="{E89BCF85-36F3-4A92-81E1-3EFE3787F7DB}" destId="{71891DD3-474B-4F75-AC89-D727BF7BA0BA}" srcOrd="2" destOrd="0" presId="urn:microsoft.com/office/officeart/2016/7/layout/LinearArrowProcessNumbered"/>
    <dgm:cxn modelId="{F71B2A9A-0D84-4858-A7F9-56A35A59B4C8}" type="presParOf" srcId="{E89BCF85-36F3-4A92-81E1-3EFE3787F7DB}" destId="{69F69414-D1F8-4323-8314-D03EA7AD2022}" srcOrd="3" destOrd="0" presId="urn:microsoft.com/office/officeart/2016/7/layout/LinearArrowProcessNumbered"/>
    <dgm:cxn modelId="{A3D8EA6D-9175-4C2A-B198-17DBB260BFCB}" type="presParOf" srcId="{957D179C-9D0A-45B6-9193-4CC9079B3EFE}" destId="{5C983BF4-85A0-4D2F-8807-476F4A174584}" srcOrd="2" destOrd="0" presId="urn:microsoft.com/office/officeart/2016/7/layout/LinearArrowProcessNumbered"/>
    <dgm:cxn modelId="{D98F7DC2-32C7-4F90-B4F2-D87DD3AE4740}" type="presParOf" srcId="{9631E3BD-70DE-49D4-A070-AC359BA06567}" destId="{4566199F-81A0-4320-961E-52598CCA3158}" srcOrd="3" destOrd="0" presId="urn:microsoft.com/office/officeart/2016/7/layout/LinearArrowProcessNumbered"/>
    <dgm:cxn modelId="{57EAD55A-910E-453F-860A-F14EE4F462EE}" type="presParOf" srcId="{9631E3BD-70DE-49D4-A070-AC359BA06567}" destId="{C29596E2-B134-42EF-90F4-C92EED2BA7BE}" srcOrd="4" destOrd="0" presId="urn:microsoft.com/office/officeart/2016/7/layout/LinearArrowProcessNumbered"/>
    <dgm:cxn modelId="{576D1B15-3BAD-45E6-93A7-05F36E053EC7}" type="presParOf" srcId="{C29596E2-B134-42EF-90F4-C92EED2BA7BE}" destId="{3DA150BF-83CF-43A7-BF3F-BD6FE418A501}" srcOrd="0" destOrd="0" presId="urn:microsoft.com/office/officeart/2016/7/layout/LinearArrowProcessNumbered"/>
    <dgm:cxn modelId="{C16B8922-350E-47F9-AB5E-63ECD1DF75D9}" type="presParOf" srcId="{C29596E2-B134-42EF-90F4-C92EED2BA7BE}" destId="{60ABDB5E-A87A-4B32-9FEA-2B9D6D59D06B}" srcOrd="1" destOrd="0" presId="urn:microsoft.com/office/officeart/2016/7/layout/LinearArrowProcessNumbered"/>
    <dgm:cxn modelId="{9C342972-3154-42A7-B68D-712D00B1F50A}" type="presParOf" srcId="{60ABDB5E-A87A-4B32-9FEA-2B9D6D59D06B}" destId="{9E5B3508-5CE5-406C-AC94-42D79FDD1D6A}" srcOrd="0" destOrd="0" presId="urn:microsoft.com/office/officeart/2016/7/layout/LinearArrowProcessNumbered"/>
    <dgm:cxn modelId="{1B23CF97-FF45-4834-ABC0-21721F96DCC3}" type="presParOf" srcId="{60ABDB5E-A87A-4B32-9FEA-2B9D6D59D06B}" destId="{82C0073F-B69F-48A2-904D-90AF50DB705F}" srcOrd="1" destOrd="0" presId="urn:microsoft.com/office/officeart/2016/7/layout/LinearArrowProcessNumbered"/>
    <dgm:cxn modelId="{F209F79A-31E3-4AAA-BD08-98D07760E295}" type="presParOf" srcId="{60ABDB5E-A87A-4B32-9FEA-2B9D6D59D06B}" destId="{83D10BB9-17FC-4567-9DFF-FC24AD764645}" srcOrd="2" destOrd="0" presId="urn:microsoft.com/office/officeart/2016/7/layout/LinearArrowProcessNumbered"/>
    <dgm:cxn modelId="{E5C22916-E170-49E8-8BA7-933E0675E3DC}" type="presParOf" srcId="{60ABDB5E-A87A-4B32-9FEA-2B9D6D59D06B}" destId="{23476FC5-98CE-4FEF-BCC3-2FD9674EC2DD}" srcOrd="3" destOrd="0" presId="urn:microsoft.com/office/officeart/2016/7/layout/LinearArrowProcessNumbered"/>
    <dgm:cxn modelId="{CBB4A1C2-5C61-450A-A156-D089467E4DF9}" type="presParOf" srcId="{C29596E2-B134-42EF-90F4-C92EED2BA7BE}" destId="{4B61FC08-9EBB-4764-90EC-E9E9DB4A0E39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75AEB-9807-4715-9F40-05FC32D7D535}">
      <dsp:nvSpPr>
        <dsp:cNvPr id="0" name=""/>
        <dsp:cNvSpPr/>
      </dsp:nvSpPr>
      <dsp:spPr>
        <a:xfrm>
          <a:off x="0" y="499"/>
          <a:ext cx="96181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9C08F-61C6-4653-838F-9B7765F831A8}">
      <dsp:nvSpPr>
        <dsp:cNvPr id="0" name=""/>
        <dsp:cNvSpPr/>
      </dsp:nvSpPr>
      <dsp:spPr>
        <a:xfrm>
          <a:off x="0" y="499"/>
          <a:ext cx="9618133" cy="818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What does the research tell us?</a:t>
          </a:r>
          <a:endParaRPr lang="en-US" sz="3900" kern="1200" dirty="0"/>
        </a:p>
      </dsp:txBody>
      <dsp:txXfrm>
        <a:off x="0" y="499"/>
        <a:ext cx="9618133" cy="818496"/>
      </dsp:txXfrm>
    </dsp:sp>
    <dsp:sp modelId="{8845E684-D269-4477-BD57-F9947584A946}">
      <dsp:nvSpPr>
        <dsp:cNvPr id="0" name=""/>
        <dsp:cNvSpPr/>
      </dsp:nvSpPr>
      <dsp:spPr>
        <a:xfrm>
          <a:off x="0" y="818996"/>
          <a:ext cx="9618133" cy="0"/>
        </a:xfrm>
        <a:prstGeom prst="line">
          <a:avLst/>
        </a:prstGeom>
        <a:solidFill>
          <a:schemeClr val="accent2">
            <a:hueOff val="-319344"/>
            <a:satOff val="877"/>
            <a:lumOff val="588"/>
            <a:alphaOff val="0"/>
          </a:schemeClr>
        </a:solidFill>
        <a:ln w="19050" cap="rnd" cmpd="sng" algn="ctr">
          <a:solidFill>
            <a:schemeClr val="accent2">
              <a:hueOff val="-319344"/>
              <a:satOff val="877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2EFCA-22A0-4E41-8B42-2854AE017214}">
      <dsp:nvSpPr>
        <dsp:cNvPr id="0" name=""/>
        <dsp:cNvSpPr/>
      </dsp:nvSpPr>
      <dsp:spPr>
        <a:xfrm>
          <a:off x="0" y="818996"/>
          <a:ext cx="9618133" cy="818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What is scaffolding?</a:t>
          </a:r>
          <a:endParaRPr lang="en-US" sz="3900" kern="1200" dirty="0"/>
        </a:p>
      </dsp:txBody>
      <dsp:txXfrm>
        <a:off x="0" y="818996"/>
        <a:ext cx="9618133" cy="818496"/>
      </dsp:txXfrm>
    </dsp:sp>
    <dsp:sp modelId="{BD6BA9E5-29D0-4587-B94E-C2EBE760E26E}">
      <dsp:nvSpPr>
        <dsp:cNvPr id="0" name=""/>
        <dsp:cNvSpPr/>
      </dsp:nvSpPr>
      <dsp:spPr>
        <a:xfrm>
          <a:off x="0" y="1637492"/>
          <a:ext cx="9618133" cy="0"/>
        </a:xfrm>
        <a:prstGeom prst="line">
          <a:avLst/>
        </a:prstGeom>
        <a:solidFill>
          <a:schemeClr val="accent2">
            <a:hueOff val="-638687"/>
            <a:satOff val="1755"/>
            <a:lumOff val="1176"/>
            <a:alphaOff val="0"/>
          </a:schemeClr>
        </a:solidFill>
        <a:ln w="19050" cap="rnd" cmpd="sng" algn="ctr">
          <a:solidFill>
            <a:schemeClr val="accent2">
              <a:hueOff val="-638687"/>
              <a:satOff val="1755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1B566-C741-4299-B6B0-11A05B7B2111}">
      <dsp:nvSpPr>
        <dsp:cNvPr id="0" name=""/>
        <dsp:cNvSpPr/>
      </dsp:nvSpPr>
      <dsp:spPr>
        <a:xfrm>
          <a:off x="0" y="1637492"/>
          <a:ext cx="9618133" cy="818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The scaffolding process</a:t>
          </a:r>
          <a:endParaRPr lang="en-US" sz="3900" kern="1200"/>
        </a:p>
      </dsp:txBody>
      <dsp:txXfrm>
        <a:off x="0" y="1637492"/>
        <a:ext cx="9618133" cy="818496"/>
      </dsp:txXfrm>
    </dsp:sp>
    <dsp:sp modelId="{ADE87E35-ADB4-4792-A8F6-34A87525A9C7}">
      <dsp:nvSpPr>
        <dsp:cNvPr id="0" name=""/>
        <dsp:cNvSpPr/>
      </dsp:nvSpPr>
      <dsp:spPr>
        <a:xfrm>
          <a:off x="0" y="2455989"/>
          <a:ext cx="9618133" cy="0"/>
        </a:xfrm>
        <a:prstGeom prst="line">
          <a:avLst/>
        </a:prstGeom>
        <a:solidFill>
          <a:schemeClr val="accent2">
            <a:hueOff val="-958031"/>
            <a:satOff val="2632"/>
            <a:lumOff val="1764"/>
            <a:alphaOff val="0"/>
          </a:schemeClr>
        </a:solidFill>
        <a:ln w="19050" cap="rnd" cmpd="sng" algn="ctr">
          <a:solidFill>
            <a:schemeClr val="accent2">
              <a:hueOff val="-958031"/>
              <a:satOff val="2632"/>
              <a:lumOff val="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3DAD2-F63B-49C9-9F4A-99CB594392FB}">
      <dsp:nvSpPr>
        <dsp:cNvPr id="0" name=""/>
        <dsp:cNvSpPr/>
      </dsp:nvSpPr>
      <dsp:spPr>
        <a:xfrm>
          <a:off x="0" y="2455989"/>
          <a:ext cx="9618133" cy="818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Scaffolding aids</a:t>
          </a:r>
          <a:endParaRPr lang="en-US" sz="3900" kern="1200" dirty="0"/>
        </a:p>
      </dsp:txBody>
      <dsp:txXfrm>
        <a:off x="0" y="2455989"/>
        <a:ext cx="9618133" cy="818496"/>
      </dsp:txXfrm>
    </dsp:sp>
    <dsp:sp modelId="{6A0E5DBB-26B6-42DE-A0CD-AC8A6204D9A7}">
      <dsp:nvSpPr>
        <dsp:cNvPr id="0" name=""/>
        <dsp:cNvSpPr/>
      </dsp:nvSpPr>
      <dsp:spPr>
        <a:xfrm>
          <a:off x="0" y="3274485"/>
          <a:ext cx="9618133" cy="0"/>
        </a:xfrm>
        <a:prstGeom prst="line">
          <a:avLst/>
        </a:prstGeom>
        <a:solidFill>
          <a:schemeClr val="accent2">
            <a:hueOff val="-1277375"/>
            <a:satOff val="3509"/>
            <a:lumOff val="2352"/>
            <a:alphaOff val="0"/>
          </a:schemeClr>
        </a:solidFill>
        <a:ln w="19050" cap="rnd" cmpd="sng" algn="ctr">
          <a:solidFill>
            <a:schemeClr val="accent2">
              <a:hueOff val="-1277375"/>
              <a:satOff val="3509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CBF25-5516-4DBA-80D2-935AFE120292}">
      <dsp:nvSpPr>
        <dsp:cNvPr id="0" name=""/>
        <dsp:cNvSpPr/>
      </dsp:nvSpPr>
      <dsp:spPr>
        <a:xfrm>
          <a:off x="0" y="3274485"/>
          <a:ext cx="9618133" cy="818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Key takeaways</a:t>
          </a:r>
          <a:endParaRPr lang="en-US" sz="3900" kern="1200"/>
        </a:p>
      </dsp:txBody>
      <dsp:txXfrm>
        <a:off x="0" y="3274485"/>
        <a:ext cx="9618133" cy="818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9A4E5-0761-42BE-8860-4BF4CFF69274}">
      <dsp:nvSpPr>
        <dsp:cNvPr id="0" name=""/>
        <dsp:cNvSpPr/>
      </dsp:nvSpPr>
      <dsp:spPr>
        <a:xfrm>
          <a:off x="1647648" y="705722"/>
          <a:ext cx="1314264" cy="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97EA0-E546-406A-8135-020AD2CA33A1}">
      <dsp:nvSpPr>
        <dsp:cNvPr id="0" name=""/>
        <dsp:cNvSpPr/>
      </dsp:nvSpPr>
      <dsp:spPr>
        <a:xfrm>
          <a:off x="3040768" y="595360"/>
          <a:ext cx="151140" cy="283881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06D25-48C2-4CC6-8E9B-B9D07DE54CF0}">
      <dsp:nvSpPr>
        <dsp:cNvPr id="0" name=""/>
        <dsp:cNvSpPr/>
      </dsp:nvSpPr>
      <dsp:spPr>
        <a:xfrm>
          <a:off x="777606" y="0"/>
          <a:ext cx="1411517" cy="14115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75" tIns="54775" rIns="54775" bIns="54775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1</a:t>
          </a:r>
        </a:p>
      </dsp:txBody>
      <dsp:txXfrm>
        <a:off x="984318" y="206712"/>
        <a:ext cx="998093" cy="998093"/>
      </dsp:txXfrm>
    </dsp:sp>
    <dsp:sp modelId="{7346E3CC-0947-490C-BE72-DC34D5E8D994}">
      <dsp:nvSpPr>
        <dsp:cNvPr id="0" name=""/>
        <dsp:cNvSpPr/>
      </dsp:nvSpPr>
      <dsp:spPr>
        <a:xfrm>
          <a:off x="4817" y="1577117"/>
          <a:ext cx="2957095" cy="174425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259" tIns="165100" rIns="233259" bIns="1651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What parts can they do? Persistent and consistent expectation</a:t>
          </a:r>
          <a:endParaRPr lang="en-US" sz="2000" kern="1200" dirty="0"/>
        </a:p>
      </dsp:txBody>
      <dsp:txXfrm>
        <a:off x="4817" y="1925968"/>
        <a:ext cx="2957095" cy="1395402"/>
      </dsp:txXfrm>
    </dsp:sp>
    <dsp:sp modelId="{642AF6B0-CB1D-48ED-8997-45E1ACE7C91B}">
      <dsp:nvSpPr>
        <dsp:cNvPr id="0" name=""/>
        <dsp:cNvSpPr/>
      </dsp:nvSpPr>
      <dsp:spPr>
        <a:xfrm>
          <a:off x="3290479" y="705722"/>
          <a:ext cx="2957095" cy="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D7BD3-C00B-4E1A-9104-01F92CB1939C}">
      <dsp:nvSpPr>
        <dsp:cNvPr id="0" name=""/>
        <dsp:cNvSpPr/>
      </dsp:nvSpPr>
      <dsp:spPr>
        <a:xfrm>
          <a:off x="6326430" y="595360"/>
          <a:ext cx="151140" cy="283881"/>
        </a:xfrm>
        <a:prstGeom prst="chevron">
          <a:avLst>
            <a:gd name="adj" fmla="val 9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91DD3-474B-4F75-AC89-D727BF7BA0BA}">
      <dsp:nvSpPr>
        <dsp:cNvPr id="0" name=""/>
        <dsp:cNvSpPr/>
      </dsp:nvSpPr>
      <dsp:spPr>
        <a:xfrm>
          <a:off x="4063268" y="0"/>
          <a:ext cx="1411517" cy="14115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75" tIns="54775" rIns="54775" bIns="54775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2</a:t>
          </a:r>
        </a:p>
      </dsp:txBody>
      <dsp:txXfrm>
        <a:off x="4269980" y="206712"/>
        <a:ext cx="998093" cy="998093"/>
      </dsp:txXfrm>
    </dsp:sp>
    <dsp:sp modelId="{5C983BF4-85A0-4D2F-8807-476F4A174584}">
      <dsp:nvSpPr>
        <dsp:cNvPr id="0" name=""/>
        <dsp:cNvSpPr/>
      </dsp:nvSpPr>
      <dsp:spPr>
        <a:xfrm>
          <a:off x="3290479" y="1577117"/>
          <a:ext cx="2957095" cy="174425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259" tIns="165100" rIns="233259" bIns="16510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Pupil attempts challenging parts using strategies learned via adult interactions</a:t>
          </a:r>
          <a:endParaRPr lang="en-US" sz="1900" kern="1200" dirty="0"/>
        </a:p>
      </dsp:txBody>
      <dsp:txXfrm>
        <a:off x="3290479" y="1925968"/>
        <a:ext cx="2957095" cy="1395402"/>
      </dsp:txXfrm>
    </dsp:sp>
    <dsp:sp modelId="{9E5B3508-5CE5-406C-AC94-42D79FDD1D6A}">
      <dsp:nvSpPr>
        <dsp:cNvPr id="0" name=""/>
        <dsp:cNvSpPr/>
      </dsp:nvSpPr>
      <dsp:spPr>
        <a:xfrm>
          <a:off x="6576140" y="705722"/>
          <a:ext cx="1478547" cy="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10BB9-17FC-4567-9DFF-FC24AD764645}">
      <dsp:nvSpPr>
        <dsp:cNvPr id="0" name=""/>
        <dsp:cNvSpPr/>
      </dsp:nvSpPr>
      <dsp:spPr>
        <a:xfrm>
          <a:off x="7348929" y="0"/>
          <a:ext cx="1411517" cy="14115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775" tIns="54775" rIns="54775" bIns="54775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3</a:t>
          </a:r>
        </a:p>
      </dsp:txBody>
      <dsp:txXfrm>
        <a:off x="7555641" y="206712"/>
        <a:ext cx="998093" cy="998093"/>
      </dsp:txXfrm>
    </dsp:sp>
    <dsp:sp modelId="{4B61FC08-9EBB-4764-90EC-E9E9DB4A0E39}">
      <dsp:nvSpPr>
        <dsp:cNvPr id="0" name=""/>
        <dsp:cNvSpPr/>
      </dsp:nvSpPr>
      <dsp:spPr>
        <a:xfrm>
          <a:off x="6576140" y="1577117"/>
          <a:ext cx="2957095" cy="1744253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259" tIns="165100" rIns="233259" bIns="16510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Pupil does all parts independently confidently and competently</a:t>
          </a:r>
          <a:endParaRPr lang="en-US" sz="1900" kern="1200" dirty="0"/>
        </a:p>
      </dsp:txBody>
      <dsp:txXfrm>
        <a:off x="6576140" y="1925968"/>
        <a:ext cx="2957095" cy="1395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59191-48E0-43C3-8FA0-19E152BA21C7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7D2A3-0F48-44F7-9C96-6125C0D0E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9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7D2A3-0F48-44F7-9C96-6125C0D0E4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050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7D2A3-0F48-44F7-9C96-6125C0D0E4A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73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7D2A3-0F48-44F7-9C96-6125C0D0E4A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787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7D2A3-0F48-44F7-9C96-6125C0D0E4A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123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7D2A3-0F48-44F7-9C96-6125C0D0E4A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46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7D2A3-0F48-44F7-9C96-6125C0D0E4A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79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7D2A3-0F48-44F7-9C96-6125C0D0E4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9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7D2A3-0F48-44F7-9C96-6125C0D0E4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06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7D2A3-0F48-44F7-9C96-6125C0D0E4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79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7D2A3-0F48-44F7-9C96-6125C0D0E4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4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7D2A3-0F48-44F7-9C96-6125C0D0E4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52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7D2A3-0F48-44F7-9C96-6125C0D0E4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9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7D2A3-0F48-44F7-9C96-6125C0D0E4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63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7D2A3-0F48-44F7-9C96-6125C0D0E4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08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29AC-8F08-48DC-AFD3-38FD8BA43DB8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A88-0C1E-40DD-9805-47C11CCF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33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29AC-8F08-48DC-AFD3-38FD8BA43DB8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A88-0C1E-40DD-9805-47C11CCF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3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29AC-8F08-48DC-AFD3-38FD8BA43DB8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A88-0C1E-40DD-9805-47C11CCFE83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293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29AC-8F08-48DC-AFD3-38FD8BA43DB8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A88-0C1E-40DD-9805-47C11CCF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78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29AC-8F08-48DC-AFD3-38FD8BA43DB8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A88-0C1E-40DD-9805-47C11CCFE83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324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29AC-8F08-48DC-AFD3-38FD8BA43DB8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A88-0C1E-40DD-9805-47C11CCF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91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29AC-8F08-48DC-AFD3-38FD8BA43DB8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A88-0C1E-40DD-9805-47C11CCF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113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29AC-8F08-48DC-AFD3-38FD8BA43DB8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A88-0C1E-40DD-9805-47C11CCF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35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29AC-8F08-48DC-AFD3-38FD8BA43DB8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A88-0C1E-40DD-9805-47C11CCF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09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29AC-8F08-48DC-AFD3-38FD8BA43DB8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A88-0C1E-40DD-9805-47C11CCF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2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29AC-8F08-48DC-AFD3-38FD8BA43DB8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A88-0C1E-40DD-9805-47C11CCF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14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29AC-8F08-48DC-AFD3-38FD8BA43DB8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A88-0C1E-40DD-9805-47C11CCF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63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29AC-8F08-48DC-AFD3-38FD8BA43DB8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A88-0C1E-40DD-9805-47C11CCF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28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29AC-8F08-48DC-AFD3-38FD8BA43DB8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A88-0C1E-40DD-9805-47C11CCF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5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29AC-8F08-48DC-AFD3-38FD8BA43DB8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A88-0C1E-40DD-9805-47C11CCF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9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AA88-0C1E-40DD-9805-47C11CCFE83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29AC-8F08-48DC-AFD3-38FD8BA43DB8}" type="datetimeFigureOut">
              <a:rPr lang="en-GB" smtClean="0"/>
              <a:t>30/01/2025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8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729AC-8F08-48DC-AFD3-38FD8BA43DB8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A5AA88-0C1E-40DD-9805-47C11CCFE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2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s://d2tic4wvo1iusb.cloudfront.net/production/eef-guidance-reports/send/EEF_Special_Educational_Needs_in_Mainstream_Schools_Guidance_Report.pdf?v=173772781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d2tic4wvo1iusb.cloudfront.net/production/eef-guidance-reports/teaching-assistants/TA_Guidance_Report_MakingBestUseOfTeachingAssistants-Printable_2021-11-02-162019_wsqd.pdf?v=173768077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1959-ECFD-7B48-512B-4323C3F51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9561" y="2807165"/>
            <a:ext cx="3947091" cy="1243669"/>
          </a:xfrm>
        </p:spPr>
        <p:txBody>
          <a:bodyPr/>
          <a:lstStyle/>
          <a:p>
            <a:r>
              <a:rPr lang="en-GB" dirty="0"/>
              <a:t>Scaffolding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59484-039C-0463-0C4E-94F0147E0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9469" y="4412340"/>
            <a:ext cx="4723268" cy="1096899"/>
          </a:xfrm>
        </p:spPr>
        <p:txBody>
          <a:bodyPr>
            <a:normAutofit lnSpcReduction="10000"/>
          </a:bodyPr>
          <a:lstStyle/>
          <a:p>
            <a:pPr rtl="0"/>
            <a:r>
              <a:rPr lang="en-GB" dirty="0">
                <a:latin typeface="+mj-lt"/>
              </a:rPr>
              <a:t>RBWM Teaching Assistant Training </a:t>
            </a:r>
            <a:endParaRPr lang="en-GB" dirty="0"/>
          </a:p>
          <a:p>
            <a:pPr rtl="0"/>
            <a:r>
              <a:rPr lang="en-GB" dirty="0"/>
              <a:t>Anne Bishop</a:t>
            </a:r>
          </a:p>
          <a:p>
            <a:pPr rtl="0"/>
            <a:r>
              <a:rPr lang="en-GB" dirty="0"/>
              <a:t>Wednesday 29</a:t>
            </a:r>
            <a:r>
              <a:rPr lang="en-GB" baseline="30000" dirty="0"/>
              <a:t>th</a:t>
            </a:r>
            <a:r>
              <a:rPr lang="en-GB" dirty="0"/>
              <a:t> January 2025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32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CF496-1EDD-4709-FC2A-B809D03D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Clueing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3F8C4-6EAE-CBB9-8582-C08FDC6D0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Providing a hook to remind students of what they know</a:t>
            </a:r>
          </a:p>
          <a:p>
            <a:r>
              <a:rPr lang="en-GB" dirty="0"/>
              <a:t>Giving clues to support pupil solve the problem</a:t>
            </a:r>
          </a:p>
          <a:p>
            <a:r>
              <a:rPr lang="en-GB" dirty="0"/>
              <a:t>Questions that provide a hint </a:t>
            </a:r>
          </a:p>
          <a:p>
            <a:endParaRPr lang="en-GB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042D7-ABA3-F42E-A746-653328AEB029}"/>
              </a:ext>
            </a:extLst>
          </p:cNvPr>
          <p:cNvSpPr txBox="1"/>
          <p:nvPr/>
        </p:nvSpPr>
        <p:spPr>
          <a:xfrm>
            <a:off x="1435395" y="4100975"/>
            <a:ext cx="6103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‘What did we do yesterday that will help us?’</a:t>
            </a:r>
          </a:p>
          <a:p>
            <a:pPr marL="0" indent="0">
              <a:buNone/>
            </a:pPr>
            <a:r>
              <a:rPr lang="en-GB" dirty="0"/>
              <a:t>‘Could….help you?’</a:t>
            </a:r>
          </a:p>
        </p:txBody>
      </p:sp>
    </p:spTree>
    <p:extLst>
      <p:ext uri="{BB962C8B-B14F-4D97-AF65-F5344CB8AC3E}">
        <p14:creationId xmlns:p14="http://schemas.microsoft.com/office/powerpoint/2010/main" val="245803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EE195-000C-3A1F-EC4A-5C8A885F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Modelling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A133D-C7CA-91A5-C5BE-C7882E010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When the task requires new skill or strategy</a:t>
            </a:r>
          </a:p>
          <a:p>
            <a:r>
              <a:rPr lang="en-GB" dirty="0"/>
              <a:t>Adult models the task while pupils actively watch and listen</a:t>
            </a:r>
          </a:p>
          <a:p>
            <a:r>
              <a:rPr lang="en-GB" dirty="0"/>
              <a:t>Pupil completes same steps for themselves directly following the modelling</a:t>
            </a:r>
          </a:p>
          <a:p>
            <a:r>
              <a:rPr lang="en-GB" dirty="0"/>
              <a:t>Adult provides the structure for challenging task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Tips:</a:t>
            </a:r>
          </a:p>
          <a:p>
            <a:pPr marL="0" indent="0">
              <a:buNone/>
            </a:pPr>
            <a:r>
              <a:rPr lang="en-GB" dirty="0"/>
              <a:t>Talk your thought process out loud</a:t>
            </a:r>
          </a:p>
          <a:p>
            <a:pPr marL="0" indent="0">
              <a:buNone/>
            </a:pPr>
            <a:r>
              <a:rPr lang="en-GB" dirty="0"/>
              <a:t>Refer to previous learning or resources that you will use to help you with the task you are modelling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57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8C37C-F138-C26D-1174-D3909EC9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Correcting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04DC2-68BC-92F0-8B93-675EC0085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Greatest help from adult</a:t>
            </a:r>
          </a:p>
          <a:p>
            <a:r>
              <a:rPr lang="en-GB" dirty="0"/>
              <a:t>No independent thinking</a:t>
            </a:r>
          </a:p>
          <a:p>
            <a:r>
              <a:rPr lang="en-GB" dirty="0"/>
              <a:t>Reflect on the difficultly of the task when this step is necessary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4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61578-D5CE-F79B-618B-23C332DE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Scaffolding aids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7692-7E62-F19D-41D7-ED370B0F5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524929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Visual aids</a:t>
            </a:r>
          </a:p>
          <a:p>
            <a:r>
              <a:rPr lang="en-GB" dirty="0"/>
              <a:t>Pre-teaching</a:t>
            </a:r>
          </a:p>
          <a:p>
            <a:r>
              <a:rPr lang="en-GB" dirty="0"/>
              <a:t>Breaking down into steps</a:t>
            </a:r>
          </a:p>
          <a:p>
            <a:r>
              <a:rPr lang="en-GB" dirty="0"/>
              <a:t>Sentence starters</a:t>
            </a:r>
          </a:p>
          <a:p>
            <a:r>
              <a:rPr lang="en-GB" dirty="0"/>
              <a:t>Writing frames</a:t>
            </a:r>
          </a:p>
          <a:p>
            <a:r>
              <a:rPr lang="en-GB" dirty="0"/>
              <a:t>Feedback</a:t>
            </a:r>
          </a:p>
          <a:p>
            <a:r>
              <a:rPr lang="en-GB" dirty="0"/>
              <a:t>Collaborative learning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F3665-F60E-AA47-7BBF-53837215D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2370"/>
          <a:stretch/>
        </p:blipFill>
        <p:spPr>
          <a:xfrm>
            <a:off x="8918789" y="1904839"/>
            <a:ext cx="2415567" cy="2981401"/>
          </a:xfrm>
          <a:prstGeom prst="rect">
            <a:avLst/>
          </a:prstGeom>
        </p:spPr>
      </p:pic>
      <p:pic>
        <p:nvPicPr>
          <p:cNvPr id="5" name="Picture 2" descr="VOCABULARY BANK: THINGS Diagram | Quizlet">
            <a:extLst>
              <a:ext uri="{FF2B5EF4-FFF2-40B4-BE49-F238E27FC236}">
                <a16:creationId xmlns:a16="http://schemas.microsoft.com/office/drawing/2014/main" id="{22D49E43-86D8-7AE5-910E-0588FB40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11" y="1274023"/>
            <a:ext cx="1435894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RITING FRAMES">
            <a:extLst>
              <a:ext uri="{FF2B5EF4-FFF2-40B4-BE49-F238E27FC236}">
                <a16:creationId xmlns:a16="http://schemas.microsoft.com/office/drawing/2014/main" id="{FD787FEF-4783-6AFF-540B-3389EFB58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10" y="3059961"/>
            <a:ext cx="2175782" cy="307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E8A755-5E4B-CF4B-32AA-19D8CBA5B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9478" y="145172"/>
            <a:ext cx="3581384" cy="1479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C66A54-FD46-B29B-3FE5-78276C5D9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1978" y="4299696"/>
            <a:ext cx="3036481" cy="1733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C5FBC9-6A03-BB1E-72E5-80EEE2E4A8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8185" y="4653772"/>
            <a:ext cx="2495550" cy="20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62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82DB-EF83-AB9B-28F0-32CB3823C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Key takeaways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FB6AE451-AA73-6EC6-1052-987E190A2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3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1959-ECFD-7B48-512B-4323C3F51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02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dirty="0"/>
              <a:t>Scaffolding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59484-039C-0463-0C4E-94F0147E0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115" y="1437576"/>
            <a:ext cx="3929614" cy="152082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RBWM Teaching Assistant Training 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Anne Bishop</a:t>
            </a:r>
          </a:p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Wednesday 29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January 2025</a:t>
            </a:r>
          </a:p>
          <a:p>
            <a:pPr algn="l"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567744-85DF-C977-A5B8-1E1755775F00}"/>
              </a:ext>
            </a:extLst>
          </p:cNvPr>
          <p:cNvGrpSpPr/>
          <p:nvPr/>
        </p:nvGrpSpPr>
        <p:grpSpPr>
          <a:xfrm>
            <a:off x="2785799" y="3957242"/>
            <a:ext cx="8596312" cy="1940718"/>
            <a:chOff x="0" y="970359"/>
            <a:chExt cx="8596312" cy="19407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71A734C-69D8-2A71-CD21-47C8401BAB41}"/>
                </a:ext>
              </a:extLst>
            </p:cNvPr>
            <p:cNvSpPr/>
            <p:nvPr/>
          </p:nvSpPr>
          <p:spPr>
            <a:xfrm>
              <a:off x="0" y="970359"/>
              <a:ext cx="8596312" cy="19407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992CC57F-19E5-7310-DE74-A90A1640E86F}"/>
                </a:ext>
              </a:extLst>
            </p:cNvPr>
            <p:cNvSpPr txBox="1"/>
            <p:nvPr/>
          </p:nvSpPr>
          <p:spPr>
            <a:xfrm>
              <a:off x="56842" y="1027201"/>
              <a:ext cx="8482628" cy="1827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600" kern="1200"/>
                <a:t>Thinking point:</a:t>
              </a:r>
              <a:endParaRPr lang="en-US" sz="26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kern="1200"/>
                <a:t>What does scaffolding mean to you?</a:t>
              </a:r>
              <a:endParaRPr lang="en-US" sz="2000" kern="120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kern="1200"/>
                <a:t>Think of a time when you or someone else has scaffolded an activity.  Was it successful in supporting the pupil to make progress?  Why?</a:t>
              </a:r>
              <a:endParaRPr lang="en-US" sz="2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61774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A050F-2A32-EB27-BBFC-515B0B9A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Agenda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0727FD-1ED8-621A-1DAD-1F5F00A75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48222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830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99284-EA6E-465D-BC43-B4090B09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What does the research tell us?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471435-70B5-741A-3590-484B11107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4026" y="1426497"/>
            <a:ext cx="5749589" cy="2811099"/>
          </a:xfr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5608DA84-6BF9-3E80-5541-6D1B74A8B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97" y="3482129"/>
            <a:ext cx="2045457" cy="29123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6DD171-EFB8-0C75-0814-3C84A1AD2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688" y="3607401"/>
            <a:ext cx="5207517" cy="2573552"/>
          </a:xfrm>
          <a:prstGeom prst="rect">
            <a:avLst/>
          </a:prstGeom>
        </p:spPr>
      </p:pic>
      <p:pic>
        <p:nvPicPr>
          <p:cNvPr id="16" name="Picture 15">
            <a:hlinkClick r:id="rId7"/>
            <a:extLst>
              <a:ext uri="{FF2B5EF4-FFF2-40B4-BE49-F238E27FC236}">
                <a16:creationId xmlns:a16="http://schemas.microsoft.com/office/drawing/2014/main" id="{CE5E5A0A-6BAD-A5AE-A1BE-0F111620F6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0552" y="609600"/>
            <a:ext cx="2369032" cy="32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8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4C36A-9223-CA44-07BB-ACE8A295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What is scaffolding?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6034A-B50F-A9CB-DC31-EE718E13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1F095-7139-55D6-E9F7-83CBB9953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366" y="180976"/>
            <a:ext cx="2731903" cy="278915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CB78C9-8266-6DA0-925A-E83637CE9E5F}"/>
              </a:ext>
            </a:extLst>
          </p:cNvPr>
          <p:cNvSpPr txBox="1">
            <a:spLocks/>
          </p:cNvSpPr>
          <p:nvPr/>
        </p:nvSpPr>
        <p:spPr>
          <a:xfrm>
            <a:off x="1113269" y="1609632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Temporary support that allows the pupil to move towards independence</a:t>
            </a:r>
          </a:p>
          <a:p>
            <a:r>
              <a:rPr lang="en-GB" dirty="0"/>
              <a:t>Scaffolds can be visual, verbal or written</a:t>
            </a:r>
          </a:p>
          <a:p>
            <a:r>
              <a:rPr lang="en-GB" dirty="0"/>
              <a:t>Promotes confidence and competence in pupils</a:t>
            </a:r>
          </a:p>
          <a:p>
            <a:r>
              <a:rPr lang="en-GB" dirty="0"/>
              <a:t>Knowing when to step in (not stepping back)</a:t>
            </a:r>
          </a:p>
          <a:p>
            <a:r>
              <a:rPr lang="en-GB" dirty="0"/>
              <a:t>Avoids learned helplessness</a:t>
            </a:r>
          </a:p>
          <a:p>
            <a:r>
              <a:rPr lang="en-GB" dirty="0"/>
              <a:t>Steps to independence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90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AED692-7FE8-BCE5-B82F-EB4E031409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288562"/>
              </p:ext>
            </p:extLst>
          </p:nvPr>
        </p:nvGraphicFramePr>
        <p:xfrm>
          <a:off x="1162690" y="1908880"/>
          <a:ext cx="9866620" cy="332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1A2E9DEF-A88A-E636-CF54-A9489D055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6983"/>
            <a:ext cx="8596668" cy="1320800"/>
          </a:xfrm>
        </p:spPr>
        <p:txBody>
          <a:bodyPr/>
          <a:lstStyle/>
          <a:p>
            <a:r>
              <a:rPr lang="en-GB" dirty="0"/>
              <a:t>Steps to independence? </a:t>
            </a:r>
          </a:p>
        </p:txBody>
      </p:sp>
    </p:spTree>
    <p:extLst>
      <p:ext uri="{BB962C8B-B14F-4D97-AF65-F5344CB8AC3E}">
        <p14:creationId xmlns:p14="http://schemas.microsoft.com/office/powerpoint/2010/main" val="206020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AFDE5-EBF4-8378-B76A-77D817171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880" y="1049296"/>
            <a:ext cx="6962388" cy="4386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0482FA-4A8B-5AB1-E9E6-54F378CDF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546" y="5223933"/>
            <a:ext cx="8867775" cy="1057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1DCB8F-336E-BAB8-116E-59A71F5649B5}"/>
              </a:ext>
            </a:extLst>
          </p:cNvPr>
          <p:cNvSpPr txBox="1"/>
          <p:nvPr/>
        </p:nvSpPr>
        <p:spPr>
          <a:xfrm>
            <a:off x="786808" y="616688"/>
            <a:ext cx="8813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+mj-lt"/>
              </a:rPr>
              <a:t>Framework for scaffolding: least amount of help first</a:t>
            </a:r>
          </a:p>
        </p:txBody>
      </p:sp>
    </p:spTree>
    <p:extLst>
      <p:ext uri="{BB962C8B-B14F-4D97-AF65-F5344CB8AC3E}">
        <p14:creationId xmlns:p14="http://schemas.microsoft.com/office/powerpoint/2010/main" val="8134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28EC88-97A2-B5E4-8DF0-52617117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Self-scaffolding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25A6-2D8F-9CF0-52DA-7F7936A7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Initial step whilst adult observes their performance</a:t>
            </a:r>
          </a:p>
          <a:p>
            <a:r>
              <a:rPr lang="en-GB" dirty="0"/>
              <a:t>Least amount of support first</a:t>
            </a:r>
          </a:p>
          <a:p>
            <a:r>
              <a:rPr lang="en-GB" dirty="0"/>
              <a:t>Adult gives time for processing and thinking </a:t>
            </a:r>
          </a:p>
          <a:p>
            <a:r>
              <a:rPr lang="en-GB" dirty="0"/>
              <a:t>Self-scaffolders know how to approach a task, problem-solve and review</a:t>
            </a:r>
          </a:p>
          <a:p>
            <a:r>
              <a:rPr lang="en-GB" dirty="0"/>
              <a:t>Self-scaffolders demonstrate high levels of independence</a:t>
            </a:r>
          </a:p>
          <a:p>
            <a:r>
              <a:rPr lang="en-GB" dirty="0"/>
              <a:t>Know how to use the resources available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23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A8528-0297-FA4E-0BB5-F4E1981F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Prompting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816A2-4A02-4BCE-F334-F023767B3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Adult prompts when pupils are unable to self-scaffold</a:t>
            </a:r>
          </a:p>
          <a:p>
            <a:r>
              <a:rPr lang="en-GB" dirty="0"/>
              <a:t>Encourages pupils to draw on own knowledge</a:t>
            </a:r>
          </a:p>
          <a:p>
            <a:r>
              <a:rPr lang="en-GB" dirty="0"/>
              <a:t>Adult provides the stepping stone into deploying self-scaffolding techniques</a:t>
            </a:r>
          </a:p>
          <a:p>
            <a:r>
              <a:rPr lang="en-GB" dirty="0"/>
              <a:t> Allows pupils to attempt challenging parts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‘What do you need to do first?’</a:t>
            </a:r>
          </a:p>
          <a:p>
            <a:pPr marL="0" indent="0">
              <a:buNone/>
            </a:pPr>
            <a:r>
              <a:rPr lang="en-GB" dirty="0"/>
              <a:t>‘What’s your plan?’</a:t>
            </a:r>
          </a:p>
          <a:p>
            <a:pPr marL="0" indent="0">
              <a:buNone/>
            </a:pPr>
            <a:r>
              <a:rPr lang="en-GB" dirty="0"/>
              <a:t>‘What can help you with this?’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519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684</TotalTime>
  <Words>427</Words>
  <Application>Microsoft Office PowerPoint</Application>
  <PresentationFormat>Widescreen</PresentationFormat>
  <Paragraphs>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Trebuchet MS</vt:lpstr>
      <vt:lpstr>Wingdings 3</vt:lpstr>
      <vt:lpstr>Facet</vt:lpstr>
      <vt:lpstr>Scaffolding</vt:lpstr>
      <vt:lpstr>Scaffolding</vt:lpstr>
      <vt:lpstr>Agenda</vt:lpstr>
      <vt:lpstr>What does the research tell us?</vt:lpstr>
      <vt:lpstr>What is scaffolding?</vt:lpstr>
      <vt:lpstr>Steps to independence? </vt:lpstr>
      <vt:lpstr>PowerPoint Presentation</vt:lpstr>
      <vt:lpstr>Self-scaffolding</vt:lpstr>
      <vt:lpstr>Prompting</vt:lpstr>
      <vt:lpstr>Clueing</vt:lpstr>
      <vt:lpstr>Modelling</vt:lpstr>
      <vt:lpstr>Correcting</vt:lpstr>
      <vt:lpstr>Scaffolding aids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</dc:creator>
  <cp:lastModifiedBy>Jackie Grose (AfC)</cp:lastModifiedBy>
  <cp:revision>3</cp:revision>
  <cp:lastPrinted>2025-01-28T08:59:10Z</cp:lastPrinted>
  <dcterms:created xsi:type="dcterms:W3CDTF">2025-01-22T17:13:12Z</dcterms:created>
  <dcterms:modified xsi:type="dcterms:W3CDTF">2025-01-30T15:36:55Z</dcterms:modified>
</cp:coreProperties>
</file>