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84" r:id="rId4"/>
    <p:sldId id="285" r:id="rId5"/>
    <p:sldId id="334" r:id="rId6"/>
    <p:sldId id="475" r:id="rId7"/>
    <p:sldId id="479" r:id="rId8"/>
    <p:sldId id="335" r:id="rId9"/>
    <p:sldId id="340" r:id="rId10"/>
    <p:sldId id="476" r:id="rId11"/>
    <p:sldId id="477" r:id="rId12"/>
    <p:sldId id="336" r:id="rId13"/>
    <p:sldId id="478" r:id="rId14"/>
    <p:sldId id="277" r:id="rId15"/>
    <p:sldId id="345" r:id="rId16"/>
    <p:sldId id="264" r:id="rId17"/>
    <p:sldId id="268" r:id="rId18"/>
    <p:sldId id="480" r:id="rId19"/>
    <p:sldId id="471" r:id="rId20"/>
    <p:sldId id="481" r:id="rId21"/>
    <p:sldId id="482" r:id="rId22"/>
    <p:sldId id="483" r:id="rId23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00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0C864-1F52-433B-876D-58E2BFA3CFB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3BB566F-4693-4F13-97D7-B1B5A9DEABA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Many engage in criticising others in order to feel better about themselves</a:t>
          </a:r>
          <a:endParaRPr lang="en-US" dirty="0"/>
        </a:p>
      </dgm:t>
    </dgm:pt>
    <dgm:pt modelId="{EA054071-E177-4A3B-85CE-0836E9D43853}" type="parTrans" cxnId="{540F191E-36E4-4A56-A481-0F0195CBD08C}">
      <dgm:prSet/>
      <dgm:spPr/>
      <dgm:t>
        <a:bodyPr/>
        <a:lstStyle/>
        <a:p>
          <a:endParaRPr lang="en-US"/>
        </a:p>
      </dgm:t>
    </dgm:pt>
    <dgm:pt modelId="{588A9E1D-FC45-46B0-A410-9AA148097554}" type="sibTrans" cxnId="{540F191E-36E4-4A56-A481-0F0195CBD08C}">
      <dgm:prSet/>
      <dgm:spPr/>
      <dgm:t>
        <a:bodyPr/>
        <a:lstStyle/>
        <a:p>
          <a:endParaRPr lang="en-US"/>
        </a:p>
      </dgm:t>
    </dgm:pt>
    <dgm:pt modelId="{BC0C3DCF-5D0D-4587-930C-8B6ED745702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Many hurt others physically</a:t>
          </a:r>
          <a:endParaRPr lang="en-US"/>
        </a:p>
      </dgm:t>
    </dgm:pt>
    <dgm:pt modelId="{B5AB336D-C641-4B31-8CE2-36587D8B9620}" type="parTrans" cxnId="{F0E9DD52-19C7-4E68-A11E-82F2D5FA9088}">
      <dgm:prSet/>
      <dgm:spPr/>
      <dgm:t>
        <a:bodyPr/>
        <a:lstStyle/>
        <a:p>
          <a:endParaRPr lang="en-US"/>
        </a:p>
      </dgm:t>
    </dgm:pt>
    <dgm:pt modelId="{B8CB3BFB-540A-448A-8EA5-0233A5BDC9EB}" type="sibTrans" cxnId="{F0E9DD52-19C7-4E68-A11E-82F2D5FA9088}">
      <dgm:prSet/>
      <dgm:spPr/>
      <dgm:t>
        <a:bodyPr/>
        <a:lstStyle/>
        <a:p>
          <a:endParaRPr lang="en-US"/>
        </a:p>
      </dgm:t>
    </dgm:pt>
    <dgm:pt modelId="{D43A664B-5EB1-414E-9B96-B83BF2EBB4F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Many harm themselves – eating disorders or other kinds of physical harm.</a:t>
          </a:r>
          <a:endParaRPr lang="en-US" dirty="0"/>
        </a:p>
      </dgm:t>
    </dgm:pt>
    <dgm:pt modelId="{FB0484DD-E096-4AAF-BDAA-254AE5F1EC8D}" type="parTrans" cxnId="{A47A8252-65A1-41F9-AB6B-402B03C5E91C}">
      <dgm:prSet/>
      <dgm:spPr/>
      <dgm:t>
        <a:bodyPr/>
        <a:lstStyle/>
        <a:p>
          <a:endParaRPr lang="en-US"/>
        </a:p>
      </dgm:t>
    </dgm:pt>
    <dgm:pt modelId="{E42928C4-6C32-42C2-B0FF-50D5D0F442C9}" type="sibTrans" cxnId="{A47A8252-65A1-41F9-AB6B-402B03C5E91C}">
      <dgm:prSet/>
      <dgm:spPr/>
      <dgm:t>
        <a:bodyPr/>
        <a:lstStyle/>
        <a:p>
          <a:endParaRPr lang="en-US"/>
        </a:p>
      </dgm:t>
    </dgm:pt>
    <dgm:pt modelId="{676BC857-A7F4-4A4F-89D9-6A0670F9D72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May be excessive worriers.</a:t>
          </a:r>
          <a:endParaRPr lang="en-US"/>
        </a:p>
      </dgm:t>
    </dgm:pt>
    <dgm:pt modelId="{20480476-1482-4036-964B-85AE0E55CCE7}" type="parTrans" cxnId="{3DA80954-3E86-495E-BA81-1FB6FAF6BFA6}">
      <dgm:prSet/>
      <dgm:spPr/>
      <dgm:t>
        <a:bodyPr/>
        <a:lstStyle/>
        <a:p>
          <a:endParaRPr lang="en-US"/>
        </a:p>
      </dgm:t>
    </dgm:pt>
    <dgm:pt modelId="{BDED89F5-8515-405C-8501-5750EA3C406F}" type="sibTrans" cxnId="{3DA80954-3E86-495E-BA81-1FB6FAF6BFA6}">
      <dgm:prSet/>
      <dgm:spPr/>
      <dgm:t>
        <a:bodyPr/>
        <a:lstStyle/>
        <a:p>
          <a:endParaRPr lang="en-US"/>
        </a:p>
      </dgm:t>
    </dgm:pt>
    <dgm:pt modelId="{9AA3B845-45A6-4FD6-9A95-3868FB67005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May often seem to be unhappy. </a:t>
          </a:r>
          <a:endParaRPr lang="en-US"/>
        </a:p>
      </dgm:t>
    </dgm:pt>
    <dgm:pt modelId="{644491CA-D80C-49DB-A2F1-2CE3443022F5}" type="parTrans" cxnId="{27E803B6-0D6F-41E2-B7DB-B22E932CFE40}">
      <dgm:prSet/>
      <dgm:spPr/>
      <dgm:t>
        <a:bodyPr/>
        <a:lstStyle/>
        <a:p>
          <a:endParaRPr lang="en-US"/>
        </a:p>
      </dgm:t>
    </dgm:pt>
    <dgm:pt modelId="{06D49C52-C2C9-4410-A60E-CA91BA7917CE}" type="sibTrans" cxnId="{27E803B6-0D6F-41E2-B7DB-B22E932CFE40}">
      <dgm:prSet/>
      <dgm:spPr/>
      <dgm:t>
        <a:bodyPr/>
        <a:lstStyle/>
        <a:p>
          <a:endParaRPr lang="en-US"/>
        </a:p>
      </dgm:t>
    </dgm:pt>
    <dgm:pt modelId="{A674D922-262A-4F2F-B930-EF4C892C411B}" type="pres">
      <dgm:prSet presAssocID="{EFD0C864-1F52-433B-876D-58E2BFA3CFB4}" presName="root" presStyleCnt="0">
        <dgm:presLayoutVars>
          <dgm:dir/>
          <dgm:resizeHandles val="exact"/>
        </dgm:presLayoutVars>
      </dgm:prSet>
      <dgm:spPr/>
    </dgm:pt>
    <dgm:pt modelId="{7F6BFE8E-8FE1-4098-A395-DCC3C60A91EC}" type="pres">
      <dgm:prSet presAssocID="{73BB566F-4693-4F13-97D7-B1B5A9DEABAB}" presName="compNode" presStyleCnt="0"/>
      <dgm:spPr/>
    </dgm:pt>
    <dgm:pt modelId="{EAFC3F26-0EEC-4EED-A7A9-8DCEC56DC90D}" type="pres">
      <dgm:prSet presAssocID="{73BB566F-4693-4F13-97D7-B1B5A9DEABAB}" presName="bgRect" presStyleLbl="bgShp" presStyleIdx="0" presStyleCnt="5"/>
      <dgm:spPr/>
    </dgm:pt>
    <dgm:pt modelId="{4AE39578-82A9-4C87-947C-937A144CFEF9}" type="pres">
      <dgm:prSet presAssocID="{73BB566F-4693-4F13-97D7-B1B5A9DEABA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alArts"/>
        </a:ext>
      </dgm:extLst>
    </dgm:pt>
    <dgm:pt modelId="{389A3C30-EE7D-465B-B78B-916FEE2D065F}" type="pres">
      <dgm:prSet presAssocID="{73BB566F-4693-4F13-97D7-B1B5A9DEABAB}" presName="spaceRect" presStyleCnt="0"/>
      <dgm:spPr/>
    </dgm:pt>
    <dgm:pt modelId="{62A610F4-68A7-4810-9987-02674B5D3A3A}" type="pres">
      <dgm:prSet presAssocID="{73BB566F-4693-4F13-97D7-B1B5A9DEABAB}" presName="parTx" presStyleLbl="revTx" presStyleIdx="0" presStyleCnt="5">
        <dgm:presLayoutVars>
          <dgm:chMax val="0"/>
          <dgm:chPref val="0"/>
        </dgm:presLayoutVars>
      </dgm:prSet>
      <dgm:spPr/>
    </dgm:pt>
    <dgm:pt modelId="{DB4CA678-D4CC-4549-916A-629724371F62}" type="pres">
      <dgm:prSet presAssocID="{588A9E1D-FC45-46B0-A410-9AA148097554}" presName="sibTrans" presStyleCnt="0"/>
      <dgm:spPr/>
    </dgm:pt>
    <dgm:pt modelId="{19E21486-8CB2-4EEE-98BC-15E4FF01E0AB}" type="pres">
      <dgm:prSet presAssocID="{BC0C3DCF-5D0D-4587-930C-8B6ED7457020}" presName="compNode" presStyleCnt="0"/>
      <dgm:spPr/>
    </dgm:pt>
    <dgm:pt modelId="{15B10679-B2A8-47CE-AADC-CECEC09D885E}" type="pres">
      <dgm:prSet presAssocID="{BC0C3DCF-5D0D-4587-930C-8B6ED7457020}" presName="bgRect" presStyleLbl="bgShp" presStyleIdx="1" presStyleCnt="5"/>
      <dgm:spPr/>
    </dgm:pt>
    <dgm:pt modelId="{6E200485-77B0-4CB7-AB50-827D3939918D}" type="pres">
      <dgm:prSet presAssocID="{BC0C3DCF-5D0D-4587-930C-8B6ED745702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Solid Fill"/>
        </a:ext>
      </dgm:extLst>
    </dgm:pt>
    <dgm:pt modelId="{7B8D563E-1BF5-4B13-AFAC-C3BB5E824EAA}" type="pres">
      <dgm:prSet presAssocID="{BC0C3DCF-5D0D-4587-930C-8B6ED7457020}" presName="spaceRect" presStyleCnt="0"/>
      <dgm:spPr/>
    </dgm:pt>
    <dgm:pt modelId="{DE1EE98A-9089-46D1-9521-25630380808A}" type="pres">
      <dgm:prSet presAssocID="{BC0C3DCF-5D0D-4587-930C-8B6ED7457020}" presName="parTx" presStyleLbl="revTx" presStyleIdx="1" presStyleCnt="5">
        <dgm:presLayoutVars>
          <dgm:chMax val="0"/>
          <dgm:chPref val="0"/>
        </dgm:presLayoutVars>
      </dgm:prSet>
      <dgm:spPr/>
    </dgm:pt>
    <dgm:pt modelId="{1635FA28-CAAF-4EB4-BC34-7A7D7FC3816F}" type="pres">
      <dgm:prSet presAssocID="{B8CB3BFB-540A-448A-8EA5-0233A5BDC9EB}" presName="sibTrans" presStyleCnt="0"/>
      <dgm:spPr/>
    </dgm:pt>
    <dgm:pt modelId="{76C1D535-3ECF-4703-A97E-0B635BBA22EC}" type="pres">
      <dgm:prSet presAssocID="{D43A664B-5EB1-414E-9B96-B83BF2EBB4FC}" presName="compNode" presStyleCnt="0"/>
      <dgm:spPr/>
    </dgm:pt>
    <dgm:pt modelId="{DF2EFA7A-C0A2-44B1-844B-085AA94E046C}" type="pres">
      <dgm:prSet presAssocID="{D43A664B-5EB1-414E-9B96-B83BF2EBB4FC}" presName="bgRect" presStyleLbl="bgShp" presStyleIdx="2" presStyleCnt="5"/>
      <dgm:spPr/>
    </dgm:pt>
    <dgm:pt modelId="{2C963511-91A3-4EDD-B2EE-997BF8FAF812}" type="pres">
      <dgm:prSet presAssocID="{D43A664B-5EB1-414E-9B96-B83BF2EBB4F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CCE54E2C-1DCE-49B2-947D-E18DA3A45814}" type="pres">
      <dgm:prSet presAssocID="{D43A664B-5EB1-414E-9B96-B83BF2EBB4FC}" presName="spaceRect" presStyleCnt="0"/>
      <dgm:spPr/>
    </dgm:pt>
    <dgm:pt modelId="{80B96E63-B4DE-4470-B1C9-6056A48EB02A}" type="pres">
      <dgm:prSet presAssocID="{D43A664B-5EB1-414E-9B96-B83BF2EBB4FC}" presName="parTx" presStyleLbl="revTx" presStyleIdx="2" presStyleCnt="5">
        <dgm:presLayoutVars>
          <dgm:chMax val="0"/>
          <dgm:chPref val="0"/>
        </dgm:presLayoutVars>
      </dgm:prSet>
      <dgm:spPr/>
    </dgm:pt>
    <dgm:pt modelId="{3C516680-BB8E-4D0F-B0A1-7FD21D699EA5}" type="pres">
      <dgm:prSet presAssocID="{E42928C4-6C32-42C2-B0FF-50D5D0F442C9}" presName="sibTrans" presStyleCnt="0"/>
      <dgm:spPr/>
    </dgm:pt>
    <dgm:pt modelId="{0BC16BE0-3723-44BB-B054-77F7CC6F3B32}" type="pres">
      <dgm:prSet presAssocID="{676BC857-A7F4-4A4F-89D9-6A0670F9D72C}" presName="compNode" presStyleCnt="0"/>
      <dgm:spPr/>
    </dgm:pt>
    <dgm:pt modelId="{61EAEA26-C995-4E7F-9A01-894828A659BD}" type="pres">
      <dgm:prSet presAssocID="{676BC857-A7F4-4A4F-89D9-6A0670F9D72C}" presName="bgRect" presStyleLbl="bgShp" presStyleIdx="3" presStyleCnt="5"/>
      <dgm:spPr/>
    </dgm:pt>
    <dgm:pt modelId="{F436AAD5-7115-4B27-885D-3AC5E95276C7}" type="pres">
      <dgm:prSet presAssocID="{676BC857-A7F4-4A4F-89D9-6A0670F9D72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CE0D1FE-71B5-4CBB-8597-107C7C8FEED8}" type="pres">
      <dgm:prSet presAssocID="{676BC857-A7F4-4A4F-89D9-6A0670F9D72C}" presName="spaceRect" presStyleCnt="0"/>
      <dgm:spPr/>
    </dgm:pt>
    <dgm:pt modelId="{EB6C3294-19FF-48AC-A99F-C468FC5377D5}" type="pres">
      <dgm:prSet presAssocID="{676BC857-A7F4-4A4F-89D9-6A0670F9D72C}" presName="parTx" presStyleLbl="revTx" presStyleIdx="3" presStyleCnt="5">
        <dgm:presLayoutVars>
          <dgm:chMax val="0"/>
          <dgm:chPref val="0"/>
        </dgm:presLayoutVars>
      </dgm:prSet>
      <dgm:spPr/>
    </dgm:pt>
    <dgm:pt modelId="{6301C350-B722-4B34-9BBB-7F23C52C35DD}" type="pres">
      <dgm:prSet presAssocID="{BDED89F5-8515-405C-8501-5750EA3C406F}" presName="sibTrans" presStyleCnt="0"/>
      <dgm:spPr/>
    </dgm:pt>
    <dgm:pt modelId="{F771C5DA-7FF6-4634-B84E-14BC2E37C9B8}" type="pres">
      <dgm:prSet presAssocID="{9AA3B845-45A6-4FD6-9A95-3868FB670055}" presName="compNode" presStyleCnt="0"/>
      <dgm:spPr/>
    </dgm:pt>
    <dgm:pt modelId="{463AB577-D9D4-43E9-A422-A626C47B0E92}" type="pres">
      <dgm:prSet presAssocID="{9AA3B845-45A6-4FD6-9A95-3868FB670055}" presName="bgRect" presStyleLbl="bgShp" presStyleIdx="4" presStyleCnt="5"/>
      <dgm:spPr/>
    </dgm:pt>
    <dgm:pt modelId="{630AAB8B-9230-4A2E-80BD-F626B1DFF447}" type="pres">
      <dgm:prSet presAssocID="{9AA3B845-45A6-4FD6-9A95-3868FB67005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A2AF618B-B1DE-484C-A6C0-94D4C65706CA}" type="pres">
      <dgm:prSet presAssocID="{9AA3B845-45A6-4FD6-9A95-3868FB670055}" presName="spaceRect" presStyleCnt="0"/>
      <dgm:spPr/>
    </dgm:pt>
    <dgm:pt modelId="{182208A2-70EF-4AF4-8F23-BB9D51608DF0}" type="pres">
      <dgm:prSet presAssocID="{9AA3B845-45A6-4FD6-9A95-3868FB67005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876FA1A-E0D0-427D-B8D2-C3D4E9CFA95B}" type="presOf" srcId="{BC0C3DCF-5D0D-4587-930C-8B6ED7457020}" destId="{DE1EE98A-9089-46D1-9521-25630380808A}" srcOrd="0" destOrd="0" presId="urn:microsoft.com/office/officeart/2018/2/layout/IconVerticalSolidList"/>
    <dgm:cxn modelId="{540F191E-36E4-4A56-A481-0F0195CBD08C}" srcId="{EFD0C864-1F52-433B-876D-58E2BFA3CFB4}" destId="{73BB566F-4693-4F13-97D7-B1B5A9DEABAB}" srcOrd="0" destOrd="0" parTransId="{EA054071-E177-4A3B-85CE-0836E9D43853}" sibTransId="{588A9E1D-FC45-46B0-A410-9AA148097554}"/>
    <dgm:cxn modelId="{00472F23-F4FC-4021-B938-98810B94FB96}" type="presOf" srcId="{9AA3B845-45A6-4FD6-9A95-3868FB670055}" destId="{182208A2-70EF-4AF4-8F23-BB9D51608DF0}" srcOrd="0" destOrd="0" presId="urn:microsoft.com/office/officeart/2018/2/layout/IconVerticalSolidList"/>
    <dgm:cxn modelId="{A47A8252-65A1-41F9-AB6B-402B03C5E91C}" srcId="{EFD0C864-1F52-433B-876D-58E2BFA3CFB4}" destId="{D43A664B-5EB1-414E-9B96-B83BF2EBB4FC}" srcOrd="2" destOrd="0" parTransId="{FB0484DD-E096-4AAF-BDAA-254AE5F1EC8D}" sibTransId="{E42928C4-6C32-42C2-B0FF-50D5D0F442C9}"/>
    <dgm:cxn modelId="{F0E9DD52-19C7-4E68-A11E-82F2D5FA9088}" srcId="{EFD0C864-1F52-433B-876D-58E2BFA3CFB4}" destId="{BC0C3DCF-5D0D-4587-930C-8B6ED7457020}" srcOrd="1" destOrd="0" parTransId="{B5AB336D-C641-4B31-8CE2-36587D8B9620}" sibTransId="{B8CB3BFB-540A-448A-8EA5-0233A5BDC9EB}"/>
    <dgm:cxn modelId="{6F72F073-6925-44D6-84CE-EA11FE236356}" type="presOf" srcId="{73BB566F-4693-4F13-97D7-B1B5A9DEABAB}" destId="{62A610F4-68A7-4810-9987-02674B5D3A3A}" srcOrd="0" destOrd="0" presId="urn:microsoft.com/office/officeart/2018/2/layout/IconVerticalSolidList"/>
    <dgm:cxn modelId="{3DA80954-3E86-495E-BA81-1FB6FAF6BFA6}" srcId="{EFD0C864-1F52-433B-876D-58E2BFA3CFB4}" destId="{676BC857-A7F4-4A4F-89D9-6A0670F9D72C}" srcOrd="3" destOrd="0" parTransId="{20480476-1482-4036-964B-85AE0E55CCE7}" sibTransId="{BDED89F5-8515-405C-8501-5750EA3C406F}"/>
    <dgm:cxn modelId="{4AB74E59-6577-464D-819A-93E61A27864D}" type="presOf" srcId="{EFD0C864-1F52-433B-876D-58E2BFA3CFB4}" destId="{A674D922-262A-4F2F-B930-EF4C892C411B}" srcOrd="0" destOrd="0" presId="urn:microsoft.com/office/officeart/2018/2/layout/IconVerticalSolidList"/>
    <dgm:cxn modelId="{087894AE-E0B1-4CA8-B56A-8F60E91C9806}" type="presOf" srcId="{D43A664B-5EB1-414E-9B96-B83BF2EBB4FC}" destId="{80B96E63-B4DE-4470-B1C9-6056A48EB02A}" srcOrd="0" destOrd="0" presId="urn:microsoft.com/office/officeart/2018/2/layout/IconVerticalSolidList"/>
    <dgm:cxn modelId="{27E803B6-0D6F-41E2-B7DB-B22E932CFE40}" srcId="{EFD0C864-1F52-433B-876D-58E2BFA3CFB4}" destId="{9AA3B845-45A6-4FD6-9A95-3868FB670055}" srcOrd="4" destOrd="0" parTransId="{644491CA-D80C-49DB-A2F1-2CE3443022F5}" sibTransId="{06D49C52-C2C9-4410-A60E-CA91BA7917CE}"/>
    <dgm:cxn modelId="{59FE88B7-8BF7-474F-9A9A-7F95426850AC}" type="presOf" srcId="{676BC857-A7F4-4A4F-89D9-6A0670F9D72C}" destId="{EB6C3294-19FF-48AC-A99F-C468FC5377D5}" srcOrd="0" destOrd="0" presId="urn:microsoft.com/office/officeart/2018/2/layout/IconVerticalSolidList"/>
    <dgm:cxn modelId="{F728839F-2A70-46D3-BA62-5BE72C552C79}" type="presParOf" srcId="{A674D922-262A-4F2F-B930-EF4C892C411B}" destId="{7F6BFE8E-8FE1-4098-A395-DCC3C60A91EC}" srcOrd="0" destOrd="0" presId="urn:microsoft.com/office/officeart/2018/2/layout/IconVerticalSolidList"/>
    <dgm:cxn modelId="{BA09DDC2-E188-474D-A84E-B3B844ABE135}" type="presParOf" srcId="{7F6BFE8E-8FE1-4098-A395-DCC3C60A91EC}" destId="{EAFC3F26-0EEC-4EED-A7A9-8DCEC56DC90D}" srcOrd="0" destOrd="0" presId="urn:microsoft.com/office/officeart/2018/2/layout/IconVerticalSolidList"/>
    <dgm:cxn modelId="{BD83F436-8370-4B78-8900-88AE68D2798A}" type="presParOf" srcId="{7F6BFE8E-8FE1-4098-A395-DCC3C60A91EC}" destId="{4AE39578-82A9-4C87-947C-937A144CFEF9}" srcOrd="1" destOrd="0" presId="urn:microsoft.com/office/officeart/2018/2/layout/IconVerticalSolidList"/>
    <dgm:cxn modelId="{4E2DBBFC-01EB-4FEF-92D3-FD84BF7BAA26}" type="presParOf" srcId="{7F6BFE8E-8FE1-4098-A395-DCC3C60A91EC}" destId="{389A3C30-EE7D-465B-B78B-916FEE2D065F}" srcOrd="2" destOrd="0" presId="urn:microsoft.com/office/officeart/2018/2/layout/IconVerticalSolidList"/>
    <dgm:cxn modelId="{65092428-6DB8-4B97-B90F-E11D9F044ACF}" type="presParOf" srcId="{7F6BFE8E-8FE1-4098-A395-DCC3C60A91EC}" destId="{62A610F4-68A7-4810-9987-02674B5D3A3A}" srcOrd="3" destOrd="0" presId="urn:microsoft.com/office/officeart/2018/2/layout/IconVerticalSolidList"/>
    <dgm:cxn modelId="{4CE4DC4F-B260-47ED-BCBE-F0E0AE1B305D}" type="presParOf" srcId="{A674D922-262A-4F2F-B930-EF4C892C411B}" destId="{DB4CA678-D4CC-4549-916A-629724371F62}" srcOrd="1" destOrd="0" presId="urn:microsoft.com/office/officeart/2018/2/layout/IconVerticalSolidList"/>
    <dgm:cxn modelId="{FD5887AB-9AEF-463B-87FD-B0EBC951D0EC}" type="presParOf" srcId="{A674D922-262A-4F2F-B930-EF4C892C411B}" destId="{19E21486-8CB2-4EEE-98BC-15E4FF01E0AB}" srcOrd="2" destOrd="0" presId="urn:microsoft.com/office/officeart/2018/2/layout/IconVerticalSolidList"/>
    <dgm:cxn modelId="{EFD6FAAD-32C0-4336-B9B1-6BB3960E7041}" type="presParOf" srcId="{19E21486-8CB2-4EEE-98BC-15E4FF01E0AB}" destId="{15B10679-B2A8-47CE-AADC-CECEC09D885E}" srcOrd="0" destOrd="0" presId="urn:microsoft.com/office/officeart/2018/2/layout/IconVerticalSolidList"/>
    <dgm:cxn modelId="{FAFA1C6A-474F-42D6-98EC-243FBEEAEAD8}" type="presParOf" srcId="{19E21486-8CB2-4EEE-98BC-15E4FF01E0AB}" destId="{6E200485-77B0-4CB7-AB50-827D3939918D}" srcOrd="1" destOrd="0" presId="urn:microsoft.com/office/officeart/2018/2/layout/IconVerticalSolidList"/>
    <dgm:cxn modelId="{3AF7F9DF-5BE0-49A9-9011-29E00AFECB34}" type="presParOf" srcId="{19E21486-8CB2-4EEE-98BC-15E4FF01E0AB}" destId="{7B8D563E-1BF5-4B13-AFAC-C3BB5E824EAA}" srcOrd="2" destOrd="0" presId="urn:microsoft.com/office/officeart/2018/2/layout/IconVerticalSolidList"/>
    <dgm:cxn modelId="{16434036-D02A-4682-9A02-1F76AEA5326B}" type="presParOf" srcId="{19E21486-8CB2-4EEE-98BC-15E4FF01E0AB}" destId="{DE1EE98A-9089-46D1-9521-25630380808A}" srcOrd="3" destOrd="0" presId="urn:microsoft.com/office/officeart/2018/2/layout/IconVerticalSolidList"/>
    <dgm:cxn modelId="{FAD474DB-774D-47E5-992E-6531531797A3}" type="presParOf" srcId="{A674D922-262A-4F2F-B930-EF4C892C411B}" destId="{1635FA28-CAAF-4EB4-BC34-7A7D7FC3816F}" srcOrd="3" destOrd="0" presId="urn:microsoft.com/office/officeart/2018/2/layout/IconVerticalSolidList"/>
    <dgm:cxn modelId="{1B4AC81E-6988-4A20-9634-B1FC7BD41A11}" type="presParOf" srcId="{A674D922-262A-4F2F-B930-EF4C892C411B}" destId="{76C1D535-3ECF-4703-A97E-0B635BBA22EC}" srcOrd="4" destOrd="0" presId="urn:microsoft.com/office/officeart/2018/2/layout/IconVerticalSolidList"/>
    <dgm:cxn modelId="{E229C3DB-42E8-41B9-8842-7BDFC53532BE}" type="presParOf" srcId="{76C1D535-3ECF-4703-A97E-0B635BBA22EC}" destId="{DF2EFA7A-C0A2-44B1-844B-085AA94E046C}" srcOrd="0" destOrd="0" presId="urn:microsoft.com/office/officeart/2018/2/layout/IconVerticalSolidList"/>
    <dgm:cxn modelId="{1E1B2CD8-7695-452F-877A-D6A09B7D262F}" type="presParOf" srcId="{76C1D535-3ECF-4703-A97E-0B635BBA22EC}" destId="{2C963511-91A3-4EDD-B2EE-997BF8FAF812}" srcOrd="1" destOrd="0" presId="urn:microsoft.com/office/officeart/2018/2/layout/IconVerticalSolidList"/>
    <dgm:cxn modelId="{ACD75880-BC38-46FB-BDEF-3E6B7B4507AD}" type="presParOf" srcId="{76C1D535-3ECF-4703-A97E-0B635BBA22EC}" destId="{CCE54E2C-1DCE-49B2-947D-E18DA3A45814}" srcOrd="2" destOrd="0" presId="urn:microsoft.com/office/officeart/2018/2/layout/IconVerticalSolidList"/>
    <dgm:cxn modelId="{8B3201AE-0CE4-46F6-B874-E804781692F3}" type="presParOf" srcId="{76C1D535-3ECF-4703-A97E-0B635BBA22EC}" destId="{80B96E63-B4DE-4470-B1C9-6056A48EB02A}" srcOrd="3" destOrd="0" presId="urn:microsoft.com/office/officeart/2018/2/layout/IconVerticalSolidList"/>
    <dgm:cxn modelId="{1B321E98-30EE-419E-88DA-E673BBC59598}" type="presParOf" srcId="{A674D922-262A-4F2F-B930-EF4C892C411B}" destId="{3C516680-BB8E-4D0F-B0A1-7FD21D699EA5}" srcOrd="5" destOrd="0" presId="urn:microsoft.com/office/officeart/2018/2/layout/IconVerticalSolidList"/>
    <dgm:cxn modelId="{8ABA3033-73D8-419B-8768-009F8B4258D8}" type="presParOf" srcId="{A674D922-262A-4F2F-B930-EF4C892C411B}" destId="{0BC16BE0-3723-44BB-B054-77F7CC6F3B32}" srcOrd="6" destOrd="0" presId="urn:microsoft.com/office/officeart/2018/2/layout/IconVerticalSolidList"/>
    <dgm:cxn modelId="{233577DA-3AA0-4646-A2AC-C8041A4F4D24}" type="presParOf" srcId="{0BC16BE0-3723-44BB-B054-77F7CC6F3B32}" destId="{61EAEA26-C995-4E7F-9A01-894828A659BD}" srcOrd="0" destOrd="0" presId="urn:microsoft.com/office/officeart/2018/2/layout/IconVerticalSolidList"/>
    <dgm:cxn modelId="{F1CBDFC4-CD3F-4933-BDE4-41769E074EB0}" type="presParOf" srcId="{0BC16BE0-3723-44BB-B054-77F7CC6F3B32}" destId="{F436AAD5-7115-4B27-885D-3AC5E95276C7}" srcOrd="1" destOrd="0" presId="urn:microsoft.com/office/officeart/2018/2/layout/IconVerticalSolidList"/>
    <dgm:cxn modelId="{2D7D2F93-6FEF-4343-905E-D35CA22977EE}" type="presParOf" srcId="{0BC16BE0-3723-44BB-B054-77F7CC6F3B32}" destId="{DCE0D1FE-71B5-4CBB-8597-107C7C8FEED8}" srcOrd="2" destOrd="0" presId="urn:microsoft.com/office/officeart/2018/2/layout/IconVerticalSolidList"/>
    <dgm:cxn modelId="{8C65B81A-0B95-4465-960E-5FEE0B74B2E6}" type="presParOf" srcId="{0BC16BE0-3723-44BB-B054-77F7CC6F3B32}" destId="{EB6C3294-19FF-48AC-A99F-C468FC5377D5}" srcOrd="3" destOrd="0" presId="urn:microsoft.com/office/officeart/2018/2/layout/IconVerticalSolidList"/>
    <dgm:cxn modelId="{A811F781-4825-461E-A9C1-620A0D1E8AE9}" type="presParOf" srcId="{A674D922-262A-4F2F-B930-EF4C892C411B}" destId="{6301C350-B722-4B34-9BBB-7F23C52C35DD}" srcOrd="7" destOrd="0" presId="urn:microsoft.com/office/officeart/2018/2/layout/IconVerticalSolidList"/>
    <dgm:cxn modelId="{89D043FE-6966-4960-B4FA-FDD3DDD46B29}" type="presParOf" srcId="{A674D922-262A-4F2F-B930-EF4C892C411B}" destId="{F771C5DA-7FF6-4634-B84E-14BC2E37C9B8}" srcOrd="8" destOrd="0" presId="urn:microsoft.com/office/officeart/2018/2/layout/IconVerticalSolidList"/>
    <dgm:cxn modelId="{6971A098-A4C5-4233-82F0-524C01057819}" type="presParOf" srcId="{F771C5DA-7FF6-4634-B84E-14BC2E37C9B8}" destId="{463AB577-D9D4-43E9-A422-A626C47B0E92}" srcOrd="0" destOrd="0" presId="urn:microsoft.com/office/officeart/2018/2/layout/IconVerticalSolidList"/>
    <dgm:cxn modelId="{35410D98-D8FE-405E-9E47-42065C4A6E31}" type="presParOf" srcId="{F771C5DA-7FF6-4634-B84E-14BC2E37C9B8}" destId="{630AAB8B-9230-4A2E-80BD-F626B1DFF447}" srcOrd="1" destOrd="0" presId="urn:microsoft.com/office/officeart/2018/2/layout/IconVerticalSolidList"/>
    <dgm:cxn modelId="{B837155C-8B5F-420B-93C5-333D5BA88B5C}" type="presParOf" srcId="{F771C5DA-7FF6-4634-B84E-14BC2E37C9B8}" destId="{A2AF618B-B1DE-484C-A6C0-94D4C65706CA}" srcOrd="2" destOrd="0" presId="urn:microsoft.com/office/officeart/2018/2/layout/IconVerticalSolidList"/>
    <dgm:cxn modelId="{D97E42E3-3D28-4AEF-9671-90E5AAE2F88D}" type="presParOf" srcId="{F771C5DA-7FF6-4634-B84E-14BC2E37C9B8}" destId="{182208A2-70EF-4AF4-8F23-BB9D51608D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546155-028F-40CE-AF1E-522EB5512DF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344DFD-0702-4C11-8199-C740B21C874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Antecedent</a:t>
          </a:r>
          <a:endParaRPr lang="en-US" dirty="0"/>
        </a:p>
      </dgm:t>
    </dgm:pt>
    <dgm:pt modelId="{0808F070-4E67-4B22-83CC-BAC77DD87CDD}" type="parTrans" cxnId="{7527FF5F-4CE8-4FB5-A92D-9947F87E723D}">
      <dgm:prSet/>
      <dgm:spPr/>
      <dgm:t>
        <a:bodyPr/>
        <a:lstStyle/>
        <a:p>
          <a:endParaRPr lang="en-US"/>
        </a:p>
      </dgm:t>
    </dgm:pt>
    <dgm:pt modelId="{26E27BED-4064-48E0-91DF-9881D7621C61}" type="sibTrans" cxnId="{7527FF5F-4CE8-4FB5-A92D-9947F87E723D}">
      <dgm:prSet/>
      <dgm:spPr/>
      <dgm:t>
        <a:bodyPr/>
        <a:lstStyle/>
        <a:p>
          <a:endParaRPr lang="en-US"/>
        </a:p>
      </dgm:t>
    </dgm:pt>
    <dgm:pt modelId="{E9FE3E2F-79F2-4193-81B6-5F5861FA626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Behaviour</a:t>
          </a:r>
          <a:endParaRPr lang="en-US" dirty="0"/>
        </a:p>
      </dgm:t>
    </dgm:pt>
    <dgm:pt modelId="{E14C2AEC-9973-4C20-A487-6883E8E0D463}" type="parTrans" cxnId="{6A99DC0A-8AB4-4182-8C6F-ACB1FA141455}">
      <dgm:prSet/>
      <dgm:spPr/>
      <dgm:t>
        <a:bodyPr/>
        <a:lstStyle/>
        <a:p>
          <a:endParaRPr lang="en-US"/>
        </a:p>
      </dgm:t>
    </dgm:pt>
    <dgm:pt modelId="{88D9DF99-7CC4-4994-B087-3A259958A6DB}" type="sibTrans" cxnId="{6A99DC0A-8AB4-4182-8C6F-ACB1FA141455}">
      <dgm:prSet/>
      <dgm:spPr/>
      <dgm:t>
        <a:bodyPr/>
        <a:lstStyle/>
        <a:p>
          <a:endParaRPr lang="en-US"/>
        </a:p>
      </dgm:t>
    </dgm:pt>
    <dgm:pt modelId="{9250436F-2967-4BDB-BCF0-AC141AAB216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Consequence.</a:t>
          </a:r>
          <a:endParaRPr lang="en-US" dirty="0"/>
        </a:p>
      </dgm:t>
    </dgm:pt>
    <dgm:pt modelId="{C4517B3B-C1C8-471E-9891-C660E66E0FE4}" type="parTrans" cxnId="{03A160CA-550D-4E27-B6F6-4415353C8341}">
      <dgm:prSet/>
      <dgm:spPr/>
      <dgm:t>
        <a:bodyPr/>
        <a:lstStyle/>
        <a:p>
          <a:endParaRPr lang="en-US"/>
        </a:p>
      </dgm:t>
    </dgm:pt>
    <dgm:pt modelId="{B90C806E-F6FB-47C2-B530-ABBB0086285B}" type="sibTrans" cxnId="{03A160CA-550D-4E27-B6F6-4415353C8341}">
      <dgm:prSet/>
      <dgm:spPr/>
      <dgm:t>
        <a:bodyPr/>
        <a:lstStyle/>
        <a:p>
          <a:endParaRPr lang="en-US"/>
        </a:p>
      </dgm:t>
    </dgm:pt>
    <dgm:pt modelId="{9EC68EAF-3FF6-4554-960D-F96E63D2EF4A}" type="pres">
      <dgm:prSet presAssocID="{49546155-028F-40CE-AF1E-522EB5512DF7}" presName="root" presStyleCnt="0">
        <dgm:presLayoutVars>
          <dgm:dir/>
          <dgm:resizeHandles val="exact"/>
        </dgm:presLayoutVars>
      </dgm:prSet>
      <dgm:spPr/>
    </dgm:pt>
    <dgm:pt modelId="{3B617B82-5BBC-4F5A-A493-6AB7282B67E1}" type="pres">
      <dgm:prSet presAssocID="{F9344DFD-0702-4C11-8199-C740B21C8746}" presName="compNode" presStyleCnt="0"/>
      <dgm:spPr/>
    </dgm:pt>
    <dgm:pt modelId="{985163AC-02A0-4451-AC8F-4BEBA1F6BFE7}" type="pres">
      <dgm:prSet presAssocID="{F9344DFD-0702-4C11-8199-C740B21C8746}" presName="iconRect" presStyleLbl="node1" presStyleIdx="0" presStyleCnt="3" custLinFactNeighborX="16655" custLinFactNeighborY="275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2604F53-6088-4B4E-B834-D6F002FE4A31}" type="pres">
      <dgm:prSet presAssocID="{F9344DFD-0702-4C11-8199-C740B21C8746}" presName="spaceRect" presStyleCnt="0"/>
      <dgm:spPr/>
    </dgm:pt>
    <dgm:pt modelId="{E8FFD569-9F5D-4840-B8DA-5F69169C1CAD}" type="pres">
      <dgm:prSet presAssocID="{F9344DFD-0702-4C11-8199-C740B21C8746}" presName="textRect" presStyleLbl="revTx" presStyleIdx="0" presStyleCnt="3" custLinFactNeighborX="19862" custLinFactNeighborY="11289">
        <dgm:presLayoutVars>
          <dgm:chMax val="1"/>
          <dgm:chPref val="1"/>
        </dgm:presLayoutVars>
      </dgm:prSet>
      <dgm:spPr/>
    </dgm:pt>
    <dgm:pt modelId="{D4747AFF-22EC-4E6B-AF37-32EF2B6589EE}" type="pres">
      <dgm:prSet presAssocID="{26E27BED-4064-48E0-91DF-9881D7621C61}" presName="sibTrans" presStyleCnt="0"/>
      <dgm:spPr/>
    </dgm:pt>
    <dgm:pt modelId="{91487FC2-4CB3-4DA5-B82B-61504A4524BE}" type="pres">
      <dgm:prSet presAssocID="{E9FE3E2F-79F2-4193-81B6-5F5861FA6262}" presName="compNode" presStyleCnt="0"/>
      <dgm:spPr/>
    </dgm:pt>
    <dgm:pt modelId="{F86F8278-E1AE-45EA-A0E9-AEE041F9D63F}" type="pres">
      <dgm:prSet presAssocID="{E9FE3E2F-79F2-4193-81B6-5F5861FA6262}" presName="iconRect" presStyleLbl="node1" presStyleIdx="1" presStyleCnt="3" custLinFactNeighborX="855" custLinFactNeighborY="287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ADD24F34-C295-4C3E-A19C-FD767A6D206E}" type="pres">
      <dgm:prSet presAssocID="{E9FE3E2F-79F2-4193-81B6-5F5861FA6262}" presName="spaceRect" presStyleCnt="0"/>
      <dgm:spPr/>
    </dgm:pt>
    <dgm:pt modelId="{3B72824B-C82D-4AAB-86B0-E6D5370FC724}" type="pres">
      <dgm:prSet presAssocID="{E9FE3E2F-79F2-4193-81B6-5F5861FA6262}" presName="textRect" presStyleLbl="revTx" presStyleIdx="1" presStyleCnt="3" custLinFactNeighborX="6689" custLinFactNeighborY="7056">
        <dgm:presLayoutVars>
          <dgm:chMax val="1"/>
          <dgm:chPref val="1"/>
        </dgm:presLayoutVars>
      </dgm:prSet>
      <dgm:spPr/>
    </dgm:pt>
    <dgm:pt modelId="{459F2BFE-A330-41B7-9B87-E7A0199C6917}" type="pres">
      <dgm:prSet presAssocID="{88D9DF99-7CC4-4994-B087-3A259958A6DB}" presName="sibTrans" presStyleCnt="0"/>
      <dgm:spPr/>
    </dgm:pt>
    <dgm:pt modelId="{F7A6588D-3B4A-4F28-8076-A11A78C8B0FD}" type="pres">
      <dgm:prSet presAssocID="{9250436F-2967-4BDB-BCF0-AC141AAB2165}" presName="compNode" presStyleCnt="0"/>
      <dgm:spPr/>
    </dgm:pt>
    <dgm:pt modelId="{EC1B1AAD-D813-4970-9CF7-B06C4F41E799}" type="pres">
      <dgm:prSet presAssocID="{9250436F-2967-4BDB-BCF0-AC141AAB2165}" presName="iconRect" presStyleLbl="node1" presStyleIdx="2" presStyleCnt="3" custLinFactNeighborX="-2102" custLinFactNeighborY="1541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CD4A6D8-6221-4BCF-80C6-E02BD5D0DC1D}" type="pres">
      <dgm:prSet presAssocID="{9250436F-2967-4BDB-BCF0-AC141AAB2165}" presName="spaceRect" presStyleCnt="0"/>
      <dgm:spPr/>
    </dgm:pt>
    <dgm:pt modelId="{4371E45C-F575-4B1F-8B1E-858B47796B08}" type="pres">
      <dgm:prSet presAssocID="{9250436F-2967-4BDB-BCF0-AC141AAB2165}" presName="textRect" presStyleLbl="revTx" presStyleIdx="2" presStyleCnt="3" custLinFactNeighborX="-945" custLinFactNeighborY="8466">
        <dgm:presLayoutVars>
          <dgm:chMax val="1"/>
          <dgm:chPref val="1"/>
        </dgm:presLayoutVars>
      </dgm:prSet>
      <dgm:spPr/>
    </dgm:pt>
  </dgm:ptLst>
  <dgm:cxnLst>
    <dgm:cxn modelId="{6A99DC0A-8AB4-4182-8C6F-ACB1FA141455}" srcId="{49546155-028F-40CE-AF1E-522EB5512DF7}" destId="{E9FE3E2F-79F2-4193-81B6-5F5861FA6262}" srcOrd="1" destOrd="0" parTransId="{E14C2AEC-9973-4C20-A487-6883E8E0D463}" sibTransId="{88D9DF99-7CC4-4994-B087-3A259958A6DB}"/>
    <dgm:cxn modelId="{0DF44029-A9A7-47E0-93D7-323939E74371}" type="presOf" srcId="{E9FE3E2F-79F2-4193-81B6-5F5861FA6262}" destId="{3B72824B-C82D-4AAB-86B0-E6D5370FC724}" srcOrd="0" destOrd="0" presId="urn:microsoft.com/office/officeart/2018/2/layout/IconLabelList"/>
    <dgm:cxn modelId="{7527FF5F-4CE8-4FB5-A92D-9947F87E723D}" srcId="{49546155-028F-40CE-AF1E-522EB5512DF7}" destId="{F9344DFD-0702-4C11-8199-C740B21C8746}" srcOrd="0" destOrd="0" parTransId="{0808F070-4E67-4B22-83CC-BAC77DD87CDD}" sibTransId="{26E27BED-4064-48E0-91DF-9881D7621C61}"/>
    <dgm:cxn modelId="{E36995AA-8812-459F-9F12-27521A022F69}" type="presOf" srcId="{F9344DFD-0702-4C11-8199-C740B21C8746}" destId="{E8FFD569-9F5D-4840-B8DA-5F69169C1CAD}" srcOrd="0" destOrd="0" presId="urn:microsoft.com/office/officeart/2018/2/layout/IconLabelList"/>
    <dgm:cxn modelId="{597E30AC-2E5E-4951-A1E1-4FBBE1646445}" type="presOf" srcId="{9250436F-2967-4BDB-BCF0-AC141AAB2165}" destId="{4371E45C-F575-4B1F-8B1E-858B47796B08}" srcOrd="0" destOrd="0" presId="urn:microsoft.com/office/officeart/2018/2/layout/IconLabelList"/>
    <dgm:cxn modelId="{03A160CA-550D-4E27-B6F6-4415353C8341}" srcId="{49546155-028F-40CE-AF1E-522EB5512DF7}" destId="{9250436F-2967-4BDB-BCF0-AC141AAB2165}" srcOrd="2" destOrd="0" parTransId="{C4517B3B-C1C8-471E-9891-C660E66E0FE4}" sibTransId="{B90C806E-F6FB-47C2-B530-ABBB0086285B}"/>
    <dgm:cxn modelId="{99718CCB-53C2-4297-8863-0FB1F686A58C}" type="presOf" srcId="{49546155-028F-40CE-AF1E-522EB5512DF7}" destId="{9EC68EAF-3FF6-4554-960D-F96E63D2EF4A}" srcOrd="0" destOrd="0" presId="urn:microsoft.com/office/officeart/2018/2/layout/IconLabelList"/>
    <dgm:cxn modelId="{25501320-FAD7-434A-AA5B-B7B0436916C5}" type="presParOf" srcId="{9EC68EAF-3FF6-4554-960D-F96E63D2EF4A}" destId="{3B617B82-5BBC-4F5A-A493-6AB7282B67E1}" srcOrd="0" destOrd="0" presId="urn:microsoft.com/office/officeart/2018/2/layout/IconLabelList"/>
    <dgm:cxn modelId="{63906D74-097F-4899-9D62-E6B78F7978D4}" type="presParOf" srcId="{3B617B82-5BBC-4F5A-A493-6AB7282B67E1}" destId="{985163AC-02A0-4451-AC8F-4BEBA1F6BFE7}" srcOrd="0" destOrd="0" presId="urn:microsoft.com/office/officeart/2018/2/layout/IconLabelList"/>
    <dgm:cxn modelId="{50C9B0FD-EBE7-4679-846D-4C20924F82C7}" type="presParOf" srcId="{3B617B82-5BBC-4F5A-A493-6AB7282B67E1}" destId="{12604F53-6088-4B4E-B834-D6F002FE4A31}" srcOrd="1" destOrd="0" presId="urn:microsoft.com/office/officeart/2018/2/layout/IconLabelList"/>
    <dgm:cxn modelId="{2139FC1A-DC82-4BB7-8D3E-2395885790BF}" type="presParOf" srcId="{3B617B82-5BBC-4F5A-A493-6AB7282B67E1}" destId="{E8FFD569-9F5D-4840-B8DA-5F69169C1CAD}" srcOrd="2" destOrd="0" presId="urn:microsoft.com/office/officeart/2018/2/layout/IconLabelList"/>
    <dgm:cxn modelId="{FFC7FDD0-6895-4ACE-ADD6-C8635302531F}" type="presParOf" srcId="{9EC68EAF-3FF6-4554-960D-F96E63D2EF4A}" destId="{D4747AFF-22EC-4E6B-AF37-32EF2B6589EE}" srcOrd="1" destOrd="0" presId="urn:microsoft.com/office/officeart/2018/2/layout/IconLabelList"/>
    <dgm:cxn modelId="{CA6B801D-DFB4-4822-B4A2-35718C588A69}" type="presParOf" srcId="{9EC68EAF-3FF6-4554-960D-F96E63D2EF4A}" destId="{91487FC2-4CB3-4DA5-B82B-61504A4524BE}" srcOrd="2" destOrd="0" presId="urn:microsoft.com/office/officeart/2018/2/layout/IconLabelList"/>
    <dgm:cxn modelId="{EA800C43-367C-4DD4-BD30-EAFAAF8E8D65}" type="presParOf" srcId="{91487FC2-4CB3-4DA5-B82B-61504A4524BE}" destId="{F86F8278-E1AE-45EA-A0E9-AEE041F9D63F}" srcOrd="0" destOrd="0" presId="urn:microsoft.com/office/officeart/2018/2/layout/IconLabelList"/>
    <dgm:cxn modelId="{1530C50E-1D81-4FE1-A546-0560D0580430}" type="presParOf" srcId="{91487FC2-4CB3-4DA5-B82B-61504A4524BE}" destId="{ADD24F34-C295-4C3E-A19C-FD767A6D206E}" srcOrd="1" destOrd="0" presId="urn:microsoft.com/office/officeart/2018/2/layout/IconLabelList"/>
    <dgm:cxn modelId="{C2ABB9AB-3336-4FDB-8751-0D0D3BF7D2CF}" type="presParOf" srcId="{91487FC2-4CB3-4DA5-B82B-61504A4524BE}" destId="{3B72824B-C82D-4AAB-86B0-E6D5370FC724}" srcOrd="2" destOrd="0" presId="urn:microsoft.com/office/officeart/2018/2/layout/IconLabelList"/>
    <dgm:cxn modelId="{0E3A71F0-4A6E-4A8E-A0E4-D4B5062C2C44}" type="presParOf" srcId="{9EC68EAF-3FF6-4554-960D-F96E63D2EF4A}" destId="{459F2BFE-A330-41B7-9B87-E7A0199C6917}" srcOrd="3" destOrd="0" presId="urn:microsoft.com/office/officeart/2018/2/layout/IconLabelList"/>
    <dgm:cxn modelId="{F209EFD4-3C52-4B1D-B03A-0846A3E1B8C1}" type="presParOf" srcId="{9EC68EAF-3FF6-4554-960D-F96E63D2EF4A}" destId="{F7A6588D-3B4A-4F28-8076-A11A78C8B0FD}" srcOrd="4" destOrd="0" presId="urn:microsoft.com/office/officeart/2018/2/layout/IconLabelList"/>
    <dgm:cxn modelId="{18B95C93-8D9F-4D1F-960F-336AEBDA7888}" type="presParOf" srcId="{F7A6588D-3B4A-4F28-8076-A11A78C8B0FD}" destId="{EC1B1AAD-D813-4970-9CF7-B06C4F41E799}" srcOrd="0" destOrd="0" presId="urn:microsoft.com/office/officeart/2018/2/layout/IconLabelList"/>
    <dgm:cxn modelId="{808F8B7E-68A6-424A-9E5D-365A5DB72A1D}" type="presParOf" srcId="{F7A6588D-3B4A-4F28-8076-A11A78C8B0FD}" destId="{7CD4A6D8-6221-4BCF-80C6-E02BD5D0DC1D}" srcOrd="1" destOrd="0" presId="urn:microsoft.com/office/officeart/2018/2/layout/IconLabelList"/>
    <dgm:cxn modelId="{642EDC45-286C-4A9D-AA45-D14A9B42E476}" type="presParOf" srcId="{F7A6588D-3B4A-4F28-8076-A11A78C8B0FD}" destId="{4371E45C-F575-4B1F-8B1E-858B47796B0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C3F26-0EEC-4EED-A7A9-8DCEC56DC90D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39578-82A9-4C87-947C-937A144CFEF9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610F4-68A7-4810-9987-02674B5D3A3A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Many engage in criticising others in order to feel better about themselves</a:t>
          </a:r>
          <a:endParaRPr lang="en-US" sz="1900" kern="1200" dirty="0"/>
        </a:p>
      </dsp:txBody>
      <dsp:txXfrm>
        <a:off x="1131174" y="4597"/>
        <a:ext cx="5382429" cy="979371"/>
      </dsp:txXfrm>
    </dsp:sp>
    <dsp:sp modelId="{15B10679-B2A8-47CE-AADC-CECEC09D885E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00485-77B0-4CB7-AB50-827D3939918D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EE98A-9089-46D1-9521-25630380808A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Many hurt others physically</a:t>
          </a:r>
          <a:endParaRPr lang="en-US" sz="1900" kern="1200"/>
        </a:p>
      </dsp:txBody>
      <dsp:txXfrm>
        <a:off x="1131174" y="1228812"/>
        <a:ext cx="5382429" cy="979371"/>
      </dsp:txXfrm>
    </dsp:sp>
    <dsp:sp modelId="{DF2EFA7A-C0A2-44B1-844B-085AA94E046C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63511-91A3-4EDD-B2EE-997BF8FAF812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96E63-B4DE-4470-B1C9-6056A48EB02A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Many harm themselves – eating disorders or other kinds of physical harm.</a:t>
          </a:r>
          <a:endParaRPr lang="en-US" sz="1900" kern="1200" dirty="0"/>
        </a:p>
      </dsp:txBody>
      <dsp:txXfrm>
        <a:off x="1131174" y="2453027"/>
        <a:ext cx="5382429" cy="979371"/>
      </dsp:txXfrm>
    </dsp:sp>
    <dsp:sp modelId="{61EAEA26-C995-4E7F-9A01-894828A659BD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6AAD5-7115-4B27-885D-3AC5E95276C7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C3294-19FF-48AC-A99F-C468FC5377D5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May be excessive worriers.</a:t>
          </a:r>
          <a:endParaRPr lang="en-US" sz="1900" kern="1200"/>
        </a:p>
      </dsp:txBody>
      <dsp:txXfrm>
        <a:off x="1131174" y="3677241"/>
        <a:ext cx="5382429" cy="979371"/>
      </dsp:txXfrm>
    </dsp:sp>
    <dsp:sp modelId="{463AB577-D9D4-43E9-A422-A626C47B0E92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AAB8B-9230-4A2E-80BD-F626B1DFF447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208A2-70EF-4AF4-8F23-BB9D51608DF0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May often seem to be unhappy. </a:t>
          </a:r>
          <a:endParaRPr lang="en-US" sz="1900" kern="1200"/>
        </a:p>
      </dsp:txBody>
      <dsp:txXfrm>
        <a:off x="1131174" y="4901456"/>
        <a:ext cx="5382429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163AC-02A0-4451-AC8F-4BEBA1F6BFE7}">
      <dsp:nvSpPr>
        <dsp:cNvPr id="0" name=""/>
        <dsp:cNvSpPr/>
      </dsp:nvSpPr>
      <dsp:spPr>
        <a:xfrm>
          <a:off x="1183040" y="1170742"/>
          <a:ext cx="1450370" cy="14503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FD569-9F5D-4840-B8DA-5F69169C1CAD}">
      <dsp:nvSpPr>
        <dsp:cNvPr id="0" name=""/>
        <dsp:cNvSpPr/>
      </dsp:nvSpPr>
      <dsp:spPr>
        <a:xfrm>
          <a:off x="695305" y="2685517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Antecedent</a:t>
          </a:r>
          <a:endParaRPr lang="en-US" sz="3600" kern="1200" dirty="0"/>
        </a:p>
      </dsp:txBody>
      <dsp:txXfrm>
        <a:off x="695305" y="2685517"/>
        <a:ext cx="3223045" cy="720000"/>
      </dsp:txXfrm>
    </dsp:sp>
    <dsp:sp modelId="{F86F8278-E1AE-45EA-A0E9-AEE041F9D63F}">
      <dsp:nvSpPr>
        <dsp:cNvPr id="0" name=""/>
        <dsp:cNvSpPr/>
      </dsp:nvSpPr>
      <dsp:spPr>
        <a:xfrm>
          <a:off x="4740960" y="1187247"/>
          <a:ext cx="1450370" cy="14503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2824B-C82D-4AAB-86B0-E6D5370FC724}">
      <dsp:nvSpPr>
        <dsp:cNvPr id="0" name=""/>
        <dsp:cNvSpPr/>
      </dsp:nvSpPr>
      <dsp:spPr>
        <a:xfrm>
          <a:off x="4057811" y="2655039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Behaviour</a:t>
          </a:r>
          <a:endParaRPr lang="en-US" sz="3600" kern="1200" dirty="0"/>
        </a:p>
      </dsp:txBody>
      <dsp:txXfrm>
        <a:off x="4057811" y="2655039"/>
        <a:ext cx="3223045" cy="720000"/>
      </dsp:txXfrm>
    </dsp:sp>
    <dsp:sp modelId="{EC1B1AAD-D813-4970-9CF7-B06C4F41E799}">
      <dsp:nvSpPr>
        <dsp:cNvPr id="0" name=""/>
        <dsp:cNvSpPr/>
      </dsp:nvSpPr>
      <dsp:spPr>
        <a:xfrm>
          <a:off x="8485151" y="994203"/>
          <a:ext cx="1450370" cy="14503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1E45C-F575-4B1F-8B1E-858B47796B08}">
      <dsp:nvSpPr>
        <dsp:cNvPr id="0" name=""/>
        <dsp:cNvSpPr/>
      </dsp:nvSpPr>
      <dsp:spPr>
        <a:xfrm>
          <a:off x="7598842" y="2665191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Consequence.</a:t>
          </a:r>
          <a:endParaRPr lang="en-US" sz="3600" kern="1200" dirty="0"/>
        </a:p>
      </dsp:txBody>
      <dsp:txXfrm>
        <a:off x="7598842" y="2665191"/>
        <a:ext cx="322304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89653-CB2E-45FC-B4A6-AEC506B141B7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C7607-3EAF-432E-AC0F-0E6A8CFD6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4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Last Training was 22/12/2021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C7607-3EAF-432E-AC0F-0E6A8CFD6B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1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Reality – White Privilege – One gets more than is needed while the other gets less than need… huge </a:t>
            </a:r>
            <a:r>
              <a:rPr lang="en-GB" dirty="0" err="1"/>
              <a:t>disparaity</a:t>
            </a:r>
            <a:endParaRPr lang="en-GB" dirty="0"/>
          </a:p>
          <a:p>
            <a:r>
              <a:rPr lang="en-GB" dirty="0"/>
              <a:t>Equality – The assumption is that everyone benefits from the same support. This is considered to be equal treatment.</a:t>
            </a:r>
          </a:p>
          <a:p>
            <a:r>
              <a:rPr lang="en-GB" dirty="0"/>
              <a:t>Equity – Everyone gets the support that they need – level playing field.</a:t>
            </a:r>
          </a:p>
          <a:p>
            <a:r>
              <a:rPr lang="en-GB" dirty="0"/>
              <a:t>Justice – Take away the cause.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435E8-F2CE-4532-95BD-311C3FBE513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1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E908-544E-4F09-A770-5ED3D8A46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5BA63-C38F-48BB-9821-9D0B1CFFF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54DD0-F16F-42F2-B258-2B000C46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2F6-EB82-4887-A4D3-CB17D0796C82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C83CF-6810-4811-B75A-5191CC4B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ED0CD-EA59-4461-A10F-AC7A9E2B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030-8E28-45F9-9B81-61F474B9F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0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EB43-8FD8-4584-B7E6-942A2F36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D51C9-1B79-4376-B9B7-7491E8E2D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AD626-CFBC-4B9E-ACDC-45E61D7F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2F6-EB82-4887-A4D3-CB17D0796C82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E688A-C30C-4E31-83DB-634CEF2B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D6478-9CC1-47FC-882F-E92171F0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030-8E28-45F9-9B81-61F474B9F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9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F47143-1206-473E-A8FD-C7696C99F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4FD57-3DEF-4CD9-8460-C0FEFAD4A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5B815-C79F-49C6-8E1B-0B71FAA6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2F6-EB82-4887-A4D3-CB17D0796C82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DABAD-A5F1-4A63-93AA-AE6B35D7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774B2-9710-4CEF-933D-6B17AB5A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030-8E28-45F9-9B81-61F474B9F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F43-ED41-4BF4-8669-7CE1306E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0A638-8E56-4ECF-8B7E-2AABA76D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0A1E4-B3E8-4BD5-A8CD-B399E7C7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2F6-EB82-4887-A4D3-CB17D0796C82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D827-DDB1-423B-8B79-618051CD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3D4B2-A01F-4111-B1E7-D4322C92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030-8E28-45F9-9B81-61F474B9F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61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A3E3-7C4F-40AA-92E4-74B00BED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CAA11-1726-4673-8638-129AB9385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EE671-176A-482D-AB98-E74A5CBB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2F6-EB82-4887-A4D3-CB17D0796C82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425BC-7502-4746-9B52-5394C0F2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E64D2-F2E7-4886-A4F3-DE25BD03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030-8E28-45F9-9B81-61F474B9F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24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0E12-0415-427A-8F9B-A5EB30CF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3C9A0-00B4-4A0D-8299-39AEC65B1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AD2D5-66BC-45BF-A4F3-6063B5134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D7957-6A73-4A9D-AF5F-8812BFE2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2F6-EB82-4887-A4D3-CB17D0796C82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4A6EB-2EA4-4D8D-A136-A9D95359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6513C-BBAB-4C27-9814-A47FF8DE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030-8E28-45F9-9B81-61F474B9F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5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F758-1657-4B46-ADF2-23E4A711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9DDC5-16DB-456C-AA3A-6276CF448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14204-696C-4CAB-823D-771371482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F4F72-DC46-4D2C-AE2B-3DC701418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05AA7-F33F-4B7C-BBD0-1F83B628D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03159-D7DF-4868-B1B3-AEF4A895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2F6-EB82-4887-A4D3-CB17D0796C82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4841AA-4630-40FC-9EC6-03DA04EE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72A9E-4DFB-487C-B941-67FAE256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030-8E28-45F9-9B81-61F474B9F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41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52D3-636B-4386-BAC8-6D76595A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D1C9D-6B67-4941-A7BA-F1151FED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2F6-EB82-4887-A4D3-CB17D0796C82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14CDA-5946-4907-B4F8-DBCF0B8F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BBCFB-7F48-46EF-82C8-75EA3E546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030-8E28-45F9-9B81-61F474B9F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12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4D427-4FB5-45C8-9DC0-40053C72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2F6-EB82-4887-A4D3-CB17D0796C82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6DC21-E061-499F-B194-77038C4E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40919-4302-4177-BB3F-93F048BF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030-8E28-45F9-9B81-61F474B9F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48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6DDD-138F-44D2-96A7-89A96B43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C02E8-EAB7-4168-8037-1552B9A18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49C03-AB54-4F59-AE00-560946C2A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FF139-C9B4-4B10-A8CF-EAADAEF2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2F6-EB82-4887-A4D3-CB17D0796C82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A365E-6D67-44D1-8C71-5ACFC865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E7E50-4DBF-47F9-92AA-182A6A24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030-8E28-45F9-9B81-61F474B9F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7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3A38-C6F7-470A-B6B7-8A07DC93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9A206-EFE6-45E4-82EF-BC11A8149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5C04C-8681-4F02-8D1E-7FB775BC7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96F93-D8C3-4EF7-8266-CBB7D423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2F6-EB82-4887-A4D3-CB17D0796C82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8E952-C2ED-45FC-B2E8-59E13C0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1D88F-AD3E-4502-A393-45D3A543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7030-8E28-45F9-9B81-61F474B9F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6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6E97F5-1D65-4EED-A319-0A24142B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80BEA-697C-4F84-A1CB-96ABDBC03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32C6-2C41-4064-89AA-F95D4F710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E2F6-EB82-4887-A4D3-CB17D0796C82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3D18-8A95-4B06-A8EC-CBFEDA3DC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D29DF-2692-4652-964F-BC6E75716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7030-8E28-45F9-9B81-61F474B9F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1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OrGsB4qG_w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anbirds.thedynamicnature.com/2019/01/list-indian-swans-images.html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dominguez.com/2011/09/lideres-integros/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aeRP6jzW_U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nflowerstorytime.com/2015/04/28/feelings-face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VhWwciaqOE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BA0342-3CB4-4ECA-8990-A3933A60C3BF}"/>
              </a:ext>
            </a:extLst>
          </p:cNvPr>
          <p:cNvSpPr txBox="1"/>
          <p:nvPr/>
        </p:nvSpPr>
        <p:spPr>
          <a:xfrm>
            <a:off x="5497032" y="3150913"/>
            <a:ext cx="5691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Alasdair Whitelaw </a:t>
            </a:r>
          </a:p>
          <a:p>
            <a:pPr algn="ctr"/>
            <a:r>
              <a:rPr lang="en-GB" sz="2800" dirty="0"/>
              <a:t>Pupil Inclusion and Support Manager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6E07C-C252-4854-AD2F-17B11EE1B0F0}"/>
              </a:ext>
            </a:extLst>
          </p:cNvPr>
          <p:cNvSpPr txBox="1"/>
          <p:nvPr/>
        </p:nvSpPr>
        <p:spPr>
          <a:xfrm>
            <a:off x="5151691" y="141669"/>
            <a:ext cx="62179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Training</a:t>
            </a:r>
          </a:p>
          <a:p>
            <a:pPr algn="ctr"/>
            <a:r>
              <a:rPr lang="en-GB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Supporting Behaviour in the Classroom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0FF0E-3641-4111-AF1E-60ACB0CF4D8C}"/>
              </a:ext>
            </a:extLst>
          </p:cNvPr>
          <p:cNvSpPr txBox="1"/>
          <p:nvPr/>
        </p:nvSpPr>
        <p:spPr>
          <a:xfrm>
            <a:off x="6849158" y="4105020"/>
            <a:ext cx="346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29th January 2025</a:t>
            </a:r>
          </a:p>
        </p:txBody>
      </p:sp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0DED516-A9BF-9100-B497-840484C1D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50" y="1218971"/>
            <a:ext cx="2279045" cy="1281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DD800B-5DE8-2F8B-6861-FC824E32AF9D}"/>
              </a:ext>
            </a:extLst>
          </p:cNvPr>
          <p:cNvSpPr txBox="1"/>
          <p:nvPr/>
        </p:nvSpPr>
        <p:spPr>
          <a:xfrm>
            <a:off x="1754372" y="2797530"/>
            <a:ext cx="286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Needs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3242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1B6C7-2344-4DA6-8AF0-BB3557F8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560" y="263525"/>
            <a:ext cx="10515600" cy="1325563"/>
          </a:xfrm>
        </p:spPr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Anxiety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D74C6-DF5F-457B-A6D1-BC8269E8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585" y="2955344"/>
            <a:ext cx="2660145" cy="2398854"/>
          </a:xfrm>
        </p:spPr>
        <p:txBody>
          <a:bodyPr/>
          <a:lstStyle/>
          <a:p>
            <a:r>
              <a:rPr lang="en-GB" dirty="0"/>
              <a:t>Threat </a:t>
            </a:r>
          </a:p>
          <a:p>
            <a:r>
              <a:rPr lang="en-GB" dirty="0"/>
              <a:t>Control</a:t>
            </a:r>
          </a:p>
          <a:p>
            <a:r>
              <a:rPr lang="en-GB" dirty="0"/>
              <a:t>Responsibility</a:t>
            </a:r>
          </a:p>
          <a:p>
            <a:r>
              <a:rPr lang="en-GB" dirty="0"/>
              <a:t>Uncertainty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41E0D-77C0-444F-92EA-E0BF69D68004}"/>
              </a:ext>
            </a:extLst>
          </p:cNvPr>
          <p:cNvSpPr txBox="1"/>
          <p:nvPr/>
        </p:nvSpPr>
        <p:spPr>
          <a:xfrm>
            <a:off x="5089793" y="2703016"/>
            <a:ext cx="71022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Behaviours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Separation Anxiety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Tearful and spending a lot of time thinking and talking about their anxieties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hypervigilant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 angry and an increase in controlling behaviours including a refusal to comply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4F855D-C1DD-4F6D-BF3A-82AD833C103A}"/>
              </a:ext>
            </a:extLst>
          </p:cNvPr>
          <p:cNvCxnSpPr/>
          <p:nvPr/>
        </p:nvCxnSpPr>
        <p:spPr>
          <a:xfrm>
            <a:off x="5210978" y="3988106"/>
            <a:ext cx="6632155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7B8EE3-6DA5-44F2-8600-ED1D6F4ED353}"/>
              </a:ext>
            </a:extLst>
          </p:cNvPr>
          <p:cNvCxnSpPr/>
          <p:nvPr/>
        </p:nvCxnSpPr>
        <p:spPr>
          <a:xfrm>
            <a:off x="5210977" y="5121007"/>
            <a:ext cx="6632155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E6BBCA-D190-4248-85D1-774373E44811}"/>
              </a:ext>
            </a:extLst>
          </p:cNvPr>
          <p:cNvCxnSpPr/>
          <p:nvPr/>
        </p:nvCxnSpPr>
        <p:spPr>
          <a:xfrm>
            <a:off x="5210978" y="5901369"/>
            <a:ext cx="6632155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03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A442E56-DBCB-43B2-BADB-F9BE405543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99100" y="39980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72A9BD-7291-4372-9703-499FC7EAE244}"/>
              </a:ext>
            </a:extLst>
          </p:cNvPr>
          <p:cNvSpPr txBox="1"/>
          <p:nvPr/>
        </p:nvSpPr>
        <p:spPr>
          <a:xfrm>
            <a:off x="1239520" y="3058160"/>
            <a:ext cx="364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Self Esteem</a:t>
            </a:r>
          </a:p>
        </p:txBody>
      </p:sp>
    </p:spTree>
    <p:extLst>
      <p:ext uri="{BB962C8B-B14F-4D97-AF65-F5344CB8AC3E}">
        <p14:creationId xmlns:p14="http://schemas.microsoft.com/office/powerpoint/2010/main" val="59547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98F9-0B39-4B42-A811-98BFEC4F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all Teachers – especially 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8329-8F93-472F-8BE3-B34D17BE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24" y="1901640"/>
            <a:ext cx="6391940" cy="32338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GB" sz="3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child doesn’t know how to read? </a:t>
            </a:r>
          </a:p>
          <a:p>
            <a:pPr lvl="4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teach.</a:t>
            </a:r>
          </a:p>
          <a:p>
            <a:r>
              <a:rPr lang="en-GB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child doesn’t know how to swim? </a:t>
            </a:r>
          </a:p>
          <a:p>
            <a:pPr lvl="4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teach.</a:t>
            </a:r>
          </a:p>
          <a:p>
            <a:r>
              <a:rPr lang="en-GB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child doesn’t know how to count? </a:t>
            </a:r>
          </a:p>
          <a:p>
            <a:pPr lvl="4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teach.</a:t>
            </a:r>
          </a:p>
          <a:p>
            <a:endParaRPr lang="en-GB" sz="3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child doesn’t know how to behave…..?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9AC1187-3915-4900-B8B4-F687ED1801D9}"/>
              </a:ext>
            </a:extLst>
          </p:cNvPr>
          <p:cNvSpPr/>
          <p:nvPr/>
        </p:nvSpPr>
        <p:spPr>
          <a:xfrm>
            <a:off x="7736058" y="4295553"/>
            <a:ext cx="4083170" cy="2057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i="1" dirty="0">
                <a:solidFill>
                  <a:schemeClr val="tx1"/>
                </a:solidFill>
              </a:rPr>
              <a:t>WE TEACH</a:t>
            </a:r>
          </a:p>
        </p:txBody>
      </p:sp>
    </p:spTree>
    <p:extLst>
      <p:ext uri="{BB962C8B-B14F-4D97-AF65-F5344CB8AC3E}">
        <p14:creationId xmlns:p14="http://schemas.microsoft.com/office/powerpoint/2010/main" val="14620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4;p24">
            <a:extLst>
              <a:ext uri="{FF2B5EF4-FFF2-40B4-BE49-F238E27FC236}">
                <a16:creationId xmlns:a16="http://schemas.microsoft.com/office/drawing/2014/main" id="{3DE91EE7-29CB-4872-A03C-634ACBAD94B3}"/>
              </a:ext>
            </a:extLst>
          </p:cNvPr>
          <p:cNvSpPr txBox="1"/>
          <p:nvPr/>
        </p:nvSpPr>
        <p:spPr>
          <a:xfrm>
            <a:off x="84033" y="149300"/>
            <a:ext cx="11915200" cy="1179834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3667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Doing different ‘things’ vs doing it differently... </a:t>
            </a:r>
            <a:endParaRPr sz="3667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D66DAABC-A595-41F5-8253-8FE4403BB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56"/>
          <a:stretch/>
        </p:blipFill>
        <p:spPr>
          <a:xfrm>
            <a:off x="4215031" y="2907262"/>
            <a:ext cx="7635597" cy="3801438"/>
          </a:xfrm>
          <a:prstGeom prst="rect">
            <a:avLst/>
          </a:prstGeom>
        </p:spPr>
      </p:pic>
      <p:sp>
        <p:nvSpPr>
          <p:cNvPr id="10" name="Google Shape;145;p24">
            <a:extLst>
              <a:ext uri="{FF2B5EF4-FFF2-40B4-BE49-F238E27FC236}">
                <a16:creationId xmlns:a16="http://schemas.microsoft.com/office/drawing/2014/main" id="{B099CDBE-44B9-44AC-89B2-90F74D073967}"/>
              </a:ext>
            </a:extLst>
          </p:cNvPr>
          <p:cNvSpPr txBox="1"/>
          <p:nvPr/>
        </p:nvSpPr>
        <p:spPr>
          <a:xfrm>
            <a:off x="4426941" y="1581089"/>
            <a:ext cx="7211776" cy="9026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13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things come to mind? How could this link to reasonable adjustments or QFT?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03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B573-80B9-4CB0-A118-B12A223D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265" y="211013"/>
            <a:ext cx="5415536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SEN Code of Practice 2014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4BD0-64C9-4ABC-9786-18075414B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517" y="2858176"/>
            <a:ext cx="5833153" cy="3999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The Code of Practice 2014 states the expectation that </a:t>
            </a:r>
            <a:r>
              <a:rPr lang="en-GB" b="1" dirty="0"/>
              <a:t>all</a:t>
            </a:r>
            <a:r>
              <a:rPr lang="en-GB" dirty="0"/>
              <a:t> teachers are teachers of pupils with Special Educational Needs or Disabilities (SEND). </a:t>
            </a:r>
            <a:r>
              <a:rPr lang="en-GB" b="1" dirty="0"/>
              <a:t>Quality First Teaching</a:t>
            </a:r>
            <a:r>
              <a:rPr lang="en-GB" dirty="0"/>
              <a:t> ensure this “High-</a:t>
            </a:r>
            <a:r>
              <a:rPr lang="en-GB" b="1" dirty="0"/>
              <a:t>quality teaching,</a:t>
            </a:r>
            <a:r>
              <a:rPr lang="en-GB" dirty="0"/>
              <a:t> differentiated for individual pupils, is the </a:t>
            </a:r>
            <a:r>
              <a:rPr lang="en-GB" b="1" dirty="0"/>
              <a:t>first</a:t>
            </a:r>
            <a:r>
              <a:rPr lang="en-GB" dirty="0"/>
              <a:t> step in responding to pupils who have or may have SEN. Additional intervention and support cannot compensate for a lack of good </a:t>
            </a:r>
            <a:r>
              <a:rPr lang="en-GB" b="1" dirty="0"/>
              <a:t>quality teaching.”</a:t>
            </a:r>
            <a:r>
              <a:rPr lang="en-GB" dirty="0"/>
              <a:t> Special Educational Needs and Disability Code of Practice.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545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944F6-54EB-4F90-AE3F-FAB8D863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What drives the behaviour?	What can I 									control?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3F8E0-6BC2-4CC4-B75A-29167B11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993" y="1099344"/>
            <a:ext cx="4493012" cy="4488366"/>
          </a:xfrm>
        </p:spPr>
        <p:txBody>
          <a:bodyPr/>
          <a:lstStyle/>
          <a:p>
            <a:r>
              <a:rPr lang="en-GB" b="1" dirty="0"/>
              <a:t>What is the child communicating?</a:t>
            </a:r>
          </a:p>
          <a:p>
            <a:r>
              <a:rPr lang="en-GB" b="1" dirty="0"/>
              <a:t>What were the antecedents?</a:t>
            </a:r>
          </a:p>
          <a:p>
            <a:r>
              <a:rPr lang="en-GB" b="1" dirty="0"/>
              <a:t>What will help deescalate?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0B8FC6-8549-485E-AE38-200D6CC50680}"/>
              </a:ext>
            </a:extLst>
          </p:cNvPr>
          <p:cNvSpPr txBox="1"/>
          <p:nvPr/>
        </p:nvSpPr>
        <p:spPr>
          <a:xfrm>
            <a:off x="6504997" y="3077527"/>
            <a:ext cx="52869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Those in pre frontal cortex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Staff for support (change of face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Physical intervention.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Myself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050" name="Picture 2" descr="8 Ways To De-escalate Meltdowns With Your Child">
            <a:extLst>
              <a:ext uri="{FF2B5EF4-FFF2-40B4-BE49-F238E27FC236}">
                <a16:creationId xmlns:a16="http://schemas.microsoft.com/office/drawing/2014/main" id="{9E074B42-2E1C-476C-B32E-6A0F72FA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86" y="3524964"/>
            <a:ext cx="431482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7E4B-C312-4BDB-BEE4-A0D6FD02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3" y="0"/>
            <a:ext cx="1823720" cy="1325563"/>
          </a:xfrm>
        </p:spPr>
        <p:txBody>
          <a:bodyPr/>
          <a:lstStyle/>
          <a:p>
            <a:r>
              <a:rPr lang="en-GB" dirty="0"/>
              <a:t>Video</a:t>
            </a:r>
          </a:p>
        </p:txBody>
      </p:sp>
      <p:pic>
        <p:nvPicPr>
          <p:cNvPr id="3" name="Online Media 2" title="Children See Children Do - 2013">
            <a:hlinkClick r:id="" action="ppaction://media"/>
            <a:extLst>
              <a:ext uri="{FF2B5EF4-FFF2-40B4-BE49-F238E27FC236}">
                <a16:creationId xmlns:a16="http://schemas.microsoft.com/office/drawing/2014/main" id="{B2103F50-C12B-44AD-88E4-637A2496E7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5006" y="1040153"/>
            <a:ext cx="9154795" cy="51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1C61A2-77B6-48B1-9114-9B91039A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 of Behaviour Management.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1F6AB25F-2018-4B7B-AA02-2F0B25B795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645834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BCD205-9C1F-42DF-962E-3A5C6F10510B}"/>
              </a:ext>
            </a:extLst>
          </p:cNvPr>
          <p:cNvCxnSpPr/>
          <p:nvPr/>
        </p:nvCxnSpPr>
        <p:spPr>
          <a:xfrm>
            <a:off x="1428108" y="5424755"/>
            <a:ext cx="10109236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4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6519FA-D080-232F-78C2-77C8721D8D53}"/>
              </a:ext>
            </a:extLst>
          </p:cNvPr>
          <p:cNvSpPr txBox="1"/>
          <p:nvPr/>
        </p:nvSpPr>
        <p:spPr>
          <a:xfrm>
            <a:off x="6457950" y="36195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ASD</a:t>
            </a:r>
          </a:p>
          <a:p>
            <a:r>
              <a:rPr lang="en-GB" dirty="0"/>
              <a:t>Commands as a threat</a:t>
            </a:r>
          </a:p>
        </p:txBody>
      </p:sp>
      <p:pic>
        <p:nvPicPr>
          <p:cNvPr id="1026" name="Picture 2" descr="How do I get water out of my ears? | Hearing Aid UK">
            <a:extLst>
              <a:ext uri="{FF2B5EF4-FFF2-40B4-BE49-F238E27FC236}">
                <a16:creationId xmlns:a16="http://schemas.microsoft.com/office/drawing/2014/main" id="{C5C7A3A0-F643-63FE-9C95-F0875876E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5162899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4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7648-5A0A-4DD6-85AC-96CEB952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 about ourselves? </a:t>
            </a:r>
          </a:p>
        </p:txBody>
      </p:sp>
      <p:pic>
        <p:nvPicPr>
          <p:cNvPr id="5" name="Content Placeholder 4" descr="A white swan swimming in water&#10;&#10;Description automatically generated with low confidence">
            <a:extLst>
              <a:ext uri="{FF2B5EF4-FFF2-40B4-BE49-F238E27FC236}">
                <a16:creationId xmlns:a16="http://schemas.microsoft.com/office/drawing/2014/main" id="{AE8E5767-9CAD-42F9-9BED-DA42FE4E6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91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F27211-652C-41D4-8D2F-92A9235466BD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indianbirds.thedynamicnature.com/2019/01/list-indian-swans-imag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0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B23-63C1-4C0B-AA84-14A9E6A4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1624965"/>
            <a:ext cx="3794760" cy="1325563"/>
          </a:xfrm>
        </p:spPr>
        <p:txBody>
          <a:bodyPr/>
          <a:lstStyle/>
          <a:p>
            <a:r>
              <a:rPr lang="en-GB" dirty="0"/>
              <a:t>Housekeeping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30C6A-6067-47D4-B36C-EDDB3FC857DF}"/>
              </a:ext>
            </a:extLst>
          </p:cNvPr>
          <p:cNvSpPr txBox="1"/>
          <p:nvPr/>
        </p:nvSpPr>
        <p:spPr>
          <a:xfrm>
            <a:off x="5871681" y="2959656"/>
            <a:ext cx="551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hr.</a:t>
            </a:r>
          </a:p>
        </p:txBody>
      </p:sp>
      <p:pic>
        <p:nvPicPr>
          <p:cNvPr id="6" name="Picture 5" descr="A picture containing person, holding, person&#10;&#10;Description automatically generated">
            <a:extLst>
              <a:ext uri="{FF2B5EF4-FFF2-40B4-BE49-F238E27FC236}">
                <a16:creationId xmlns:a16="http://schemas.microsoft.com/office/drawing/2014/main" id="{018F8E5C-547D-4645-8DFB-239F015E0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730" y="3600450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EFB9D3E-C806-47B4-A15C-6DC87453D09B}"/>
              </a:ext>
            </a:extLst>
          </p:cNvPr>
          <p:cNvGrpSpPr/>
          <p:nvPr/>
        </p:nvGrpSpPr>
        <p:grpSpPr>
          <a:xfrm>
            <a:off x="5369038" y="430780"/>
            <a:ext cx="6513603" cy="1343160"/>
            <a:chOff x="0" y="14472"/>
            <a:chExt cx="6513603" cy="13431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2FCB0-4202-40AD-95FE-AED49B74DF53}"/>
                </a:ext>
              </a:extLst>
            </p:cNvPr>
            <p:cNvSpPr/>
            <p:nvPr/>
          </p:nvSpPr>
          <p:spPr>
            <a:xfrm>
              <a:off x="0" y="14472"/>
              <a:ext cx="6513603" cy="13431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0FD5469A-4541-4FD8-8E17-7DEFC0321757}"/>
                </a:ext>
              </a:extLst>
            </p:cNvPr>
            <p:cNvSpPr txBox="1"/>
            <p:nvPr/>
          </p:nvSpPr>
          <p:spPr>
            <a:xfrm>
              <a:off x="65568" y="80040"/>
              <a:ext cx="6382467" cy="1212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l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5600" kern="1200"/>
                <a:t>Firm</a:t>
              </a:r>
              <a:endParaRPr lang="en-US" sz="5600" kern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9500A9-ADFB-4000-BC14-8120F1DAC8B6}"/>
              </a:ext>
            </a:extLst>
          </p:cNvPr>
          <p:cNvGrpSpPr/>
          <p:nvPr/>
        </p:nvGrpSpPr>
        <p:grpSpPr>
          <a:xfrm>
            <a:off x="5369038" y="2005580"/>
            <a:ext cx="6513603" cy="1343160"/>
            <a:chOff x="0" y="1518913"/>
            <a:chExt cx="6513603" cy="134316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F036755-585D-47B4-9540-616E68EEE847}"/>
                </a:ext>
              </a:extLst>
            </p:cNvPr>
            <p:cNvSpPr/>
            <p:nvPr/>
          </p:nvSpPr>
          <p:spPr>
            <a:xfrm>
              <a:off x="0" y="1518913"/>
              <a:ext cx="6513603" cy="13431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99B1195C-D1B7-41CD-9B91-C2D72F9EFF95}"/>
                </a:ext>
              </a:extLst>
            </p:cNvPr>
            <p:cNvSpPr txBox="1"/>
            <p:nvPr/>
          </p:nvSpPr>
          <p:spPr>
            <a:xfrm>
              <a:off x="65568" y="1584481"/>
              <a:ext cx="6382467" cy="1212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l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5600" kern="1200"/>
                <a:t>Fair</a:t>
              </a:r>
              <a:endParaRPr lang="en-US" sz="5600" kern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00A717-687B-46B8-BC58-7B50071D30FF}"/>
              </a:ext>
            </a:extLst>
          </p:cNvPr>
          <p:cNvGrpSpPr/>
          <p:nvPr/>
        </p:nvGrpSpPr>
        <p:grpSpPr>
          <a:xfrm>
            <a:off x="5369038" y="3580380"/>
            <a:ext cx="6513603" cy="1343160"/>
            <a:chOff x="0" y="3023353"/>
            <a:chExt cx="6513603" cy="134316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42BE11D-644A-4478-9550-89E49CB20FF5}"/>
                </a:ext>
              </a:extLst>
            </p:cNvPr>
            <p:cNvSpPr/>
            <p:nvPr/>
          </p:nvSpPr>
          <p:spPr>
            <a:xfrm>
              <a:off x="0" y="3023353"/>
              <a:ext cx="6513603" cy="13431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21B52F87-F8EE-4567-9711-458FE2D9E4F4}"/>
                </a:ext>
              </a:extLst>
            </p:cNvPr>
            <p:cNvSpPr txBox="1"/>
            <p:nvPr/>
          </p:nvSpPr>
          <p:spPr>
            <a:xfrm>
              <a:off x="65568" y="3088921"/>
              <a:ext cx="6382467" cy="1212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l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5600" kern="1200"/>
                <a:t>Flexible</a:t>
              </a:r>
              <a:endParaRPr lang="en-US" sz="5600" kern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75FF18-5B3E-47C0-B14D-D72CDFBBC3BC}"/>
              </a:ext>
            </a:extLst>
          </p:cNvPr>
          <p:cNvGrpSpPr/>
          <p:nvPr/>
        </p:nvGrpSpPr>
        <p:grpSpPr>
          <a:xfrm>
            <a:off x="5369038" y="5155180"/>
            <a:ext cx="6513603" cy="1343160"/>
            <a:chOff x="0" y="4527793"/>
            <a:chExt cx="6513603" cy="13431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BB373BB-1307-46EF-BAB6-67DDF8EA416B}"/>
                </a:ext>
              </a:extLst>
            </p:cNvPr>
            <p:cNvSpPr/>
            <p:nvPr/>
          </p:nvSpPr>
          <p:spPr>
            <a:xfrm>
              <a:off x="0" y="4527793"/>
              <a:ext cx="6513603" cy="13431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9ACFCE32-EB1C-4E0D-A410-5D0FBD71EBE7}"/>
                </a:ext>
              </a:extLst>
            </p:cNvPr>
            <p:cNvSpPr txBox="1"/>
            <p:nvPr/>
          </p:nvSpPr>
          <p:spPr>
            <a:xfrm>
              <a:off x="65568" y="4593361"/>
              <a:ext cx="6382467" cy="1212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l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5600" kern="1200"/>
                <a:t>Forgiveness</a:t>
              </a:r>
              <a:endParaRPr lang="en-US" sz="5600" kern="120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D488CF5-2B52-4622-9E61-48BB9185B925}"/>
              </a:ext>
            </a:extLst>
          </p:cNvPr>
          <p:cNvSpPr/>
          <p:nvPr/>
        </p:nvSpPr>
        <p:spPr>
          <a:xfrm>
            <a:off x="1041284" y="2967335"/>
            <a:ext cx="40159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Four Fs </a:t>
            </a:r>
          </a:p>
        </p:txBody>
      </p:sp>
    </p:spTree>
    <p:extLst>
      <p:ext uri="{BB962C8B-B14F-4D97-AF65-F5344CB8AC3E}">
        <p14:creationId xmlns:p14="http://schemas.microsoft.com/office/powerpoint/2010/main" val="358445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E8297-1710-4928-8C5D-39EEABD44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1" y="2049462"/>
            <a:ext cx="4840288" cy="3811588"/>
          </a:xfrm>
        </p:spPr>
        <p:txBody>
          <a:bodyPr>
            <a:normAutofit fontScale="92500" lnSpcReduction="10000"/>
          </a:bodyPr>
          <a:lstStyle/>
          <a:p>
            <a:r>
              <a:rPr lang="en-GB" sz="2400" b="1" dirty="0">
                <a:latin typeface="Tahoma" pitchFamily="34" charset="0"/>
                <a:cs typeface="Tahoma" pitchFamily="34" charset="0"/>
              </a:rPr>
              <a:t>As a </a:t>
            </a:r>
            <a:r>
              <a:rPr lang="en-GB" sz="2400" b="1" dirty="0" err="1">
                <a:latin typeface="Tahoma" pitchFamily="34" charset="0"/>
                <a:cs typeface="Tahoma" pitchFamily="34" charset="0"/>
              </a:rPr>
              <a:t>a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 member of Ashley Hill Trust within the education workforce, I possess tremendous power to make a child’s life miserable or joyous. I am the decisive element in the classroom, on the playground and in the lunch hall.</a:t>
            </a:r>
            <a:br>
              <a:rPr lang="en-GB" sz="2400" b="1" dirty="0">
                <a:latin typeface="Tahoma" pitchFamily="34" charset="0"/>
                <a:cs typeface="Tahoma" pitchFamily="34" charset="0"/>
              </a:rPr>
            </a:br>
            <a:br>
              <a:rPr lang="en-GB" sz="2400" b="1" dirty="0">
                <a:latin typeface="Tahoma" pitchFamily="34" charset="0"/>
                <a:cs typeface="Tahoma" pitchFamily="34" charset="0"/>
              </a:rPr>
            </a:br>
            <a:r>
              <a:rPr lang="en-GB" sz="2400" b="1" dirty="0">
                <a:latin typeface="Tahoma" pitchFamily="34" charset="0"/>
                <a:cs typeface="Tahoma" pitchFamily="34" charset="0"/>
              </a:rPr>
              <a:t>It is my daily mood and personal approach that creates the climate.</a:t>
            </a:r>
            <a:br>
              <a:rPr lang="en-GB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</a:br>
            <a:endParaRPr lang="en-GB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862CB43-7633-41DB-8D5E-D1999DD51F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30" r="3930"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A341-0C18-413F-9A68-E5D3B333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563" y="365760"/>
            <a:ext cx="3932237" cy="16002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A1FE062-5BCC-43F8-A7F0-96809FDE06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440363" y="365760"/>
            <a:ext cx="6172200" cy="48736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B7DC1B-A8AB-4474-B3CC-847B55F3116B}"/>
              </a:ext>
            </a:extLst>
          </p:cNvPr>
          <p:cNvSpPr txBox="1"/>
          <p:nvPr/>
        </p:nvSpPr>
        <p:spPr>
          <a:xfrm>
            <a:off x="1635760" y="3017837"/>
            <a:ext cx="3007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</a:t>
            </a: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</a:t>
            </a: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Al</a:t>
            </a:r>
          </a:p>
        </p:txBody>
      </p:sp>
    </p:spTree>
    <p:extLst>
      <p:ext uri="{BB962C8B-B14F-4D97-AF65-F5344CB8AC3E}">
        <p14:creationId xmlns:p14="http://schemas.microsoft.com/office/powerpoint/2010/main" val="17022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439" y="1962150"/>
            <a:ext cx="3035966" cy="552450"/>
          </a:xfrm>
        </p:spPr>
        <p:txBody>
          <a:bodyPr/>
          <a:lstStyle/>
          <a:p>
            <a:r>
              <a:rPr lang="en-US" b="1" dirty="0"/>
              <a:t>Aims / Objectives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5665" y="3124641"/>
            <a:ext cx="4040372" cy="26169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potential communication behind behaviour and the brain.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of relationships and language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52700" y="317811"/>
            <a:ext cx="9980682" cy="1406912"/>
          </a:xfrm>
        </p:spPr>
        <p:txBody>
          <a:bodyPr anchor="b">
            <a:normAutofit/>
          </a:bodyPr>
          <a:lstStyle/>
          <a:p>
            <a:r>
              <a:rPr lang="en-US" dirty="0"/>
              <a:t>Why are they dysregulated?</a:t>
            </a:r>
            <a:br>
              <a:rPr lang="en-US" dirty="0"/>
            </a:br>
            <a:r>
              <a:rPr lang="en-US" dirty="0"/>
              <a:t>Why do children behave like this?</a:t>
            </a:r>
          </a:p>
        </p:txBody>
      </p:sp>
      <p:pic>
        <p:nvPicPr>
          <p:cNvPr id="3" name="Graphic 2" descr="Questions with solid fill">
            <a:extLst>
              <a:ext uri="{FF2B5EF4-FFF2-40B4-BE49-F238E27FC236}">
                <a16:creationId xmlns:a16="http://schemas.microsoft.com/office/drawing/2014/main" id="{386E487F-5833-4938-B89B-9B7B619DF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850" y="2464885"/>
            <a:ext cx="4571999" cy="4571999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343653" y="3168341"/>
            <a:ext cx="4914900" cy="3165088"/>
          </a:xfrm>
        </p:spPr>
        <p:txBody>
          <a:bodyPr>
            <a:normAutofit/>
          </a:bodyPr>
          <a:lstStyle/>
          <a:p>
            <a:r>
              <a:rPr lang="en-US" dirty="0"/>
              <a:t>What does that look like?</a:t>
            </a:r>
          </a:p>
          <a:p>
            <a:r>
              <a:rPr lang="en-US" dirty="0"/>
              <a:t>Presentation</a:t>
            </a:r>
          </a:p>
          <a:p>
            <a:r>
              <a:rPr lang="en-US" dirty="0"/>
              <a:t>Triggers</a:t>
            </a:r>
          </a:p>
          <a:p>
            <a:r>
              <a:rPr lang="en-US" dirty="0"/>
              <a:t>Antecedents</a:t>
            </a:r>
          </a:p>
          <a:p>
            <a:r>
              <a:rPr lang="en-US" dirty="0"/>
              <a:t>Narrative</a:t>
            </a:r>
          </a:p>
          <a:p>
            <a:r>
              <a:rPr lang="en-US" dirty="0"/>
              <a:t>SEN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30B0-BBF1-447A-A2BA-01BD271E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behaviour look like?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7C53C91-08D1-4AFA-BFB1-24EF809730A5}"/>
              </a:ext>
            </a:extLst>
          </p:cNvPr>
          <p:cNvSpPr/>
          <p:nvPr/>
        </p:nvSpPr>
        <p:spPr>
          <a:xfrm>
            <a:off x="7410090" y="2408151"/>
            <a:ext cx="2993997" cy="230299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Dysregulated child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1EA319-7D59-4767-937F-C0587B083EE5}"/>
              </a:ext>
            </a:extLst>
          </p:cNvPr>
          <p:cNvCxnSpPr>
            <a:cxnSpLocks/>
          </p:cNvCxnSpPr>
          <p:nvPr/>
        </p:nvCxnSpPr>
        <p:spPr>
          <a:xfrm flipH="1" flipV="1">
            <a:off x="7320148" y="2313898"/>
            <a:ext cx="473818" cy="4635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F2C29B-BFD9-4B8C-AE74-123B96BE9A82}"/>
              </a:ext>
            </a:extLst>
          </p:cNvPr>
          <p:cNvCxnSpPr>
            <a:cxnSpLocks/>
          </p:cNvCxnSpPr>
          <p:nvPr/>
        </p:nvCxnSpPr>
        <p:spPr>
          <a:xfrm flipV="1">
            <a:off x="8829136" y="2234242"/>
            <a:ext cx="0" cy="8323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65F798-3881-4C19-8207-6F42504629BA}"/>
              </a:ext>
            </a:extLst>
          </p:cNvPr>
          <p:cNvCxnSpPr>
            <a:cxnSpLocks/>
          </p:cNvCxnSpPr>
          <p:nvPr/>
        </p:nvCxnSpPr>
        <p:spPr>
          <a:xfrm flipV="1">
            <a:off x="9782355" y="3164290"/>
            <a:ext cx="867060" cy="1023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6E907F-220E-4CD3-A298-49FCA464E901}"/>
              </a:ext>
            </a:extLst>
          </p:cNvPr>
          <p:cNvCxnSpPr/>
          <p:nvPr/>
        </p:nvCxnSpPr>
        <p:spPr>
          <a:xfrm>
            <a:off x="9601200" y="3899140"/>
            <a:ext cx="355839" cy="6469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D68D1C-194A-4971-827B-7581D0741445}"/>
              </a:ext>
            </a:extLst>
          </p:cNvPr>
          <p:cNvCxnSpPr>
            <a:cxnSpLocks/>
          </p:cNvCxnSpPr>
          <p:nvPr/>
        </p:nvCxnSpPr>
        <p:spPr>
          <a:xfrm>
            <a:off x="8829136" y="3899140"/>
            <a:ext cx="0" cy="94890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E7F4B8-5C8E-4600-9861-5E725D944D02}"/>
              </a:ext>
            </a:extLst>
          </p:cNvPr>
          <p:cNvCxnSpPr/>
          <p:nvPr/>
        </p:nvCxnSpPr>
        <p:spPr>
          <a:xfrm flipH="1">
            <a:off x="7530860" y="3899140"/>
            <a:ext cx="526212" cy="44857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5A100CD-B55C-4974-82CF-261DA1E68837}"/>
              </a:ext>
            </a:extLst>
          </p:cNvPr>
          <p:cNvSpPr txBox="1"/>
          <p:nvPr/>
        </p:nvSpPr>
        <p:spPr>
          <a:xfrm>
            <a:off x="7980696" y="1750637"/>
            <a:ext cx="190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Body Language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12D0A-009F-4FB5-8189-04438BD68F9C}"/>
              </a:ext>
            </a:extLst>
          </p:cNvPr>
          <p:cNvSpPr txBox="1"/>
          <p:nvPr/>
        </p:nvSpPr>
        <p:spPr>
          <a:xfrm>
            <a:off x="6149687" y="2081580"/>
            <a:ext cx="190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Throwing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7E1B9-2AC7-40F2-BAD7-AEA0ABBCACE7}"/>
              </a:ext>
            </a:extLst>
          </p:cNvPr>
          <p:cNvSpPr txBox="1"/>
          <p:nvPr/>
        </p:nvSpPr>
        <p:spPr>
          <a:xfrm>
            <a:off x="5901102" y="4380200"/>
            <a:ext cx="232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Shouting/screaming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23C2A2-A39C-47B2-A654-48E6CF4A5CC5}"/>
              </a:ext>
            </a:extLst>
          </p:cNvPr>
          <p:cNvSpPr txBox="1"/>
          <p:nvPr/>
        </p:nvSpPr>
        <p:spPr>
          <a:xfrm>
            <a:off x="10768637" y="2980978"/>
            <a:ext cx="1423363" cy="36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Hitting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201B43-22C0-4562-8C61-48A54067A609}"/>
              </a:ext>
            </a:extLst>
          </p:cNvPr>
          <p:cNvSpPr txBox="1"/>
          <p:nvPr/>
        </p:nvSpPr>
        <p:spPr>
          <a:xfrm>
            <a:off x="9432984" y="4663379"/>
            <a:ext cx="248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Kicking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AB4012-B812-40CC-9738-0AD5DDF5DC50}"/>
              </a:ext>
            </a:extLst>
          </p:cNvPr>
          <p:cNvSpPr txBox="1"/>
          <p:nvPr/>
        </p:nvSpPr>
        <p:spPr>
          <a:xfrm>
            <a:off x="8190579" y="4999324"/>
            <a:ext cx="128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Spitting</a:t>
            </a:r>
          </a:p>
        </p:txBody>
      </p:sp>
      <p:pic>
        <p:nvPicPr>
          <p:cNvPr id="1026" name="Picture 2" descr="Life with Disruptive Mood Dysregulation Disorder (DMDD) | HealthyPlace">
            <a:extLst>
              <a:ext uri="{FF2B5EF4-FFF2-40B4-BE49-F238E27FC236}">
                <a16:creationId xmlns:a16="http://schemas.microsoft.com/office/drawing/2014/main" id="{EBDFAA90-8213-46E1-A612-E96DF757D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5" y="1656580"/>
            <a:ext cx="2333083" cy="131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Help with Emotional Dysregulation in Children - Your Therapy Source">
            <a:extLst>
              <a:ext uri="{FF2B5EF4-FFF2-40B4-BE49-F238E27FC236}">
                <a16:creationId xmlns:a16="http://schemas.microsoft.com/office/drawing/2014/main" id="{1B3670ED-50E8-4E3E-A54E-2056D74F5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08" y="2598397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Emotional Dysregulation in Children?">
            <a:extLst>
              <a:ext uri="{FF2B5EF4-FFF2-40B4-BE49-F238E27FC236}">
                <a16:creationId xmlns:a16="http://schemas.microsoft.com/office/drawing/2014/main" id="{A3796BBF-82D0-411D-BEBC-B635BB15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25" y="3741432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our Child's Self-Regulation is Not Just Self-Control | San Anselmo, CA  Patch">
            <a:extLst>
              <a:ext uri="{FF2B5EF4-FFF2-40B4-BE49-F238E27FC236}">
                <a16:creationId xmlns:a16="http://schemas.microsoft.com/office/drawing/2014/main" id="{73DA6B02-DCB8-478C-A3E3-EC6DAB5DC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71" y="5032711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to Support an Emotionally Dysregulated Child (and Strengthen Their  Emotional Literacy) - A Fine Parent">
            <a:extLst>
              <a:ext uri="{FF2B5EF4-FFF2-40B4-BE49-F238E27FC236}">
                <a16:creationId xmlns:a16="http://schemas.microsoft.com/office/drawing/2014/main" id="{C1F59D94-FBAE-4E06-BE51-3FA436AC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9" y="4517719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FF17-C1A0-BCD0-037A-D6EBEF06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Cambridgeshire County Council's video 'Why I am rude' - a poem about our perception of 'behaviour'.">
            <a:hlinkClick r:id="" action="ppaction://media"/>
            <a:extLst>
              <a:ext uri="{FF2B5EF4-FFF2-40B4-BE49-F238E27FC236}">
                <a16:creationId xmlns:a16="http://schemas.microsoft.com/office/drawing/2014/main" id="{3183F8C1-B8B3-F7CB-4277-BAFE5CBB5DD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6001" y="157542"/>
            <a:ext cx="11212222" cy="63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4A7031-16C0-4F85-8E90-43E8F9E77284}"/>
              </a:ext>
            </a:extLst>
          </p:cNvPr>
          <p:cNvSpPr/>
          <p:nvPr/>
        </p:nvSpPr>
        <p:spPr>
          <a:xfrm>
            <a:off x="7713309" y="839117"/>
            <a:ext cx="416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how, as an individual, we can ensure that a young person has these needs met in a classroom setting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C2FE8051-62E2-40DD-8509-76C7EB83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33" y="2911459"/>
            <a:ext cx="2548444" cy="35552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065B45-DEC5-4143-6FD2-08F1E0689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90" y="302846"/>
            <a:ext cx="6392509" cy="63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31AC-BE2F-401B-8F7D-C82FC4B4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69" y="546100"/>
            <a:ext cx="10515600" cy="1325563"/>
          </a:xfrm>
        </p:spPr>
        <p:txBody>
          <a:bodyPr/>
          <a:lstStyle/>
          <a:p>
            <a:r>
              <a:rPr lang="en-GB" dirty="0"/>
              <a:t>Behaviour is a </a:t>
            </a:r>
            <a:r>
              <a:rPr lang="en-GB" u="sng" dirty="0"/>
              <a:t>form</a:t>
            </a:r>
            <a:r>
              <a:rPr lang="en-GB" dirty="0"/>
              <a:t> of Communication</a:t>
            </a:r>
          </a:p>
        </p:txBody>
      </p: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F363ED83-6347-4EA7-B19E-E084B4443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4823" y="3059173"/>
            <a:ext cx="4097547" cy="3052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3E4D4-013E-4F68-9D15-AA2FEC3C876C}"/>
              </a:ext>
            </a:extLst>
          </p:cNvPr>
          <p:cNvSpPr txBox="1"/>
          <p:nvPr/>
        </p:nvSpPr>
        <p:spPr>
          <a:xfrm>
            <a:off x="8152504" y="61118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sunflowerstorytime.com/2015/04/28/feelings-fac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9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FF6A-7CBF-4823-83C2-F6A2EE40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Brain….</a:t>
            </a:r>
          </a:p>
        </p:txBody>
      </p:sp>
      <p:pic>
        <p:nvPicPr>
          <p:cNvPr id="3" name="Online Media 2" title="The Triune Brain">
            <a:hlinkClick r:id="" action="ppaction://media"/>
            <a:extLst>
              <a:ext uri="{FF2B5EF4-FFF2-40B4-BE49-F238E27FC236}">
                <a16:creationId xmlns:a16="http://schemas.microsoft.com/office/drawing/2014/main" id="{78004B55-29E6-38E3-3A32-531DBBE703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394354"/>
            <a:ext cx="8737600" cy="49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5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597</Words>
  <Application>Microsoft Office PowerPoint</Application>
  <PresentationFormat>Widescreen</PresentationFormat>
  <Paragraphs>103</Paragraphs>
  <Slides>22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Tahoma</vt:lpstr>
      <vt:lpstr>Office Theme</vt:lpstr>
      <vt:lpstr>PowerPoint Presentation</vt:lpstr>
      <vt:lpstr>Housekeeping</vt:lpstr>
      <vt:lpstr>Aims / Objectives</vt:lpstr>
      <vt:lpstr>Why are they dysregulated? Why do children behave like this?</vt:lpstr>
      <vt:lpstr>What does the behaviour look like?</vt:lpstr>
      <vt:lpstr>PowerPoint Presentation</vt:lpstr>
      <vt:lpstr>PowerPoint Presentation</vt:lpstr>
      <vt:lpstr>Behaviour is a form of Communication</vt:lpstr>
      <vt:lpstr>The Brain….</vt:lpstr>
      <vt:lpstr>Anxiety</vt:lpstr>
      <vt:lpstr>PowerPoint Presentation</vt:lpstr>
      <vt:lpstr>We are all Teachers – especially TAs</vt:lpstr>
      <vt:lpstr>PowerPoint Presentation</vt:lpstr>
      <vt:lpstr>SEN Code of Practice 2014</vt:lpstr>
      <vt:lpstr>What drives the behaviour? What can I          control?</vt:lpstr>
      <vt:lpstr>Video</vt:lpstr>
      <vt:lpstr>ABC of Behaviour Management.</vt:lpstr>
      <vt:lpstr>PowerPoint Presentation</vt:lpstr>
      <vt:lpstr>What about ourselves? 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Alasdair Whitelaw (AfC)</dc:creator>
  <cp:lastModifiedBy>Jackie Grose (AfC)</cp:lastModifiedBy>
  <cp:revision>40</cp:revision>
  <cp:lastPrinted>2020-11-10T14:53:14Z</cp:lastPrinted>
  <dcterms:created xsi:type="dcterms:W3CDTF">2020-09-21T06:30:45Z</dcterms:created>
  <dcterms:modified xsi:type="dcterms:W3CDTF">2025-01-29T15:45:45Z</dcterms:modified>
</cp:coreProperties>
</file>