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29.xml"/>
  <Override ContentType="application/vnd.openxmlformats-officedocument.presentationml.slideLayout+xml" PartName="/ppt/slideLayouts/slideLayout29.xml"/>
  <Override ContentType="application/vnd.openxmlformats-officedocument.presentationml.slideLayout+xml" PartName="/ppt/slideLayouts/slideLayout137.xml"/>
  <Override ContentType="application/vnd.openxmlformats-officedocument.presentationml.slideLayout+xml" PartName="/ppt/slideLayouts/slideLayout120.xml"/>
  <Override ContentType="application/vnd.openxmlformats-officedocument.presentationml.slideLayout+xml" PartName="/ppt/slideLayouts/slideLayout9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98.xml"/>
  <Override ContentType="application/vnd.openxmlformats-officedocument.presentationml.slideLayout+xml" PartName="/ppt/slideLayouts/slideLayout110.xml"/>
  <Override ContentType="application/vnd.openxmlformats-officedocument.presentationml.slideLayout+xml" PartName="/ppt/slideLayouts/slideLayout61.xml"/>
  <Override ContentType="application/vnd.openxmlformats-officedocument.presentationml.slideLayout+xml" PartName="/ppt/slideLayouts/slideLayout145.xml"/>
  <Override ContentType="application/vnd.openxmlformats-officedocument.presentationml.slideLayout+xml" PartName="/ppt/slideLayouts/slideLayout12.xml"/>
  <Override ContentType="application/vnd.openxmlformats-officedocument.presentationml.slideLayout+xml" PartName="/ppt/slideLayouts/slideLayout102.xml"/>
  <Override ContentType="application/vnd.openxmlformats-officedocument.presentationml.slideLayout+xml" PartName="/ppt/slideLayouts/slideLayout119.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7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135.xml"/>
  <Override ContentType="application/vnd.openxmlformats-officedocument.presentationml.slideLayout+xml" PartName="/ppt/slideLayouts/slideLayout122.xml"/>
  <Override ContentType="application/vnd.openxmlformats-officedocument.presentationml.slideLayout+xml" PartName="/ppt/slideLayouts/slideLayout49.xml"/>
  <Override ContentType="application/vnd.openxmlformats-officedocument.presentationml.slideLayout+xml" PartName="/ppt/slideLayouts/slideLayout104.xml"/>
  <Override ContentType="application/vnd.openxmlformats-officedocument.presentationml.slideLayout+xml" PartName="/ppt/slideLayouts/slideLayout19.xml"/>
  <Override ContentType="application/vnd.openxmlformats-officedocument.presentationml.slideLayout+xml" PartName="/ppt/slideLayouts/slideLayout147.xml"/>
  <Override ContentType="application/vnd.openxmlformats-officedocument.presentationml.slideLayout+xml" PartName="/ppt/slideLayouts/slideLayout117.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71.xml"/>
  <Override ContentType="application/vnd.openxmlformats-officedocument.presentationml.slideLayout+xml" PartName="/ppt/slideLayouts/slideLayout41.xml"/>
  <Override ContentType="application/vnd.openxmlformats-officedocument.presentationml.slideLayout+xml" PartName="/ppt/slideLayouts/slideLayout84.xml"/>
  <Override ContentType="application/vnd.openxmlformats-officedocument.presentationml.slideLayout+xml" PartName="/ppt/slideLayouts/slideLayout24.xml"/>
  <Override ContentType="application/vnd.openxmlformats-officedocument.presentationml.slideLayout+xml" PartName="/ppt/slideLayouts/slideLayout67.xml"/>
  <Override ContentType="application/vnd.openxmlformats-officedocument.presentationml.slideLayout+xml" PartName="/ppt/slideLayouts/slideLayout92.xml"/>
  <Override ContentType="application/vnd.openxmlformats-officedocument.presentationml.slideLayout+xml" PartName="/ppt/slideLayouts/slideLayout116.xml"/>
  <Override ContentType="application/vnd.openxmlformats-officedocument.presentationml.slideLayout+xml" PartName="/ppt/slideLayouts/slideLayout83.xml"/>
  <Override ContentType="application/vnd.openxmlformats-officedocument.presentationml.slideLayout+xml" PartName="/ppt/slideLayouts/slideLayout40.xml"/>
  <Override ContentType="application/vnd.openxmlformats-officedocument.presentationml.slideLayout+xml" PartName="/ppt/slideLayouts/slideLayout133.xml"/>
  <Override ContentType="application/vnd.openxmlformats-officedocument.presentationml.slideLayout+xml" PartName="/ppt/slideLayouts/slideLayout17.xml"/>
  <Override ContentType="application/vnd.openxmlformats-officedocument.presentationml.slideLayout+xml" PartName="/ppt/slideLayouts/slideLayout140.xml"/>
  <Override ContentType="application/vnd.openxmlformats-officedocument.presentationml.slideLayout+xml" PartName="/ppt/slideLayouts/slideLayout34.xml"/>
  <Override ContentType="application/vnd.openxmlformats-officedocument.presentationml.slideLayout+xml" PartName="/ppt/slideLayouts/slideLayout90.xml"/>
  <Override ContentType="application/vnd.openxmlformats-officedocument.presentationml.slideLayout+xml" PartName="/ppt/slideLayouts/slideLayout6.xml"/>
  <Override ContentType="application/vnd.openxmlformats-officedocument.presentationml.slideLayout+xml" PartName="/ppt/slideLayouts/slideLayout106.xml"/>
  <Override ContentType="application/vnd.openxmlformats-officedocument.presentationml.slideLayout+xml" PartName="/ppt/slideLayouts/slideLayout77.xml"/>
  <Override ContentType="application/vnd.openxmlformats-officedocument.presentationml.slideLayout+xml" PartName="/ppt/slideLayouts/slideLayout30.xml"/>
  <Override ContentType="application/vnd.openxmlformats-officedocument.presentationml.slideLayout+xml" PartName="/ppt/slideLayouts/slideLayout73.xml"/>
  <Override ContentType="application/vnd.openxmlformats-officedocument.presentationml.slideLayout+xml" PartName="/ppt/slideLayouts/slideLayout123.xml"/>
  <Override ContentType="application/vnd.openxmlformats-officedocument.presentationml.slideLayout+xml" PartName="/ppt/slideLayouts/slideLayout86.xml"/>
  <Override ContentType="application/vnd.openxmlformats-officedocument.presentationml.slideLayout+xml" PartName="/ppt/slideLayouts/slideLayout56.xml"/>
  <Override ContentType="application/vnd.openxmlformats-officedocument.presentationml.slideLayout+xml" PartName="/ppt/slideLayouts/slideLayout81.xml"/>
  <Override ContentType="application/vnd.openxmlformats-officedocument.presentationml.slideLayout+xml" PartName="/ppt/slideLayouts/slideLayout127.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69.xml"/>
  <Override ContentType="application/vnd.openxmlformats-officedocument.presentationml.slideLayout+xml" PartName="/ppt/slideLayouts/slideLayout94.xml"/>
  <Override ContentType="application/vnd.openxmlformats-officedocument.presentationml.slideLayout+xml" PartName="/ppt/slideLayouts/slideLayout114.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144.xml"/>
  <Override ContentType="application/vnd.openxmlformats-officedocument.presentationml.slideLayout+xml" PartName="/ppt/slideLayouts/slideLayout131.xml"/>
  <Override ContentType="application/vnd.openxmlformats-officedocument.presentationml.slideLayout+xml" PartName="/ppt/slideLayouts/slideLayout28.xml"/>
  <Override ContentType="application/vnd.openxmlformats-officedocument.presentationml.slideLayout+xml" PartName="/ppt/slideLayouts/slideLayout142.xml"/>
  <Override ContentType="application/vnd.openxmlformats-officedocument.presentationml.slideLayout+xml" PartName="/ppt/slideLayouts/slideLayout58.xml"/>
  <Override ContentType="application/vnd.openxmlformats-officedocument.presentationml.slideLayout+xml" PartName="/ppt/slideLayouts/slideLayout125.xml"/>
  <Override ContentType="application/vnd.openxmlformats-officedocument.presentationml.slideLayout+xml" PartName="/ppt/slideLayouts/slideLayout15.xml"/>
  <Override ContentType="application/vnd.openxmlformats-officedocument.presentationml.slideLayout+xml" PartName="/ppt/slideLayouts/slideLayout88.xml"/>
  <Override ContentType="application/vnd.openxmlformats-officedocument.presentationml.slideLayout+xml" PartName="/ppt/slideLayouts/slideLayout112.xml"/>
  <Override ContentType="application/vnd.openxmlformats-officedocument.presentationml.slideLayout+xml" PartName="/ppt/slideLayouts/slideLayout8.xml"/>
  <Override ContentType="application/vnd.openxmlformats-officedocument.presentationml.slideLayout+xml" PartName="/ppt/slideLayouts/slideLayout75.xml"/>
  <Override ContentType="application/vnd.openxmlformats-officedocument.presentationml.slideLayout+xml" PartName="/ppt/slideLayouts/slideLayout108.xml"/>
  <Override ContentType="application/vnd.openxmlformats-officedocument.presentationml.slideLayout+xml" PartName="/ppt/slideLayouts/slideLayout45.xml"/>
  <Override ContentType="application/vnd.openxmlformats-officedocument.presentationml.slideLayout+xml" PartName="/ppt/slideLayouts/slideLayout138.xml"/>
  <Override ContentType="application/vnd.openxmlformats-officedocument.presentationml.slideLayout+xml" PartName="/ppt/slideLayouts/slideLayout32.xml"/>
  <Override ContentType="application/vnd.openxmlformats-officedocument.presentationml.slideLayout+xml" PartName="/ppt/slideLayouts/slideLayout97.xml"/>
  <Override ContentType="application/vnd.openxmlformats-officedocument.presentationml.slideLayout+xml" PartName="/ppt/slideLayouts/slideLayout111.xml"/>
  <Override ContentType="application/vnd.openxmlformats-officedocument.presentationml.slideLayout+xml" PartName="/ppt/slideLayouts/slideLayout62.xml"/>
  <Override ContentType="application/vnd.openxmlformats-officedocument.presentationml.slideLayout+xml" PartName="/ppt/slideLayouts/slideLayout146.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103.xml"/>
  <Override ContentType="application/vnd.openxmlformats-officedocument.presentationml.slideLayout+xml" PartName="/ppt/slideLayouts/slideLayout46.xml"/>
  <Override ContentType="application/vnd.openxmlformats-officedocument.presentationml.slideLayout+xml" PartName="/ppt/slideLayouts/slideLayout89.xml"/>
  <Override ContentType="application/vnd.openxmlformats-officedocument.presentationml.slideLayout+xml" PartName="/ppt/slideLayouts/slideLayout70.xml"/>
  <Override ContentType="application/vnd.openxmlformats-officedocument.presentationml.slideLayout+xml" PartName="/ppt/slideLayouts/slideLayout128.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52.xml"/>
  <Override ContentType="application/vnd.openxmlformats-officedocument.presentationml.slideLayout+xml" PartName="/ppt/slideLayouts/slideLayout95.xml"/>
  <Override ContentType="application/vnd.openxmlformats-officedocument.presentationml.slideLayout+xml" PartName="/ppt/slideLayouts/slideLayout101.xml"/>
  <Override ContentType="application/vnd.openxmlformats-officedocument.presentationml.slideLayout+xml" PartName="/ppt/slideLayouts/slideLayout64.xml"/>
  <Override ContentType="application/vnd.openxmlformats-officedocument.presentationml.slideLayout+xml" PartName="/ppt/slideLayouts/slideLayout99.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136.xml"/>
  <Override ContentType="application/vnd.openxmlformats-officedocument.presentationml.slideLayout+xml" PartName="/ppt/slideLayouts/slideLayout18.xml"/>
  <Override ContentType="application/vnd.openxmlformats-officedocument.presentationml.slideLayout+xml" PartName="/ppt/slideLayouts/slideLayout105.xml"/>
  <Override ContentType="application/vnd.openxmlformats-officedocument.presentationml.slideLayout+xml" PartName="/ppt/slideLayouts/slideLayout118.xml"/>
  <Override ContentType="application/vnd.openxmlformats-officedocument.presentationml.slideLayout+xml" PartName="/ppt/slideLayouts/slideLayout48.xml"/>
  <Override ContentType="application/vnd.openxmlformats-officedocument.presentationml.slideLayout+xml" PartName="/ppt/slideLayouts/slideLayout85.xml"/>
  <Override ContentType="application/vnd.openxmlformats-officedocument.presentationml.slideLayout+xml" PartName="/ppt/slideLayouts/slideLayout72.xml"/>
  <Override ContentType="application/vnd.openxmlformats-officedocument.presentationml.slideLayout+xml" PartName="/ppt/slideLayouts/slideLayout79.xml"/>
  <Override ContentType="application/vnd.openxmlformats-officedocument.presentationml.slideLayout+xml" PartName="/ppt/slideLayouts/slideLayout134.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23.xml"/>
  <Override ContentType="application/vnd.openxmlformats-officedocument.presentationml.slideLayout+xml" PartName="/ppt/slideLayouts/slideLayout121.xml"/>
  <Override ContentType="application/vnd.openxmlformats-officedocument.presentationml.slideLayout+xml" PartName="/ppt/slideLayouts/slideLayout14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76.xml"/>
  <Override ContentType="application/vnd.openxmlformats-officedocument.presentationml.slideLayout+xml" PartName="/ppt/slideLayouts/slideLayout107.xml"/>
  <Override ContentType="application/vnd.openxmlformats-officedocument.presentationml.slideLayout+xml" PartName="/ppt/slideLayouts/slideLayout59.xml"/>
  <Override ContentType="application/vnd.openxmlformats-officedocument.presentationml.slideLayout+xml" PartName="/ppt/slideLayouts/slideLayout124.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74.xml"/>
  <Override ContentType="application/vnd.openxmlformats-officedocument.presentationml.slideLayout+xml" PartName="/ppt/slideLayouts/slideLayout109.xml"/>
  <Override ContentType="application/vnd.openxmlformats-officedocument.presentationml.slideLayout+xml" PartName="/ppt/slideLayouts/slideLayout42.xml"/>
  <Override ContentType="application/vnd.openxmlformats-officedocument.presentationml.slideLayout+xml" PartName="/ppt/slideLayouts/slideLayout91.xml"/>
  <Override ContentType="application/vnd.openxmlformats-officedocument.presentationml.slideLayout+xml" PartName="/ppt/slideLayouts/slideLayout68.xml"/>
  <Override ContentType="application/vnd.openxmlformats-officedocument.presentationml.slideLayout+xml" PartName="/ppt/slideLayouts/slideLayout115.xml"/>
  <Override ContentType="application/vnd.openxmlformats-officedocument.presentationml.slideLayout+xml" PartName="/ppt/slideLayouts/slideLayout82.xml"/>
  <Override ContentType="application/vnd.openxmlformats-officedocument.presentationml.slideLayout+xml" PartName="/ppt/slideLayouts/slideLayout132.xml"/>
  <Override ContentType="application/vnd.openxmlformats-officedocument.presentationml.slideLayout+xml" PartName="/ppt/slideLayouts/slideLayout100.xml"/>
  <Override ContentType="application/vnd.openxmlformats-officedocument.presentationml.slideLayout+xml" PartName="/ppt/slideLayouts/slideLayout130.xml"/>
  <Override ContentType="application/vnd.openxmlformats-officedocument.presentationml.slideLayout+xml" PartName="/ppt/slideLayouts/slideLayout143.xml"/>
  <Override ContentType="application/vnd.openxmlformats-officedocument.presentationml.slideLayout+xml" PartName="/ppt/slideLayouts/slideLayout113.xml"/>
  <Override ContentType="application/vnd.openxmlformats-officedocument.presentationml.slideLayout+xml" PartName="/ppt/slideLayouts/slideLayout57.xml"/>
  <Override ContentType="application/vnd.openxmlformats-officedocument.presentationml.slideLayout+xml" PartName="/ppt/slideLayouts/slideLayout126.xml"/>
  <Override ContentType="application/vnd.openxmlformats-officedocument.presentationml.slideLayout+xml" PartName="/ppt/slideLayouts/slideLayout8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80.xml"/>
  <Override ContentType="application/vnd.openxmlformats-officedocument.presentationml.slideLayout+xml" PartName="/ppt/slideLayouts/slideLayout44.xml"/>
  <Override ContentType="application/vnd.openxmlformats-officedocument.presentationml.slideLayout+xml" PartName="/ppt/slideLayouts/slideLayout139.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93.xml"/>
  <Override ContentType="application/vnd.openxmlformats-officedocument.presentationml.slideLayout+xml" PartName="/ppt/slideLayouts/slideLayout27.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9.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Override ContentType="application/vnd.openxmlformats-officedocument.theme+xml" PartName="/ppt/theme/theme10.xml"/>
  <Override ContentType="application/vnd.openxmlformats-officedocument.theme+xml" PartName="/ppt/theme/theme9.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0" r:id="rId6"/>
    <p:sldMasterId id="2147483653" r:id="rId7"/>
    <p:sldMasterId id="2147483668" r:id="rId8"/>
    <p:sldMasterId id="2147483687" r:id="rId9"/>
    <p:sldMasterId id="2147483700" r:id="rId10"/>
    <p:sldMasterId id="2147483720" r:id="rId11"/>
    <p:sldMasterId id="2147483743" r:id="rId12"/>
    <p:sldMasterId id="2147483773" r:id="rId13"/>
  </p:sldMasterIdLst>
  <p:notesMasterIdLst>
    <p:notesMasterId r:id="rId14"/>
  </p:notesMasterIdLst>
  <p:sldIdLst>
    <p:sldId id="256" r:id="rId15"/>
    <p:sldId id="257" r:id="rId16"/>
    <p:sldId id="258" r:id="rId17"/>
    <p:sldId id="259" r:id="rId18"/>
    <p:sldId id="260" r:id="rId19"/>
    <p:sldId id="261" r:id="rId20"/>
    <p:sldId id="262" r:id="rId21"/>
    <p:sldId id="263" r:id="rId22"/>
    <p:sldId id="264" r:id="rId23"/>
    <p:sldId id="265" r:id="rId24"/>
    <p:sldId id="266" r:id="rId25"/>
    <p:sldId id="267" r:id="rId26"/>
    <p:sldId id="268" r:id="rId27"/>
    <p:sldId id="269" r:id="rId28"/>
    <p:sldId id="270" r:id="rId29"/>
    <p:sldId id="271" r:id="rId30"/>
    <p:sldId id="272" r:id="rId31"/>
    <p:sldId id="273" r:id="rId32"/>
    <p:sldId id="274" r:id="rId33"/>
    <p:sldId id="275" r:id="rId34"/>
    <p:sldId id="276" r:id="rId35"/>
    <p:sldId id="277" r:id="rId36"/>
    <p:sldId id="278" r:id="rId37"/>
    <p:sldId id="279" r:id="rId38"/>
    <p:sldId id="280" r:id="rId39"/>
    <p:sldId id="281" r:id="rId40"/>
    <p:sldId id="282" r:id="rId41"/>
    <p:sldId id="283" r:id="rId42"/>
    <p:sldId id="284" r:id="rId43"/>
    <p:sldId id="285" r:id="rId44"/>
    <p:sldId id="286" r:id="rId45"/>
    <p:sldId id="287" r:id="rId46"/>
    <p:sldId id="288" r:id="rId47"/>
    <p:sldId id="289" r:id="rId48"/>
    <p:sldId id="290" r:id="rId49"/>
    <p:sldId id="291" r:id="rId50"/>
    <p:sldId id="292" r:id="rId51"/>
    <p:sldId id="293" r:id="rId52"/>
    <p:sldId id="294" r:id="rId53"/>
    <p:sldId id="295" r:id="rId54"/>
    <p:sldId id="296" r:id="rId55"/>
    <p:sldId id="297" r:id="rId56"/>
    <p:sldId id="298" r:id="rId57"/>
    <p:sldId id="299" r:id="rId58"/>
    <p:sldId id="300" r:id="rId59"/>
    <p:sldId id="301" r:id="rId60"/>
    <p:sldId id="302" r:id="rId61"/>
    <p:sldId id="303" r:id="rId62"/>
    <p:sldId id="304" r:id="rId63"/>
    <p:sldId id="305" r:id="rId64"/>
    <p:sldId id="306" r:id="rId65"/>
    <p:sldId id="307" r:id="rId66"/>
    <p:sldId id="308" r:id="rId67"/>
    <p:sldId id="309" r:id="rId68"/>
    <p:sldId id="310" r:id="rId69"/>
  </p:sldIdLst>
  <p:sldSz cy="6858000" cx="9144000"/>
  <p:notesSz cx="6669075" cy="9872650"/>
  <p:embeddedFontLst>
    <p:embeddedFont>
      <p:font typeface="Figtree"/>
      <p:regular r:id="rId70"/>
      <p:bold r:id="rId71"/>
      <p:italic r:id="rId72"/>
      <p:boldItalic r:id="rId73"/>
    </p:embeddedFont>
    <p:embeddedFont>
      <p:font typeface="Fraunces"/>
      <p:regular r:id="rId74"/>
      <p:bold r:id="rId75"/>
      <p:italic r:id="rId76"/>
      <p:boldItalic r:id="rId77"/>
    </p:embeddedFont>
    <p:embeddedFont>
      <p:font typeface="Sarabun"/>
      <p:regular r:id="rId78"/>
      <p:bold r:id="rId79"/>
      <p:italic r:id="rId80"/>
      <p:boldItalic r:id="rId81"/>
    </p:embeddedFont>
    <p:embeddedFont>
      <p:font typeface="Roboto"/>
      <p:regular r:id="rId82"/>
      <p:bold r:id="rId83"/>
      <p:italic r:id="rId84"/>
      <p:boldItalic r:id="rId85"/>
    </p:embeddedFont>
    <p:embeddedFont>
      <p:font typeface="Fraunces Medium"/>
      <p:regular r:id="rId86"/>
      <p:bold r:id="rId87"/>
      <p:italic r:id="rId88"/>
      <p:boldItalic r:id="rId89"/>
    </p:embeddedFont>
    <p:embeddedFont>
      <p:font typeface="Atkinson Hyperlegible"/>
      <p:regular r:id="rId90"/>
      <p:bold r:id="rId91"/>
      <p:italic r:id="rId92"/>
      <p:boldItalic r:id="rId93"/>
    </p:embeddedFont>
    <p:embeddedFont>
      <p:font typeface="Manrope"/>
      <p:regular r:id="rId94"/>
      <p:bold r:id="rId95"/>
    </p:embeddedFont>
    <p:embeddedFont>
      <p:font typeface="Tahoma"/>
      <p:regular r:id="rId96"/>
      <p:bold r:id="rId97"/>
    </p:embeddedFont>
    <p:embeddedFont>
      <p:font typeface="Fraunces ExtraBold"/>
      <p:bold r:id="rId98"/>
      <p:boldItalic r:id="rId99"/>
    </p:embeddedFont>
    <p:embeddedFont>
      <p:font typeface="Montserrat Light"/>
      <p:regular r:id="rId100"/>
      <p:bold r:id="rId101"/>
      <p:italic r:id="rId102"/>
      <p:boldItalic r:id="rId10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104" roundtripDataSignature="AMtx7miBj3lK0ahk5sl5O1GfXR3ybjZgT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F916E4B7-00D2-4FCB-B9EB-651CA74BFEA9}">
  <a:tblStyle styleId="{F916E4B7-00D2-4FCB-B9EB-651CA74BFEA9}"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 styleId="{3846908B-A03C-46C3-99E8-C5B3288DA54B}" styleName="Table_1">
    <a:wholeTbl>
      <a:tcTxStyle b="off" i="off">
        <a:font>
          <a:latin typeface="VAG Rounded Std"/>
          <a:ea typeface="VAG Rounded Std"/>
          <a:cs typeface="VAG Rounded Std"/>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BE9F0"/>
          </a:solidFill>
        </a:fill>
      </a:tcStyle>
    </a:wholeTbl>
    <a:band1H>
      <a:tcTxStyle/>
      <a:tcStyle>
        <a:fill>
          <a:solidFill>
            <a:srgbClr val="D5D0E0"/>
          </a:solidFill>
        </a:fill>
      </a:tcStyle>
    </a:band1H>
    <a:band2H>
      <a:tcTxStyle/>
    </a:band2H>
    <a:band1V>
      <a:tcTxStyle/>
      <a:tcStyle>
        <a:fill>
          <a:solidFill>
            <a:srgbClr val="D5D0E0"/>
          </a:solidFill>
        </a:fill>
      </a:tcStyle>
    </a:band1V>
    <a:band2V>
      <a:tcTxStyle/>
    </a:band2V>
    <a:lastCol>
      <a:tcTxStyle b="on" i="off">
        <a:font>
          <a:latin typeface="VAG Rounded Std"/>
          <a:ea typeface="VAG Rounded Std"/>
          <a:cs typeface="VAG Rounded Std"/>
        </a:font>
        <a:schemeClr val="lt1"/>
      </a:tcTxStyle>
      <a:tcStyle>
        <a:fill>
          <a:solidFill>
            <a:schemeClr val="accent1"/>
          </a:solidFill>
        </a:fill>
      </a:tcStyle>
    </a:lastCol>
    <a:firstCol>
      <a:tcTxStyle b="on" i="off">
        <a:font>
          <a:latin typeface="VAG Rounded Std"/>
          <a:ea typeface="VAG Rounded Std"/>
          <a:cs typeface="VAG Rounded Std"/>
        </a:font>
        <a:schemeClr val="lt1"/>
      </a:tcTxStyle>
      <a:tcStyle>
        <a:fill>
          <a:solidFill>
            <a:schemeClr val="accent1"/>
          </a:solidFill>
        </a:fill>
      </a:tcStyle>
    </a:firstCol>
    <a:lastRow>
      <a:tcTxStyle b="on" i="off">
        <a:font>
          <a:latin typeface="VAG Rounded Std"/>
          <a:ea typeface="VAG Rounded Std"/>
          <a:cs typeface="VAG Rounded Std"/>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VAG Rounded Std"/>
          <a:ea typeface="VAG Rounded Std"/>
          <a:cs typeface="VAG Rounded Std"/>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26.xml"/><Relationship Id="rId42" Type="http://schemas.openxmlformats.org/officeDocument/2006/relationships/slide" Target="slides/slide28.xml"/><Relationship Id="rId41" Type="http://schemas.openxmlformats.org/officeDocument/2006/relationships/slide" Target="slides/slide27.xml"/><Relationship Id="rId44" Type="http://schemas.openxmlformats.org/officeDocument/2006/relationships/slide" Target="slides/slide30.xml"/><Relationship Id="rId43" Type="http://schemas.openxmlformats.org/officeDocument/2006/relationships/slide" Target="slides/slide29.xml"/><Relationship Id="rId46" Type="http://schemas.openxmlformats.org/officeDocument/2006/relationships/slide" Target="slides/slide32.xml"/><Relationship Id="rId45" Type="http://schemas.openxmlformats.org/officeDocument/2006/relationships/slide" Target="slides/slide31.xml"/><Relationship Id="rId104" Type="http://customschemas.google.com/relationships/presentationmetadata" Target="metadata"/><Relationship Id="rId48" Type="http://schemas.openxmlformats.org/officeDocument/2006/relationships/slide" Target="slides/slide34.xml"/><Relationship Id="rId47" Type="http://schemas.openxmlformats.org/officeDocument/2006/relationships/slide" Target="slides/slide33.xml"/><Relationship Id="rId49" Type="http://schemas.openxmlformats.org/officeDocument/2006/relationships/slide" Target="slides/slide35.xml"/><Relationship Id="rId103" Type="http://schemas.openxmlformats.org/officeDocument/2006/relationships/font" Target="fonts/MontserratLight-boldItalic.fntdata"/><Relationship Id="rId102" Type="http://schemas.openxmlformats.org/officeDocument/2006/relationships/font" Target="fonts/MontserratLight-italic.fntdata"/><Relationship Id="rId101" Type="http://schemas.openxmlformats.org/officeDocument/2006/relationships/font" Target="fonts/MontserratLight-bold.fntdata"/><Relationship Id="rId100" Type="http://schemas.openxmlformats.org/officeDocument/2006/relationships/font" Target="fonts/MontserratLight-regular.fntdata"/><Relationship Id="rId31" Type="http://schemas.openxmlformats.org/officeDocument/2006/relationships/slide" Target="slides/slide17.xml"/><Relationship Id="rId30" Type="http://schemas.openxmlformats.org/officeDocument/2006/relationships/slide" Target="slides/slide16.xml"/><Relationship Id="rId33" Type="http://schemas.openxmlformats.org/officeDocument/2006/relationships/slide" Target="slides/slide19.xml"/><Relationship Id="rId32" Type="http://schemas.openxmlformats.org/officeDocument/2006/relationships/slide" Target="slides/slide18.xml"/><Relationship Id="rId35" Type="http://schemas.openxmlformats.org/officeDocument/2006/relationships/slide" Target="slides/slide21.xml"/><Relationship Id="rId34" Type="http://schemas.openxmlformats.org/officeDocument/2006/relationships/slide" Target="slides/slide20.xml"/><Relationship Id="rId37" Type="http://schemas.openxmlformats.org/officeDocument/2006/relationships/slide" Target="slides/slide23.xml"/><Relationship Id="rId36" Type="http://schemas.openxmlformats.org/officeDocument/2006/relationships/slide" Target="slides/slide22.xml"/><Relationship Id="rId39" Type="http://schemas.openxmlformats.org/officeDocument/2006/relationships/slide" Target="slides/slide25.xml"/><Relationship Id="rId38" Type="http://schemas.openxmlformats.org/officeDocument/2006/relationships/slide" Target="slides/slide24.xml"/><Relationship Id="rId20" Type="http://schemas.openxmlformats.org/officeDocument/2006/relationships/slide" Target="slides/slide6.xml"/><Relationship Id="rId22" Type="http://schemas.openxmlformats.org/officeDocument/2006/relationships/slide" Target="slides/slide8.xml"/><Relationship Id="rId21" Type="http://schemas.openxmlformats.org/officeDocument/2006/relationships/slide" Target="slides/slide7.xml"/><Relationship Id="rId24" Type="http://schemas.openxmlformats.org/officeDocument/2006/relationships/slide" Target="slides/slide10.xml"/><Relationship Id="rId23" Type="http://schemas.openxmlformats.org/officeDocument/2006/relationships/slide" Target="slides/slide9.xml"/><Relationship Id="rId26" Type="http://schemas.openxmlformats.org/officeDocument/2006/relationships/slide" Target="slides/slide12.xml"/><Relationship Id="rId25" Type="http://schemas.openxmlformats.org/officeDocument/2006/relationships/slide" Target="slides/slide11.xml"/><Relationship Id="rId28" Type="http://schemas.openxmlformats.org/officeDocument/2006/relationships/slide" Target="slides/slide14.xml"/><Relationship Id="rId27" Type="http://schemas.openxmlformats.org/officeDocument/2006/relationships/slide" Target="slides/slide13.xml"/><Relationship Id="rId29" Type="http://schemas.openxmlformats.org/officeDocument/2006/relationships/slide" Target="slides/slide15.xml"/><Relationship Id="rId95" Type="http://schemas.openxmlformats.org/officeDocument/2006/relationships/font" Target="fonts/Manrope-bold.fntdata"/><Relationship Id="rId94" Type="http://schemas.openxmlformats.org/officeDocument/2006/relationships/font" Target="fonts/Manrope-regular.fntdata"/><Relationship Id="rId97" Type="http://schemas.openxmlformats.org/officeDocument/2006/relationships/font" Target="fonts/Tahoma-bold.fntdata"/><Relationship Id="rId96" Type="http://schemas.openxmlformats.org/officeDocument/2006/relationships/font" Target="fonts/Tahoma-regular.fntdata"/><Relationship Id="rId11" Type="http://schemas.openxmlformats.org/officeDocument/2006/relationships/slideMaster" Target="slideMasters/slideMaster7.xml"/><Relationship Id="rId99" Type="http://schemas.openxmlformats.org/officeDocument/2006/relationships/font" Target="fonts/FrauncesExtraBold-boldItalic.fntdata"/><Relationship Id="rId10" Type="http://schemas.openxmlformats.org/officeDocument/2006/relationships/slideMaster" Target="slideMasters/slideMaster6.xml"/><Relationship Id="rId98" Type="http://schemas.openxmlformats.org/officeDocument/2006/relationships/font" Target="fonts/FrauncesExtraBold-bold.fntdata"/><Relationship Id="rId13" Type="http://schemas.openxmlformats.org/officeDocument/2006/relationships/slideMaster" Target="slideMasters/slideMaster9.xml"/><Relationship Id="rId12" Type="http://schemas.openxmlformats.org/officeDocument/2006/relationships/slideMaster" Target="slideMasters/slideMaster8.xml"/><Relationship Id="rId91" Type="http://schemas.openxmlformats.org/officeDocument/2006/relationships/font" Target="fonts/AtkinsonHyperlegible-bold.fntdata"/><Relationship Id="rId90" Type="http://schemas.openxmlformats.org/officeDocument/2006/relationships/font" Target="fonts/AtkinsonHyperlegible-regular.fntdata"/><Relationship Id="rId93" Type="http://schemas.openxmlformats.org/officeDocument/2006/relationships/font" Target="fonts/AtkinsonHyperlegible-boldItalic.fntdata"/><Relationship Id="rId92" Type="http://schemas.openxmlformats.org/officeDocument/2006/relationships/font" Target="fonts/AtkinsonHyperlegible-italic.fntdata"/><Relationship Id="rId15" Type="http://schemas.openxmlformats.org/officeDocument/2006/relationships/slide" Target="slides/slide1.xml"/><Relationship Id="rId14" Type="http://schemas.openxmlformats.org/officeDocument/2006/relationships/notesMaster" Target="notesMasters/notesMaster1.xml"/><Relationship Id="rId17" Type="http://schemas.openxmlformats.org/officeDocument/2006/relationships/slide" Target="slides/slide3.xml"/><Relationship Id="rId16" Type="http://schemas.openxmlformats.org/officeDocument/2006/relationships/slide" Target="slides/slide2.xml"/><Relationship Id="rId19" Type="http://schemas.openxmlformats.org/officeDocument/2006/relationships/slide" Target="slides/slide5.xml"/><Relationship Id="rId18" Type="http://schemas.openxmlformats.org/officeDocument/2006/relationships/slide" Target="slides/slide4.xml"/><Relationship Id="rId84" Type="http://schemas.openxmlformats.org/officeDocument/2006/relationships/font" Target="fonts/Roboto-italic.fntdata"/><Relationship Id="rId83" Type="http://schemas.openxmlformats.org/officeDocument/2006/relationships/font" Target="fonts/Roboto-bold.fntdata"/><Relationship Id="rId86" Type="http://schemas.openxmlformats.org/officeDocument/2006/relationships/font" Target="fonts/FrauncesMedium-regular.fntdata"/><Relationship Id="rId85" Type="http://schemas.openxmlformats.org/officeDocument/2006/relationships/font" Target="fonts/Roboto-boldItalic.fntdata"/><Relationship Id="rId88" Type="http://schemas.openxmlformats.org/officeDocument/2006/relationships/font" Target="fonts/FrauncesMedium-italic.fntdata"/><Relationship Id="rId87" Type="http://schemas.openxmlformats.org/officeDocument/2006/relationships/font" Target="fonts/FrauncesMedium-bold.fntdata"/><Relationship Id="rId89" Type="http://schemas.openxmlformats.org/officeDocument/2006/relationships/font" Target="fonts/FrauncesMedium-boldItalic.fntdata"/><Relationship Id="rId80" Type="http://schemas.openxmlformats.org/officeDocument/2006/relationships/font" Target="fonts/Sarabun-italic.fntdata"/><Relationship Id="rId82" Type="http://schemas.openxmlformats.org/officeDocument/2006/relationships/font" Target="fonts/Roboto-regular.fntdata"/><Relationship Id="rId81" Type="http://schemas.openxmlformats.org/officeDocument/2006/relationships/font" Target="fonts/Sarabun-boldItalic.fntdata"/><Relationship Id="rId1" Type="http://schemas.openxmlformats.org/officeDocument/2006/relationships/theme" Target="theme/theme4.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Master" Target="slideMasters/slideMaster5.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slideMaster" Target="slideMasters/slideMaster4.xml"/><Relationship Id="rId73" Type="http://schemas.openxmlformats.org/officeDocument/2006/relationships/font" Target="fonts/Figtree-boldItalic.fntdata"/><Relationship Id="rId72" Type="http://schemas.openxmlformats.org/officeDocument/2006/relationships/font" Target="fonts/Figtree-italic.fntdata"/><Relationship Id="rId75" Type="http://schemas.openxmlformats.org/officeDocument/2006/relationships/font" Target="fonts/Fraunces-bold.fntdata"/><Relationship Id="rId74" Type="http://schemas.openxmlformats.org/officeDocument/2006/relationships/font" Target="fonts/Fraunces-regular.fntdata"/><Relationship Id="rId77" Type="http://schemas.openxmlformats.org/officeDocument/2006/relationships/font" Target="fonts/Fraunces-boldItalic.fntdata"/><Relationship Id="rId76" Type="http://schemas.openxmlformats.org/officeDocument/2006/relationships/font" Target="fonts/Fraunces-italic.fntdata"/><Relationship Id="rId79" Type="http://schemas.openxmlformats.org/officeDocument/2006/relationships/font" Target="fonts/Sarabun-bold.fntdata"/><Relationship Id="rId78" Type="http://schemas.openxmlformats.org/officeDocument/2006/relationships/font" Target="fonts/Sarabun-regular.fntdata"/><Relationship Id="rId71" Type="http://schemas.openxmlformats.org/officeDocument/2006/relationships/font" Target="fonts/Figtree-bold.fntdata"/><Relationship Id="rId70" Type="http://schemas.openxmlformats.org/officeDocument/2006/relationships/font" Target="fonts/Figtree-regular.fntdata"/><Relationship Id="rId62" Type="http://schemas.openxmlformats.org/officeDocument/2006/relationships/slide" Target="slides/slide48.xml"/><Relationship Id="rId61" Type="http://schemas.openxmlformats.org/officeDocument/2006/relationships/slide" Target="slides/slide47.xml"/><Relationship Id="rId64" Type="http://schemas.openxmlformats.org/officeDocument/2006/relationships/slide" Target="slides/slide50.xml"/><Relationship Id="rId63" Type="http://schemas.openxmlformats.org/officeDocument/2006/relationships/slide" Target="slides/slide49.xml"/><Relationship Id="rId66" Type="http://schemas.openxmlformats.org/officeDocument/2006/relationships/slide" Target="slides/slide52.xml"/><Relationship Id="rId65" Type="http://schemas.openxmlformats.org/officeDocument/2006/relationships/slide" Target="slides/slide51.xml"/><Relationship Id="rId68" Type="http://schemas.openxmlformats.org/officeDocument/2006/relationships/slide" Target="slides/slide54.xml"/><Relationship Id="rId67" Type="http://schemas.openxmlformats.org/officeDocument/2006/relationships/slide" Target="slides/slide53.xml"/><Relationship Id="rId60" Type="http://schemas.openxmlformats.org/officeDocument/2006/relationships/slide" Target="slides/slide46.xml"/><Relationship Id="rId69" Type="http://schemas.openxmlformats.org/officeDocument/2006/relationships/slide" Target="slides/slide55.xml"/><Relationship Id="rId51" Type="http://schemas.openxmlformats.org/officeDocument/2006/relationships/slide" Target="slides/slide37.xml"/><Relationship Id="rId50" Type="http://schemas.openxmlformats.org/officeDocument/2006/relationships/slide" Target="slides/slide36.xml"/><Relationship Id="rId53" Type="http://schemas.openxmlformats.org/officeDocument/2006/relationships/slide" Target="slides/slide39.xml"/><Relationship Id="rId52" Type="http://schemas.openxmlformats.org/officeDocument/2006/relationships/slide" Target="slides/slide38.xml"/><Relationship Id="rId55" Type="http://schemas.openxmlformats.org/officeDocument/2006/relationships/slide" Target="slides/slide41.xml"/><Relationship Id="rId54" Type="http://schemas.openxmlformats.org/officeDocument/2006/relationships/slide" Target="slides/slide40.xml"/><Relationship Id="rId57" Type="http://schemas.openxmlformats.org/officeDocument/2006/relationships/slide" Target="slides/slide43.xml"/><Relationship Id="rId56" Type="http://schemas.openxmlformats.org/officeDocument/2006/relationships/slide" Target="slides/slide42.xml"/><Relationship Id="rId59" Type="http://schemas.openxmlformats.org/officeDocument/2006/relationships/slide" Target="slides/slide45.xml"/><Relationship Id="rId58"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1"/>
            <a:ext cx="2889250" cy="49418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3778250" y="1"/>
            <a:ext cx="2889250" cy="49418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376898"/>
            <a:ext cx="2889250" cy="49418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link.springer.com/article/10.1007/s40894-019-00119-9#:~:text=First%2C%20we%20ascertained%20the%20percentage,in%20the%20very%20broadest%20sense." TargetMode="Externa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9" name="Shape 609"/>
        <p:cNvGrpSpPr/>
        <p:nvPr/>
      </p:nvGrpSpPr>
      <p:grpSpPr>
        <a:xfrm>
          <a:off x="0" y="0"/>
          <a:ext cx="0" cy="0"/>
          <a:chOff x="0" y="0"/>
          <a:chExt cx="0" cy="0"/>
        </a:xfrm>
      </p:grpSpPr>
      <p:sp>
        <p:nvSpPr>
          <p:cNvPr id="610" name="Google Shape;610;p1: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611" name="Google Shape;611;p1: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612" name="Google Shape;612;p1:notes"/>
          <p:cNvSpPr txBox="1"/>
          <p:nvPr/>
        </p:nvSpPr>
        <p:spPr>
          <a:xfrm>
            <a:off x="3778250" y="9376898"/>
            <a:ext cx="2889250" cy="49418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6" name="Shape 616"/>
        <p:cNvGrpSpPr/>
        <p:nvPr/>
      </p:nvGrpSpPr>
      <p:grpSpPr>
        <a:xfrm>
          <a:off x="0" y="0"/>
          <a:ext cx="0" cy="0"/>
          <a:chOff x="0" y="0"/>
          <a:chExt cx="0" cy="0"/>
        </a:xfrm>
      </p:grpSpPr>
      <p:sp>
        <p:nvSpPr>
          <p:cNvPr id="617" name="Google Shape;617;p2: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8" name="Google Shape;618;p2: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4" name="Shape 624"/>
        <p:cNvGrpSpPr/>
        <p:nvPr/>
      </p:nvGrpSpPr>
      <p:grpSpPr>
        <a:xfrm>
          <a:off x="0" y="0"/>
          <a:ext cx="0" cy="0"/>
          <a:chOff x="0" y="0"/>
          <a:chExt cx="0" cy="0"/>
        </a:xfrm>
      </p:grpSpPr>
      <p:sp>
        <p:nvSpPr>
          <p:cNvPr id="625" name="Google Shape;625;g389dbf357e6_0_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626" name="Google Shape;626;g389dbf357e6_0_0: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7" name="Google Shape;627;g389dbf357e6_0_0: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4" name="Shape 634"/>
        <p:cNvGrpSpPr/>
        <p:nvPr/>
      </p:nvGrpSpPr>
      <p:grpSpPr>
        <a:xfrm>
          <a:off x="0" y="0"/>
          <a:ext cx="0" cy="0"/>
          <a:chOff x="0" y="0"/>
          <a:chExt cx="0" cy="0"/>
        </a:xfrm>
      </p:grpSpPr>
      <p:sp>
        <p:nvSpPr>
          <p:cNvPr id="635" name="Google Shape;635;g389dbf357e6_0_22: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636" name="Google Shape;636;g389dbf357e6_0_22: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7" name="Google Shape;637;g389dbf357e6_0_22: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2" name="Shape 642"/>
        <p:cNvGrpSpPr/>
        <p:nvPr/>
      </p:nvGrpSpPr>
      <p:grpSpPr>
        <a:xfrm>
          <a:off x="0" y="0"/>
          <a:ext cx="0" cy="0"/>
          <a:chOff x="0" y="0"/>
          <a:chExt cx="0" cy="0"/>
        </a:xfrm>
      </p:grpSpPr>
      <p:sp>
        <p:nvSpPr>
          <p:cNvPr id="643" name="Google Shape;643;g389dbf357e6_0_32: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644" name="Google Shape;644;g389dbf357e6_0_32: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5" name="Google Shape;645;g389dbf357e6_0_32: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9" name="Shape 649"/>
        <p:cNvGrpSpPr/>
        <p:nvPr/>
      </p:nvGrpSpPr>
      <p:grpSpPr>
        <a:xfrm>
          <a:off x="0" y="0"/>
          <a:ext cx="0" cy="0"/>
          <a:chOff x="0" y="0"/>
          <a:chExt cx="0" cy="0"/>
        </a:xfrm>
      </p:grpSpPr>
      <p:sp>
        <p:nvSpPr>
          <p:cNvPr id="650" name="Google Shape;650;p8: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51" name="Google Shape;651;p8: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36: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60" name="Google Shape;660;p36: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g39b2c9dab85_0_1900: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6" name="Google Shape;666;g39b2c9dab85_0_1900: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g39b2c9dab85_0_1911: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8" name="Google Shape;678;g39b2c9dab85_0_1911: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4" name="Shape 694"/>
        <p:cNvGrpSpPr/>
        <p:nvPr/>
      </p:nvGrpSpPr>
      <p:grpSpPr>
        <a:xfrm>
          <a:off x="0" y="0"/>
          <a:ext cx="0" cy="0"/>
          <a:chOff x="0" y="0"/>
          <a:chExt cx="0" cy="0"/>
        </a:xfrm>
      </p:grpSpPr>
      <p:sp>
        <p:nvSpPr>
          <p:cNvPr id="695" name="Google Shape;695;g39b2c9dab85_0_1928: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96" name="Google Shape;696;g39b2c9dab85_0_1928: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8" name="Shape 708"/>
        <p:cNvGrpSpPr/>
        <p:nvPr/>
      </p:nvGrpSpPr>
      <p:grpSpPr>
        <a:xfrm>
          <a:off x="0" y="0"/>
          <a:ext cx="0" cy="0"/>
          <a:chOff x="0" y="0"/>
          <a:chExt cx="0" cy="0"/>
        </a:xfrm>
      </p:grpSpPr>
      <p:sp>
        <p:nvSpPr>
          <p:cNvPr id="709" name="Google Shape;709;g39b2c9dab85_0_1941: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0" name="Google Shape;710;g39b2c9dab85_0_1941: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6" name="Shape 716"/>
        <p:cNvGrpSpPr/>
        <p:nvPr/>
      </p:nvGrpSpPr>
      <p:grpSpPr>
        <a:xfrm>
          <a:off x="0" y="0"/>
          <a:ext cx="0" cy="0"/>
          <a:chOff x="0" y="0"/>
          <a:chExt cx="0" cy="0"/>
        </a:xfrm>
      </p:grpSpPr>
      <p:sp>
        <p:nvSpPr>
          <p:cNvPr id="717" name="Google Shape;717;g39b2c9dab85_0_1948: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18" name="Google Shape;718;g39b2c9dab85_0_1948: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5" name="Shape 735"/>
        <p:cNvGrpSpPr/>
        <p:nvPr/>
      </p:nvGrpSpPr>
      <p:grpSpPr>
        <a:xfrm>
          <a:off x="0" y="0"/>
          <a:ext cx="0" cy="0"/>
          <a:chOff x="0" y="0"/>
          <a:chExt cx="0" cy="0"/>
        </a:xfrm>
      </p:grpSpPr>
      <p:sp>
        <p:nvSpPr>
          <p:cNvPr id="736" name="Google Shape;736;g39b2c9dab85_0_1966: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37" name="Google Shape;737;g39b2c9dab85_0_1966: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3" name="Shape 743"/>
        <p:cNvGrpSpPr/>
        <p:nvPr/>
      </p:nvGrpSpPr>
      <p:grpSpPr>
        <a:xfrm>
          <a:off x="0" y="0"/>
          <a:ext cx="0" cy="0"/>
          <a:chOff x="0" y="0"/>
          <a:chExt cx="0" cy="0"/>
        </a:xfrm>
      </p:grpSpPr>
      <p:sp>
        <p:nvSpPr>
          <p:cNvPr id="744" name="Google Shape;744;g39b2c9dab85_0_1973: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45" name="Google Shape;745;g39b2c9dab85_0_1973: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3" name="Shape 753"/>
        <p:cNvGrpSpPr/>
        <p:nvPr/>
      </p:nvGrpSpPr>
      <p:grpSpPr>
        <a:xfrm>
          <a:off x="0" y="0"/>
          <a:ext cx="0" cy="0"/>
          <a:chOff x="0" y="0"/>
          <a:chExt cx="0" cy="0"/>
        </a:xfrm>
      </p:grpSpPr>
      <p:sp>
        <p:nvSpPr>
          <p:cNvPr id="754" name="Google Shape;754;g39b2c9dab85_0_1982: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55" name="Google Shape;755;g39b2c9dab85_0_1982: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Maitree"/>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4" name="Shape 764"/>
        <p:cNvGrpSpPr/>
        <p:nvPr/>
      </p:nvGrpSpPr>
      <p:grpSpPr>
        <a:xfrm>
          <a:off x="0" y="0"/>
          <a:ext cx="0" cy="0"/>
          <a:chOff x="0" y="0"/>
          <a:chExt cx="0" cy="0"/>
        </a:xfrm>
      </p:grpSpPr>
      <p:sp>
        <p:nvSpPr>
          <p:cNvPr id="765" name="Google Shape;765;g39b2c9dab85_0_1992: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66" name="Google Shape;766;g39b2c9dab85_0_1992: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6" name="Shape 776"/>
        <p:cNvGrpSpPr/>
        <p:nvPr/>
      </p:nvGrpSpPr>
      <p:grpSpPr>
        <a:xfrm>
          <a:off x="0" y="0"/>
          <a:ext cx="0" cy="0"/>
          <a:chOff x="0" y="0"/>
          <a:chExt cx="0" cy="0"/>
        </a:xfrm>
      </p:grpSpPr>
      <p:sp>
        <p:nvSpPr>
          <p:cNvPr id="777" name="Google Shape;777;g39b2c9dab85_0_2003: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78" name="Google Shape;778;g39b2c9dab85_0_2003: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8" name="Shape 788"/>
        <p:cNvGrpSpPr/>
        <p:nvPr/>
      </p:nvGrpSpPr>
      <p:grpSpPr>
        <a:xfrm>
          <a:off x="0" y="0"/>
          <a:ext cx="0" cy="0"/>
          <a:chOff x="0" y="0"/>
          <a:chExt cx="0" cy="0"/>
        </a:xfrm>
      </p:grpSpPr>
      <p:sp>
        <p:nvSpPr>
          <p:cNvPr id="789" name="Google Shape;789;g39b2c9dab85_0_2014: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90" name="Google Shape;790;g39b2c9dab85_0_2014: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2" name="Shape 802"/>
        <p:cNvGrpSpPr/>
        <p:nvPr/>
      </p:nvGrpSpPr>
      <p:grpSpPr>
        <a:xfrm>
          <a:off x="0" y="0"/>
          <a:ext cx="0" cy="0"/>
          <a:chOff x="0" y="0"/>
          <a:chExt cx="0" cy="0"/>
        </a:xfrm>
      </p:grpSpPr>
      <p:sp>
        <p:nvSpPr>
          <p:cNvPr id="803" name="Google Shape;803;g39b2c9dab85_0_2027: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04" name="Google Shape;804;g39b2c9dab85_0_2027: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1" name="Shape 811"/>
        <p:cNvGrpSpPr/>
        <p:nvPr/>
      </p:nvGrpSpPr>
      <p:grpSpPr>
        <a:xfrm>
          <a:off x="0" y="0"/>
          <a:ext cx="0" cy="0"/>
          <a:chOff x="0" y="0"/>
          <a:chExt cx="0" cy="0"/>
        </a:xfrm>
      </p:grpSpPr>
      <p:sp>
        <p:nvSpPr>
          <p:cNvPr id="812" name="Google Shape;812;g39b2c9dab85_0_2035: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13" name="Google Shape;813;g39b2c9dab85_0_2035: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6" name="Shape 826"/>
        <p:cNvGrpSpPr/>
        <p:nvPr/>
      </p:nvGrpSpPr>
      <p:grpSpPr>
        <a:xfrm>
          <a:off x="0" y="0"/>
          <a:ext cx="0" cy="0"/>
          <a:chOff x="0" y="0"/>
          <a:chExt cx="0" cy="0"/>
        </a:xfrm>
      </p:grpSpPr>
      <p:sp>
        <p:nvSpPr>
          <p:cNvPr id="827" name="Google Shape;827;g39b2c9dab85_0_2049: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28" name="Google Shape;828;g39b2c9dab85_0_2049: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6" name="Shape 846"/>
        <p:cNvGrpSpPr/>
        <p:nvPr/>
      </p:nvGrpSpPr>
      <p:grpSpPr>
        <a:xfrm>
          <a:off x="0" y="0"/>
          <a:ext cx="0" cy="0"/>
          <a:chOff x="0" y="0"/>
          <a:chExt cx="0" cy="0"/>
        </a:xfrm>
      </p:grpSpPr>
      <p:sp>
        <p:nvSpPr>
          <p:cNvPr id="847" name="Google Shape;847;g39b2c9dab85_0_2068: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48" name="Google Shape;848;g39b2c9dab85_0_2068: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6" name="Shape 856"/>
        <p:cNvGrpSpPr/>
        <p:nvPr/>
      </p:nvGrpSpPr>
      <p:grpSpPr>
        <a:xfrm>
          <a:off x="0" y="0"/>
          <a:ext cx="0" cy="0"/>
          <a:chOff x="0" y="0"/>
          <a:chExt cx="0" cy="0"/>
        </a:xfrm>
      </p:grpSpPr>
      <p:sp>
        <p:nvSpPr>
          <p:cNvPr id="857" name="Google Shape;857;g39b2c9dab85_0_2077: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58" name="Google Shape;858;g39b2c9dab85_0_2077: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0" name="Shape 870"/>
        <p:cNvGrpSpPr/>
        <p:nvPr/>
      </p:nvGrpSpPr>
      <p:grpSpPr>
        <a:xfrm>
          <a:off x="0" y="0"/>
          <a:ext cx="0" cy="0"/>
          <a:chOff x="0" y="0"/>
          <a:chExt cx="0" cy="0"/>
        </a:xfrm>
      </p:grpSpPr>
      <p:sp>
        <p:nvSpPr>
          <p:cNvPr id="871" name="Google Shape;871;g39b2c9dab85_0_2090: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72" name="Google Shape;872;g39b2c9dab85_0_2090: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8" name="Shape 888"/>
        <p:cNvGrpSpPr/>
        <p:nvPr/>
      </p:nvGrpSpPr>
      <p:grpSpPr>
        <a:xfrm>
          <a:off x="0" y="0"/>
          <a:ext cx="0" cy="0"/>
          <a:chOff x="0" y="0"/>
          <a:chExt cx="0" cy="0"/>
        </a:xfrm>
      </p:grpSpPr>
      <p:sp>
        <p:nvSpPr>
          <p:cNvPr id="889" name="Google Shape;889;g39b2c9dab85_0_2107: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90" name="Google Shape;890;g39b2c9dab85_0_2107: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8" name="Shape 898"/>
        <p:cNvGrpSpPr/>
        <p:nvPr/>
      </p:nvGrpSpPr>
      <p:grpSpPr>
        <a:xfrm>
          <a:off x="0" y="0"/>
          <a:ext cx="0" cy="0"/>
          <a:chOff x="0" y="0"/>
          <a:chExt cx="0" cy="0"/>
        </a:xfrm>
      </p:grpSpPr>
      <p:sp>
        <p:nvSpPr>
          <p:cNvPr id="899" name="Google Shape;899;g39b2c9dab85_0_2116: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00" name="Google Shape;900;g39b2c9dab85_0_2116: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100"/>
              <a:buNone/>
            </a:pPr>
            <a:r>
              <a:t/>
            </a:r>
            <a:endParaRPr>
              <a:solidFill>
                <a:schemeClr val="dk1"/>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3" name="Shape 913"/>
        <p:cNvGrpSpPr/>
        <p:nvPr/>
      </p:nvGrpSpPr>
      <p:grpSpPr>
        <a:xfrm>
          <a:off x="0" y="0"/>
          <a:ext cx="0" cy="0"/>
          <a:chOff x="0" y="0"/>
          <a:chExt cx="0" cy="0"/>
        </a:xfrm>
      </p:grpSpPr>
      <p:sp>
        <p:nvSpPr>
          <p:cNvPr id="914" name="Google Shape;914;g39b2c9dab85_0_2130: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15" name="Google Shape;915;g39b2c9dab85_0_2130: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3" name="Shape 923"/>
        <p:cNvGrpSpPr/>
        <p:nvPr/>
      </p:nvGrpSpPr>
      <p:grpSpPr>
        <a:xfrm>
          <a:off x="0" y="0"/>
          <a:ext cx="0" cy="0"/>
          <a:chOff x="0" y="0"/>
          <a:chExt cx="0" cy="0"/>
        </a:xfrm>
      </p:grpSpPr>
      <p:sp>
        <p:nvSpPr>
          <p:cNvPr id="924" name="Google Shape;924;g39b2c9dab85_0_2139: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25" name="Google Shape;925;g39b2c9dab85_0_2139: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2" name="Shape 932"/>
        <p:cNvGrpSpPr/>
        <p:nvPr/>
      </p:nvGrpSpPr>
      <p:grpSpPr>
        <a:xfrm>
          <a:off x="0" y="0"/>
          <a:ext cx="0" cy="0"/>
          <a:chOff x="0" y="0"/>
          <a:chExt cx="0" cy="0"/>
        </a:xfrm>
      </p:grpSpPr>
      <p:sp>
        <p:nvSpPr>
          <p:cNvPr id="933" name="Google Shape;933;g39b2c9dab85_0_2147: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34" name="Google Shape;934;g39b2c9dab85_0_2147: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3" name="Shape 943"/>
        <p:cNvGrpSpPr/>
        <p:nvPr/>
      </p:nvGrpSpPr>
      <p:grpSpPr>
        <a:xfrm>
          <a:off x="0" y="0"/>
          <a:ext cx="0" cy="0"/>
          <a:chOff x="0" y="0"/>
          <a:chExt cx="0" cy="0"/>
        </a:xfrm>
      </p:grpSpPr>
      <p:sp>
        <p:nvSpPr>
          <p:cNvPr id="944" name="Google Shape;944;g39b2c9dab85_0_2157: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45" name="Google Shape;945;g39b2c9dab85_0_2157: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9" name="Shape 949"/>
        <p:cNvGrpSpPr/>
        <p:nvPr/>
      </p:nvGrpSpPr>
      <p:grpSpPr>
        <a:xfrm>
          <a:off x="0" y="0"/>
          <a:ext cx="0" cy="0"/>
          <a:chOff x="0" y="0"/>
          <a:chExt cx="0" cy="0"/>
        </a:xfrm>
      </p:grpSpPr>
      <p:sp>
        <p:nvSpPr>
          <p:cNvPr id="950" name="Google Shape;950;g39b2c9dab85_0_2162: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1" name="Google Shape;951;g39b2c9dab85_0_2162: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0" name="Shape 960"/>
        <p:cNvGrpSpPr/>
        <p:nvPr/>
      </p:nvGrpSpPr>
      <p:grpSpPr>
        <a:xfrm>
          <a:off x="0" y="0"/>
          <a:ext cx="0" cy="0"/>
          <a:chOff x="0" y="0"/>
          <a:chExt cx="0" cy="0"/>
        </a:xfrm>
      </p:grpSpPr>
      <p:sp>
        <p:nvSpPr>
          <p:cNvPr id="961" name="Google Shape;961;g39b2c9dab85_0_2172: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62" name="Google Shape;962;g39b2c9dab85_0_2172: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2" name="Shape 982"/>
        <p:cNvGrpSpPr/>
        <p:nvPr/>
      </p:nvGrpSpPr>
      <p:grpSpPr>
        <a:xfrm>
          <a:off x="0" y="0"/>
          <a:ext cx="0" cy="0"/>
          <a:chOff x="0" y="0"/>
          <a:chExt cx="0" cy="0"/>
        </a:xfrm>
      </p:grpSpPr>
      <p:sp>
        <p:nvSpPr>
          <p:cNvPr id="983" name="Google Shape;983;g39b2c9dab85_0_2193: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84" name="Google Shape;984;g39b2c9dab85_0_2193: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8" name="Shape 988"/>
        <p:cNvGrpSpPr/>
        <p:nvPr/>
      </p:nvGrpSpPr>
      <p:grpSpPr>
        <a:xfrm>
          <a:off x="0" y="0"/>
          <a:ext cx="0" cy="0"/>
          <a:chOff x="0" y="0"/>
          <a:chExt cx="0" cy="0"/>
        </a:xfrm>
      </p:grpSpPr>
      <p:sp>
        <p:nvSpPr>
          <p:cNvPr id="989" name="Google Shape;989;g39b2c9dab85_0_2198: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90" name="Google Shape;990;g39b2c9dab85_0_2198: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4" name="Shape 994"/>
        <p:cNvGrpSpPr/>
        <p:nvPr/>
      </p:nvGrpSpPr>
      <p:grpSpPr>
        <a:xfrm>
          <a:off x="0" y="0"/>
          <a:ext cx="0" cy="0"/>
          <a:chOff x="0" y="0"/>
          <a:chExt cx="0" cy="0"/>
        </a:xfrm>
      </p:grpSpPr>
      <p:sp>
        <p:nvSpPr>
          <p:cNvPr id="995" name="Google Shape;995;g39b2c9dab85_0_2203: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96" name="Google Shape;996;g39b2c9dab85_0_2203: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1" name="Shape 1001"/>
        <p:cNvGrpSpPr/>
        <p:nvPr/>
      </p:nvGrpSpPr>
      <p:grpSpPr>
        <a:xfrm>
          <a:off x="0" y="0"/>
          <a:ext cx="0" cy="0"/>
          <a:chOff x="0" y="0"/>
          <a:chExt cx="0" cy="0"/>
        </a:xfrm>
      </p:grpSpPr>
      <p:sp>
        <p:nvSpPr>
          <p:cNvPr id="1002" name="Google Shape;1002;g39b2c9dab85_0_2209: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03" name="Google Shape;1003;g39b2c9dab85_0_2209: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solidFill>
                  <a:schemeClr val="dk1"/>
                </a:solidFill>
              </a:rPr>
              <a:t>We are grateful for the work of other services, and Kooth can work alongside those services. Kooth is something you can offer NOW to your patients - both directly to young people but also to concerned parents/ carers</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0" name="Shape 1010"/>
        <p:cNvGrpSpPr/>
        <p:nvPr/>
      </p:nvGrpSpPr>
      <p:grpSpPr>
        <a:xfrm>
          <a:off x="0" y="0"/>
          <a:ext cx="0" cy="0"/>
          <a:chOff x="0" y="0"/>
          <a:chExt cx="0" cy="0"/>
        </a:xfrm>
      </p:grpSpPr>
      <p:sp>
        <p:nvSpPr>
          <p:cNvPr id="1011" name="Google Shape;1011;g39b2c9dab85_0_2217: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12" name="Google Shape;1012;g39b2c9dab85_0_2217: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7" name="Shape 1027"/>
        <p:cNvGrpSpPr/>
        <p:nvPr/>
      </p:nvGrpSpPr>
      <p:grpSpPr>
        <a:xfrm>
          <a:off x="0" y="0"/>
          <a:ext cx="0" cy="0"/>
          <a:chOff x="0" y="0"/>
          <a:chExt cx="0" cy="0"/>
        </a:xfrm>
      </p:grpSpPr>
      <p:sp>
        <p:nvSpPr>
          <p:cNvPr id="1028" name="Google Shape;1028;g39b2c9dab85_0_2233: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29" name="Google Shape;1029;g39b2c9dab85_0_2233: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9" name="Shape 1039"/>
        <p:cNvGrpSpPr/>
        <p:nvPr/>
      </p:nvGrpSpPr>
      <p:grpSpPr>
        <a:xfrm>
          <a:off x="0" y="0"/>
          <a:ext cx="0" cy="0"/>
          <a:chOff x="0" y="0"/>
          <a:chExt cx="0" cy="0"/>
        </a:xfrm>
      </p:grpSpPr>
      <p:sp>
        <p:nvSpPr>
          <p:cNvPr id="1040" name="Google Shape;1040;g39b2c9dab85_0_2244:notes"/>
          <p:cNvSpPr/>
          <p:nvPr>
            <p:ph idx="2" type="sldImg"/>
          </p:nvPr>
        </p:nvSpPr>
        <p:spPr>
          <a:xfrm>
            <a:off x="1111804" y="740449"/>
            <a:ext cx="4446000" cy="37023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41" name="Google Shape;1041;g39b2c9dab85_0_2244:notes"/>
          <p:cNvSpPr txBox="1"/>
          <p:nvPr>
            <p:ph idx="1" type="body"/>
          </p:nvPr>
        </p:nvSpPr>
        <p:spPr>
          <a:xfrm>
            <a:off x="666907" y="4689509"/>
            <a:ext cx="5335200" cy="444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7" name="Shape 1047"/>
        <p:cNvGrpSpPr/>
        <p:nvPr/>
      </p:nvGrpSpPr>
      <p:grpSpPr>
        <a:xfrm>
          <a:off x="0" y="0"/>
          <a:ext cx="0" cy="0"/>
          <a:chOff x="0" y="0"/>
          <a:chExt cx="0" cy="0"/>
        </a:xfrm>
      </p:grpSpPr>
      <p:sp>
        <p:nvSpPr>
          <p:cNvPr id="1048" name="Google Shape;1048;g389582e7f84_0_0: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p:spPr>
      </p:sp>
      <p:sp>
        <p:nvSpPr>
          <p:cNvPr id="1049" name="Google Shape;1049;g389582e7f84_0_0:notes"/>
          <p:cNvSpPr txBox="1"/>
          <p:nvPr>
            <p:ph idx="1" type="body"/>
          </p:nvPr>
        </p:nvSpPr>
        <p:spPr>
          <a:xfrm>
            <a:off x="666751" y="4689239"/>
            <a:ext cx="5335500" cy="4443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0" name="Google Shape;1050;g389582e7f84_0_0:notes"/>
          <p:cNvSpPr txBox="1"/>
          <p:nvPr>
            <p:ph idx="12" type="sldNum"/>
          </p:nvPr>
        </p:nvSpPr>
        <p:spPr>
          <a:xfrm>
            <a:off x="3778250" y="9376898"/>
            <a:ext cx="2889300" cy="4941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US"/>
              <a:t>‹#›</a:t>
            </a:fld>
            <a:endParaRPr sz="1400"/>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3" name="Shape 1053"/>
        <p:cNvGrpSpPr/>
        <p:nvPr/>
      </p:nvGrpSpPr>
      <p:grpSpPr>
        <a:xfrm>
          <a:off x="0" y="0"/>
          <a:ext cx="0" cy="0"/>
          <a:chOff x="0" y="0"/>
          <a:chExt cx="0" cy="0"/>
        </a:xfrm>
      </p:grpSpPr>
      <p:sp>
        <p:nvSpPr>
          <p:cNvPr id="1054" name="Google Shape;1054;p45:notes"/>
          <p:cNvSpPr txBox="1"/>
          <p:nvPr>
            <p:ph idx="1" type="body"/>
          </p:nvPr>
        </p:nvSpPr>
        <p:spPr>
          <a:xfrm>
            <a:off x="666751" y="4689239"/>
            <a:ext cx="5335587" cy="444293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55" name="Google Shape;1055;p45:notes"/>
          <p:cNvSpPr/>
          <p:nvPr>
            <p:ph idx="2" type="sldImg"/>
          </p:nvPr>
        </p:nvSpPr>
        <p:spPr>
          <a:xfrm>
            <a:off x="865188" y="739775"/>
            <a:ext cx="4938712" cy="3703638"/>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9" name="Shape 1059"/>
        <p:cNvGrpSpPr/>
        <p:nvPr/>
      </p:nvGrpSpPr>
      <p:grpSpPr>
        <a:xfrm>
          <a:off x="0" y="0"/>
          <a:ext cx="0" cy="0"/>
          <a:chOff x="0" y="0"/>
          <a:chExt cx="0" cy="0"/>
        </a:xfrm>
      </p:grpSpPr>
      <p:sp>
        <p:nvSpPr>
          <p:cNvPr id="1060" name="Google Shape;1060;g3860e089c09_0_162: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1" name="Google Shape;1061;g3860e089c09_0_162: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6" name="Shape 1066"/>
        <p:cNvGrpSpPr/>
        <p:nvPr/>
      </p:nvGrpSpPr>
      <p:grpSpPr>
        <a:xfrm>
          <a:off x="0" y="0"/>
          <a:ext cx="0" cy="0"/>
          <a:chOff x="0" y="0"/>
          <a:chExt cx="0" cy="0"/>
        </a:xfrm>
      </p:grpSpPr>
      <p:sp>
        <p:nvSpPr>
          <p:cNvPr id="1067" name="Google Shape;1067;g3860e089c09_0_168: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8" name="Google Shape;1068;g3860e089c09_0_168:notes"/>
          <p:cNvSpPr txBox="1"/>
          <p:nvPr>
            <p:ph idx="1" type="body"/>
          </p:nvPr>
        </p:nvSpPr>
        <p:spPr>
          <a:xfrm>
            <a:off x="666907" y="4751213"/>
            <a:ext cx="5335200" cy="3887400"/>
          </a:xfrm>
          <a:prstGeom prst="rect">
            <a:avLst/>
          </a:prstGeom>
          <a:noFill/>
          <a:ln>
            <a:noFill/>
          </a:ln>
        </p:spPr>
        <p:txBody>
          <a:bodyPr anchorCtr="0" anchor="t" bIns="45700" lIns="91425" spcFirstLastPara="1" rIns="91425" wrap="square" tIns="45700">
            <a:noAutofit/>
          </a:bodyPr>
          <a:lstStyle/>
          <a:p>
            <a:pPr indent="0" lvl="0" marL="0" rtl="0" algn="just">
              <a:lnSpc>
                <a:spcPct val="107000"/>
              </a:lnSpc>
              <a:spcBef>
                <a:spcPts val="0"/>
              </a:spcBef>
              <a:spcAft>
                <a:spcPts val="0"/>
              </a:spcAft>
              <a:buNone/>
            </a:pPr>
            <a:r>
              <a:rPr lang="en-US" sz="1200">
                <a:latin typeface="Calibri"/>
                <a:ea typeface="Calibri"/>
                <a:cs typeface="Calibri"/>
                <a:sym typeface="Calibri"/>
              </a:rPr>
              <a:t>According to the 2021 UK census, there are 22,636 pupils living in RBWM. Research has indicated that that 20% of children have a caring role, the top 10% of whom have significant caring responsibilities. This equates to a potential of 4,527 young carers resident in RBWM. </a:t>
            </a:r>
            <a:endParaRPr/>
          </a:p>
          <a:p>
            <a:pPr indent="0" lvl="0" marL="0" rtl="0" algn="just">
              <a:lnSpc>
                <a:spcPct val="107000"/>
              </a:lnSpc>
              <a:spcBef>
                <a:spcPts val="1160"/>
              </a:spcBef>
              <a:spcAft>
                <a:spcPts val="0"/>
              </a:spcAft>
              <a:buNone/>
            </a:pPr>
            <a:r>
              <a:t/>
            </a:r>
            <a:endParaRPr sz="1200">
              <a:latin typeface="Calibri"/>
              <a:ea typeface="Calibri"/>
              <a:cs typeface="Calibri"/>
              <a:sym typeface="Calibri"/>
            </a:endParaRPr>
          </a:p>
          <a:p>
            <a:pPr indent="0" lvl="0" marL="0" rtl="0" algn="l">
              <a:spcBef>
                <a:spcPts val="1160"/>
              </a:spcBef>
              <a:spcAft>
                <a:spcPts val="0"/>
              </a:spcAft>
              <a:buNone/>
            </a:pPr>
            <a:r>
              <a:rPr lang="en-US" sz="1200" u="sng">
                <a:solidFill>
                  <a:srgbClr val="0563C1"/>
                </a:solidFill>
                <a:latin typeface="Calibri"/>
                <a:ea typeface="Calibri"/>
                <a:cs typeface="Calibri"/>
                <a:sym typeface="Calibri"/>
                <a:hlinkClick r:id="rId2">
                  <a:extLst>
                    <a:ext uri="{A12FA001-AC4F-418D-AE19-62706E023703}">
                      <ahyp:hlinkClr val="tx"/>
                    </a:ext>
                  </a:extLst>
                </a:hlinkClick>
              </a:rPr>
              <a:t>Young Carers Research, Practice and Policy: An Overview and Critical Perspective on Possible Future Directions</a:t>
            </a:r>
            <a:r>
              <a:rPr lang="en-US" sz="1200">
                <a:latin typeface="Calibri"/>
                <a:ea typeface="Calibri"/>
                <a:cs typeface="Calibri"/>
                <a:sym typeface="Calibri"/>
              </a:rPr>
              <a:t>, Joseph </a:t>
            </a:r>
            <a:r>
              <a:rPr i="1" lang="en-US" sz="1200">
                <a:latin typeface="Calibri"/>
                <a:ea typeface="Calibri"/>
                <a:cs typeface="Calibri"/>
                <a:sym typeface="Calibri"/>
              </a:rPr>
              <a:t>et al</a:t>
            </a:r>
            <a:r>
              <a:rPr lang="en-US" sz="1200">
                <a:latin typeface="Calibri"/>
                <a:ea typeface="Calibri"/>
                <a:cs typeface="Calibri"/>
                <a:sym typeface="Calibri"/>
              </a:rPr>
              <a:t> (2020) </a:t>
            </a:r>
            <a:endParaRPr/>
          </a:p>
          <a:p>
            <a:pPr indent="0" lvl="0" marL="0" rtl="0" algn="l">
              <a:spcBef>
                <a:spcPts val="360"/>
              </a:spcBef>
              <a:spcAft>
                <a:spcPts val="0"/>
              </a:spcAft>
              <a:buNone/>
            </a:pPr>
            <a:r>
              <a:t/>
            </a:r>
            <a:endParaRPr/>
          </a:p>
        </p:txBody>
      </p:sp>
      <p:sp>
        <p:nvSpPr>
          <p:cNvPr id="1069" name="Google Shape;1069;g3860e089c09_0_168:notes"/>
          <p:cNvSpPr txBox="1"/>
          <p:nvPr>
            <p:ph idx="12" type="sldNum"/>
          </p:nvPr>
        </p:nvSpPr>
        <p:spPr>
          <a:xfrm>
            <a:off x="3777599" y="9377304"/>
            <a:ext cx="2889900" cy="4953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4" name="Shape 1074"/>
        <p:cNvGrpSpPr/>
        <p:nvPr/>
      </p:nvGrpSpPr>
      <p:grpSpPr>
        <a:xfrm>
          <a:off x="0" y="0"/>
          <a:ext cx="0" cy="0"/>
          <a:chOff x="0" y="0"/>
          <a:chExt cx="0" cy="0"/>
        </a:xfrm>
      </p:grpSpPr>
      <p:sp>
        <p:nvSpPr>
          <p:cNvPr id="1075" name="Google Shape;1075;g3860e089c09_0_175: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6" name="Google Shape;1076;g3860e089c09_0_175: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4" name="Shape 1084"/>
        <p:cNvGrpSpPr/>
        <p:nvPr/>
      </p:nvGrpSpPr>
      <p:grpSpPr>
        <a:xfrm>
          <a:off x="0" y="0"/>
          <a:ext cx="0" cy="0"/>
          <a:chOff x="0" y="0"/>
          <a:chExt cx="0" cy="0"/>
        </a:xfrm>
      </p:grpSpPr>
      <p:sp>
        <p:nvSpPr>
          <p:cNvPr id="1085" name="Google Shape;1085;g3860e089c09_0_184: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86" name="Google Shape;1086;g3860e089c09_0_184:notes"/>
          <p:cNvSpPr txBox="1"/>
          <p:nvPr>
            <p:ph idx="1" type="body"/>
          </p:nvPr>
        </p:nvSpPr>
        <p:spPr>
          <a:xfrm>
            <a:off x="666907" y="4751213"/>
            <a:ext cx="5335200" cy="38874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7" name="Google Shape;1087;g3860e089c09_0_184:notes"/>
          <p:cNvSpPr txBox="1"/>
          <p:nvPr>
            <p:ph idx="12" type="sldNum"/>
          </p:nvPr>
        </p:nvSpPr>
        <p:spPr>
          <a:xfrm>
            <a:off x="3777599" y="9377304"/>
            <a:ext cx="28899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0" name="Shape 1090"/>
        <p:cNvGrpSpPr/>
        <p:nvPr/>
      </p:nvGrpSpPr>
      <p:grpSpPr>
        <a:xfrm>
          <a:off x="0" y="0"/>
          <a:ext cx="0" cy="0"/>
          <a:chOff x="0" y="0"/>
          <a:chExt cx="0" cy="0"/>
        </a:xfrm>
      </p:grpSpPr>
      <p:sp>
        <p:nvSpPr>
          <p:cNvPr id="1091" name="Google Shape;1091;g3860e089c09_0_189: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92" name="Google Shape;1092;g3860e089c09_0_189: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7" name="Shape 1097"/>
        <p:cNvGrpSpPr/>
        <p:nvPr/>
      </p:nvGrpSpPr>
      <p:grpSpPr>
        <a:xfrm>
          <a:off x="0" y="0"/>
          <a:ext cx="0" cy="0"/>
          <a:chOff x="0" y="0"/>
          <a:chExt cx="0" cy="0"/>
        </a:xfrm>
      </p:grpSpPr>
      <p:sp>
        <p:nvSpPr>
          <p:cNvPr id="1098" name="Google Shape;1098;g3860e089c09_0_195: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9" name="Google Shape;1099;g3860e089c09_0_195:notes"/>
          <p:cNvSpPr txBox="1"/>
          <p:nvPr>
            <p:ph idx="1" type="body"/>
          </p:nvPr>
        </p:nvSpPr>
        <p:spPr>
          <a:xfrm>
            <a:off x="666907" y="4751213"/>
            <a:ext cx="5335200" cy="38874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0" name="Google Shape;1100;g3860e089c09_0_195:notes"/>
          <p:cNvSpPr txBox="1"/>
          <p:nvPr>
            <p:ph idx="12" type="sldNum"/>
          </p:nvPr>
        </p:nvSpPr>
        <p:spPr>
          <a:xfrm>
            <a:off x="3777599" y="9377304"/>
            <a:ext cx="2889900" cy="4953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5" name="Shape 1105"/>
        <p:cNvGrpSpPr/>
        <p:nvPr/>
      </p:nvGrpSpPr>
      <p:grpSpPr>
        <a:xfrm>
          <a:off x="0" y="0"/>
          <a:ext cx="0" cy="0"/>
          <a:chOff x="0" y="0"/>
          <a:chExt cx="0" cy="0"/>
        </a:xfrm>
      </p:grpSpPr>
      <p:sp>
        <p:nvSpPr>
          <p:cNvPr id="1106" name="Google Shape;1106;g3860e089c09_0_202: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7" name="Google Shape;1107;g3860e089c09_0_202: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2" name="Shape 1112"/>
        <p:cNvGrpSpPr/>
        <p:nvPr/>
      </p:nvGrpSpPr>
      <p:grpSpPr>
        <a:xfrm>
          <a:off x="0" y="0"/>
          <a:ext cx="0" cy="0"/>
          <a:chOff x="0" y="0"/>
          <a:chExt cx="0" cy="0"/>
        </a:xfrm>
      </p:grpSpPr>
      <p:sp>
        <p:nvSpPr>
          <p:cNvPr id="1113" name="Google Shape;1113;g3860e089c09_0_208: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4" name="Google Shape;1114;g3860e089c09_0_208: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9" name="Shape 1119"/>
        <p:cNvGrpSpPr/>
        <p:nvPr/>
      </p:nvGrpSpPr>
      <p:grpSpPr>
        <a:xfrm>
          <a:off x="0" y="0"/>
          <a:ext cx="0" cy="0"/>
          <a:chOff x="0" y="0"/>
          <a:chExt cx="0" cy="0"/>
        </a:xfrm>
      </p:grpSpPr>
      <p:sp>
        <p:nvSpPr>
          <p:cNvPr id="1120" name="Google Shape;1120;g3860e089c09_0_214: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1" name="Google Shape;1121;g3860e089c09_0_214: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6" name="Shape 1126"/>
        <p:cNvGrpSpPr/>
        <p:nvPr/>
      </p:nvGrpSpPr>
      <p:grpSpPr>
        <a:xfrm>
          <a:off x="0" y="0"/>
          <a:ext cx="0" cy="0"/>
          <a:chOff x="0" y="0"/>
          <a:chExt cx="0" cy="0"/>
        </a:xfrm>
      </p:grpSpPr>
      <p:sp>
        <p:nvSpPr>
          <p:cNvPr id="1127" name="Google Shape;1127;g3860e089c09_0_220: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8" name="Google Shape;1128;g3860e089c09_0_220: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4" name="Shape 1134"/>
        <p:cNvGrpSpPr/>
        <p:nvPr/>
      </p:nvGrpSpPr>
      <p:grpSpPr>
        <a:xfrm>
          <a:off x="0" y="0"/>
          <a:ext cx="0" cy="0"/>
          <a:chOff x="0" y="0"/>
          <a:chExt cx="0" cy="0"/>
        </a:xfrm>
      </p:grpSpPr>
      <p:sp>
        <p:nvSpPr>
          <p:cNvPr id="1135" name="Google Shape;1135;g3860e089c09_0_227: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6" name="Google Shape;1136;g3860e089c09_0_227: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9" name="Shape 1139"/>
        <p:cNvGrpSpPr/>
        <p:nvPr/>
      </p:nvGrpSpPr>
      <p:grpSpPr>
        <a:xfrm>
          <a:off x="0" y="0"/>
          <a:ext cx="0" cy="0"/>
          <a:chOff x="0" y="0"/>
          <a:chExt cx="0" cy="0"/>
        </a:xfrm>
      </p:grpSpPr>
      <p:sp>
        <p:nvSpPr>
          <p:cNvPr id="1140" name="Google Shape;1140;g3860e089c09_0_231: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1" name="Google Shape;1141;g3860e089c09_0_231: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6" name="Shape 1146"/>
        <p:cNvGrpSpPr/>
        <p:nvPr/>
      </p:nvGrpSpPr>
      <p:grpSpPr>
        <a:xfrm>
          <a:off x="0" y="0"/>
          <a:ext cx="0" cy="0"/>
          <a:chOff x="0" y="0"/>
          <a:chExt cx="0" cy="0"/>
        </a:xfrm>
      </p:grpSpPr>
      <p:sp>
        <p:nvSpPr>
          <p:cNvPr id="1147" name="Google Shape;1147;g3860e089c09_0_237:notes"/>
          <p:cNvSpPr txBox="1"/>
          <p:nvPr>
            <p:ph idx="1" type="body"/>
          </p:nvPr>
        </p:nvSpPr>
        <p:spPr>
          <a:xfrm>
            <a:off x="666907" y="4751213"/>
            <a:ext cx="5335200" cy="38874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8" name="Google Shape;1148;g3860e089c09_0_237:notes"/>
          <p:cNvSpPr/>
          <p:nvPr>
            <p:ph idx="2" type="sldImg"/>
          </p:nvPr>
        </p:nvSpPr>
        <p:spPr>
          <a:xfrm>
            <a:off x="1333815" y="1234081"/>
            <a:ext cx="4001400" cy="3332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1" name="Shape 1151"/>
        <p:cNvGrpSpPr/>
        <p:nvPr/>
      </p:nvGrpSpPr>
      <p:grpSpPr>
        <a:xfrm>
          <a:off x="0" y="0"/>
          <a:ext cx="0" cy="0"/>
          <a:chOff x="0" y="0"/>
          <a:chExt cx="0" cy="0"/>
        </a:xfrm>
      </p:grpSpPr>
      <p:sp>
        <p:nvSpPr>
          <p:cNvPr id="1152" name="Google Shape;1152;p51:notes"/>
          <p:cNvSpPr/>
          <p:nvPr>
            <p:ph idx="2" type="sldImg"/>
          </p:nvPr>
        </p:nvSpPr>
        <p:spPr>
          <a:xfrm>
            <a:off x="865188" y="739775"/>
            <a:ext cx="4938600" cy="3703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1153" name="Google Shape;1153;p51:notes"/>
          <p:cNvSpPr txBox="1"/>
          <p:nvPr>
            <p:ph idx="1" type="body"/>
          </p:nvPr>
        </p:nvSpPr>
        <p:spPr>
          <a:xfrm>
            <a:off x="666751" y="4689239"/>
            <a:ext cx="5335500" cy="4443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800"/>
              <a:buNone/>
            </a:pPr>
            <a:r>
              <a:rPr lang="en-US"/>
              <a:t>	</a:t>
            </a:r>
            <a:endParaRPr/>
          </a:p>
        </p:txBody>
      </p:sp>
      <p:sp>
        <p:nvSpPr>
          <p:cNvPr id="1154" name="Google Shape;1154;p51:notes"/>
          <p:cNvSpPr txBox="1"/>
          <p:nvPr/>
        </p:nvSpPr>
        <p:spPr>
          <a:xfrm>
            <a:off x="3778250" y="9376898"/>
            <a:ext cx="2889300" cy="4941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800"/>
              <a:buFont typeface="Arial"/>
              <a:buNone/>
            </a:pPr>
            <a:fld id="{00000000-1234-1234-1234-123412341234}" type="slidenum">
              <a:rPr b="0" i="0" lang="en-US" sz="18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8.png"/><Relationship Id="rId3" Type="http://schemas.openxmlformats.org/officeDocument/2006/relationships/image" Target="../media/image8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87.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8.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jpg"/><Relationship Id="rId3" Type="http://schemas.openxmlformats.org/officeDocument/2006/relationships/image" Target="../media/image5.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jp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jpg"/><Relationship Id="rId3" Type="http://schemas.openxmlformats.org/officeDocument/2006/relationships/image" Target="../media/image5.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jp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7.jp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7.jp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7.jpg"/></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7.jp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7.jp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7.jp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7.jpg"/></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7.jpg"/></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 Id="rId3" Type="http://schemas.openxmlformats.org/officeDocument/2006/relationships/image" Target="../media/image5.png"/></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 Id="rId2" Type="http://schemas.openxmlformats.org/officeDocument/2006/relationships/image" Target="../media/image7.jpg"/></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 Id="rId3" Type="http://schemas.openxmlformats.org/officeDocument/2006/relationships/image" Target="../media/image5.png"/></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8.xml"/><Relationship Id="rId2" Type="http://schemas.openxmlformats.org/officeDocument/2006/relationships/image" Target="../media/image7.jpg"/></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 Id="rId3" Type="http://schemas.openxmlformats.org/officeDocument/2006/relationships/image" Target="../media/image5.png"/></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 Id="rId2" Type="http://schemas.openxmlformats.org/officeDocument/2006/relationships/image" Target="../media/image7.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Grey Background)">
  <p:cSld name="Title Slide (Grey Background)">
    <p:spTree>
      <p:nvGrpSpPr>
        <p:cNvPr id="14" name="Shape 14"/>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19" name="Shape 19"/>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ortrait image with text">
  <p:cSld name="Portrait image with text">
    <p:spTree>
      <p:nvGrpSpPr>
        <p:cNvPr id="20" name="Shape 20"/>
        <p:cNvGrpSpPr/>
        <p:nvPr/>
      </p:nvGrpSpPr>
      <p:grpSpPr>
        <a:xfrm>
          <a:off x="0" y="0"/>
          <a:ext cx="0" cy="0"/>
          <a:chOff x="0" y="0"/>
          <a:chExt cx="0" cy="0"/>
        </a:xfrm>
      </p:grpSpPr>
      <p:pic>
        <p:nvPicPr>
          <p:cNvPr id="21" name="Google Shape;21;p52"/>
          <p:cNvPicPr preferRelativeResize="0"/>
          <p:nvPr/>
        </p:nvPicPr>
        <p:blipFill rotWithShape="1">
          <a:blip r:embed="rId2">
            <a:alphaModFix/>
          </a:blip>
          <a:srcRect b="0" l="0" r="0" t="0"/>
          <a:stretch/>
        </p:blipFill>
        <p:spPr>
          <a:xfrm>
            <a:off x="0" y="0"/>
            <a:ext cx="6858000" cy="68580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26" name="Shape 26"/>
        <p:cNvGrpSpPr/>
        <p:nvPr/>
      </p:nvGrpSpPr>
      <p:grpSpPr>
        <a:xfrm>
          <a:off x="0" y="0"/>
          <a:ext cx="0" cy="0"/>
          <a:chOff x="0" y="0"/>
          <a:chExt cx="0" cy="0"/>
        </a:xfrm>
      </p:grpSpPr>
      <p:sp>
        <p:nvSpPr>
          <p:cNvPr id="27" name="Google Shape;27;g3860e089c09_0_245"/>
          <p:cNvSpPr txBox="1"/>
          <p:nvPr>
            <p:ph idx="1" type="body"/>
          </p:nvPr>
        </p:nvSpPr>
        <p:spPr>
          <a:xfrm>
            <a:off x="308754" y="4066031"/>
            <a:ext cx="5623200" cy="1203300"/>
          </a:xfrm>
          <a:prstGeom prst="rect">
            <a:avLst/>
          </a:prstGeom>
          <a:noFill/>
          <a:ln>
            <a:noFill/>
          </a:ln>
        </p:spPr>
        <p:txBody>
          <a:bodyPr anchorCtr="0" anchor="t" bIns="45700" lIns="91425" spcFirstLastPara="1" rIns="91425" wrap="square" tIns="45700">
            <a:noAutofit/>
          </a:bodyPr>
          <a:lstStyle>
            <a:lvl1pPr indent="-228600" lvl="0" marL="457200" algn="l">
              <a:lnSpc>
                <a:spcPct val="110000"/>
              </a:lnSpc>
              <a:spcBef>
                <a:spcPts val="0"/>
              </a:spcBef>
              <a:spcAft>
                <a:spcPts val="0"/>
              </a:spcAft>
              <a:buClr>
                <a:srgbClr val="BDCF3C"/>
              </a:buClr>
              <a:buSzPts val="2000"/>
              <a:buNone/>
              <a:defRPr/>
            </a:lvl1pPr>
            <a:lvl2pPr indent="-355600" lvl="1" marL="914400" algn="l">
              <a:lnSpc>
                <a:spcPct val="110000"/>
              </a:lnSpc>
              <a:spcBef>
                <a:spcPts val="0"/>
              </a:spcBef>
              <a:spcAft>
                <a:spcPts val="0"/>
              </a:spcAft>
              <a:buClr>
                <a:srgbClr val="BDCF3C"/>
              </a:buClr>
              <a:buSzPts val="2000"/>
              <a:buChar char="•"/>
              <a:defRPr/>
            </a:lvl2pPr>
            <a:lvl3pPr indent="-355600" lvl="2" marL="1371600" algn="l">
              <a:lnSpc>
                <a:spcPct val="110000"/>
              </a:lnSpc>
              <a:spcBef>
                <a:spcPts val="0"/>
              </a:spcBef>
              <a:spcAft>
                <a:spcPts val="0"/>
              </a:spcAft>
              <a:buClr>
                <a:srgbClr val="BDCF3C"/>
              </a:buClr>
              <a:buSzPts val="2000"/>
              <a:buChar char="•"/>
              <a:defRPr/>
            </a:lvl3pPr>
            <a:lvl4pPr indent="-342900" lvl="3" marL="1828800" algn="l">
              <a:lnSpc>
                <a:spcPct val="90000"/>
              </a:lnSpc>
              <a:spcBef>
                <a:spcPts val="500"/>
              </a:spcBef>
              <a:spcAft>
                <a:spcPts val="0"/>
              </a:spcAft>
              <a:buClr>
                <a:srgbClr val="BDCF3C"/>
              </a:buClr>
              <a:buSzPts val="1800"/>
              <a:buChar char="•"/>
              <a:defRPr/>
            </a:lvl4pPr>
            <a:lvl5pPr indent="-342900" lvl="4" marL="2286000" algn="l">
              <a:lnSpc>
                <a:spcPct val="90000"/>
              </a:lnSpc>
              <a:spcBef>
                <a:spcPts val="500"/>
              </a:spcBef>
              <a:spcAft>
                <a:spcPts val="0"/>
              </a:spcAft>
              <a:buClr>
                <a:srgbClr val="BDCF3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g3860e089c09_0_245"/>
          <p:cNvSpPr/>
          <p:nvPr>
            <p:ph idx="2" type="pic"/>
          </p:nvPr>
        </p:nvSpPr>
        <p:spPr>
          <a:xfrm>
            <a:off x="6010797" y="-19455"/>
            <a:ext cx="3133200" cy="5787000"/>
          </a:xfrm>
          <a:prstGeom prst="rect">
            <a:avLst/>
          </a:prstGeom>
          <a:solidFill>
            <a:srgbClr val="178351"/>
          </a:solidFill>
          <a:ln>
            <a:noFill/>
          </a:ln>
        </p:spPr>
      </p:sp>
      <p:sp>
        <p:nvSpPr>
          <p:cNvPr id="29" name="Google Shape;29;g3860e089c09_0_245"/>
          <p:cNvSpPr txBox="1"/>
          <p:nvPr>
            <p:ph type="ctrTitle"/>
          </p:nvPr>
        </p:nvSpPr>
        <p:spPr>
          <a:xfrm>
            <a:off x="310551" y="2144989"/>
            <a:ext cx="5623200" cy="1916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6000">
                <a:solidFill>
                  <a:schemeClr val="dk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ndard text with quote">
  <p:cSld name="Standard text with quote">
    <p:spTree>
      <p:nvGrpSpPr>
        <p:cNvPr id="30" name="Shape 30"/>
        <p:cNvGrpSpPr/>
        <p:nvPr/>
      </p:nvGrpSpPr>
      <p:grpSpPr>
        <a:xfrm>
          <a:off x="0" y="0"/>
          <a:ext cx="0" cy="0"/>
          <a:chOff x="0" y="0"/>
          <a:chExt cx="0" cy="0"/>
        </a:xfrm>
      </p:grpSpPr>
      <p:sp>
        <p:nvSpPr>
          <p:cNvPr id="31" name="Google Shape;31;g3860e089c09_0_249"/>
          <p:cNvSpPr txBox="1"/>
          <p:nvPr>
            <p:ph type="title"/>
          </p:nvPr>
        </p:nvSpPr>
        <p:spPr>
          <a:xfrm>
            <a:off x="310550" y="416495"/>
            <a:ext cx="8533500" cy="1325700"/>
          </a:xfrm>
          <a:prstGeom prst="rect">
            <a:avLst/>
          </a:prstGeom>
          <a:noFill/>
          <a:ln>
            <a:noFill/>
          </a:ln>
        </p:spPr>
        <p:txBody>
          <a:bodyPr anchorCtr="0" anchor="ctr" bIns="45700" lIns="91425" spcFirstLastPara="1" rIns="91425" wrap="square" tIns="45700">
            <a:noAutofit/>
          </a:bodyPr>
          <a:lstStyle>
            <a:lvl1pPr lvl="0" algn="l">
              <a:lnSpc>
                <a:spcPct val="12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2" name="Google Shape;32;g3860e089c09_0_249"/>
          <p:cNvSpPr txBox="1"/>
          <p:nvPr>
            <p:ph idx="1" type="body"/>
          </p:nvPr>
        </p:nvSpPr>
        <p:spPr>
          <a:xfrm>
            <a:off x="310552" y="1900238"/>
            <a:ext cx="4884000" cy="3082800"/>
          </a:xfrm>
          <a:prstGeom prst="rect">
            <a:avLst/>
          </a:prstGeom>
          <a:noFill/>
          <a:ln>
            <a:noFill/>
          </a:ln>
        </p:spPr>
        <p:txBody>
          <a:bodyPr anchorCtr="0" anchor="t" bIns="45700" lIns="91425" spcFirstLastPara="1" rIns="91425" wrap="square" tIns="45700">
            <a:noAutofit/>
          </a:bodyPr>
          <a:lstStyle>
            <a:lvl1pPr indent="-228600" lvl="0" marL="457200" algn="l">
              <a:lnSpc>
                <a:spcPct val="110000"/>
              </a:lnSpc>
              <a:spcBef>
                <a:spcPts val="0"/>
              </a:spcBef>
              <a:spcAft>
                <a:spcPts val="0"/>
              </a:spcAft>
              <a:buClr>
                <a:srgbClr val="BDCF3C"/>
              </a:buClr>
              <a:buSzPts val="2000"/>
              <a:buNone/>
              <a:defRPr/>
            </a:lvl1pPr>
            <a:lvl2pPr indent="-355600" lvl="1" marL="914400" algn="l">
              <a:lnSpc>
                <a:spcPct val="110000"/>
              </a:lnSpc>
              <a:spcBef>
                <a:spcPts val="0"/>
              </a:spcBef>
              <a:spcAft>
                <a:spcPts val="0"/>
              </a:spcAft>
              <a:buClr>
                <a:srgbClr val="BDCF3C"/>
              </a:buClr>
              <a:buSzPts val="2000"/>
              <a:buChar char="•"/>
              <a:defRPr/>
            </a:lvl2pPr>
            <a:lvl3pPr indent="-355600" lvl="2" marL="1371600" algn="l">
              <a:lnSpc>
                <a:spcPct val="110000"/>
              </a:lnSpc>
              <a:spcBef>
                <a:spcPts val="0"/>
              </a:spcBef>
              <a:spcAft>
                <a:spcPts val="0"/>
              </a:spcAft>
              <a:buClr>
                <a:srgbClr val="BDCF3C"/>
              </a:buClr>
              <a:buSzPts val="2000"/>
              <a:buChar char="•"/>
              <a:defRPr/>
            </a:lvl3pPr>
            <a:lvl4pPr indent="-342900" lvl="3" marL="1828800" algn="l">
              <a:lnSpc>
                <a:spcPct val="90000"/>
              </a:lnSpc>
              <a:spcBef>
                <a:spcPts val="500"/>
              </a:spcBef>
              <a:spcAft>
                <a:spcPts val="0"/>
              </a:spcAft>
              <a:buClr>
                <a:srgbClr val="BDCF3C"/>
              </a:buClr>
              <a:buSzPts val="1800"/>
              <a:buChar char="•"/>
              <a:defRPr/>
            </a:lvl4pPr>
            <a:lvl5pPr indent="-342900" lvl="4" marL="2286000" algn="l">
              <a:lnSpc>
                <a:spcPct val="90000"/>
              </a:lnSpc>
              <a:spcBef>
                <a:spcPts val="500"/>
              </a:spcBef>
              <a:spcAft>
                <a:spcPts val="0"/>
              </a:spcAft>
              <a:buClr>
                <a:srgbClr val="BDCF3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g3860e089c09_0_249"/>
          <p:cNvSpPr txBox="1"/>
          <p:nvPr>
            <p:ph idx="2" type="body"/>
          </p:nvPr>
        </p:nvSpPr>
        <p:spPr>
          <a:xfrm>
            <a:off x="5442347" y="1900238"/>
            <a:ext cx="3401700" cy="4092600"/>
          </a:xfrm>
          <a:prstGeom prst="rect">
            <a:avLst/>
          </a:prstGeom>
          <a:noFill/>
          <a:ln>
            <a:noFill/>
          </a:ln>
        </p:spPr>
        <p:txBody>
          <a:bodyPr anchorCtr="0" anchor="t" bIns="45700" lIns="91425" spcFirstLastPara="1" rIns="91425" wrap="square" tIns="45700">
            <a:normAutofit/>
          </a:bodyPr>
          <a:lstStyle>
            <a:lvl1pPr indent="-228600" lvl="0" marL="457200" algn="r">
              <a:lnSpc>
                <a:spcPct val="100000"/>
              </a:lnSpc>
              <a:spcBef>
                <a:spcPts val="0"/>
              </a:spcBef>
              <a:spcAft>
                <a:spcPts val="0"/>
              </a:spcAft>
              <a:buSzPts val="3800"/>
              <a:buNone/>
              <a:defRPr sz="3800">
                <a:solidFill>
                  <a:srgbClr val="178351"/>
                </a:solidFill>
                <a:latin typeface="Arial"/>
                <a:ea typeface="Arial"/>
                <a:cs typeface="Arial"/>
                <a:sym typeface="Arial"/>
              </a:defRPr>
            </a:lvl1pPr>
            <a:lvl2pPr indent="-228600" lvl="1" marL="914400" algn="l">
              <a:lnSpc>
                <a:spcPct val="110000"/>
              </a:lnSpc>
              <a:spcBef>
                <a:spcPts val="0"/>
              </a:spcBef>
              <a:spcAft>
                <a:spcPts val="0"/>
              </a:spcAft>
              <a:buSzPts val="2000"/>
              <a:buNone/>
              <a:defRPr>
                <a:latin typeface="Arial"/>
                <a:ea typeface="Arial"/>
                <a:cs typeface="Arial"/>
                <a:sym typeface="Arial"/>
              </a:defRPr>
            </a:lvl2pPr>
            <a:lvl3pPr indent="-228600" lvl="2" marL="1371600" algn="l">
              <a:lnSpc>
                <a:spcPct val="110000"/>
              </a:lnSpc>
              <a:spcBef>
                <a:spcPts val="0"/>
              </a:spcBef>
              <a:spcAft>
                <a:spcPts val="0"/>
              </a:spcAft>
              <a:buSzPts val="2000"/>
              <a:buNone/>
              <a:defRPr>
                <a:latin typeface="Arial"/>
                <a:ea typeface="Arial"/>
                <a:cs typeface="Arial"/>
                <a:sym typeface="Arial"/>
              </a:defRPr>
            </a:lvl3pPr>
            <a:lvl4pPr indent="-228600" lvl="3" marL="1828800" algn="l">
              <a:lnSpc>
                <a:spcPct val="90000"/>
              </a:lnSpc>
              <a:spcBef>
                <a:spcPts val="500"/>
              </a:spcBef>
              <a:spcAft>
                <a:spcPts val="0"/>
              </a:spcAft>
              <a:buSzPts val="1800"/>
              <a:buNone/>
              <a:defRPr>
                <a:latin typeface="Arial"/>
                <a:ea typeface="Arial"/>
                <a:cs typeface="Arial"/>
                <a:sym typeface="Arial"/>
              </a:defRPr>
            </a:lvl4pPr>
            <a:lvl5pPr indent="-228600" lvl="4" marL="2286000" algn="l">
              <a:lnSpc>
                <a:spcPct val="90000"/>
              </a:lnSpc>
              <a:spcBef>
                <a:spcPts val="500"/>
              </a:spcBef>
              <a:spcAft>
                <a:spcPts val="0"/>
              </a:spcAft>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List">
  <p:cSld name="Bulleted List">
    <p:spTree>
      <p:nvGrpSpPr>
        <p:cNvPr id="34" name="Shape 34"/>
        <p:cNvGrpSpPr/>
        <p:nvPr/>
      </p:nvGrpSpPr>
      <p:grpSpPr>
        <a:xfrm>
          <a:off x="0" y="0"/>
          <a:ext cx="0" cy="0"/>
          <a:chOff x="0" y="0"/>
          <a:chExt cx="0" cy="0"/>
        </a:xfrm>
      </p:grpSpPr>
      <p:sp>
        <p:nvSpPr>
          <p:cNvPr id="35" name="Google Shape;35;g3860e089c09_0_253"/>
          <p:cNvSpPr txBox="1"/>
          <p:nvPr>
            <p:ph type="title"/>
          </p:nvPr>
        </p:nvSpPr>
        <p:spPr>
          <a:xfrm>
            <a:off x="310551" y="416495"/>
            <a:ext cx="8475600" cy="1325700"/>
          </a:xfrm>
          <a:prstGeom prst="rect">
            <a:avLst/>
          </a:prstGeom>
          <a:noFill/>
          <a:ln>
            <a:noFill/>
          </a:ln>
        </p:spPr>
        <p:txBody>
          <a:bodyPr anchorCtr="0" anchor="ctr" bIns="45700" lIns="91425" spcFirstLastPara="1" rIns="91425" wrap="square" tIns="45700">
            <a:noAutofit/>
          </a:bodyPr>
          <a:lstStyle>
            <a:lvl1pPr lvl="0" algn="l">
              <a:lnSpc>
                <a:spcPct val="12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36" name="Google Shape;36;g3860e089c09_0_253"/>
          <p:cNvSpPr txBox="1"/>
          <p:nvPr>
            <p:ph idx="1" type="body"/>
          </p:nvPr>
        </p:nvSpPr>
        <p:spPr>
          <a:xfrm>
            <a:off x="310551" y="1900238"/>
            <a:ext cx="8475600" cy="3082800"/>
          </a:xfrm>
          <a:prstGeom prst="rect">
            <a:avLst/>
          </a:prstGeom>
          <a:noFill/>
          <a:ln>
            <a:noFill/>
          </a:ln>
        </p:spPr>
        <p:txBody>
          <a:bodyPr anchorCtr="0" anchor="t" bIns="45700" lIns="91425" spcFirstLastPara="1" rIns="91425" wrap="square" tIns="45700">
            <a:noAutofit/>
          </a:bodyPr>
          <a:lstStyle>
            <a:lvl1pPr indent="-355600" lvl="0" marL="457200" algn="l">
              <a:lnSpc>
                <a:spcPct val="110000"/>
              </a:lnSpc>
              <a:spcBef>
                <a:spcPts val="0"/>
              </a:spcBef>
              <a:spcAft>
                <a:spcPts val="0"/>
              </a:spcAft>
              <a:buClr>
                <a:srgbClr val="178351"/>
              </a:buClr>
              <a:buSzPts val="2000"/>
              <a:buFont typeface="Arial"/>
              <a:buChar char="•"/>
              <a:defRPr sz="2000">
                <a:latin typeface="Arial"/>
                <a:ea typeface="Arial"/>
                <a:cs typeface="Arial"/>
                <a:sym typeface="Arial"/>
              </a:defRPr>
            </a:lvl1pPr>
            <a:lvl2pPr indent="-355600" lvl="1" marL="914400" algn="l">
              <a:lnSpc>
                <a:spcPct val="110000"/>
              </a:lnSpc>
              <a:spcBef>
                <a:spcPts val="0"/>
              </a:spcBef>
              <a:spcAft>
                <a:spcPts val="0"/>
              </a:spcAft>
              <a:buClr>
                <a:srgbClr val="178351"/>
              </a:buClr>
              <a:buSzPts val="2000"/>
              <a:buFont typeface="Arial"/>
              <a:buChar char="•"/>
              <a:defRPr sz="2000">
                <a:latin typeface="Arial"/>
                <a:ea typeface="Arial"/>
                <a:cs typeface="Arial"/>
                <a:sym typeface="Arial"/>
              </a:defRPr>
            </a:lvl2pPr>
            <a:lvl3pPr indent="-355600" lvl="2" marL="1371600" algn="l">
              <a:lnSpc>
                <a:spcPct val="110000"/>
              </a:lnSpc>
              <a:spcBef>
                <a:spcPts val="0"/>
              </a:spcBef>
              <a:spcAft>
                <a:spcPts val="0"/>
              </a:spcAft>
              <a:buClr>
                <a:srgbClr val="178351"/>
              </a:buClr>
              <a:buSzPts val="2000"/>
              <a:buFont typeface="Arial"/>
              <a:buChar char="•"/>
              <a:defRPr sz="2000">
                <a:latin typeface="Arial"/>
                <a:ea typeface="Arial"/>
                <a:cs typeface="Arial"/>
                <a:sym typeface="Arial"/>
              </a:defRPr>
            </a:lvl3pPr>
            <a:lvl4pPr indent="-355600" lvl="3" marL="1828800" algn="l">
              <a:lnSpc>
                <a:spcPct val="110000"/>
              </a:lnSpc>
              <a:spcBef>
                <a:spcPts val="0"/>
              </a:spcBef>
              <a:spcAft>
                <a:spcPts val="0"/>
              </a:spcAft>
              <a:buClr>
                <a:srgbClr val="178351"/>
              </a:buClr>
              <a:buSzPts val="2000"/>
              <a:buFont typeface="Arial"/>
              <a:buChar char="•"/>
              <a:defRPr sz="2000">
                <a:latin typeface="Arial"/>
                <a:ea typeface="Arial"/>
                <a:cs typeface="Arial"/>
                <a:sym typeface="Arial"/>
              </a:defRPr>
            </a:lvl4pPr>
            <a:lvl5pPr indent="-342900" lvl="4" marL="2286000" algn="l">
              <a:lnSpc>
                <a:spcPct val="90000"/>
              </a:lnSpc>
              <a:spcBef>
                <a:spcPts val="500"/>
              </a:spcBef>
              <a:spcAft>
                <a:spcPts val="0"/>
              </a:spcAft>
              <a:buClr>
                <a:srgbClr val="BDCF3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Image/impact slide">
  <p:cSld name="3_Image/impact slide">
    <p:bg>
      <p:bgPr>
        <a:solidFill>
          <a:schemeClr val="lt1"/>
        </a:solidFill>
      </p:bgPr>
    </p:bg>
    <p:spTree>
      <p:nvGrpSpPr>
        <p:cNvPr id="37" name="Shape 37"/>
        <p:cNvGrpSpPr/>
        <p:nvPr/>
      </p:nvGrpSpPr>
      <p:grpSpPr>
        <a:xfrm>
          <a:off x="0" y="0"/>
          <a:ext cx="0" cy="0"/>
          <a:chOff x="0" y="0"/>
          <a:chExt cx="0" cy="0"/>
        </a:xfrm>
      </p:grpSpPr>
      <p:sp>
        <p:nvSpPr>
          <p:cNvPr id="38" name="Google Shape;38;g3860e089c09_0_256"/>
          <p:cNvSpPr/>
          <p:nvPr/>
        </p:nvSpPr>
        <p:spPr>
          <a:xfrm>
            <a:off x="0" y="0"/>
            <a:ext cx="9144000" cy="68580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39" name="Google Shape;39;g3860e089c09_0_256"/>
          <p:cNvPicPr preferRelativeResize="0"/>
          <p:nvPr/>
        </p:nvPicPr>
        <p:blipFill rotWithShape="1">
          <a:blip r:embed="rId2">
            <a:alphaModFix/>
          </a:blip>
          <a:srcRect b="0" l="0" r="0" t="0"/>
          <a:stretch/>
        </p:blipFill>
        <p:spPr>
          <a:xfrm>
            <a:off x="214746" y="5215034"/>
            <a:ext cx="1198419" cy="1198419"/>
          </a:xfrm>
          <a:prstGeom prst="rect">
            <a:avLst/>
          </a:prstGeom>
          <a:noFill/>
          <a:ln>
            <a:noFill/>
          </a:ln>
        </p:spPr>
      </p:pic>
      <p:sp>
        <p:nvSpPr>
          <p:cNvPr id="40" name="Google Shape;40;g3860e089c09_0_256"/>
          <p:cNvSpPr txBox="1"/>
          <p:nvPr>
            <p:ph type="ctrTitle"/>
          </p:nvPr>
        </p:nvSpPr>
        <p:spPr>
          <a:xfrm>
            <a:off x="310551" y="1996895"/>
            <a:ext cx="7433700" cy="23877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sz="6000">
                <a:solidFill>
                  <a:schemeClr val="lt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Closing slide">
  <p:cSld name="1_Closing slide">
    <p:spTree>
      <p:nvGrpSpPr>
        <p:cNvPr id="41" name="Shape 41"/>
        <p:cNvGrpSpPr/>
        <p:nvPr/>
      </p:nvGrpSpPr>
      <p:grpSpPr>
        <a:xfrm>
          <a:off x="0" y="0"/>
          <a:ext cx="0" cy="0"/>
          <a:chOff x="0" y="0"/>
          <a:chExt cx="0" cy="0"/>
        </a:xfrm>
      </p:grpSpPr>
      <p:sp>
        <p:nvSpPr>
          <p:cNvPr id="42" name="Google Shape;42;g3860e089c09_0_260"/>
          <p:cNvSpPr txBox="1"/>
          <p:nvPr>
            <p:ph type="ctrTitle"/>
          </p:nvPr>
        </p:nvSpPr>
        <p:spPr>
          <a:xfrm>
            <a:off x="310551" y="2791970"/>
            <a:ext cx="5406900" cy="12033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sz="60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43" name="Google Shape;43;g3860e089c09_0_260"/>
          <p:cNvSpPr txBox="1"/>
          <p:nvPr>
            <p:ph idx="1" type="body"/>
          </p:nvPr>
        </p:nvSpPr>
        <p:spPr>
          <a:xfrm>
            <a:off x="310551" y="4066031"/>
            <a:ext cx="5406900" cy="1203300"/>
          </a:xfrm>
          <a:prstGeom prst="rect">
            <a:avLst/>
          </a:prstGeom>
          <a:noFill/>
          <a:ln>
            <a:noFill/>
          </a:ln>
        </p:spPr>
        <p:txBody>
          <a:bodyPr anchorCtr="0" anchor="t" bIns="45700" lIns="91425" spcFirstLastPara="1" rIns="91425" wrap="square" tIns="45700">
            <a:noAutofit/>
          </a:bodyPr>
          <a:lstStyle>
            <a:lvl1pPr indent="-228600" lvl="0" marL="457200" algn="l">
              <a:lnSpc>
                <a:spcPct val="110000"/>
              </a:lnSpc>
              <a:spcBef>
                <a:spcPts val="0"/>
              </a:spcBef>
              <a:spcAft>
                <a:spcPts val="0"/>
              </a:spcAft>
              <a:buClr>
                <a:srgbClr val="BDCF3C"/>
              </a:buClr>
              <a:buSzPts val="2000"/>
              <a:buNone/>
              <a:defRPr/>
            </a:lvl1pPr>
            <a:lvl2pPr indent="-355600" lvl="1" marL="914400" algn="l">
              <a:lnSpc>
                <a:spcPct val="110000"/>
              </a:lnSpc>
              <a:spcBef>
                <a:spcPts val="0"/>
              </a:spcBef>
              <a:spcAft>
                <a:spcPts val="0"/>
              </a:spcAft>
              <a:buClr>
                <a:srgbClr val="BDCF3C"/>
              </a:buClr>
              <a:buSzPts val="2000"/>
              <a:buChar char="•"/>
              <a:defRPr/>
            </a:lvl2pPr>
            <a:lvl3pPr indent="-355600" lvl="2" marL="1371600" algn="l">
              <a:lnSpc>
                <a:spcPct val="110000"/>
              </a:lnSpc>
              <a:spcBef>
                <a:spcPts val="0"/>
              </a:spcBef>
              <a:spcAft>
                <a:spcPts val="0"/>
              </a:spcAft>
              <a:buClr>
                <a:srgbClr val="BDCF3C"/>
              </a:buClr>
              <a:buSzPts val="2000"/>
              <a:buChar char="•"/>
              <a:defRPr/>
            </a:lvl3pPr>
            <a:lvl4pPr indent="-342900" lvl="3" marL="1828800" algn="l">
              <a:lnSpc>
                <a:spcPct val="90000"/>
              </a:lnSpc>
              <a:spcBef>
                <a:spcPts val="500"/>
              </a:spcBef>
              <a:spcAft>
                <a:spcPts val="0"/>
              </a:spcAft>
              <a:buClr>
                <a:srgbClr val="BDCF3C"/>
              </a:buClr>
              <a:buSzPts val="1800"/>
              <a:buChar char="•"/>
              <a:defRPr/>
            </a:lvl4pPr>
            <a:lvl5pPr indent="-342900" lvl="4" marL="2286000" algn="l">
              <a:lnSpc>
                <a:spcPct val="90000"/>
              </a:lnSpc>
              <a:spcBef>
                <a:spcPts val="500"/>
              </a:spcBef>
              <a:spcAft>
                <a:spcPts val="0"/>
              </a:spcAft>
              <a:buClr>
                <a:srgbClr val="BDCF3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g3860e089c09_0_260"/>
          <p:cNvSpPr/>
          <p:nvPr>
            <p:ph idx="2" type="pic"/>
          </p:nvPr>
        </p:nvSpPr>
        <p:spPr>
          <a:xfrm>
            <a:off x="6010797" y="-19455"/>
            <a:ext cx="3133200" cy="5787000"/>
          </a:xfrm>
          <a:prstGeom prst="rect">
            <a:avLst/>
          </a:prstGeom>
          <a:solidFill>
            <a:srgbClr val="178351"/>
          </a:solidFill>
          <a:ln>
            <a:noFill/>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rand Slide">
  <p:cSld name="Brand Slide">
    <p:spTree>
      <p:nvGrpSpPr>
        <p:cNvPr id="45" name="Shape 45"/>
        <p:cNvGrpSpPr/>
        <p:nvPr/>
      </p:nvGrpSpPr>
      <p:grpSpPr>
        <a:xfrm>
          <a:off x="0" y="0"/>
          <a:ext cx="0" cy="0"/>
          <a:chOff x="0" y="0"/>
          <a:chExt cx="0" cy="0"/>
        </a:xfrm>
      </p:grpSpPr>
      <p:pic>
        <p:nvPicPr>
          <p:cNvPr id="46" name="Google Shape;46;g3860e089c09_0_264"/>
          <p:cNvPicPr preferRelativeResize="0"/>
          <p:nvPr/>
        </p:nvPicPr>
        <p:blipFill rotWithShape="1">
          <a:blip r:embed="rId2">
            <a:alphaModFix/>
          </a:blip>
          <a:srcRect b="0" l="0" r="0" t="0"/>
          <a:stretch/>
        </p:blipFill>
        <p:spPr>
          <a:xfrm>
            <a:off x="214746" y="5215034"/>
            <a:ext cx="1198419" cy="1198419"/>
          </a:xfrm>
          <a:prstGeom prst="rect">
            <a:avLst/>
          </a:prstGeom>
          <a:noFill/>
          <a:ln>
            <a:noFill/>
          </a:ln>
        </p:spPr>
      </p:pic>
      <p:sp>
        <p:nvSpPr>
          <p:cNvPr id="47" name="Google Shape;47;g3860e089c09_0_264"/>
          <p:cNvSpPr/>
          <p:nvPr/>
        </p:nvSpPr>
        <p:spPr>
          <a:xfrm>
            <a:off x="0" y="0"/>
            <a:ext cx="9144000" cy="6858000"/>
          </a:xfrm>
          <a:prstGeom prst="rect">
            <a:avLst/>
          </a:prstGeom>
          <a:solidFill>
            <a:srgbClr val="17835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descr="A white arrow with black text&#10;&#10;Description automatically generated" id="48" name="Google Shape;48;g3860e089c09_0_264"/>
          <p:cNvPicPr preferRelativeResize="0"/>
          <p:nvPr/>
        </p:nvPicPr>
        <p:blipFill rotWithShape="1">
          <a:blip r:embed="rId3">
            <a:alphaModFix/>
          </a:blip>
          <a:srcRect b="0" l="0" r="0" t="0"/>
          <a:stretch/>
        </p:blipFill>
        <p:spPr>
          <a:xfrm>
            <a:off x="3698994" y="2378775"/>
            <a:ext cx="1746006" cy="1227230"/>
          </a:xfrm>
          <a:prstGeom prst="rect">
            <a:avLst/>
          </a:prstGeom>
          <a:noFill/>
          <a:ln>
            <a:noFill/>
          </a:ln>
        </p:spPr>
      </p:pic>
      <p:sp>
        <p:nvSpPr>
          <p:cNvPr id="49" name="Google Shape;49;g3860e089c09_0_264"/>
          <p:cNvSpPr txBox="1"/>
          <p:nvPr/>
        </p:nvSpPr>
        <p:spPr>
          <a:xfrm>
            <a:off x="3506028" y="4513729"/>
            <a:ext cx="2131800" cy="9234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www.family-action.org.uk</a:t>
            </a:r>
            <a:endParaRPr/>
          </a:p>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olding Slide">
  <p:cSld name="Holding Slide">
    <p:spTree>
      <p:nvGrpSpPr>
        <p:cNvPr id="50" name="Shape 50"/>
        <p:cNvGrpSpPr/>
        <p:nvPr/>
      </p:nvGrpSpPr>
      <p:grpSpPr>
        <a:xfrm>
          <a:off x="0" y="0"/>
          <a:ext cx="0" cy="0"/>
          <a:chOff x="0" y="0"/>
          <a:chExt cx="0" cy="0"/>
        </a:xfrm>
      </p:grpSpPr>
      <p:sp>
        <p:nvSpPr>
          <p:cNvPr id="51" name="Google Shape;51;g3860e089c09_0_269"/>
          <p:cNvSpPr/>
          <p:nvPr>
            <p:ph idx="2" type="pic"/>
          </p:nvPr>
        </p:nvSpPr>
        <p:spPr>
          <a:xfrm>
            <a:off x="6010797" y="-19455"/>
            <a:ext cx="3133200" cy="5787000"/>
          </a:xfrm>
          <a:prstGeom prst="rect">
            <a:avLst/>
          </a:prstGeom>
          <a:solidFill>
            <a:srgbClr val="178351"/>
          </a:solidFill>
          <a:ln>
            <a:noFill/>
          </a:ln>
        </p:spPr>
      </p:sp>
      <p:sp>
        <p:nvSpPr>
          <p:cNvPr id="52" name="Google Shape;52;g3860e089c09_0_269"/>
          <p:cNvSpPr txBox="1"/>
          <p:nvPr>
            <p:ph type="ctrTitle"/>
          </p:nvPr>
        </p:nvSpPr>
        <p:spPr>
          <a:xfrm>
            <a:off x="310551" y="2144989"/>
            <a:ext cx="4938900" cy="1916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6000">
                <a:solidFill>
                  <a:schemeClr val="dk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Title Slide">
  <p:cSld name="2_Title Slide">
    <p:spTree>
      <p:nvGrpSpPr>
        <p:cNvPr id="53" name="Shape 53"/>
        <p:cNvGrpSpPr/>
        <p:nvPr/>
      </p:nvGrpSpPr>
      <p:grpSpPr>
        <a:xfrm>
          <a:off x="0" y="0"/>
          <a:ext cx="0" cy="0"/>
          <a:chOff x="0" y="0"/>
          <a:chExt cx="0" cy="0"/>
        </a:xfrm>
      </p:grpSpPr>
      <p:sp>
        <p:nvSpPr>
          <p:cNvPr id="54" name="Google Shape;54;g3860e089c09_0_272"/>
          <p:cNvSpPr txBox="1"/>
          <p:nvPr>
            <p:ph type="ctrTitle"/>
          </p:nvPr>
        </p:nvSpPr>
        <p:spPr>
          <a:xfrm>
            <a:off x="310551" y="2791970"/>
            <a:ext cx="8160600" cy="12033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sz="6000">
                <a:solidFill>
                  <a:srgbClr val="17835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55" name="Google Shape;55;g3860e089c09_0_272"/>
          <p:cNvSpPr txBox="1"/>
          <p:nvPr>
            <p:ph idx="1" type="body"/>
          </p:nvPr>
        </p:nvSpPr>
        <p:spPr>
          <a:xfrm>
            <a:off x="308754" y="4066031"/>
            <a:ext cx="8206800" cy="1203300"/>
          </a:xfrm>
          <a:prstGeom prst="rect">
            <a:avLst/>
          </a:prstGeom>
          <a:noFill/>
          <a:ln>
            <a:noFill/>
          </a:ln>
        </p:spPr>
        <p:txBody>
          <a:bodyPr anchorCtr="0" anchor="t" bIns="45700" lIns="91425" spcFirstLastPara="1" rIns="91425" wrap="square" tIns="45700">
            <a:noAutofit/>
          </a:bodyPr>
          <a:lstStyle>
            <a:lvl1pPr indent="-228600" lvl="0" marL="457200" algn="l">
              <a:lnSpc>
                <a:spcPct val="110000"/>
              </a:lnSpc>
              <a:spcBef>
                <a:spcPts val="0"/>
              </a:spcBef>
              <a:spcAft>
                <a:spcPts val="0"/>
              </a:spcAft>
              <a:buClr>
                <a:srgbClr val="BDCF3C"/>
              </a:buClr>
              <a:buSzPts val="2000"/>
              <a:buNone/>
              <a:defRPr/>
            </a:lvl1pPr>
            <a:lvl2pPr indent="-355600" lvl="1" marL="914400" algn="l">
              <a:lnSpc>
                <a:spcPct val="110000"/>
              </a:lnSpc>
              <a:spcBef>
                <a:spcPts val="0"/>
              </a:spcBef>
              <a:spcAft>
                <a:spcPts val="0"/>
              </a:spcAft>
              <a:buClr>
                <a:srgbClr val="BDCF3C"/>
              </a:buClr>
              <a:buSzPts val="2000"/>
              <a:buChar char="•"/>
              <a:defRPr/>
            </a:lvl2pPr>
            <a:lvl3pPr indent="-355600" lvl="2" marL="1371600" algn="l">
              <a:lnSpc>
                <a:spcPct val="110000"/>
              </a:lnSpc>
              <a:spcBef>
                <a:spcPts val="0"/>
              </a:spcBef>
              <a:spcAft>
                <a:spcPts val="0"/>
              </a:spcAft>
              <a:buClr>
                <a:srgbClr val="BDCF3C"/>
              </a:buClr>
              <a:buSzPts val="2000"/>
              <a:buChar char="•"/>
              <a:defRPr/>
            </a:lvl3pPr>
            <a:lvl4pPr indent="-342900" lvl="3" marL="1828800" algn="l">
              <a:lnSpc>
                <a:spcPct val="90000"/>
              </a:lnSpc>
              <a:spcBef>
                <a:spcPts val="500"/>
              </a:spcBef>
              <a:spcAft>
                <a:spcPts val="0"/>
              </a:spcAft>
              <a:buClr>
                <a:srgbClr val="BDCF3C"/>
              </a:buClr>
              <a:buSzPts val="1800"/>
              <a:buChar char="•"/>
              <a:defRPr/>
            </a:lvl4pPr>
            <a:lvl5pPr indent="-342900" lvl="4" marL="2286000" algn="l">
              <a:lnSpc>
                <a:spcPct val="90000"/>
              </a:lnSpc>
              <a:spcBef>
                <a:spcPts val="500"/>
              </a:spcBef>
              <a:spcAft>
                <a:spcPts val="0"/>
              </a:spcAft>
              <a:buClr>
                <a:srgbClr val="BDCF3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56" name="Shape 56"/>
        <p:cNvGrpSpPr/>
        <p:nvPr/>
      </p:nvGrpSpPr>
      <p:grpSpPr>
        <a:xfrm>
          <a:off x="0" y="0"/>
          <a:ext cx="0" cy="0"/>
          <a:chOff x="0" y="0"/>
          <a:chExt cx="0" cy="0"/>
        </a:xfrm>
      </p:grpSpPr>
      <p:sp>
        <p:nvSpPr>
          <p:cNvPr id="57" name="Google Shape;57;g3860e089c09_0_275"/>
          <p:cNvSpPr/>
          <p:nvPr/>
        </p:nvSpPr>
        <p:spPr>
          <a:xfrm>
            <a:off x="0" y="0"/>
            <a:ext cx="9144000" cy="6858000"/>
          </a:xfrm>
          <a:prstGeom prst="rect">
            <a:avLst/>
          </a:prstGeom>
          <a:solidFill>
            <a:srgbClr val="17835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58" name="Google Shape;58;g3860e089c09_0_275"/>
          <p:cNvSpPr txBox="1"/>
          <p:nvPr>
            <p:ph type="ctrTitle"/>
          </p:nvPr>
        </p:nvSpPr>
        <p:spPr>
          <a:xfrm>
            <a:off x="310551" y="2791970"/>
            <a:ext cx="8160600" cy="12033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sz="6000">
                <a:solidFill>
                  <a:schemeClr val="lt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59" name="Google Shape;59;g3860e089c09_0_275"/>
          <p:cNvSpPr txBox="1"/>
          <p:nvPr>
            <p:ph idx="1" type="body"/>
          </p:nvPr>
        </p:nvSpPr>
        <p:spPr>
          <a:xfrm>
            <a:off x="308754" y="4066031"/>
            <a:ext cx="8206800" cy="1203300"/>
          </a:xfrm>
          <a:prstGeom prst="rect">
            <a:avLst/>
          </a:prstGeom>
          <a:noFill/>
          <a:ln>
            <a:noFill/>
          </a:ln>
        </p:spPr>
        <p:txBody>
          <a:bodyPr anchorCtr="0" anchor="t" bIns="45700" lIns="91425" spcFirstLastPara="1" rIns="91425" wrap="square" tIns="45700">
            <a:noAutofit/>
          </a:bodyPr>
          <a:lstStyle>
            <a:lvl1pPr indent="-228600" lvl="0" marL="457200" algn="l">
              <a:lnSpc>
                <a:spcPct val="110000"/>
              </a:lnSpc>
              <a:spcBef>
                <a:spcPts val="0"/>
              </a:spcBef>
              <a:spcAft>
                <a:spcPts val="0"/>
              </a:spcAft>
              <a:buClr>
                <a:srgbClr val="BDCF3C"/>
              </a:buClr>
              <a:buSzPts val="2000"/>
              <a:buNone/>
              <a:defRPr>
                <a:solidFill>
                  <a:schemeClr val="lt1"/>
                </a:solidFill>
              </a:defRPr>
            </a:lvl1pPr>
            <a:lvl2pPr indent="-355600" lvl="1" marL="914400" algn="l">
              <a:lnSpc>
                <a:spcPct val="110000"/>
              </a:lnSpc>
              <a:spcBef>
                <a:spcPts val="0"/>
              </a:spcBef>
              <a:spcAft>
                <a:spcPts val="0"/>
              </a:spcAft>
              <a:buClr>
                <a:srgbClr val="BDCF3C"/>
              </a:buClr>
              <a:buSzPts val="2000"/>
              <a:buChar char="•"/>
              <a:defRPr/>
            </a:lvl2pPr>
            <a:lvl3pPr indent="-355600" lvl="2" marL="1371600" algn="l">
              <a:lnSpc>
                <a:spcPct val="110000"/>
              </a:lnSpc>
              <a:spcBef>
                <a:spcPts val="0"/>
              </a:spcBef>
              <a:spcAft>
                <a:spcPts val="0"/>
              </a:spcAft>
              <a:buClr>
                <a:srgbClr val="BDCF3C"/>
              </a:buClr>
              <a:buSzPts val="2000"/>
              <a:buChar char="•"/>
              <a:defRPr/>
            </a:lvl3pPr>
            <a:lvl4pPr indent="-342900" lvl="3" marL="1828800" algn="l">
              <a:lnSpc>
                <a:spcPct val="90000"/>
              </a:lnSpc>
              <a:spcBef>
                <a:spcPts val="500"/>
              </a:spcBef>
              <a:spcAft>
                <a:spcPts val="0"/>
              </a:spcAft>
              <a:buClr>
                <a:srgbClr val="BDCF3C"/>
              </a:buClr>
              <a:buSzPts val="1800"/>
              <a:buChar char="•"/>
              <a:defRPr/>
            </a:lvl4pPr>
            <a:lvl5pPr indent="-342900" lvl="4" marL="2286000" algn="l">
              <a:lnSpc>
                <a:spcPct val="90000"/>
              </a:lnSpc>
              <a:spcBef>
                <a:spcPts val="500"/>
              </a:spcBef>
              <a:spcAft>
                <a:spcPts val="0"/>
              </a:spcAft>
              <a:buClr>
                <a:srgbClr val="BDCF3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descr="A white arrow with black text&#10;&#10;Description automatically generated" id="60" name="Google Shape;60;g3860e089c09_0_275"/>
          <p:cNvPicPr preferRelativeResize="0"/>
          <p:nvPr/>
        </p:nvPicPr>
        <p:blipFill rotWithShape="1">
          <a:blip r:embed="rId2">
            <a:alphaModFix/>
          </a:blip>
          <a:srcRect b="0" l="0" r="0" t="0"/>
          <a:stretch/>
        </p:blipFill>
        <p:spPr>
          <a:xfrm>
            <a:off x="301300" y="5531442"/>
            <a:ext cx="1055395" cy="74181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with quote">
  <p:cSld name="Bullets with quote">
    <p:spTree>
      <p:nvGrpSpPr>
        <p:cNvPr id="61" name="Shape 61"/>
        <p:cNvGrpSpPr/>
        <p:nvPr/>
      </p:nvGrpSpPr>
      <p:grpSpPr>
        <a:xfrm>
          <a:off x="0" y="0"/>
          <a:ext cx="0" cy="0"/>
          <a:chOff x="0" y="0"/>
          <a:chExt cx="0" cy="0"/>
        </a:xfrm>
      </p:grpSpPr>
      <p:sp>
        <p:nvSpPr>
          <p:cNvPr id="62" name="Google Shape;62;g3860e089c09_0_280"/>
          <p:cNvSpPr txBox="1"/>
          <p:nvPr>
            <p:ph type="title"/>
          </p:nvPr>
        </p:nvSpPr>
        <p:spPr>
          <a:xfrm>
            <a:off x="310551" y="416495"/>
            <a:ext cx="8205000" cy="1325700"/>
          </a:xfrm>
          <a:prstGeom prst="rect">
            <a:avLst/>
          </a:prstGeom>
          <a:noFill/>
          <a:ln>
            <a:noFill/>
          </a:ln>
        </p:spPr>
        <p:txBody>
          <a:bodyPr anchorCtr="0" anchor="ctr" bIns="45700" lIns="91425" spcFirstLastPara="1" rIns="91425" wrap="square" tIns="45700">
            <a:noAutofit/>
          </a:bodyPr>
          <a:lstStyle>
            <a:lvl1pPr lvl="0" algn="l">
              <a:lnSpc>
                <a:spcPct val="12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3" name="Google Shape;63;g3860e089c09_0_280"/>
          <p:cNvSpPr txBox="1"/>
          <p:nvPr>
            <p:ph idx="1" type="body"/>
          </p:nvPr>
        </p:nvSpPr>
        <p:spPr>
          <a:xfrm>
            <a:off x="310551" y="1900238"/>
            <a:ext cx="4854900" cy="3301500"/>
          </a:xfrm>
          <a:prstGeom prst="rect">
            <a:avLst/>
          </a:prstGeom>
          <a:noFill/>
          <a:ln>
            <a:noFill/>
          </a:ln>
        </p:spPr>
        <p:txBody>
          <a:bodyPr anchorCtr="0" anchor="t" bIns="45700" lIns="91425" spcFirstLastPara="1" rIns="91425" wrap="square" tIns="45700">
            <a:noAutofit/>
          </a:bodyPr>
          <a:lstStyle>
            <a:lvl1pPr indent="-355600" lvl="0" marL="457200" algn="l">
              <a:lnSpc>
                <a:spcPct val="110000"/>
              </a:lnSpc>
              <a:spcBef>
                <a:spcPts val="0"/>
              </a:spcBef>
              <a:spcAft>
                <a:spcPts val="0"/>
              </a:spcAft>
              <a:buClr>
                <a:srgbClr val="178351"/>
              </a:buClr>
              <a:buSzPts val="2000"/>
              <a:buFont typeface="Arial"/>
              <a:buChar char="•"/>
              <a:defRPr sz="2000">
                <a:latin typeface="Arial"/>
                <a:ea typeface="Arial"/>
                <a:cs typeface="Arial"/>
                <a:sym typeface="Arial"/>
              </a:defRPr>
            </a:lvl1pPr>
            <a:lvl2pPr indent="-355600" lvl="1" marL="914400" algn="l">
              <a:lnSpc>
                <a:spcPct val="110000"/>
              </a:lnSpc>
              <a:spcBef>
                <a:spcPts val="0"/>
              </a:spcBef>
              <a:spcAft>
                <a:spcPts val="0"/>
              </a:spcAft>
              <a:buClr>
                <a:srgbClr val="178351"/>
              </a:buClr>
              <a:buSzPts val="2000"/>
              <a:buFont typeface="Arial"/>
              <a:buChar char="•"/>
              <a:defRPr sz="2000">
                <a:latin typeface="Arial"/>
                <a:ea typeface="Arial"/>
                <a:cs typeface="Arial"/>
                <a:sym typeface="Arial"/>
              </a:defRPr>
            </a:lvl2pPr>
            <a:lvl3pPr indent="-355600" lvl="2" marL="1371600" algn="l">
              <a:lnSpc>
                <a:spcPct val="110000"/>
              </a:lnSpc>
              <a:spcBef>
                <a:spcPts val="0"/>
              </a:spcBef>
              <a:spcAft>
                <a:spcPts val="0"/>
              </a:spcAft>
              <a:buClr>
                <a:srgbClr val="178351"/>
              </a:buClr>
              <a:buSzPts val="2000"/>
              <a:buFont typeface="Arial"/>
              <a:buChar char="•"/>
              <a:defRPr sz="2000">
                <a:latin typeface="Arial"/>
                <a:ea typeface="Arial"/>
                <a:cs typeface="Arial"/>
                <a:sym typeface="Arial"/>
              </a:defRPr>
            </a:lvl3pPr>
            <a:lvl4pPr indent="-355600" lvl="3" marL="1828800" algn="l">
              <a:lnSpc>
                <a:spcPct val="110000"/>
              </a:lnSpc>
              <a:spcBef>
                <a:spcPts val="0"/>
              </a:spcBef>
              <a:spcAft>
                <a:spcPts val="0"/>
              </a:spcAft>
              <a:buClr>
                <a:srgbClr val="178351"/>
              </a:buClr>
              <a:buSzPts val="2000"/>
              <a:buFont typeface="Arial"/>
              <a:buChar char="•"/>
              <a:defRPr sz="2000">
                <a:latin typeface="Arial"/>
                <a:ea typeface="Arial"/>
                <a:cs typeface="Arial"/>
                <a:sym typeface="Arial"/>
              </a:defRPr>
            </a:lvl4pPr>
            <a:lvl5pPr indent="-342900" lvl="4" marL="2286000" algn="l">
              <a:lnSpc>
                <a:spcPct val="90000"/>
              </a:lnSpc>
              <a:spcBef>
                <a:spcPts val="500"/>
              </a:spcBef>
              <a:spcAft>
                <a:spcPts val="0"/>
              </a:spcAft>
              <a:buClr>
                <a:srgbClr val="BDCF3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g3860e089c09_0_280"/>
          <p:cNvSpPr txBox="1"/>
          <p:nvPr>
            <p:ph idx="2" type="body"/>
          </p:nvPr>
        </p:nvSpPr>
        <p:spPr>
          <a:xfrm>
            <a:off x="5442347" y="1900238"/>
            <a:ext cx="3072900" cy="4092600"/>
          </a:xfrm>
          <a:prstGeom prst="rect">
            <a:avLst/>
          </a:prstGeom>
          <a:noFill/>
          <a:ln>
            <a:noFill/>
          </a:ln>
        </p:spPr>
        <p:txBody>
          <a:bodyPr anchorCtr="0" anchor="t" bIns="45700" lIns="91425" spcFirstLastPara="1" rIns="91425" wrap="square" tIns="45700">
            <a:normAutofit/>
          </a:bodyPr>
          <a:lstStyle>
            <a:lvl1pPr indent="-228600" lvl="0" marL="457200" algn="r">
              <a:lnSpc>
                <a:spcPct val="100000"/>
              </a:lnSpc>
              <a:spcBef>
                <a:spcPts val="0"/>
              </a:spcBef>
              <a:spcAft>
                <a:spcPts val="0"/>
              </a:spcAft>
              <a:buSzPts val="3800"/>
              <a:buNone/>
              <a:defRPr sz="3800">
                <a:solidFill>
                  <a:srgbClr val="178351"/>
                </a:solidFill>
                <a:latin typeface="Arial"/>
                <a:ea typeface="Arial"/>
                <a:cs typeface="Arial"/>
                <a:sym typeface="Arial"/>
              </a:defRPr>
            </a:lvl1pPr>
            <a:lvl2pPr indent="-228600" lvl="1" marL="914400" algn="l">
              <a:lnSpc>
                <a:spcPct val="110000"/>
              </a:lnSpc>
              <a:spcBef>
                <a:spcPts val="0"/>
              </a:spcBef>
              <a:spcAft>
                <a:spcPts val="0"/>
              </a:spcAft>
              <a:buSzPts val="2000"/>
              <a:buNone/>
              <a:defRPr>
                <a:latin typeface="Arial"/>
                <a:ea typeface="Arial"/>
                <a:cs typeface="Arial"/>
                <a:sym typeface="Arial"/>
              </a:defRPr>
            </a:lvl2pPr>
            <a:lvl3pPr indent="-228600" lvl="2" marL="1371600" algn="l">
              <a:lnSpc>
                <a:spcPct val="110000"/>
              </a:lnSpc>
              <a:spcBef>
                <a:spcPts val="0"/>
              </a:spcBef>
              <a:spcAft>
                <a:spcPts val="0"/>
              </a:spcAft>
              <a:buSzPts val="2000"/>
              <a:buNone/>
              <a:defRPr>
                <a:latin typeface="Arial"/>
                <a:ea typeface="Arial"/>
                <a:cs typeface="Arial"/>
                <a:sym typeface="Arial"/>
              </a:defRPr>
            </a:lvl3pPr>
            <a:lvl4pPr indent="-228600" lvl="3" marL="1828800" algn="l">
              <a:lnSpc>
                <a:spcPct val="90000"/>
              </a:lnSpc>
              <a:spcBef>
                <a:spcPts val="500"/>
              </a:spcBef>
              <a:spcAft>
                <a:spcPts val="0"/>
              </a:spcAft>
              <a:buSzPts val="1800"/>
              <a:buNone/>
              <a:defRPr>
                <a:latin typeface="Arial"/>
                <a:ea typeface="Arial"/>
                <a:cs typeface="Arial"/>
                <a:sym typeface="Arial"/>
              </a:defRPr>
            </a:lvl4pPr>
            <a:lvl5pPr indent="-228600" lvl="4" marL="2286000" algn="l">
              <a:lnSpc>
                <a:spcPct val="90000"/>
              </a:lnSpc>
              <a:spcBef>
                <a:spcPts val="500"/>
              </a:spcBef>
              <a:spcAft>
                <a:spcPts val="0"/>
              </a:spcAft>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andard Text">
  <p:cSld name="Standard Text">
    <p:spTree>
      <p:nvGrpSpPr>
        <p:cNvPr id="65" name="Shape 65"/>
        <p:cNvGrpSpPr/>
        <p:nvPr/>
      </p:nvGrpSpPr>
      <p:grpSpPr>
        <a:xfrm>
          <a:off x="0" y="0"/>
          <a:ext cx="0" cy="0"/>
          <a:chOff x="0" y="0"/>
          <a:chExt cx="0" cy="0"/>
        </a:xfrm>
      </p:grpSpPr>
      <p:sp>
        <p:nvSpPr>
          <p:cNvPr id="66" name="Google Shape;66;g3860e089c09_0_284"/>
          <p:cNvSpPr txBox="1"/>
          <p:nvPr>
            <p:ph type="title"/>
          </p:nvPr>
        </p:nvSpPr>
        <p:spPr>
          <a:xfrm>
            <a:off x="310551" y="416495"/>
            <a:ext cx="8475600" cy="1325700"/>
          </a:xfrm>
          <a:prstGeom prst="rect">
            <a:avLst/>
          </a:prstGeom>
          <a:noFill/>
          <a:ln>
            <a:noFill/>
          </a:ln>
        </p:spPr>
        <p:txBody>
          <a:bodyPr anchorCtr="0" anchor="ctr" bIns="45700" lIns="91425" spcFirstLastPara="1" rIns="91425" wrap="square" tIns="45700">
            <a:noAutofit/>
          </a:bodyPr>
          <a:lstStyle>
            <a:lvl1pPr lvl="0" algn="l">
              <a:lnSpc>
                <a:spcPct val="12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67" name="Google Shape;67;g3860e089c09_0_284"/>
          <p:cNvSpPr txBox="1"/>
          <p:nvPr>
            <p:ph idx="1" type="body"/>
          </p:nvPr>
        </p:nvSpPr>
        <p:spPr>
          <a:xfrm>
            <a:off x="310551" y="1900238"/>
            <a:ext cx="8475600" cy="3082800"/>
          </a:xfrm>
          <a:prstGeom prst="rect">
            <a:avLst/>
          </a:prstGeom>
          <a:noFill/>
          <a:ln>
            <a:noFill/>
          </a:ln>
        </p:spPr>
        <p:txBody>
          <a:bodyPr anchorCtr="0" anchor="t" bIns="45700" lIns="91425" spcFirstLastPara="1" rIns="91425" wrap="square" tIns="45700">
            <a:noAutofit/>
          </a:bodyPr>
          <a:lstStyle>
            <a:lvl1pPr indent="-228600" lvl="0" marL="457200" algn="l">
              <a:lnSpc>
                <a:spcPct val="110000"/>
              </a:lnSpc>
              <a:spcBef>
                <a:spcPts val="0"/>
              </a:spcBef>
              <a:spcAft>
                <a:spcPts val="0"/>
              </a:spcAft>
              <a:buClr>
                <a:srgbClr val="178351"/>
              </a:buClr>
              <a:buSzPts val="2000"/>
              <a:buFont typeface="Arial"/>
              <a:buNone/>
              <a:defRPr sz="2000"/>
            </a:lvl1pPr>
            <a:lvl2pPr indent="-368300" lvl="1" marL="914400" algn="l">
              <a:lnSpc>
                <a:spcPct val="110000"/>
              </a:lnSpc>
              <a:spcBef>
                <a:spcPts val="0"/>
              </a:spcBef>
              <a:spcAft>
                <a:spcPts val="0"/>
              </a:spcAft>
              <a:buClr>
                <a:srgbClr val="178351"/>
              </a:buClr>
              <a:buSzPts val="2200"/>
              <a:buFont typeface="Arial"/>
              <a:buChar char="•"/>
              <a:defRPr sz="2200"/>
            </a:lvl2pPr>
            <a:lvl3pPr indent="-355600" lvl="2" marL="1371600" algn="l">
              <a:lnSpc>
                <a:spcPct val="110000"/>
              </a:lnSpc>
              <a:spcBef>
                <a:spcPts val="0"/>
              </a:spcBef>
              <a:spcAft>
                <a:spcPts val="0"/>
              </a:spcAft>
              <a:buClr>
                <a:srgbClr val="178351"/>
              </a:buClr>
              <a:buSzPts val="2000"/>
              <a:buFont typeface="Arial"/>
              <a:buChar char="•"/>
              <a:defRPr/>
            </a:lvl3pPr>
            <a:lvl4pPr indent="-342900" lvl="3" marL="1828800" algn="l">
              <a:lnSpc>
                <a:spcPct val="90000"/>
              </a:lnSpc>
              <a:spcBef>
                <a:spcPts val="500"/>
              </a:spcBef>
              <a:spcAft>
                <a:spcPts val="0"/>
              </a:spcAft>
              <a:buClr>
                <a:srgbClr val="178351"/>
              </a:buClr>
              <a:buSzPts val="1800"/>
              <a:buFont typeface="Arial"/>
              <a:buChar char="•"/>
              <a:defRPr/>
            </a:lvl4pPr>
            <a:lvl5pPr indent="-342900" lvl="4" marL="2286000" algn="l">
              <a:lnSpc>
                <a:spcPct val="90000"/>
              </a:lnSpc>
              <a:spcBef>
                <a:spcPts val="500"/>
              </a:spcBef>
              <a:spcAft>
                <a:spcPts val="0"/>
              </a:spcAft>
              <a:buClr>
                <a:srgbClr val="BDCF3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Slide">
  <p:cSld name="Picture Slide">
    <p:spTree>
      <p:nvGrpSpPr>
        <p:cNvPr id="68" name="Shape 68"/>
        <p:cNvGrpSpPr/>
        <p:nvPr/>
      </p:nvGrpSpPr>
      <p:grpSpPr>
        <a:xfrm>
          <a:off x="0" y="0"/>
          <a:ext cx="0" cy="0"/>
          <a:chOff x="0" y="0"/>
          <a:chExt cx="0" cy="0"/>
        </a:xfrm>
      </p:grpSpPr>
      <p:sp>
        <p:nvSpPr>
          <p:cNvPr id="69" name="Google Shape;69;g3860e089c09_0_287"/>
          <p:cNvSpPr/>
          <p:nvPr>
            <p:ph idx="2" type="pic"/>
          </p:nvPr>
        </p:nvSpPr>
        <p:spPr>
          <a:xfrm>
            <a:off x="6010797" y="-19455"/>
            <a:ext cx="3133200" cy="5787000"/>
          </a:xfrm>
          <a:prstGeom prst="rect">
            <a:avLst/>
          </a:prstGeom>
          <a:noFill/>
          <a:ln>
            <a:noFill/>
          </a:ln>
        </p:spPr>
      </p:sp>
      <p:sp>
        <p:nvSpPr>
          <p:cNvPr id="70" name="Google Shape;70;g3860e089c09_0_287"/>
          <p:cNvSpPr txBox="1"/>
          <p:nvPr>
            <p:ph type="title"/>
          </p:nvPr>
        </p:nvSpPr>
        <p:spPr>
          <a:xfrm>
            <a:off x="310551" y="416495"/>
            <a:ext cx="5441100" cy="13257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71" name="Google Shape;71;g3860e089c09_0_287"/>
          <p:cNvSpPr txBox="1"/>
          <p:nvPr>
            <p:ph idx="1" type="body"/>
          </p:nvPr>
        </p:nvSpPr>
        <p:spPr>
          <a:xfrm>
            <a:off x="310551" y="1900238"/>
            <a:ext cx="5441100" cy="3082800"/>
          </a:xfrm>
          <a:prstGeom prst="rect">
            <a:avLst/>
          </a:prstGeom>
          <a:noFill/>
          <a:ln>
            <a:noFill/>
          </a:ln>
        </p:spPr>
        <p:txBody>
          <a:bodyPr anchorCtr="0" anchor="t" bIns="45700" lIns="91425" spcFirstLastPara="1" rIns="91425" wrap="square" tIns="45700">
            <a:noAutofit/>
          </a:bodyPr>
          <a:lstStyle>
            <a:lvl1pPr indent="-228600" lvl="0" marL="457200" algn="l">
              <a:lnSpc>
                <a:spcPct val="110000"/>
              </a:lnSpc>
              <a:spcBef>
                <a:spcPts val="0"/>
              </a:spcBef>
              <a:spcAft>
                <a:spcPts val="0"/>
              </a:spcAft>
              <a:buClr>
                <a:srgbClr val="BDCF3C"/>
              </a:buClr>
              <a:buSzPts val="2000"/>
              <a:buNone/>
              <a:defRPr/>
            </a:lvl1pPr>
            <a:lvl2pPr indent="-355600" lvl="1" marL="914400" algn="l">
              <a:lnSpc>
                <a:spcPct val="110000"/>
              </a:lnSpc>
              <a:spcBef>
                <a:spcPts val="0"/>
              </a:spcBef>
              <a:spcAft>
                <a:spcPts val="0"/>
              </a:spcAft>
              <a:buClr>
                <a:srgbClr val="BDCF3C"/>
              </a:buClr>
              <a:buSzPts val="2000"/>
              <a:buChar char="•"/>
              <a:defRPr/>
            </a:lvl2pPr>
            <a:lvl3pPr indent="-355600" lvl="2" marL="1371600" algn="l">
              <a:lnSpc>
                <a:spcPct val="110000"/>
              </a:lnSpc>
              <a:spcBef>
                <a:spcPts val="0"/>
              </a:spcBef>
              <a:spcAft>
                <a:spcPts val="0"/>
              </a:spcAft>
              <a:buClr>
                <a:srgbClr val="BDCF3C"/>
              </a:buClr>
              <a:buSzPts val="2000"/>
              <a:buChar char="•"/>
              <a:defRPr/>
            </a:lvl3pPr>
            <a:lvl4pPr indent="-342900" lvl="3" marL="1828800" algn="l">
              <a:lnSpc>
                <a:spcPct val="90000"/>
              </a:lnSpc>
              <a:spcBef>
                <a:spcPts val="500"/>
              </a:spcBef>
              <a:spcAft>
                <a:spcPts val="0"/>
              </a:spcAft>
              <a:buClr>
                <a:srgbClr val="BDCF3C"/>
              </a:buClr>
              <a:buSzPts val="1800"/>
              <a:buChar char="•"/>
              <a:defRPr/>
            </a:lvl4pPr>
            <a:lvl5pPr indent="-342900" lvl="4" marL="2286000" algn="l">
              <a:lnSpc>
                <a:spcPct val="90000"/>
              </a:lnSpc>
              <a:spcBef>
                <a:spcPts val="500"/>
              </a:spcBef>
              <a:spcAft>
                <a:spcPts val="0"/>
              </a:spcAft>
              <a:buClr>
                <a:srgbClr val="BDCF3C"/>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impact slide">
  <p:cSld name="Image/impact slide">
    <p:spTree>
      <p:nvGrpSpPr>
        <p:cNvPr id="72" name="Shape 72"/>
        <p:cNvGrpSpPr/>
        <p:nvPr/>
      </p:nvGrpSpPr>
      <p:grpSpPr>
        <a:xfrm>
          <a:off x="0" y="0"/>
          <a:ext cx="0" cy="0"/>
          <a:chOff x="0" y="0"/>
          <a:chExt cx="0" cy="0"/>
        </a:xfrm>
      </p:grpSpPr>
      <p:sp>
        <p:nvSpPr>
          <p:cNvPr id="73" name="Google Shape;73;g3860e089c09_0_291"/>
          <p:cNvSpPr/>
          <p:nvPr/>
        </p:nvSpPr>
        <p:spPr>
          <a:xfrm>
            <a:off x="0" y="0"/>
            <a:ext cx="9144000" cy="6858000"/>
          </a:xfrm>
          <a:prstGeom prst="rect">
            <a:avLst/>
          </a:prstGeom>
          <a:solidFill>
            <a:srgbClr val="17835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74" name="Google Shape;74;g3860e089c09_0_291"/>
          <p:cNvSpPr txBox="1"/>
          <p:nvPr>
            <p:ph type="ctrTitle"/>
          </p:nvPr>
        </p:nvSpPr>
        <p:spPr>
          <a:xfrm>
            <a:off x="310551" y="1996895"/>
            <a:ext cx="7433700" cy="23877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sz="6000">
                <a:solidFill>
                  <a:schemeClr val="lt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pic>
        <p:nvPicPr>
          <p:cNvPr id="75" name="Google Shape;75;g3860e089c09_0_291"/>
          <p:cNvPicPr preferRelativeResize="0"/>
          <p:nvPr/>
        </p:nvPicPr>
        <p:blipFill rotWithShape="1">
          <a:blip r:embed="rId2">
            <a:alphaModFix/>
          </a:blip>
          <a:srcRect b="0" l="0" r="0" t="0"/>
          <a:stretch/>
        </p:blipFill>
        <p:spPr>
          <a:xfrm>
            <a:off x="214746" y="5215034"/>
            <a:ext cx="1198419" cy="1198419"/>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Image/impact slide">
  <p:cSld name="2_Image/impact slide">
    <p:spTree>
      <p:nvGrpSpPr>
        <p:cNvPr id="76" name="Shape 76"/>
        <p:cNvGrpSpPr/>
        <p:nvPr/>
      </p:nvGrpSpPr>
      <p:grpSpPr>
        <a:xfrm>
          <a:off x="0" y="0"/>
          <a:ext cx="0" cy="0"/>
          <a:chOff x="0" y="0"/>
          <a:chExt cx="0" cy="0"/>
        </a:xfrm>
      </p:grpSpPr>
      <p:sp>
        <p:nvSpPr>
          <p:cNvPr id="77" name="Google Shape;77;g3860e089c09_0_295"/>
          <p:cNvSpPr/>
          <p:nvPr/>
        </p:nvSpPr>
        <p:spPr>
          <a:xfrm>
            <a:off x="0" y="0"/>
            <a:ext cx="9144000" cy="6858000"/>
          </a:xfrm>
          <a:prstGeom prst="rect">
            <a:avLst/>
          </a:prstGeom>
          <a:solidFill>
            <a:srgbClr val="7758A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78" name="Google Shape;78;g3860e089c09_0_295"/>
          <p:cNvPicPr preferRelativeResize="0"/>
          <p:nvPr/>
        </p:nvPicPr>
        <p:blipFill rotWithShape="1">
          <a:blip r:embed="rId2">
            <a:alphaModFix/>
          </a:blip>
          <a:srcRect b="0" l="0" r="0" t="0"/>
          <a:stretch/>
        </p:blipFill>
        <p:spPr>
          <a:xfrm>
            <a:off x="214746" y="5215034"/>
            <a:ext cx="1198419" cy="1198419"/>
          </a:xfrm>
          <a:prstGeom prst="rect">
            <a:avLst/>
          </a:prstGeom>
          <a:noFill/>
          <a:ln>
            <a:noFill/>
          </a:ln>
        </p:spPr>
      </p:pic>
      <p:sp>
        <p:nvSpPr>
          <p:cNvPr id="79" name="Google Shape;79;g3860e089c09_0_295"/>
          <p:cNvSpPr txBox="1"/>
          <p:nvPr>
            <p:ph type="ctrTitle"/>
          </p:nvPr>
        </p:nvSpPr>
        <p:spPr>
          <a:xfrm>
            <a:off x="310551" y="1996895"/>
            <a:ext cx="7433700" cy="23877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sz="6000">
                <a:solidFill>
                  <a:schemeClr val="lt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1">
    <p:bg>
      <p:bgPr>
        <a:blipFill>
          <a:blip r:embed="rId2">
            <a:alphaModFix/>
          </a:blip>
          <a:stretch>
            <a:fillRect/>
          </a:stretch>
        </a:blipFill>
      </p:bgPr>
    </p:bg>
    <p:spTree>
      <p:nvGrpSpPr>
        <p:cNvPr id="84" name="Shape 84"/>
        <p:cNvGrpSpPr/>
        <p:nvPr/>
      </p:nvGrpSpPr>
      <p:grpSpPr>
        <a:xfrm>
          <a:off x="0" y="0"/>
          <a:ext cx="0" cy="0"/>
          <a:chOff x="0" y="0"/>
          <a:chExt cx="0" cy="0"/>
        </a:xfrm>
      </p:grpSpPr>
      <p:sp>
        <p:nvSpPr>
          <p:cNvPr id="85" name="Google Shape;85;g39b2c9dab85_0_225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86" name="Google Shape;86;g39b2c9dab85_0_2255"/>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87" name="Google Shape;87;g39b2c9dab85_0_2255"/>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8" name="Shape 88"/>
        <p:cNvGrpSpPr/>
        <p:nvPr/>
      </p:nvGrpSpPr>
      <p:grpSpPr>
        <a:xfrm>
          <a:off x="0" y="0"/>
          <a:ext cx="0" cy="0"/>
          <a:chOff x="0" y="0"/>
          <a:chExt cx="0" cy="0"/>
        </a:xfrm>
      </p:grpSpPr>
      <p:sp>
        <p:nvSpPr>
          <p:cNvPr id="89" name="Google Shape;89;g39b2c9dab85_0_225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90" name="Google Shape;90;g39b2c9dab85_0_2259"/>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91" name="Google Shape;91;g39b2c9dab85_0_225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2">
    <p:bg>
      <p:bgPr>
        <a:blipFill>
          <a:blip r:embed="rId2">
            <a:alphaModFix/>
          </a:blip>
          <a:stretch>
            <a:fillRect/>
          </a:stretch>
        </a:blipFill>
      </p:bgPr>
    </p:bg>
    <p:spTree>
      <p:nvGrpSpPr>
        <p:cNvPr id="92" name="Shape 92"/>
        <p:cNvGrpSpPr/>
        <p:nvPr/>
      </p:nvGrpSpPr>
      <p:grpSpPr>
        <a:xfrm>
          <a:off x="0" y="0"/>
          <a:ext cx="0" cy="0"/>
          <a:chOff x="0" y="0"/>
          <a:chExt cx="0" cy="0"/>
        </a:xfrm>
      </p:grpSpPr>
      <p:sp>
        <p:nvSpPr>
          <p:cNvPr id="93" name="Google Shape;93;g39b2c9dab85_0_226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94" name="Google Shape;94;g39b2c9dab85_0_226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95" name="Google Shape;95;g39b2c9dab85_0_226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5">
  <p:cSld name="TITLE_5">
    <p:bg>
      <p:bgPr>
        <a:blipFill>
          <a:blip r:embed="rId2">
            <a:alphaModFix/>
          </a:blip>
          <a:stretch>
            <a:fillRect/>
          </a:stretch>
        </a:blipFill>
      </p:bgPr>
    </p:bg>
    <p:spTree>
      <p:nvGrpSpPr>
        <p:cNvPr id="96" name="Shape 96"/>
        <p:cNvGrpSpPr/>
        <p:nvPr/>
      </p:nvGrpSpPr>
      <p:grpSpPr>
        <a:xfrm>
          <a:off x="0" y="0"/>
          <a:ext cx="0" cy="0"/>
          <a:chOff x="0" y="0"/>
          <a:chExt cx="0" cy="0"/>
        </a:xfrm>
      </p:grpSpPr>
      <p:sp>
        <p:nvSpPr>
          <p:cNvPr id="97" name="Google Shape;97;g39b2c9dab85_0_226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98" name="Google Shape;98;g39b2c9dab85_0_2267"/>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99" name="Google Shape;99;g39b2c9dab85_0_2267"/>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7">
    <p:bg>
      <p:bgPr>
        <a:blipFill>
          <a:blip r:embed="rId2">
            <a:alphaModFix/>
          </a:blip>
          <a:stretch>
            <a:fillRect/>
          </a:stretch>
        </a:blipFill>
      </p:bgPr>
    </p:bg>
    <p:spTree>
      <p:nvGrpSpPr>
        <p:cNvPr id="100" name="Shape 100"/>
        <p:cNvGrpSpPr/>
        <p:nvPr/>
      </p:nvGrpSpPr>
      <p:grpSpPr>
        <a:xfrm>
          <a:off x="0" y="0"/>
          <a:ext cx="0" cy="0"/>
          <a:chOff x="0" y="0"/>
          <a:chExt cx="0" cy="0"/>
        </a:xfrm>
      </p:grpSpPr>
      <p:sp>
        <p:nvSpPr>
          <p:cNvPr id="101" name="Google Shape;101;g39b2c9dab85_0_227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02" name="Google Shape;102;g39b2c9dab85_0_2271"/>
          <p:cNvSpPr txBox="1"/>
          <p:nvPr>
            <p:ph type="title"/>
          </p:nvPr>
        </p:nvSpPr>
        <p:spPr>
          <a:xfrm>
            <a:off x="561975" y="6357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03" name="Google Shape;103;g39b2c9dab85_0_2271"/>
          <p:cNvSpPr txBox="1"/>
          <p:nvPr>
            <p:ph idx="1" type="subTitle"/>
          </p:nvPr>
        </p:nvSpPr>
        <p:spPr>
          <a:xfrm>
            <a:off x="561975" y="14908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pic>
        <p:nvPicPr>
          <p:cNvPr id="104" name="Google Shape;104;g39b2c9dab85_0_2271"/>
          <p:cNvPicPr preferRelativeResize="0"/>
          <p:nvPr/>
        </p:nvPicPr>
        <p:blipFill rotWithShape="1">
          <a:blip r:embed="rId3">
            <a:alphaModFix/>
          </a:blip>
          <a:srcRect b="0" l="0" r="0" t="0"/>
          <a:stretch/>
        </p:blipFill>
        <p:spPr>
          <a:xfrm>
            <a:off x="8656100" y="272400"/>
            <a:ext cx="243500" cy="221275"/>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5" name="Shape 105"/>
        <p:cNvGrpSpPr/>
        <p:nvPr/>
      </p:nvGrpSpPr>
      <p:grpSpPr>
        <a:xfrm>
          <a:off x="0" y="0"/>
          <a:ext cx="0" cy="0"/>
          <a:chOff x="0" y="0"/>
          <a:chExt cx="0" cy="0"/>
        </a:xfrm>
      </p:grpSpPr>
      <p:sp>
        <p:nvSpPr>
          <p:cNvPr id="106" name="Google Shape;106;g39b2c9dab85_0_2276"/>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07" name="Google Shape;107;g39b2c9dab85_0_2276"/>
          <p:cNvSpPr txBox="1"/>
          <p:nvPr>
            <p:ph idx="1" type="subTitle"/>
          </p:nvPr>
        </p:nvSpPr>
        <p:spPr>
          <a:xfrm>
            <a:off x="311700" y="3778833"/>
            <a:ext cx="8520600" cy="1056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08" name="Google Shape;108;g39b2c9dab85_0_227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9" name="Shape 109"/>
        <p:cNvGrpSpPr/>
        <p:nvPr/>
      </p:nvGrpSpPr>
      <p:grpSpPr>
        <a:xfrm>
          <a:off x="0" y="0"/>
          <a:ext cx="0" cy="0"/>
          <a:chOff x="0" y="0"/>
          <a:chExt cx="0" cy="0"/>
        </a:xfrm>
      </p:grpSpPr>
      <p:sp>
        <p:nvSpPr>
          <p:cNvPr id="110" name="Google Shape;110;g39b2c9dab85_0_2280"/>
          <p:cNvSpPr txBox="1"/>
          <p:nvPr>
            <p:ph type="title"/>
          </p:nvPr>
        </p:nvSpPr>
        <p:spPr>
          <a:xfrm>
            <a:off x="311700" y="2867800"/>
            <a:ext cx="8520600" cy="11223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11" name="Google Shape;111;g39b2c9dab85_0_228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12" name="Shape 112"/>
        <p:cNvGrpSpPr/>
        <p:nvPr/>
      </p:nvGrpSpPr>
      <p:grpSpPr>
        <a:xfrm>
          <a:off x="0" y="0"/>
          <a:ext cx="0" cy="0"/>
          <a:chOff x="0" y="0"/>
          <a:chExt cx="0" cy="0"/>
        </a:xfrm>
      </p:grpSpPr>
      <p:sp>
        <p:nvSpPr>
          <p:cNvPr id="113" name="Google Shape;113;g39b2c9dab85_0_2283"/>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14" name="Google Shape;114;g39b2c9dab85_0_2283"/>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115" name="Google Shape;115;g39b2c9dab85_0_2283"/>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116" name="Google Shape;116;g39b2c9dab85_0_228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17" name="Shape 117"/>
        <p:cNvGrpSpPr/>
        <p:nvPr/>
      </p:nvGrpSpPr>
      <p:grpSpPr>
        <a:xfrm>
          <a:off x="0" y="0"/>
          <a:ext cx="0" cy="0"/>
          <a:chOff x="0" y="0"/>
          <a:chExt cx="0" cy="0"/>
        </a:xfrm>
      </p:grpSpPr>
      <p:sp>
        <p:nvSpPr>
          <p:cNvPr id="118" name="Google Shape;118;g39b2c9dab85_0_2288"/>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19" name="Google Shape;119;g39b2c9dab85_0_228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20" name="Shape 120"/>
        <p:cNvGrpSpPr/>
        <p:nvPr/>
      </p:nvGrpSpPr>
      <p:grpSpPr>
        <a:xfrm>
          <a:off x="0" y="0"/>
          <a:ext cx="0" cy="0"/>
          <a:chOff x="0" y="0"/>
          <a:chExt cx="0" cy="0"/>
        </a:xfrm>
      </p:grpSpPr>
      <p:sp>
        <p:nvSpPr>
          <p:cNvPr id="121" name="Google Shape;121;g39b2c9dab85_0_2291"/>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122" name="Google Shape;122;g39b2c9dab85_0_2291"/>
          <p:cNvSpPr txBox="1"/>
          <p:nvPr>
            <p:ph idx="1" type="body"/>
          </p:nvPr>
        </p:nvSpPr>
        <p:spPr>
          <a:xfrm>
            <a:off x="311700" y="1852800"/>
            <a:ext cx="2808000" cy="42393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123" name="Google Shape;123;g39b2c9dab85_0_229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24" name="Shape 124"/>
        <p:cNvGrpSpPr/>
        <p:nvPr/>
      </p:nvGrpSpPr>
      <p:grpSpPr>
        <a:xfrm>
          <a:off x="0" y="0"/>
          <a:ext cx="0" cy="0"/>
          <a:chOff x="0" y="0"/>
          <a:chExt cx="0" cy="0"/>
        </a:xfrm>
      </p:grpSpPr>
      <p:sp>
        <p:nvSpPr>
          <p:cNvPr id="125" name="Google Shape;125;g39b2c9dab85_0_2295"/>
          <p:cNvSpPr txBox="1"/>
          <p:nvPr>
            <p:ph type="title"/>
          </p:nvPr>
        </p:nvSpPr>
        <p:spPr>
          <a:xfrm>
            <a:off x="490250" y="600200"/>
            <a:ext cx="63678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126" name="Google Shape;126;g39b2c9dab85_0_229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27" name="Shape 127"/>
        <p:cNvGrpSpPr/>
        <p:nvPr/>
      </p:nvGrpSpPr>
      <p:grpSpPr>
        <a:xfrm>
          <a:off x="0" y="0"/>
          <a:ext cx="0" cy="0"/>
          <a:chOff x="0" y="0"/>
          <a:chExt cx="0" cy="0"/>
        </a:xfrm>
      </p:grpSpPr>
      <p:sp>
        <p:nvSpPr>
          <p:cNvPr id="128" name="Google Shape;128;g39b2c9dab85_0_2298"/>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g39b2c9dab85_0_2298"/>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130" name="Google Shape;130;g39b2c9dab85_0_2298"/>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31" name="Google Shape;131;g39b2c9dab85_0_2298"/>
          <p:cNvSpPr txBox="1"/>
          <p:nvPr>
            <p:ph idx="2" type="body"/>
          </p:nvPr>
        </p:nvSpPr>
        <p:spPr>
          <a:xfrm>
            <a:off x="4939500" y="965433"/>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32" name="Google Shape;132;g39b2c9dab85_0_229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33" name="Shape 133"/>
        <p:cNvGrpSpPr/>
        <p:nvPr/>
      </p:nvGrpSpPr>
      <p:grpSpPr>
        <a:xfrm>
          <a:off x="0" y="0"/>
          <a:ext cx="0" cy="0"/>
          <a:chOff x="0" y="0"/>
          <a:chExt cx="0" cy="0"/>
        </a:xfrm>
      </p:grpSpPr>
      <p:sp>
        <p:nvSpPr>
          <p:cNvPr id="134" name="Google Shape;134;g39b2c9dab85_0_2304"/>
          <p:cNvSpPr txBox="1"/>
          <p:nvPr>
            <p:ph idx="1" type="body"/>
          </p:nvPr>
        </p:nvSpPr>
        <p:spPr>
          <a:xfrm>
            <a:off x="311700" y="5640767"/>
            <a:ext cx="5998800" cy="80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135" name="Google Shape;135;g39b2c9dab85_0_230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36" name="Shape 136"/>
        <p:cNvGrpSpPr/>
        <p:nvPr/>
      </p:nvGrpSpPr>
      <p:grpSpPr>
        <a:xfrm>
          <a:off x="0" y="0"/>
          <a:ext cx="0" cy="0"/>
          <a:chOff x="0" y="0"/>
          <a:chExt cx="0" cy="0"/>
        </a:xfrm>
      </p:grpSpPr>
      <p:sp>
        <p:nvSpPr>
          <p:cNvPr id="137" name="Google Shape;137;g39b2c9dab85_0_2307"/>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138" name="Google Shape;138;g39b2c9dab85_0_2307"/>
          <p:cNvSpPr txBox="1"/>
          <p:nvPr>
            <p:ph idx="1" type="body"/>
          </p:nvPr>
        </p:nvSpPr>
        <p:spPr>
          <a:xfrm>
            <a:off x="311700" y="4202967"/>
            <a:ext cx="85206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139" name="Google Shape;139;g39b2c9dab85_0_230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40" name="Shape 140"/>
        <p:cNvGrpSpPr/>
        <p:nvPr/>
      </p:nvGrpSpPr>
      <p:grpSpPr>
        <a:xfrm>
          <a:off x="0" y="0"/>
          <a:ext cx="0" cy="0"/>
          <a:chOff x="0" y="0"/>
          <a:chExt cx="0" cy="0"/>
        </a:xfrm>
      </p:grpSpPr>
      <p:sp>
        <p:nvSpPr>
          <p:cNvPr id="141" name="Google Shape;141;g39b2c9dab85_0_231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6">
  <p:cSld name="TITLE_6">
    <p:bg>
      <p:bgPr>
        <a:blipFill>
          <a:blip r:embed="rId2">
            <a:alphaModFix/>
          </a:blip>
          <a:stretch>
            <a:fillRect/>
          </a:stretch>
        </a:blipFill>
      </p:bgPr>
    </p:bg>
    <p:spTree>
      <p:nvGrpSpPr>
        <p:cNvPr id="142" name="Shape 142"/>
        <p:cNvGrpSpPr/>
        <p:nvPr/>
      </p:nvGrpSpPr>
      <p:grpSpPr>
        <a:xfrm>
          <a:off x="0" y="0"/>
          <a:ext cx="0" cy="0"/>
          <a:chOff x="0" y="0"/>
          <a:chExt cx="0" cy="0"/>
        </a:xfrm>
      </p:grpSpPr>
      <p:sp>
        <p:nvSpPr>
          <p:cNvPr id="143" name="Google Shape;143;g39b2c9dab85_0_231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44" name="Google Shape;144;g39b2c9dab85_0_231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45" name="Google Shape;145;g39b2c9dab85_0_231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4">
  <p:cSld name="TITLE_8">
    <p:bg>
      <p:bgPr>
        <a:blipFill>
          <a:blip r:embed="rId2">
            <a:alphaModFix/>
          </a:blip>
          <a:stretch>
            <a:fillRect/>
          </a:stretch>
        </a:blipFill>
      </p:bgPr>
    </p:bg>
    <p:spTree>
      <p:nvGrpSpPr>
        <p:cNvPr id="146" name="Shape 146"/>
        <p:cNvGrpSpPr/>
        <p:nvPr/>
      </p:nvGrpSpPr>
      <p:grpSpPr>
        <a:xfrm>
          <a:off x="0" y="0"/>
          <a:ext cx="0" cy="0"/>
          <a:chOff x="0" y="0"/>
          <a:chExt cx="0" cy="0"/>
        </a:xfrm>
      </p:grpSpPr>
      <p:sp>
        <p:nvSpPr>
          <p:cNvPr id="147" name="Google Shape;147;g39b2c9dab85_0_231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48" name="Google Shape;148;g39b2c9dab85_0_2317"/>
          <p:cNvSpPr txBox="1"/>
          <p:nvPr>
            <p:ph type="title"/>
          </p:nvPr>
        </p:nvSpPr>
        <p:spPr>
          <a:xfrm>
            <a:off x="561975" y="6357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49" name="Google Shape;149;g39b2c9dab85_0_2317"/>
          <p:cNvSpPr txBox="1"/>
          <p:nvPr>
            <p:ph idx="1" type="subTitle"/>
          </p:nvPr>
        </p:nvSpPr>
        <p:spPr>
          <a:xfrm>
            <a:off x="561975" y="14908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pic>
        <p:nvPicPr>
          <p:cNvPr id="150" name="Google Shape;150;g39b2c9dab85_0_2317"/>
          <p:cNvPicPr preferRelativeResize="0"/>
          <p:nvPr/>
        </p:nvPicPr>
        <p:blipFill rotWithShape="1">
          <a:blip r:embed="rId3">
            <a:alphaModFix/>
          </a:blip>
          <a:srcRect b="0" l="0" r="0" t="0"/>
          <a:stretch/>
        </p:blipFill>
        <p:spPr>
          <a:xfrm>
            <a:off x="8656100" y="272400"/>
            <a:ext cx="243500" cy="221275"/>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7">
  <p:cSld name="TITLE_9">
    <p:bg>
      <p:bgPr>
        <a:blipFill>
          <a:blip r:embed="rId2">
            <a:alphaModFix/>
          </a:blip>
          <a:stretch>
            <a:fillRect/>
          </a:stretch>
        </a:blipFill>
      </p:bgPr>
    </p:bg>
    <p:spTree>
      <p:nvGrpSpPr>
        <p:cNvPr id="151" name="Shape 151"/>
        <p:cNvGrpSpPr/>
        <p:nvPr/>
      </p:nvGrpSpPr>
      <p:grpSpPr>
        <a:xfrm>
          <a:off x="0" y="0"/>
          <a:ext cx="0" cy="0"/>
          <a:chOff x="0" y="0"/>
          <a:chExt cx="0" cy="0"/>
        </a:xfrm>
      </p:grpSpPr>
      <p:sp>
        <p:nvSpPr>
          <p:cNvPr id="152" name="Google Shape;152;g39b2c9dab85_0_2322"/>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53" name="Google Shape;153;g39b2c9dab85_0_2322"/>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4" name="Google Shape;154;g39b2c9dab85_0_2322"/>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2">
    <p:bg>
      <p:bgPr>
        <a:blipFill>
          <a:blip r:embed="rId2">
            <a:alphaModFix/>
          </a:blip>
          <a:stretch>
            <a:fillRect/>
          </a:stretch>
        </a:blipFill>
      </p:bgPr>
    </p:bg>
    <p:spTree>
      <p:nvGrpSpPr>
        <p:cNvPr id="159" name="Shape 159"/>
        <p:cNvGrpSpPr/>
        <p:nvPr/>
      </p:nvGrpSpPr>
      <p:grpSpPr>
        <a:xfrm>
          <a:off x="0" y="0"/>
          <a:ext cx="0" cy="0"/>
          <a:chOff x="0" y="0"/>
          <a:chExt cx="0" cy="0"/>
        </a:xfrm>
      </p:grpSpPr>
      <p:sp>
        <p:nvSpPr>
          <p:cNvPr id="160" name="Google Shape;160;g39b2c9dab85_0_233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161" name="Google Shape;161;g39b2c9dab85_0_2330"/>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62" name="Google Shape;162;g39b2c9dab85_0_2330"/>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63" name="Shape 163"/>
        <p:cNvGrpSpPr/>
        <p:nvPr/>
      </p:nvGrpSpPr>
      <p:grpSpPr>
        <a:xfrm>
          <a:off x="0" y="0"/>
          <a:ext cx="0" cy="0"/>
          <a:chOff x="0" y="0"/>
          <a:chExt cx="0" cy="0"/>
        </a:xfrm>
      </p:grpSpPr>
      <p:sp>
        <p:nvSpPr>
          <p:cNvPr id="164" name="Google Shape;164;g39b2c9dab85_0_2334"/>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65" name="Google Shape;165;g39b2c9dab85_0_2334"/>
          <p:cNvSpPr txBox="1"/>
          <p:nvPr>
            <p:ph idx="1" type="subTitle"/>
          </p:nvPr>
        </p:nvSpPr>
        <p:spPr>
          <a:xfrm>
            <a:off x="311700" y="3778833"/>
            <a:ext cx="8520600" cy="1056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66" name="Google Shape;166;g39b2c9dab85_0_233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7" name="Shape 167"/>
        <p:cNvGrpSpPr/>
        <p:nvPr/>
      </p:nvGrpSpPr>
      <p:grpSpPr>
        <a:xfrm>
          <a:off x="0" y="0"/>
          <a:ext cx="0" cy="0"/>
          <a:chOff x="0" y="0"/>
          <a:chExt cx="0" cy="0"/>
        </a:xfrm>
      </p:grpSpPr>
      <p:sp>
        <p:nvSpPr>
          <p:cNvPr id="168" name="Google Shape;168;g39b2c9dab85_0_2338"/>
          <p:cNvSpPr txBox="1"/>
          <p:nvPr>
            <p:ph type="title"/>
          </p:nvPr>
        </p:nvSpPr>
        <p:spPr>
          <a:xfrm>
            <a:off x="311700" y="2867800"/>
            <a:ext cx="8520600" cy="11223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69" name="Google Shape;169;g39b2c9dab85_0_233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0" name="Shape 170"/>
        <p:cNvGrpSpPr/>
        <p:nvPr/>
      </p:nvGrpSpPr>
      <p:grpSpPr>
        <a:xfrm>
          <a:off x="0" y="0"/>
          <a:ext cx="0" cy="0"/>
          <a:chOff x="0" y="0"/>
          <a:chExt cx="0" cy="0"/>
        </a:xfrm>
      </p:grpSpPr>
      <p:sp>
        <p:nvSpPr>
          <p:cNvPr id="171" name="Google Shape;171;g39b2c9dab85_0_234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72" name="Google Shape;172;g39b2c9dab85_0_234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73" name="Google Shape;173;g39b2c9dab85_0_234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74" name="Shape 174"/>
        <p:cNvGrpSpPr/>
        <p:nvPr/>
      </p:nvGrpSpPr>
      <p:grpSpPr>
        <a:xfrm>
          <a:off x="0" y="0"/>
          <a:ext cx="0" cy="0"/>
          <a:chOff x="0" y="0"/>
          <a:chExt cx="0" cy="0"/>
        </a:xfrm>
      </p:grpSpPr>
      <p:sp>
        <p:nvSpPr>
          <p:cNvPr id="175" name="Google Shape;175;g39b2c9dab85_0_234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76" name="Google Shape;176;g39b2c9dab85_0_2345"/>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177" name="Google Shape;177;g39b2c9dab85_0_2345"/>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178" name="Google Shape;178;g39b2c9dab85_0_234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79" name="Shape 179"/>
        <p:cNvGrpSpPr/>
        <p:nvPr/>
      </p:nvGrpSpPr>
      <p:grpSpPr>
        <a:xfrm>
          <a:off x="0" y="0"/>
          <a:ext cx="0" cy="0"/>
          <a:chOff x="0" y="0"/>
          <a:chExt cx="0" cy="0"/>
        </a:xfrm>
      </p:grpSpPr>
      <p:sp>
        <p:nvSpPr>
          <p:cNvPr id="180" name="Google Shape;180;g39b2c9dab85_0_2350"/>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81" name="Google Shape;181;g39b2c9dab85_0_235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82" name="Shape 182"/>
        <p:cNvGrpSpPr/>
        <p:nvPr/>
      </p:nvGrpSpPr>
      <p:grpSpPr>
        <a:xfrm>
          <a:off x="0" y="0"/>
          <a:ext cx="0" cy="0"/>
          <a:chOff x="0" y="0"/>
          <a:chExt cx="0" cy="0"/>
        </a:xfrm>
      </p:grpSpPr>
      <p:sp>
        <p:nvSpPr>
          <p:cNvPr id="183" name="Google Shape;183;g39b2c9dab85_0_2353"/>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184" name="Google Shape;184;g39b2c9dab85_0_2353"/>
          <p:cNvSpPr txBox="1"/>
          <p:nvPr>
            <p:ph idx="1" type="body"/>
          </p:nvPr>
        </p:nvSpPr>
        <p:spPr>
          <a:xfrm>
            <a:off x="311700" y="1852800"/>
            <a:ext cx="2808000" cy="42393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185" name="Google Shape;185;g39b2c9dab85_0_235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86" name="Shape 186"/>
        <p:cNvGrpSpPr/>
        <p:nvPr/>
      </p:nvGrpSpPr>
      <p:grpSpPr>
        <a:xfrm>
          <a:off x="0" y="0"/>
          <a:ext cx="0" cy="0"/>
          <a:chOff x="0" y="0"/>
          <a:chExt cx="0" cy="0"/>
        </a:xfrm>
      </p:grpSpPr>
      <p:sp>
        <p:nvSpPr>
          <p:cNvPr id="187" name="Google Shape;187;g39b2c9dab85_0_2357"/>
          <p:cNvSpPr txBox="1"/>
          <p:nvPr>
            <p:ph type="title"/>
          </p:nvPr>
        </p:nvSpPr>
        <p:spPr>
          <a:xfrm>
            <a:off x="490250" y="600200"/>
            <a:ext cx="63678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188" name="Google Shape;188;g39b2c9dab85_0_235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89" name="Shape 189"/>
        <p:cNvGrpSpPr/>
        <p:nvPr/>
      </p:nvGrpSpPr>
      <p:grpSpPr>
        <a:xfrm>
          <a:off x="0" y="0"/>
          <a:ext cx="0" cy="0"/>
          <a:chOff x="0" y="0"/>
          <a:chExt cx="0" cy="0"/>
        </a:xfrm>
      </p:grpSpPr>
      <p:sp>
        <p:nvSpPr>
          <p:cNvPr id="190" name="Google Shape;190;g39b2c9dab85_0_2360"/>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1" name="Google Shape;191;g39b2c9dab85_0_2360"/>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192" name="Google Shape;192;g39b2c9dab85_0_2360"/>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93" name="Google Shape;193;g39b2c9dab85_0_2360"/>
          <p:cNvSpPr txBox="1"/>
          <p:nvPr>
            <p:ph idx="2" type="body"/>
          </p:nvPr>
        </p:nvSpPr>
        <p:spPr>
          <a:xfrm>
            <a:off x="4939500" y="965433"/>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94" name="Google Shape;194;g39b2c9dab85_0_236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95" name="Shape 195"/>
        <p:cNvGrpSpPr/>
        <p:nvPr/>
      </p:nvGrpSpPr>
      <p:grpSpPr>
        <a:xfrm>
          <a:off x="0" y="0"/>
          <a:ext cx="0" cy="0"/>
          <a:chOff x="0" y="0"/>
          <a:chExt cx="0" cy="0"/>
        </a:xfrm>
      </p:grpSpPr>
      <p:sp>
        <p:nvSpPr>
          <p:cNvPr id="196" name="Google Shape;196;g39b2c9dab85_0_2366"/>
          <p:cNvSpPr txBox="1"/>
          <p:nvPr>
            <p:ph idx="1" type="body"/>
          </p:nvPr>
        </p:nvSpPr>
        <p:spPr>
          <a:xfrm>
            <a:off x="311700" y="5640767"/>
            <a:ext cx="5998800" cy="80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197" name="Google Shape;197;g39b2c9dab85_0_236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98" name="Shape 198"/>
        <p:cNvGrpSpPr/>
        <p:nvPr/>
      </p:nvGrpSpPr>
      <p:grpSpPr>
        <a:xfrm>
          <a:off x="0" y="0"/>
          <a:ext cx="0" cy="0"/>
          <a:chOff x="0" y="0"/>
          <a:chExt cx="0" cy="0"/>
        </a:xfrm>
      </p:grpSpPr>
      <p:sp>
        <p:nvSpPr>
          <p:cNvPr id="199" name="Google Shape;199;g39b2c9dab85_0_2369"/>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200" name="Google Shape;200;g39b2c9dab85_0_2369"/>
          <p:cNvSpPr txBox="1"/>
          <p:nvPr>
            <p:ph idx="1" type="body"/>
          </p:nvPr>
        </p:nvSpPr>
        <p:spPr>
          <a:xfrm>
            <a:off x="311700" y="4202967"/>
            <a:ext cx="85206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201" name="Google Shape;201;g39b2c9dab85_0_236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02" name="Shape 202"/>
        <p:cNvGrpSpPr/>
        <p:nvPr/>
      </p:nvGrpSpPr>
      <p:grpSpPr>
        <a:xfrm>
          <a:off x="0" y="0"/>
          <a:ext cx="0" cy="0"/>
          <a:chOff x="0" y="0"/>
          <a:chExt cx="0" cy="0"/>
        </a:xfrm>
      </p:grpSpPr>
      <p:sp>
        <p:nvSpPr>
          <p:cNvPr id="203" name="Google Shape;203;g39b2c9dab85_0_237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blipFill>
          <a:blip r:embed="rId2">
            <a:alphaModFix/>
          </a:blip>
          <a:stretch>
            <a:fillRect/>
          </a:stretch>
        </a:blipFill>
      </p:bgPr>
    </p:bg>
    <p:spTree>
      <p:nvGrpSpPr>
        <p:cNvPr id="209" name="Shape 209"/>
        <p:cNvGrpSpPr/>
        <p:nvPr/>
      </p:nvGrpSpPr>
      <p:grpSpPr>
        <a:xfrm>
          <a:off x="0" y="0"/>
          <a:ext cx="0" cy="0"/>
          <a:chOff x="0" y="0"/>
          <a:chExt cx="0" cy="0"/>
        </a:xfrm>
      </p:grpSpPr>
      <p:sp>
        <p:nvSpPr>
          <p:cNvPr id="210" name="Google Shape;210;g39b2c9dab85_0_238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11" name="Google Shape;211;g39b2c9dab85_0_2380"/>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12" name="Google Shape;212;g39b2c9dab85_0_2380"/>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200"/>
              <a:buNone/>
              <a:defRPr/>
            </a:lvl1pPr>
            <a:lvl2pPr lvl="1" algn="l">
              <a:lnSpc>
                <a:spcPct val="115000"/>
              </a:lnSpc>
              <a:spcBef>
                <a:spcPts val="0"/>
              </a:spcBef>
              <a:spcAft>
                <a:spcPts val="0"/>
              </a:spcAft>
              <a:buSzPts val="1200"/>
              <a:buNone/>
              <a:defRPr/>
            </a:lvl2pPr>
            <a:lvl3pPr lvl="2" algn="l">
              <a:lnSpc>
                <a:spcPct val="115000"/>
              </a:lnSpc>
              <a:spcBef>
                <a:spcPts val="0"/>
              </a:spcBef>
              <a:spcAft>
                <a:spcPts val="0"/>
              </a:spcAft>
              <a:buSzPts val="1200"/>
              <a:buNone/>
              <a:defRPr/>
            </a:lvl3pPr>
            <a:lvl4pPr lvl="3" algn="l">
              <a:lnSpc>
                <a:spcPct val="115000"/>
              </a:lnSpc>
              <a:spcBef>
                <a:spcPts val="0"/>
              </a:spcBef>
              <a:spcAft>
                <a:spcPts val="0"/>
              </a:spcAft>
              <a:buSzPts val="1200"/>
              <a:buNone/>
              <a:defRPr/>
            </a:lvl4pPr>
            <a:lvl5pPr lvl="4" algn="l">
              <a:lnSpc>
                <a:spcPct val="115000"/>
              </a:lnSpc>
              <a:spcBef>
                <a:spcPts val="0"/>
              </a:spcBef>
              <a:spcAft>
                <a:spcPts val="0"/>
              </a:spcAft>
              <a:buSzPts val="1200"/>
              <a:buNone/>
              <a:defRPr/>
            </a:lvl5pPr>
            <a:lvl6pPr lvl="5" algn="l">
              <a:lnSpc>
                <a:spcPct val="115000"/>
              </a:lnSpc>
              <a:spcBef>
                <a:spcPts val="0"/>
              </a:spcBef>
              <a:spcAft>
                <a:spcPts val="0"/>
              </a:spcAft>
              <a:buSzPts val="1200"/>
              <a:buNone/>
              <a:defRPr/>
            </a:lvl6pPr>
            <a:lvl7pPr lvl="6" algn="l">
              <a:lnSpc>
                <a:spcPct val="115000"/>
              </a:lnSpc>
              <a:spcBef>
                <a:spcPts val="0"/>
              </a:spcBef>
              <a:spcAft>
                <a:spcPts val="0"/>
              </a:spcAft>
              <a:buSzPts val="1200"/>
              <a:buNone/>
              <a:defRPr/>
            </a:lvl7pPr>
            <a:lvl8pPr lvl="7" algn="l">
              <a:lnSpc>
                <a:spcPct val="115000"/>
              </a:lnSpc>
              <a:spcBef>
                <a:spcPts val="0"/>
              </a:spcBef>
              <a:spcAft>
                <a:spcPts val="0"/>
              </a:spcAft>
              <a:buSzPts val="1200"/>
              <a:buNone/>
              <a:defRPr/>
            </a:lvl8pPr>
            <a:lvl9pPr lvl="8" algn="l">
              <a:lnSpc>
                <a:spcPct val="115000"/>
              </a:lnSpc>
              <a:spcBef>
                <a:spcPts val="0"/>
              </a:spcBef>
              <a:spcAft>
                <a:spcPts val="0"/>
              </a:spcAft>
              <a:buSzPts val="1200"/>
              <a:buNone/>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2">
    <p:bg>
      <p:bgPr>
        <a:blipFill>
          <a:blip r:embed="rId2">
            <a:alphaModFix/>
          </a:blip>
          <a:stretch>
            <a:fillRect/>
          </a:stretch>
        </a:blipFill>
      </p:bgPr>
    </p:bg>
    <p:spTree>
      <p:nvGrpSpPr>
        <p:cNvPr id="213" name="Shape 213"/>
        <p:cNvGrpSpPr/>
        <p:nvPr/>
      </p:nvGrpSpPr>
      <p:grpSpPr>
        <a:xfrm>
          <a:off x="0" y="0"/>
          <a:ext cx="0" cy="0"/>
          <a:chOff x="0" y="0"/>
          <a:chExt cx="0" cy="0"/>
        </a:xfrm>
      </p:grpSpPr>
      <p:sp>
        <p:nvSpPr>
          <p:cNvPr id="214" name="Google Shape;214;g39b2c9dab85_0_238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15" name="Google Shape;215;g39b2c9dab85_0_2384"/>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16" name="Google Shape;216;g39b2c9dab85_0_2384"/>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200"/>
              <a:buNone/>
              <a:defRPr/>
            </a:lvl1pPr>
            <a:lvl2pPr lvl="1" algn="l">
              <a:lnSpc>
                <a:spcPct val="115000"/>
              </a:lnSpc>
              <a:spcBef>
                <a:spcPts val="0"/>
              </a:spcBef>
              <a:spcAft>
                <a:spcPts val="0"/>
              </a:spcAft>
              <a:buSzPts val="1200"/>
              <a:buNone/>
              <a:defRPr/>
            </a:lvl2pPr>
            <a:lvl3pPr lvl="2" algn="l">
              <a:lnSpc>
                <a:spcPct val="115000"/>
              </a:lnSpc>
              <a:spcBef>
                <a:spcPts val="0"/>
              </a:spcBef>
              <a:spcAft>
                <a:spcPts val="0"/>
              </a:spcAft>
              <a:buSzPts val="1200"/>
              <a:buNone/>
              <a:defRPr/>
            </a:lvl3pPr>
            <a:lvl4pPr lvl="3" algn="l">
              <a:lnSpc>
                <a:spcPct val="115000"/>
              </a:lnSpc>
              <a:spcBef>
                <a:spcPts val="0"/>
              </a:spcBef>
              <a:spcAft>
                <a:spcPts val="0"/>
              </a:spcAft>
              <a:buSzPts val="1200"/>
              <a:buNone/>
              <a:defRPr/>
            </a:lvl4pPr>
            <a:lvl5pPr lvl="4" algn="l">
              <a:lnSpc>
                <a:spcPct val="115000"/>
              </a:lnSpc>
              <a:spcBef>
                <a:spcPts val="0"/>
              </a:spcBef>
              <a:spcAft>
                <a:spcPts val="0"/>
              </a:spcAft>
              <a:buSzPts val="1200"/>
              <a:buNone/>
              <a:defRPr/>
            </a:lvl5pPr>
            <a:lvl6pPr lvl="5" algn="l">
              <a:lnSpc>
                <a:spcPct val="115000"/>
              </a:lnSpc>
              <a:spcBef>
                <a:spcPts val="0"/>
              </a:spcBef>
              <a:spcAft>
                <a:spcPts val="0"/>
              </a:spcAft>
              <a:buSzPts val="1200"/>
              <a:buNone/>
              <a:defRPr/>
            </a:lvl6pPr>
            <a:lvl7pPr lvl="6" algn="l">
              <a:lnSpc>
                <a:spcPct val="115000"/>
              </a:lnSpc>
              <a:spcBef>
                <a:spcPts val="0"/>
              </a:spcBef>
              <a:spcAft>
                <a:spcPts val="0"/>
              </a:spcAft>
              <a:buSzPts val="1200"/>
              <a:buNone/>
              <a:defRPr/>
            </a:lvl7pPr>
            <a:lvl8pPr lvl="7" algn="l">
              <a:lnSpc>
                <a:spcPct val="115000"/>
              </a:lnSpc>
              <a:spcBef>
                <a:spcPts val="0"/>
              </a:spcBef>
              <a:spcAft>
                <a:spcPts val="0"/>
              </a:spcAft>
              <a:buSzPts val="1200"/>
              <a:buNone/>
              <a:defRPr/>
            </a:lvl8pPr>
            <a:lvl9pPr lvl="8" algn="l">
              <a:lnSpc>
                <a:spcPct val="115000"/>
              </a:lnSpc>
              <a:spcBef>
                <a:spcPts val="0"/>
              </a:spcBef>
              <a:spcAft>
                <a:spcPts val="0"/>
              </a:spcAft>
              <a:buSzPts val="1200"/>
              <a:buNone/>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1 1">
  <p:cSld name="TITLE_17_1">
    <p:bg>
      <p:bgPr>
        <a:blipFill>
          <a:blip r:embed="rId2">
            <a:alphaModFix/>
          </a:blip>
          <a:stretch>
            <a:fillRect/>
          </a:stretch>
        </a:blipFill>
      </p:bgPr>
    </p:bg>
    <p:spTree>
      <p:nvGrpSpPr>
        <p:cNvPr id="217" name="Shape 217"/>
        <p:cNvGrpSpPr/>
        <p:nvPr/>
      </p:nvGrpSpPr>
      <p:grpSpPr>
        <a:xfrm>
          <a:off x="0" y="0"/>
          <a:ext cx="0" cy="0"/>
          <a:chOff x="0" y="0"/>
          <a:chExt cx="0" cy="0"/>
        </a:xfrm>
      </p:grpSpPr>
      <p:sp>
        <p:nvSpPr>
          <p:cNvPr id="218" name="Google Shape;218;g39b2c9dab85_0_238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19" name="Google Shape;219;g39b2c9dab85_0_2388"/>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0" name="Google Shape;220;g39b2c9dab85_0_2388"/>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200"/>
              <a:buNone/>
              <a:defRPr/>
            </a:lvl1pPr>
            <a:lvl2pPr lvl="1" algn="l">
              <a:lnSpc>
                <a:spcPct val="115000"/>
              </a:lnSpc>
              <a:spcBef>
                <a:spcPts val="0"/>
              </a:spcBef>
              <a:spcAft>
                <a:spcPts val="0"/>
              </a:spcAft>
              <a:buSzPts val="1200"/>
              <a:buNone/>
              <a:defRPr/>
            </a:lvl2pPr>
            <a:lvl3pPr lvl="2" algn="l">
              <a:lnSpc>
                <a:spcPct val="115000"/>
              </a:lnSpc>
              <a:spcBef>
                <a:spcPts val="0"/>
              </a:spcBef>
              <a:spcAft>
                <a:spcPts val="0"/>
              </a:spcAft>
              <a:buSzPts val="1200"/>
              <a:buNone/>
              <a:defRPr/>
            </a:lvl3pPr>
            <a:lvl4pPr lvl="3" algn="l">
              <a:lnSpc>
                <a:spcPct val="115000"/>
              </a:lnSpc>
              <a:spcBef>
                <a:spcPts val="0"/>
              </a:spcBef>
              <a:spcAft>
                <a:spcPts val="0"/>
              </a:spcAft>
              <a:buSzPts val="1200"/>
              <a:buNone/>
              <a:defRPr/>
            </a:lvl4pPr>
            <a:lvl5pPr lvl="4" algn="l">
              <a:lnSpc>
                <a:spcPct val="115000"/>
              </a:lnSpc>
              <a:spcBef>
                <a:spcPts val="0"/>
              </a:spcBef>
              <a:spcAft>
                <a:spcPts val="0"/>
              </a:spcAft>
              <a:buSzPts val="1200"/>
              <a:buNone/>
              <a:defRPr/>
            </a:lvl5pPr>
            <a:lvl6pPr lvl="5" algn="l">
              <a:lnSpc>
                <a:spcPct val="115000"/>
              </a:lnSpc>
              <a:spcBef>
                <a:spcPts val="0"/>
              </a:spcBef>
              <a:spcAft>
                <a:spcPts val="0"/>
              </a:spcAft>
              <a:buSzPts val="1200"/>
              <a:buNone/>
              <a:defRPr/>
            </a:lvl6pPr>
            <a:lvl7pPr lvl="6" algn="l">
              <a:lnSpc>
                <a:spcPct val="115000"/>
              </a:lnSpc>
              <a:spcBef>
                <a:spcPts val="0"/>
              </a:spcBef>
              <a:spcAft>
                <a:spcPts val="0"/>
              </a:spcAft>
              <a:buSzPts val="1200"/>
              <a:buNone/>
              <a:defRPr/>
            </a:lvl7pPr>
            <a:lvl8pPr lvl="7" algn="l">
              <a:lnSpc>
                <a:spcPct val="115000"/>
              </a:lnSpc>
              <a:spcBef>
                <a:spcPts val="0"/>
              </a:spcBef>
              <a:spcAft>
                <a:spcPts val="0"/>
              </a:spcAft>
              <a:buSzPts val="1200"/>
              <a:buNone/>
              <a:defRPr/>
            </a:lvl8pPr>
            <a:lvl9pPr lvl="8" algn="l">
              <a:lnSpc>
                <a:spcPct val="115000"/>
              </a:lnSpc>
              <a:spcBef>
                <a:spcPts val="0"/>
              </a:spcBef>
              <a:spcAft>
                <a:spcPts val="0"/>
              </a:spcAft>
              <a:buSzPts val="1200"/>
              <a:buNone/>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3">
    <p:bg>
      <p:bgPr>
        <a:blipFill>
          <a:blip r:embed="rId2">
            <a:alphaModFix/>
          </a:blip>
          <a:stretch>
            <a:fillRect/>
          </a:stretch>
        </a:blipFill>
      </p:bgPr>
    </p:bg>
    <p:spTree>
      <p:nvGrpSpPr>
        <p:cNvPr id="221" name="Shape 221"/>
        <p:cNvGrpSpPr/>
        <p:nvPr/>
      </p:nvGrpSpPr>
      <p:grpSpPr>
        <a:xfrm>
          <a:off x="0" y="0"/>
          <a:ext cx="0" cy="0"/>
          <a:chOff x="0" y="0"/>
          <a:chExt cx="0" cy="0"/>
        </a:xfrm>
      </p:grpSpPr>
      <p:sp>
        <p:nvSpPr>
          <p:cNvPr id="222" name="Google Shape;222;g39b2c9dab85_0_2392"/>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23" name="Google Shape;223;g39b2c9dab85_0_2392"/>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4" name="Google Shape;224;g39b2c9dab85_0_2392"/>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200"/>
              <a:buNone/>
              <a:defRPr/>
            </a:lvl1pPr>
            <a:lvl2pPr lvl="1" algn="l">
              <a:lnSpc>
                <a:spcPct val="115000"/>
              </a:lnSpc>
              <a:spcBef>
                <a:spcPts val="0"/>
              </a:spcBef>
              <a:spcAft>
                <a:spcPts val="0"/>
              </a:spcAft>
              <a:buSzPts val="1200"/>
              <a:buNone/>
              <a:defRPr/>
            </a:lvl2pPr>
            <a:lvl3pPr lvl="2" algn="l">
              <a:lnSpc>
                <a:spcPct val="115000"/>
              </a:lnSpc>
              <a:spcBef>
                <a:spcPts val="0"/>
              </a:spcBef>
              <a:spcAft>
                <a:spcPts val="0"/>
              </a:spcAft>
              <a:buSzPts val="1200"/>
              <a:buNone/>
              <a:defRPr/>
            </a:lvl3pPr>
            <a:lvl4pPr lvl="3" algn="l">
              <a:lnSpc>
                <a:spcPct val="115000"/>
              </a:lnSpc>
              <a:spcBef>
                <a:spcPts val="0"/>
              </a:spcBef>
              <a:spcAft>
                <a:spcPts val="0"/>
              </a:spcAft>
              <a:buSzPts val="1200"/>
              <a:buNone/>
              <a:defRPr/>
            </a:lvl4pPr>
            <a:lvl5pPr lvl="4" algn="l">
              <a:lnSpc>
                <a:spcPct val="115000"/>
              </a:lnSpc>
              <a:spcBef>
                <a:spcPts val="0"/>
              </a:spcBef>
              <a:spcAft>
                <a:spcPts val="0"/>
              </a:spcAft>
              <a:buSzPts val="1200"/>
              <a:buNone/>
              <a:defRPr/>
            </a:lvl5pPr>
            <a:lvl6pPr lvl="5" algn="l">
              <a:lnSpc>
                <a:spcPct val="115000"/>
              </a:lnSpc>
              <a:spcBef>
                <a:spcPts val="0"/>
              </a:spcBef>
              <a:spcAft>
                <a:spcPts val="0"/>
              </a:spcAft>
              <a:buSzPts val="1200"/>
              <a:buNone/>
              <a:defRPr/>
            </a:lvl6pPr>
            <a:lvl7pPr lvl="6" algn="l">
              <a:lnSpc>
                <a:spcPct val="115000"/>
              </a:lnSpc>
              <a:spcBef>
                <a:spcPts val="0"/>
              </a:spcBef>
              <a:spcAft>
                <a:spcPts val="0"/>
              </a:spcAft>
              <a:buSzPts val="1200"/>
              <a:buNone/>
              <a:defRPr/>
            </a:lvl7pPr>
            <a:lvl8pPr lvl="7" algn="l">
              <a:lnSpc>
                <a:spcPct val="115000"/>
              </a:lnSpc>
              <a:spcBef>
                <a:spcPts val="0"/>
              </a:spcBef>
              <a:spcAft>
                <a:spcPts val="0"/>
              </a:spcAft>
              <a:buSzPts val="1200"/>
              <a:buNone/>
              <a:defRPr/>
            </a:lvl8pPr>
            <a:lvl9pPr lvl="8" algn="l">
              <a:lnSpc>
                <a:spcPct val="115000"/>
              </a:lnSpc>
              <a:spcBef>
                <a:spcPts val="0"/>
              </a:spcBef>
              <a:spcAft>
                <a:spcPts val="0"/>
              </a:spcAft>
              <a:buSzPts val="1200"/>
              <a:buNone/>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4">
  <p:cSld name="TITLE_14">
    <p:bg>
      <p:bgPr>
        <a:blipFill>
          <a:blip r:embed="rId2">
            <a:alphaModFix/>
          </a:blip>
          <a:stretch>
            <a:fillRect/>
          </a:stretch>
        </a:blipFill>
      </p:bgPr>
    </p:bg>
    <p:spTree>
      <p:nvGrpSpPr>
        <p:cNvPr id="225" name="Shape 225"/>
        <p:cNvGrpSpPr/>
        <p:nvPr/>
      </p:nvGrpSpPr>
      <p:grpSpPr>
        <a:xfrm>
          <a:off x="0" y="0"/>
          <a:ext cx="0" cy="0"/>
          <a:chOff x="0" y="0"/>
          <a:chExt cx="0" cy="0"/>
        </a:xfrm>
      </p:grpSpPr>
      <p:sp>
        <p:nvSpPr>
          <p:cNvPr id="226" name="Google Shape;226;g39b2c9dab85_0_239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27" name="Google Shape;227;g39b2c9dab85_0_2396"/>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8" name="Google Shape;228;g39b2c9dab85_0_2396"/>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200"/>
              <a:buNone/>
              <a:defRPr/>
            </a:lvl1pPr>
            <a:lvl2pPr lvl="1" algn="l">
              <a:lnSpc>
                <a:spcPct val="115000"/>
              </a:lnSpc>
              <a:spcBef>
                <a:spcPts val="0"/>
              </a:spcBef>
              <a:spcAft>
                <a:spcPts val="0"/>
              </a:spcAft>
              <a:buSzPts val="1200"/>
              <a:buNone/>
              <a:defRPr/>
            </a:lvl2pPr>
            <a:lvl3pPr lvl="2" algn="l">
              <a:lnSpc>
                <a:spcPct val="115000"/>
              </a:lnSpc>
              <a:spcBef>
                <a:spcPts val="0"/>
              </a:spcBef>
              <a:spcAft>
                <a:spcPts val="0"/>
              </a:spcAft>
              <a:buSzPts val="1200"/>
              <a:buNone/>
              <a:defRPr/>
            </a:lvl3pPr>
            <a:lvl4pPr lvl="3" algn="l">
              <a:lnSpc>
                <a:spcPct val="115000"/>
              </a:lnSpc>
              <a:spcBef>
                <a:spcPts val="0"/>
              </a:spcBef>
              <a:spcAft>
                <a:spcPts val="0"/>
              </a:spcAft>
              <a:buSzPts val="1200"/>
              <a:buNone/>
              <a:defRPr/>
            </a:lvl4pPr>
            <a:lvl5pPr lvl="4" algn="l">
              <a:lnSpc>
                <a:spcPct val="115000"/>
              </a:lnSpc>
              <a:spcBef>
                <a:spcPts val="0"/>
              </a:spcBef>
              <a:spcAft>
                <a:spcPts val="0"/>
              </a:spcAft>
              <a:buSzPts val="1200"/>
              <a:buNone/>
              <a:defRPr/>
            </a:lvl5pPr>
            <a:lvl6pPr lvl="5" algn="l">
              <a:lnSpc>
                <a:spcPct val="115000"/>
              </a:lnSpc>
              <a:spcBef>
                <a:spcPts val="0"/>
              </a:spcBef>
              <a:spcAft>
                <a:spcPts val="0"/>
              </a:spcAft>
              <a:buSzPts val="1200"/>
              <a:buNone/>
              <a:defRPr/>
            </a:lvl6pPr>
            <a:lvl7pPr lvl="6" algn="l">
              <a:lnSpc>
                <a:spcPct val="115000"/>
              </a:lnSpc>
              <a:spcBef>
                <a:spcPts val="0"/>
              </a:spcBef>
              <a:spcAft>
                <a:spcPts val="0"/>
              </a:spcAft>
              <a:buSzPts val="1200"/>
              <a:buNone/>
              <a:defRPr/>
            </a:lvl7pPr>
            <a:lvl8pPr lvl="7" algn="l">
              <a:lnSpc>
                <a:spcPct val="115000"/>
              </a:lnSpc>
              <a:spcBef>
                <a:spcPts val="0"/>
              </a:spcBef>
              <a:spcAft>
                <a:spcPts val="0"/>
              </a:spcAft>
              <a:buSzPts val="1200"/>
              <a:buNone/>
              <a:defRPr/>
            </a:lvl8pPr>
            <a:lvl9pPr lvl="8" algn="l">
              <a:lnSpc>
                <a:spcPct val="115000"/>
              </a:lnSpc>
              <a:spcBef>
                <a:spcPts val="0"/>
              </a:spcBef>
              <a:spcAft>
                <a:spcPts val="0"/>
              </a:spcAft>
              <a:buSzPts val="1200"/>
              <a:buNone/>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1">
  <p:cSld name="CUSTOM">
    <p:spTree>
      <p:nvGrpSpPr>
        <p:cNvPr id="229" name="Shape 229"/>
        <p:cNvGrpSpPr/>
        <p:nvPr/>
      </p:nvGrpSpPr>
      <p:grpSpPr>
        <a:xfrm>
          <a:off x="0" y="0"/>
          <a:ext cx="0" cy="0"/>
          <a:chOff x="0" y="0"/>
          <a:chExt cx="0" cy="0"/>
        </a:xfrm>
      </p:grpSpPr>
      <p:sp>
        <p:nvSpPr>
          <p:cNvPr id="230" name="Google Shape;230;g39b2c9dab85_0_2400"/>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31" name="Google Shape;231;g39b2c9dab85_0_2400"/>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200"/>
              <a:buNone/>
              <a:defRPr/>
            </a:lvl1pPr>
            <a:lvl2pPr lvl="1" algn="l">
              <a:lnSpc>
                <a:spcPct val="115000"/>
              </a:lnSpc>
              <a:spcBef>
                <a:spcPts val="0"/>
              </a:spcBef>
              <a:spcAft>
                <a:spcPts val="0"/>
              </a:spcAft>
              <a:buSzPts val="1200"/>
              <a:buNone/>
              <a:defRPr/>
            </a:lvl2pPr>
            <a:lvl3pPr lvl="2" algn="l">
              <a:lnSpc>
                <a:spcPct val="115000"/>
              </a:lnSpc>
              <a:spcBef>
                <a:spcPts val="0"/>
              </a:spcBef>
              <a:spcAft>
                <a:spcPts val="0"/>
              </a:spcAft>
              <a:buSzPts val="1200"/>
              <a:buNone/>
              <a:defRPr/>
            </a:lvl3pPr>
            <a:lvl4pPr lvl="3" algn="l">
              <a:lnSpc>
                <a:spcPct val="115000"/>
              </a:lnSpc>
              <a:spcBef>
                <a:spcPts val="0"/>
              </a:spcBef>
              <a:spcAft>
                <a:spcPts val="0"/>
              </a:spcAft>
              <a:buSzPts val="1200"/>
              <a:buNone/>
              <a:defRPr/>
            </a:lvl4pPr>
            <a:lvl5pPr lvl="4" algn="l">
              <a:lnSpc>
                <a:spcPct val="115000"/>
              </a:lnSpc>
              <a:spcBef>
                <a:spcPts val="0"/>
              </a:spcBef>
              <a:spcAft>
                <a:spcPts val="0"/>
              </a:spcAft>
              <a:buSzPts val="1200"/>
              <a:buNone/>
              <a:defRPr/>
            </a:lvl5pPr>
            <a:lvl6pPr lvl="5" algn="l">
              <a:lnSpc>
                <a:spcPct val="115000"/>
              </a:lnSpc>
              <a:spcBef>
                <a:spcPts val="0"/>
              </a:spcBef>
              <a:spcAft>
                <a:spcPts val="0"/>
              </a:spcAft>
              <a:buSzPts val="1200"/>
              <a:buNone/>
              <a:defRPr/>
            </a:lvl6pPr>
            <a:lvl7pPr lvl="6" algn="l">
              <a:lnSpc>
                <a:spcPct val="115000"/>
              </a:lnSpc>
              <a:spcBef>
                <a:spcPts val="0"/>
              </a:spcBef>
              <a:spcAft>
                <a:spcPts val="0"/>
              </a:spcAft>
              <a:buSzPts val="1200"/>
              <a:buNone/>
              <a:defRPr/>
            </a:lvl7pPr>
            <a:lvl8pPr lvl="7" algn="l">
              <a:lnSpc>
                <a:spcPct val="115000"/>
              </a:lnSpc>
              <a:spcBef>
                <a:spcPts val="0"/>
              </a:spcBef>
              <a:spcAft>
                <a:spcPts val="0"/>
              </a:spcAft>
              <a:buSzPts val="1200"/>
              <a:buNone/>
              <a:defRPr/>
            </a:lvl8pPr>
            <a:lvl9pPr lvl="8" algn="l">
              <a:lnSpc>
                <a:spcPct val="115000"/>
              </a:lnSpc>
              <a:spcBef>
                <a:spcPts val="0"/>
              </a:spcBef>
              <a:spcAft>
                <a:spcPts val="0"/>
              </a:spcAft>
              <a:buSzPts val="1200"/>
              <a:buNone/>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2" name="Shape 232"/>
        <p:cNvGrpSpPr/>
        <p:nvPr/>
      </p:nvGrpSpPr>
      <p:grpSpPr>
        <a:xfrm>
          <a:off x="0" y="0"/>
          <a:ext cx="0" cy="0"/>
          <a:chOff x="0" y="0"/>
          <a:chExt cx="0" cy="0"/>
        </a:xfrm>
      </p:grpSpPr>
      <p:sp>
        <p:nvSpPr>
          <p:cNvPr id="233" name="Google Shape;233;g39b2c9dab85_0_240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34" name="Shape 234"/>
        <p:cNvGrpSpPr/>
        <p:nvPr/>
      </p:nvGrpSpPr>
      <p:grpSpPr>
        <a:xfrm>
          <a:off x="0" y="0"/>
          <a:ext cx="0" cy="0"/>
          <a:chOff x="0" y="0"/>
          <a:chExt cx="0" cy="0"/>
        </a:xfrm>
      </p:grpSpPr>
      <p:sp>
        <p:nvSpPr>
          <p:cNvPr id="235" name="Google Shape;235;g39b2c9dab85_0_240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36" name="Google Shape;236;g39b2c9dab85_0_2405"/>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a:lvl1pPr>
            <a:lvl2pPr indent="-304800" lvl="1" marL="914400" algn="l">
              <a:lnSpc>
                <a:spcPct val="115000"/>
              </a:lnSpc>
              <a:spcBef>
                <a:spcPts val="0"/>
              </a:spcBef>
              <a:spcAft>
                <a:spcPts val="0"/>
              </a:spcAft>
              <a:buSzPts val="1200"/>
              <a:buChar char="○"/>
              <a:defRPr/>
            </a:lvl2pPr>
            <a:lvl3pPr indent="-304800" lvl="2" marL="1371600" algn="l">
              <a:lnSpc>
                <a:spcPct val="115000"/>
              </a:lnSpc>
              <a:spcBef>
                <a:spcPts val="0"/>
              </a:spcBef>
              <a:spcAft>
                <a:spcPts val="0"/>
              </a:spcAft>
              <a:buSzPts val="1200"/>
              <a:buChar char="■"/>
              <a:defRPr/>
            </a:lvl3pPr>
            <a:lvl4pPr indent="-304800" lvl="3" marL="1828800" algn="l">
              <a:lnSpc>
                <a:spcPct val="115000"/>
              </a:lnSpc>
              <a:spcBef>
                <a:spcPts val="0"/>
              </a:spcBef>
              <a:spcAft>
                <a:spcPts val="0"/>
              </a:spcAft>
              <a:buSzPts val="1200"/>
              <a:buChar char="●"/>
              <a:defRPr/>
            </a:lvl4pPr>
            <a:lvl5pPr indent="-304800" lvl="4" marL="2286000" algn="l">
              <a:lnSpc>
                <a:spcPct val="115000"/>
              </a:lnSpc>
              <a:spcBef>
                <a:spcPts val="0"/>
              </a:spcBef>
              <a:spcAft>
                <a:spcPts val="0"/>
              </a:spcAft>
              <a:buSzPts val="1200"/>
              <a:buChar char="○"/>
              <a:defRPr/>
            </a:lvl5pPr>
            <a:lvl6pPr indent="-304800" lvl="5" marL="2743200" algn="l">
              <a:lnSpc>
                <a:spcPct val="115000"/>
              </a:lnSpc>
              <a:spcBef>
                <a:spcPts val="0"/>
              </a:spcBef>
              <a:spcAft>
                <a:spcPts val="0"/>
              </a:spcAft>
              <a:buSzPts val="1200"/>
              <a:buChar char="■"/>
              <a:defRPr/>
            </a:lvl6pPr>
            <a:lvl7pPr indent="-304800" lvl="6" marL="3200400" algn="l">
              <a:lnSpc>
                <a:spcPct val="115000"/>
              </a:lnSpc>
              <a:spcBef>
                <a:spcPts val="0"/>
              </a:spcBef>
              <a:spcAft>
                <a:spcPts val="0"/>
              </a:spcAft>
              <a:buSzPts val="1200"/>
              <a:buChar char="●"/>
              <a:defRPr/>
            </a:lvl7pPr>
            <a:lvl8pPr indent="-304800" lvl="7" marL="3657600" algn="l">
              <a:lnSpc>
                <a:spcPct val="115000"/>
              </a:lnSpc>
              <a:spcBef>
                <a:spcPts val="0"/>
              </a:spcBef>
              <a:spcAft>
                <a:spcPts val="0"/>
              </a:spcAft>
              <a:buSzPts val="1200"/>
              <a:buChar char="○"/>
              <a:defRPr/>
            </a:lvl8pPr>
            <a:lvl9pPr indent="-304800" lvl="8" marL="4114800" algn="l">
              <a:lnSpc>
                <a:spcPct val="115000"/>
              </a:lnSpc>
              <a:spcBef>
                <a:spcPts val="0"/>
              </a:spcBef>
              <a:spcAft>
                <a:spcPts val="0"/>
              </a:spcAft>
              <a:buSzPts val="1200"/>
              <a:buChar char="■"/>
              <a:defRPr/>
            </a:lvl9pPr>
          </a:lstStyle>
          <a:p/>
        </p:txBody>
      </p:sp>
      <p:sp>
        <p:nvSpPr>
          <p:cNvPr id="237" name="Google Shape;237;g39b2c9dab85_0_240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8" name="Shape 238"/>
        <p:cNvGrpSpPr/>
        <p:nvPr/>
      </p:nvGrpSpPr>
      <p:grpSpPr>
        <a:xfrm>
          <a:off x="0" y="0"/>
          <a:ext cx="0" cy="0"/>
          <a:chOff x="0" y="0"/>
          <a:chExt cx="0" cy="0"/>
        </a:xfrm>
      </p:grpSpPr>
      <p:sp>
        <p:nvSpPr>
          <p:cNvPr id="239" name="Google Shape;239;g39b2c9dab85_0_240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0" name="Google Shape;240;g39b2c9dab85_0_2409"/>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1" name="Google Shape;241;g39b2c9dab85_0_2409"/>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rmAutofit/>
          </a:bodyPr>
          <a:lstStyle>
            <a:lvl1pPr indent="-311150" lvl="0" marL="457200" algn="l">
              <a:lnSpc>
                <a:spcPct val="115000"/>
              </a:lnSpc>
              <a:spcBef>
                <a:spcPts val="0"/>
              </a:spcBef>
              <a:spcAft>
                <a:spcPts val="0"/>
              </a:spcAft>
              <a:buSzPts val="1300"/>
              <a:buChar char="●"/>
              <a:defRPr sz="13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2" name="Google Shape;242;g39b2c9dab85_0_240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3" name="Shape 243"/>
        <p:cNvGrpSpPr/>
        <p:nvPr/>
      </p:nvGrpSpPr>
      <p:grpSpPr>
        <a:xfrm>
          <a:off x="0" y="0"/>
          <a:ext cx="0" cy="0"/>
          <a:chOff x="0" y="0"/>
          <a:chExt cx="0" cy="0"/>
        </a:xfrm>
      </p:grpSpPr>
      <p:sp>
        <p:nvSpPr>
          <p:cNvPr id="244" name="Google Shape;244;g39b2c9dab85_0_2414"/>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45" name="Google Shape;245;g39b2c9dab85_0_241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46" name="Shape 246"/>
        <p:cNvGrpSpPr/>
        <p:nvPr/>
      </p:nvGrpSpPr>
      <p:grpSpPr>
        <a:xfrm>
          <a:off x="0" y="0"/>
          <a:ext cx="0" cy="0"/>
          <a:chOff x="0" y="0"/>
          <a:chExt cx="0" cy="0"/>
        </a:xfrm>
      </p:grpSpPr>
      <p:sp>
        <p:nvSpPr>
          <p:cNvPr id="247" name="Google Shape;247;g39b2c9dab85_0_2417"/>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248" name="Google Shape;248;g39b2c9dab85_0_2417"/>
          <p:cNvSpPr txBox="1"/>
          <p:nvPr>
            <p:ph idx="1" type="body"/>
          </p:nvPr>
        </p:nvSpPr>
        <p:spPr>
          <a:xfrm>
            <a:off x="311700" y="1852800"/>
            <a:ext cx="6747300" cy="42393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9" name="Google Shape;249;g39b2c9dab85_0_241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50" name="Shape 250"/>
        <p:cNvGrpSpPr/>
        <p:nvPr/>
      </p:nvGrpSpPr>
      <p:grpSpPr>
        <a:xfrm>
          <a:off x="0" y="0"/>
          <a:ext cx="0" cy="0"/>
          <a:chOff x="0" y="0"/>
          <a:chExt cx="0" cy="0"/>
        </a:xfrm>
      </p:grpSpPr>
      <p:sp>
        <p:nvSpPr>
          <p:cNvPr id="251" name="Google Shape;251;g39b2c9dab85_0_2421"/>
          <p:cNvSpPr txBox="1"/>
          <p:nvPr>
            <p:ph type="title"/>
          </p:nvPr>
        </p:nvSpPr>
        <p:spPr>
          <a:xfrm>
            <a:off x="490250" y="600200"/>
            <a:ext cx="63678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252" name="Google Shape;252;g39b2c9dab85_0_242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253" name="Shape 253"/>
        <p:cNvGrpSpPr/>
        <p:nvPr/>
      </p:nvGrpSpPr>
      <p:grpSpPr>
        <a:xfrm>
          <a:off x="0" y="0"/>
          <a:ext cx="0" cy="0"/>
          <a:chOff x="0" y="0"/>
          <a:chExt cx="0" cy="0"/>
        </a:xfrm>
      </p:grpSpPr>
      <p:sp>
        <p:nvSpPr>
          <p:cNvPr id="254" name="Google Shape;254;g39b2c9dab85_0_2424"/>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 name="Google Shape;255;g39b2c9dab85_0_2424"/>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256" name="Google Shape;256;g39b2c9dab85_0_2424"/>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257" name="Google Shape;257;g39b2c9dab85_0_2424"/>
          <p:cNvSpPr txBox="1"/>
          <p:nvPr>
            <p:ph idx="2" type="body"/>
          </p:nvPr>
        </p:nvSpPr>
        <p:spPr>
          <a:xfrm>
            <a:off x="4939500" y="965433"/>
            <a:ext cx="3837000" cy="4926900"/>
          </a:xfrm>
          <a:prstGeom prst="rect">
            <a:avLst/>
          </a:prstGeom>
          <a:noFill/>
          <a:ln>
            <a:noFill/>
          </a:ln>
        </p:spPr>
        <p:txBody>
          <a:bodyPr anchorCtr="0" anchor="ctr" bIns="91425" lIns="91425" spcFirstLastPara="1" rIns="91425" wrap="square" tIns="91425">
            <a:normAutofit/>
          </a:bodyPr>
          <a:lstStyle>
            <a:lvl1pPr indent="-304800" lvl="0" marL="457200" algn="l">
              <a:lnSpc>
                <a:spcPct val="115000"/>
              </a:lnSpc>
              <a:spcBef>
                <a:spcPts val="0"/>
              </a:spcBef>
              <a:spcAft>
                <a:spcPts val="0"/>
              </a:spcAft>
              <a:buSzPts val="1200"/>
              <a:buChar char="●"/>
              <a:defRPr/>
            </a:lvl1pPr>
            <a:lvl2pPr indent="-304800" lvl="1" marL="914400" algn="l">
              <a:lnSpc>
                <a:spcPct val="115000"/>
              </a:lnSpc>
              <a:spcBef>
                <a:spcPts val="0"/>
              </a:spcBef>
              <a:spcAft>
                <a:spcPts val="0"/>
              </a:spcAft>
              <a:buSzPts val="1200"/>
              <a:buChar char="○"/>
              <a:defRPr/>
            </a:lvl2pPr>
            <a:lvl3pPr indent="-304800" lvl="2" marL="1371600" algn="l">
              <a:lnSpc>
                <a:spcPct val="115000"/>
              </a:lnSpc>
              <a:spcBef>
                <a:spcPts val="0"/>
              </a:spcBef>
              <a:spcAft>
                <a:spcPts val="0"/>
              </a:spcAft>
              <a:buSzPts val="1200"/>
              <a:buChar char="■"/>
              <a:defRPr/>
            </a:lvl3pPr>
            <a:lvl4pPr indent="-304800" lvl="3" marL="1828800" algn="l">
              <a:lnSpc>
                <a:spcPct val="115000"/>
              </a:lnSpc>
              <a:spcBef>
                <a:spcPts val="0"/>
              </a:spcBef>
              <a:spcAft>
                <a:spcPts val="0"/>
              </a:spcAft>
              <a:buSzPts val="1200"/>
              <a:buChar char="●"/>
              <a:defRPr/>
            </a:lvl4pPr>
            <a:lvl5pPr indent="-304800" lvl="4" marL="2286000" algn="l">
              <a:lnSpc>
                <a:spcPct val="115000"/>
              </a:lnSpc>
              <a:spcBef>
                <a:spcPts val="0"/>
              </a:spcBef>
              <a:spcAft>
                <a:spcPts val="0"/>
              </a:spcAft>
              <a:buSzPts val="1200"/>
              <a:buChar char="○"/>
              <a:defRPr/>
            </a:lvl5pPr>
            <a:lvl6pPr indent="-304800" lvl="5" marL="2743200" algn="l">
              <a:lnSpc>
                <a:spcPct val="115000"/>
              </a:lnSpc>
              <a:spcBef>
                <a:spcPts val="0"/>
              </a:spcBef>
              <a:spcAft>
                <a:spcPts val="0"/>
              </a:spcAft>
              <a:buSzPts val="1200"/>
              <a:buChar char="■"/>
              <a:defRPr/>
            </a:lvl6pPr>
            <a:lvl7pPr indent="-304800" lvl="6" marL="3200400" algn="l">
              <a:lnSpc>
                <a:spcPct val="115000"/>
              </a:lnSpc>
              <a:spcBef>
                <a:spcPts val="0"/>
              </a:spcBef>
              <a:spcAft>
                <a:spcPts val="0"/>
              </a:spcAft>
              <a:buSzPts val="1200"/>
              <a:buChar char="●"/>
              <a:defRPr/>
            </a:lvl7pPr>
            <a:lvl8pPr indent="-304800" lvl="7" marL="3657600" algn="l">
              <a:lnSpc>
                <a:spcPct val="115000"/>
              </a:lnSpc>
              <a:spcBef>
                <a:spcPts val="0"/>
              </a:spcBef>
              <a:spcAft>
                <a:spcPts val="0"/>
              </a:spcAft>
              <a:buSzPts val="1200"/>
              <a:buChar char="○"/>
              <a:defRPr/>
            </a:lvl8pPr>
            <a:lvl9pPr indent="-304800" lvl="8" marL="4114800" algn="l">
              <a:lnSpc>
                <a:spcPct val="115000"/>
              </a:lnSpc>
              <a:spcBef>
                <a:spcPts val="0"/>
              </a:spcBef>
              <a:spcAft>
                <a:spcPts val="0"/>
              </a:spcAft>
              <a:buSzPts val="1200"/>
              <a:buChar char="■"/>
              <a:defRPr/>
            </a:lvl9pPr>
          </a:lstStyle>
          <a:p/>
        </p:txBody>
      </p:sp>
      <p:sp>
        <p:nvSpPr>
          <p:cNvPr id="258" name="Google Shape;258;g39b2c9dab85_0_242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59" name="Shape 259"/>
        <p:cNvGrpSpPr/>
        <p:nvPr/>
      </p:nvGrpSpPr>
      <p:grpSpPr>
        <a:xfrm>
          <a:off x="0" y="0"/>
          <a:ext cx="0" cy="0"/>
          <a:chOff x="0" y="0"/>
          <a:chExt cx="0" cy="0"/>
        </a:xfrm>
      </p:grpSpPr>
      <p:sp>
        <p:nvSpPr>
          <p:cNvPr id="260" name="Google Shape;260;g39b2c9dab85_0_2430"/>
          <p:cNvSpPr txBox="1"/>
          <p:nvPr>
            <p:ph idx="1" type="body"/>
          </p:nvPr>
        </p:nvSpPr>
        <p:spPr>
          <a:xfrm>
            <a:off x="311700" y="5640767"/>
            <a:ext cx="5998800" cy="80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200"/>
              <a:buNone/>
              <a:defRPr/>
            </a:lvl1pPr>
          </a:lstStyle>
          <a:p/>
        </p:txBody>
      </p:sp>
      <p:sp>
        <p:nvSpPr>
          <p:cNvPr id="261" name="Google Shape;261;g39b2c9dab85_0_243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262" name="Shape 262"/>
        <p:cNvGrpSpPr/>
        <p:nvPr/>
      </p:nvGrpSpPr>
      <p:grpSpPr>
        <a:xfrm>
          <a:off x="0" y="0"/>
          <a:ext cx="0" cy="0"/>
          <a:chOff x="0" y="0"/>
          <a:chExt cx="0" cy="0"/>
        </a:xfrm>
      </p:grpSpPr>
      <p:sp>
        <p:nvSpPr>
          <p:cNvPr id="263" name="Google Shape;263;g39b2c9dab85_0_2433"/>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264" name="Google Shape;264;g39b2c9dab85_0_2433"/>
          <p:cNvSpPr txBox="1"/>
          <p:nvPr>
            <p:ph idx="1" type="body"/>
          </p:nvPr>
        </p:nvSpPr>
        <p:spPr>
          <a:xfrm>
            <a:off x="311700" y="4202967"/>
            <a:ext cx="8520600" cy="1734300"/>
          </a:xfrm>
          <a:prstGeom prst="rect">
            <a:avLst/>
          </a:prstGeom>
          <a:noFill/>
          <a:ln>
            <a:noFill/>
          </a:ln>
        </p:spPr>
        <p:txBody>
          <a:bodyPr anchorCtr="0" anchor="t" bIns="91425" lIns="91425" spcFirstLastPara="1" rIns="91425" wrap="square" tIns="91425">
            <a:normAutofit/>
          </a:bodyPr>
          <a:lstStyle>
            <a:lvl1pPr indent="-304800" lvl="0" marL="457200" algn="ctr">
              <a:lnSpc>
                <a:spcPct val="115000"/>
              </a:lnSpc>
              <a:spcBef>
                <a:spcPts val="0"/>
              </a:spcBef>
              <a:spcAft>
                <a:spcPts val="0"/>
              </a:spcAft>
              <a:buSzPts val="1200"/>
              <a:buChar char="●"/>
              <a:defRPr/>
            </a:lvl1pPr>
            <a:lvl2pPr indent="-304800" lvl="1" marL="914400" algn="ctr">
              <a:lnSpc>
                <a:spcPct val="115000"/>
              </a:lnSpc>
              <a:spcBef>
                <a:spcPts val="0"/>
              </a:spcBef>
              <a:spcAft>
                <a:spcPts val="0"/>
              </a:spcAft>
              <a:buSzPts val="1200"/>
              <a:buChar char="○"/>
              <a:defRPr/>
            </a:lvl2pPr>
            <a:lvl3pPr indent="-304800" lvl="2" marL="1371600" algn="ctr">
              <a:lnSpc>
                <a:spcPct val="115000"/>
              </a:lnSpc>
              <a:spcBef>
                <a:spcPts val="0"/>
              </a:spcBef>
              <a:spcAft>
                <a:spcPts val="0"/>
              </a:spcAft>
              <a:buSzPts val="1200"/>
              <a:buChar char="■"/>
              <a:defRPr/>
            </a:lvl3pPr>
            <a:lvl4pPr indent="-304800" lvl="3" marL="1828800" algn="ctr">
              <a:lnSpc>
                <a:spcPct val="115000"/>
              </a:lnSpc>
              <a:spcBef>
                <a:spcPts val="0"/>
              </a:spcBef>
              <a:spcAft>
                <a:spcPts val="0"/>
              </a:spcAft>
              <a:buSzPts val="1200"/>
              <a:buChar char="●"/>
              <a:defRPr/>
            </a:lvl4pPr>
            <a:lvl5pPr indent="-304800" lvl="4" marL="2286000" algn="ctr">
              <a:lnSpc>
                <a:spcPct val="115000"/>
              </a:lnSpc>
              <a:spcBef>
                <a:spcPts val="0"/>
              </a:spcBef>
              <a:spcAft>
                <a:spcPts val="0"/>
              </a:spcAft>
              <a:buSzPts val="1200"/>
              <a:buChar char="○"/>
              <a:defRPr/>
            </a:lvl5pPr>
            <a:lvl6pPr indent="-304800" lvl="5" marL="2743200" algn="ctr">
              <a:lnSpc>
                <a:spcPct val="115000"/>
              </a:lnSpc>
              <a:spcBef>
                <a:spcPts val="0"/>
              </a:spcBef>
              <a:spcAft>
                <a:spcPts val="0"/>
              </a:spcAft>
              <a:buSzPts val="1200"/>
              <a:buChar char="■"/>
              <a:defRPr/>
            </a:lvl6pPr>
            <a:lvl7pPr indent="-304800" lvl="6" marL="3200400" algn="ctr">
              <a:lnSpc>
                <a:spcPct val="115000"/>
              </a:lnSpc>
              <a:spcBef>
                <a:spcPts val="0"/>
              </a:spcBef>
              <a:spcAft>
                <a:spcPts val="0"/>
              </a:spcAft>
              <a:buSzPts val="1200"/>
              <a:buChar char="●"/>
              <a:defRPr/>
            </a:lvl7pPr>
            <a:lvl8pPr indent="-304800" lvl="7" marL="3657600" algn="ctr">
              <a:lnSpc>
                <a:spcPct val="115000"/>
              </a:lnSpc>
              <a:spcBef>
                <a:spcPts val="0"/>
              </a:spcBef>
              <a:spcAft>
                <a:spcPts val="0"/>
              </a:spcAft>
              <a:buSzPts val="1200"/>
              <a:buChar char="○"/>
              <a:defRPr/>
            </a:lvl8pPr>
            <a:lvl9pPr indent="-304800" lvl="8" marL="4114800" algn="ctr">
              <a:lnSpc>
                <a:spcPct val="115000"/>
              </a:lnSpc>
              <a:spcBef>
                <a:spcPts val="0"/>
              </a:spcBef>
              <a:spcAft>
                <a:spcPts val="0"/>
              </a:spcAft>
              <a:buSzPts val="1200"/>
              <a:buChar char="■"/>
              <a:defRPr/>
            </a:lvl9pPr>
          </a:lstStyle>
          <a:p/>
        </p:txBody>
      </p:sp>
      <p:sp>
        <p:nvSpPr>
          <p:cNvPr id="265" name="Google Shape;265;g39b2c9dab85_0_243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66" name="Shape 266"/>
        <p:cNvGrpSpPr/>
        <p:nvPr/>
      </p:nvGrpSpPr>
      <p:grpSpPr>
        <a:xfrm>
          <a:off x="0" y="0"/>
          <a:ext cx="0" cy="0"/>
          <a:chOff x="0" y="0"/>
          <a:chExt cx="0" cy="0"/>
        </a:xfrm>
      </p:grpSpPr>
      <p:sp>
        <p:nvSpPr>
          <p:cNvPr id="267" name="Google Shape;267;g39b2c9dab85_0_243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1">
    <p:spTree>
      <p:nvGrpSpPr>
        <p:cNvPr id="268" name="Shape 268"/>
        <p:cNvGrpSpPr/>
        <p:nvPr/>
      </p:nvGrpSpPr>
      <p:grpSpPr>
        <a:xfrm>
          <a:off x="0" y="0"/>
          <a:ext cx="0" cy="0"/>
          <a:chOff x="0" y="0"/>
          <a:chExt cx="0" cy="0"/>
        </a:xfrm>
      </p:grpSpPr>
      <p:sp>
        <p:nvSpPr>
          <p:cNvPr id="269" name="Google Shape;269;g39b2c9dab85_0_2439"/>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70" name="Google Shape;270;g39b2c9dab85_0_2439"/>
          <p:cNvSpPr txBox="1"/>
          <p:nvPr>
            <p:ph idx="1" type="subTitle"/>
          </p:nvPr>
        </p:nvSpPr>
        <p:spPr>
          <a:xfrm>
            <a:off x="311700" y="3778833"/>
            <a:ext cx="8520600" cy="1056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71" name="Google Shape;271;g39b2c9dab85_0_243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0">
  <p:cSld name="TITLE_16">
    <p:bg>
      <p:bgPr>
        <a:blipFill>
          <a:blip r:embed="rId2">
            <a:alphaModFix/>
          </a:blip>
          <a:stretch>
            <a:fillRect/>
          </a:stretch>
        </a:blipFill>
      </p:bgPr>
    </p:bg>
    <p:spTree>
      <p:nvGrpSpPr>
        <p:cNvPr id="272" name="Shape 272"/>
        <p:cNvGrpSpPr/>
        <p:nvPr/>
      </p:nvGrpSpPr>
      <p:grpSpPr>
        <a:xfrm>
          <a:off x="0" y="0"/>
          <a:ext cx="0" cy="0"/>
          <a:chOff x="0" y="0"/>
          <a:chExt cx="0" cy="0"/>
        </a:xfrm>
      </p:grpSpPr>
      <p:sp>
        <p:nvSpPr>
          <p:cNvPr id="273" name="Google Shape;273;g39b2c9dab85_0_244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74" name="Google Shape;274;g39b2c9dab85_0_244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5" name="Google Shape;275;g39b2c9dab85_0_244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200"/>
              <a:buNone/>
              <a:defRPr/>
            </a:lvl1pPr>
            <a:lvl2pPr lvl="1" algn="l">
              <a:lnSpc>
                <a:spcPct val="115000"/>
              </a:lnSpc>
              <a:spcBef>
                <a:spcPts val="0"/>
              </a:spcBef>
              <a:spcAft>
                <a:spcPts val="0"/>
              </a:spcAft>
              <a:buSzPts val="1200"/>
              <a:buNone/>
              <a:defRPr/>
            </a:lvl2pPr>
            <a:lvl3pPr lvl="2" algn="l">
              <a:lnSpc>
                <a:spcPct val="115000"/>
              </a:lnSpc>
              <a:spcBef>
                <a:spcPts val="0"/>
              </a:spcBef>
              <a:spcAft>
                <a:spcPts val="0"/>
              </a:spcAft>
              <a:buSzPts val="1200"/>
              <a:buNone/>
              <a:defRPr/>
            </a:lvl3pPr>
            <a:lvl4pPr lvl="3" algn="l">
              <a:lnSpc>
                <a:spcPct val="115000"/>
              </a:lnSpc>
              <a:spcBef>
                <a:spcPts val="0"/>
              </a:spcBef>
              <a:spcAft>
                <a:spcPts val="0"/>
              </a:spcAft>
              <a:buSzPts val="1200"/>
              <a:buNone/>
              <a:defRPr/>
            </a:lvl4pPr>
            <a:lvl5pPr lvl="4" algn="l">
              <a:lnSpc>
                <a:spcPct val="115000"/>
              </a:lnSpc>
              <a:spcBef>
                <a:spcPts val="0"/>
              </a:spcBef>
              <a:spcAft>
                <a:spcPts val="0"/>
              </a:spcAft>
              <a:buSzPts val="1200"/>
              <a:buNone/>
              <a:defRPr/>
            </a:lvl5pPr>
            <a:lvl6pPr lvl="5" algn="l">
              <a:lnSpc>
                <a:spcPct val="115000"/>
              </a:lnSpc>
              <a:spcBef>
                <a:spcPts val="0"/>
              </a:spcBef>
              <a:spcAft>
                <a:spcPts val="0"/>
              </a:spcAft>
              <a:buSzPts val="1200"/>
              <a:buNone/>
              <a:defRPr/>
            </a:lvl6pPr>
            <a:lvl7pPr lvl="6" algn="l">
              <a:lnSpc>
                <a:spcPct val="115000"/>
              </a:lnSpc>
              <a:spcBef>
                <a:spcPts val="0"/>
              </a:spcBef>
              <a:spcAft>
                <a:spcPts val="0"/>
              </a:spcAft>
              <a:buSzPts val="1200"/>
              <a:buNone/>
              <a:defRPr/>
            </a:lvl7pPr>
            <a:lvl8pPr lvl="7" algn="l">
              <a:lnSpc>
                <a:spcPct val="115000"/>
              </a:lnSpc>
              <a:spcBef>
                <a:spcPts val="0"/>
              </a:spcBef>
              <a:spcAft>
                <a:spcPts val="0"/>
              </a:spcAft>
              <a:buSzPts val="1200"/>
              <a:buNone/>
              <a:defRPr/>
            </a:lvl8pPr>
            <a:lvl9pPr lvl="8" algn="l">
              <a:lnSpc>
                <a:spcPct val="115000"/>
              </a:lnSpc>
              <a:spcBef>
                <a:spcPts val="0"/>
              </a:spcBef>
              <a:spcAft>
                <a:spcPts val="0"/>
              </a:spcAft>
              <a:buSzPts val="1200"/>
              <a:buNone/>
              <a:defRPr/>
            </a:lvl9pPr>
          </a:lstStyle>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1">
  <p:cSld name="TITLE_17">
    <p:bg>
      <p:bgPr>
        <a:blipFill>
          <a:blip r:embed="rId2">
            <a:alphaModFix/>
          </a:blip>
          <a:stretch>
            <a:fillRect/>
          </a:stretch>
        </a:blipFill>
      </p:bgPr>
    </p:bg>
    <p:spTree>
      <p:nvGrpSpPr>
        <p:cNvPr id="276" name="Shape 276"/>
        <p:cNvGrpSpPr/>
        <p:nvPr/>
      </p:nvGrpSpPr>
      <p:grpSpPr>
        <a:xfrm>
          <a:off x="0" y="0"/>
          <a:ext cx="0" cy="0"/>
          <a:chOff x="0" y="0"/>
          <a:chExt cx="0" cy="0"/>
        </a:xfrm>
      </p:grpSpPr>
      <p:sp>
        <p:nvSpPr>
          <p:cNvPr id="277" name="Google Shape;277;g39b2c9dab85_0_244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78" name="Google Shape;278;g39b2c9dab85_0_2447"/>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9" name="Google Shape;279;g39b2c9dab85_0_2447"/>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200"/>
              <a:buNone/>
              <a:defRPr/>
            </a:lvl1pPr>
            <a:lvl2pPr lvl="1" algn="l">
              <a:lnSpc>
                <a:spcPct val="115000"/>
              </a:lnSpc>
              <a:spcBef>
                <a:spcPts val="0"/>
              </a:spcBef>
              <a:spcAft>
                <a:spcPts val="0"/>
              </a:spcAft>
              <a:buSzPts val="1200"/>
              <a:buNone/>
              <a:defRPr/>
            </a:lvl2pPr>
            <a:lvl3pPr lvl="2" algn="l">
              <a:lnSpc>
                <a:spcPct val="115000"/>
              </a:lnSpc>
              <a:spcBef>
                <a:spcPts val="0"/>
              </a:spcBef>
              <a:spcAft>
                <a:spcPts val="0"/>
              </a:spcAft>
              <a:buSzPts val="1200"/>
              <a:buNone/>
              <a:defRPr/>
            </a:lvl3pPr>
            <a:lvl4pPr lvl="3" algn="l">
              <a:lnSpc>
                <a:spcPct val="115000"/>
              </a:lnSpc>
              <a:spcBef>
                <a:spcPts val="0"/>
              </a:spcBef>
              <a:spcAft>
                <a:spcPts val="0"/>
              </a:spcAft>
              <a:buSzPts val="1200"/>
              <a:buNone/>
              <a:defRPr/>
            </a:lvl4pPr>
            <a:lvl5pPr lvl="4" algn="l">
              <a:lnSpc>
                <a:spcPct val="115000"/>
              </a:lnSpc>
              <a:spcBef>
                <a:spcPts val="0"/>
              </a:spcBef>
              <a:spcAft>
                <a:spcPts val="0"/>
              </a:spcAft>
              <a:buSzPts val="1200"/>
              <a:buNone/>
              <a:defRPr/>
            </a:lvl5pPr>
            <a:lvl6pPr lvl="5" algn="l">
              <a:lnSpc>
                <a:spcPct val="115000"/>
              </a:lnSpc>
              <a:spcBef>
                <a:spcPts val="0"/>
              </a:spcBef>
              <a:spcAft>
                <a:spcPts val="0"/>
              </a:spcAft>
              <a:buSzPts val="1200"/>
              <a:buNone/>
              <a:defRPr/>
            </a:lvl6pPr>
            <a:lvl7pPr lvl="6" algn="l">
              <a:lnSpc>
                <a:spcPct val="115000"/>
              </a:lnSpc>
              <a:spcBef>
                <a:spcPts val="0"/>
              </a:spcBef>
              <a:spcAft>
                <a:spcPts val="0"/>
              </a:spcAft>
              <a:buSzPts val="1200"/>
              <a:buNone/>
              <a:defRPr/>
            </a:lvl7pPr>
            <a:lvl8pPr lvl="7" algn="l">
              <a:lnSpc>
                <a:spcPct val="115000"/>
              </a:lnSpc>
              <a:spcBef>
                <a:spcPts val="0"/>
              </a:spcBef>
              <a:spcAft>
                <a:spcPts val="0"/>
              </a:spcAft>
              <a:buSzPts val="1200"/>
              <a:buNone/>
              <a:defRPr/>
            </a:lvl8pPr>
            <a:lvl9pPr lvl="8" algn="l">
              <a:lnSpc>
                <a:spcPct val="115000"/>
              </a:lnSpc>
              <a:spcBef>
                <a:spcPts val="0"/>
              </a:spcBef>
              <a:spcAft>
                <a:spcPts val="0"/>
              </a:spcAft>
              <a:buSzPts val="1200"/>
              <a:buNone/>
              <a:defRPr/>
            </a:lvl9pPr>
          </a:lstStyle>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2">
    <p:bg>
      <p:bgPr>
        <a:blipFill>
          <a:blip r:embed="rId2">
            <a:alphaModFix/>
          </a:blip>
          <a:stretch>
            <a:fillRect/>
          </a:stretch>
        </a:blipFill>
      </p:bgPr>
    </p:bg>
    <p:spTree>
      <p:nvGrpSpPr>
        <p:cNvPr id="284" name="Shape 284"/>
        <p:cNvGrpSpPr/>
        <p:nvPr/>
      </p:nvGrpSpPr>
      <p:grpSpPr>
        <a:xfrm>
          <a:off x="0" y="0"/>
          <a:ext cx="0" cy="0"/>
          <a:chOff x="0" y="0"/>
          <a:chExt cx="0" cy="0"/>
        </a:xfrm>
      </p:grpSpPr>
      <p:sp>
        <p:nvSpPr>
          <p:cNvPr id="285" name="Google Shape;285;g39b2c9dab85_0_245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86" name="Google Shape;286;g39b2c9dab85_0_2455"/>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7" name="Google Shape;287;g39b2c9dab85_0_2455"/>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0">
  <p:cSld name="TITLE_16">
    <p:bg>
      <p:bgPr>
        <a:blipFill>
          <a:blip r:embed="rId2">
            <a:alphaModFix/>
          </a:blip>
          <a:stretch>
            <a:fillRect/>
          </a:stretch>
        </a:blipFill>
      </p:bgPr>
    </p:bg>
    <p:spTree>
      <p:nvGrpSpPr>
        <p:cNvPr id="288" name="Shape 288"/>
        <p:cNvGrpSpPr/>
        <p:nvPr/>
      </p:nvGrpSpPr>
      <p:grpSpPr>
        <a:xfrm>
          <a:off x="0" y="0"/>
          <a:ext cx="0" cy="0"/>
          <a:chOff x="0" y="0"/>
          <a:chExt cx="0" cy="0"/>
        </a:xfrm>
      </p:grpSpPr>
      <p:sp>
        <p:nvSpPr>
          <p:cNvPr id="289" name="Google Shape;289;g39b2c9dab85_0_245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290" name="Google Shape;290;g39b2c9dab85_0_2459"/>
          <p:cNvSpPr txBox="1"/>
          <p:nvPr>
            <p:ph type="title"/>
          </p:nvPr>
        </p:nvSpPr>
        <p:spPr>
          <a:xfrm>
            <a:off x="561975" y="6357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91" name="Google Shape;291;g39b2c9dab85_0_2459"/>
          <p:cNvSpPr txBox="1"/>
          <p:nvPr>
            <p:ph idx="1" type="subTitle"/>
          </p:nvPr>
        </p:nvSpPr>
        <p:spPr>
          <a:xfrm>
            <a:off x="561975" y="14908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pic>
        <p:nvPicPr>
          <p:cNvPr id="292" name="Google Shape;292;g39b2c9dab85_0_2459"/>
          <p:cNvPicPr preferRelativeResize="0"/>
          <p:nvPr/>
        </p:nvPicPr>
        <p:blipFill rotWithShape="1">
          <a:blip r:embed="rId3">
            <a:alphaModFix/>
          </a:blip>
          <a:srcRect b="0" l="0" r="0" t="0"/>
          <a:stretch/>
        </p:blipFill>
        <p:spPr>
          <a:xfrm>
            <a:off x="8656100" y="272400"/>
            <a:ext cx="243500" cy="221275"/>
          </a:xfrm>
          <a:prstGeom prst="rect">
            <a:avLst/>
          </a:prstGeom>
          <a:noFill/>
          <a:ln>
            <a:noFill/>
          </a:ln>
        </p:spPr>
      </p:pic>
    </p:spTree>
  </p:cSld>
  <p:clrMapOvr>
    <a:masterClrMapping/>
  </p:clrMapOvr>
</p:sldLayout>
</file>

<file path=ppt/slideLayouts/slideLayout6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93" name="Shape 293"/>
        <p:cNvGrpSpPr/>
        <p:nvPr/>
      </p:nvGrpSpPr>
      <p:grpSpPr>
        <a:xfrm>
          <a:off x="0" y="0"/>
          <a:ext cx="0" cy="0"/>
          <a:chOff x="0" y="0"/>
          <a:chExt cx="0" cy="0"/>
        </a:xfrm>
      </p:grpSpPr>
      <p:sp>
        <p:nvSpPr>
          <p:cNvPr id="294" name="Google Shape;294;g39b2c9dab85_0_2464"/>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95" name="Google Shape;295;g39b2c9dab85_0_2464"/>
          <p:cNvSpPr txBox="1"/>
          <p:nvPr>
            <p:ph idx="1" type="subTitle"/>
          </p:nvPr>
        </p:nvSpPr>
        <p:spPr>
          <a:xfrm>
            <a:off x="311700" y="3778833"/>
            <a:ext cx="8520600" cy="1056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96" name="Google Shape;296;g39b2c9dab85_0_246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97" name="Shape 297"/>
        <p:cNvGrpSpPr/>
        <p:nvPr/>
      </p:nvGrpSpPr>
      <p:grpSpPr>
        <a:xfrm>
          <a:off x="0" y="0"/>
          <a:ext cx="0" cy="0"/>
          <a:chOff x="0" y="0"/>
          <a:chExt cx="0" cy="0"/>
        </a:xfrm>
      </p:grpSpPr>
      <p:sp>
        <p:nvSpPr>
          <p:cNvPr id="298" name="Google Shape;298;g39b2c9dab85_0_2468"/>
          <p:cNvSpPr txBox="1"/>
          <p:nvPr>
            <p:ph type="title"/>
          </p:nvPr>
        </p:nvSpPr>
        <p:spPr>
          <a:xfrm>
            <a:off x="311700" y="2867800"/>
            <a:ext cx="8520600" cy="11223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299" name="Google Shape;299;g39b2c9dab85_0_246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00" name="Shape 300"/>
        <p:cNvGrpSpPr/>
        <p:nvPr/>
      </p:nvGrpSpPr>
      <p:grpSpPr>
        <a:xfrm>
          <a:off x="0" y="0"/>
          <a:ext cx="0" cy="0"/>
          <a:chOff x="0" y="0"/>
          <a:chExt cx="0" cy="0"/>
        </a:xfrm>
      </p:grpSpPr>
      <p:sp>
        <p:nvSpPr>
          <p:cNvPr id="301" name="Google Shape;301;g39b2c9dab85_0_247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02" name="Google Shape;302;g39b2c9dab85_0_247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03" name="Google Shape;303;g39b2c9dab85_0_247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04" name="Shape 304"/>
        <p:cNvGrpSpPr/>
        <p:nvPr/>
      </p:nvGrpSpPr>
      <p:grpSpPr>
        <a:xfrm>
          <a:off x="0" y="0"/>
          <a:ext cx="0" cy="0"/>
          <a:chOff x="0" y="0"/>
          <a:chExt cx="0" cy="0"/>
        </a:xfrm>
      </p:grpSpPr>
      <p:sp>
        <p:nvSpPr>
          <p:cNvPr id="305" name="Google Shape;305;g39b2c9dab85_0_247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06" name="Google Shape;306;g39b2c9dab85_0_2475"/>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07" name="Google Shape;307;g39b2c9dab85_0_2475"/>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08" name="Google Shape;308;g39b2c9dab85_0_247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9" name="Shape 309"/>
        <p:cNvGrpSpPr/>
        <p:nvPr/>
      </p:nvGrpSpPr>
      <p:grpSpPr>
        <a:xfrm>
          <a:off x="0" y="0"/>
          <a:ext cx="0" cy="0"/>
          <a:chOff x="0" y="0"/>
          <a:chExt cx="0" cy="0"/>
        </a:xfrm>
      </p:grpSpPr>
      <p:sp>
        <p:nvSpPr>
          <p:cNvPr id="310" name="Google Shape;310;g39b2c9dab85_0_2480"/>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11" name="Google Shape;311;g39b2c9dab85_0_248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2" name="Shape 312"/>
        <p:cNvGrpSpPr/>
        <p:nvPr/>
      </p:nvGrpSpPr>
      <p:grpSpPr>
        <a:xfrm>
          <a:off x="0" y="0"/>
          <a:ext cx="0" cy="0"/>
          <a:chOff x="0" y="0"/>
          <a:chExt cx="0" cy="0"/>
        </a:xfrm>
      </p:grpSpPr>
      <p:sp>
        <p:nvSpPr>
          <p:cNvPr id="313" name="Google Shape;313;g39b2c9dab85_0_2483"/>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14" name="Google Shape;314;g39b2c9dab85_0_2483"/>
          <p:cNvSpPr txBox="1"/>
          <p:nvPr>
            <p:ph idx="1" type="body"/>
          </p:nvPr>
        </p:nvSpPr>
        <p:spPr>
          <a:xfrm>
            <a:off x="311700" y="1852800"/>
            <a:ext cx="2808000" cy="42393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5" name="Google Shape;315;g39b2c9dab85_0_248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16" name="Shape 316"/>
        <p:cNvGrpSpPr/>
        <p:nvPr/>
      </p:nvGrpSpPr>
      <p:grpSpPr>
        <a:xfrm>
          <a:off x="0" y="0"/>
          <a:ext cx="0" cy="0"/>
          <a:chOff x="0" y="0"/>
          <a:chExt cx="0" cy="0"/>
        </a:xfrm>
      </p:grpSpPr>
      <p:sp>
        <p:nvSpPr>
          <p:cNvPr id="317" name="Google Shape;317;g39b2c9dab85_0_2487"/>
          <p:cNvSpPr txBox="1"/>
          <p:nvPr>
            <p:ph type="title"/>
          </p:nvPr>
        </p:nvSpPr>
        <p:spPr>
          <a:xfrm>
            <a:off x="490250" y="600200"/>
            <a:ext cx="63678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18" name="Google Shape;318;g39b2c9dab85_0_248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19" name="Shape 319"/>
        <p:cNvGrpSpPr/>
        <p:nvPr/>
      </p:nvGrpSpPr>
      <p:grpSpPr>
        <a:xfrm>
          <a:off x="0" y="0"/>
          <a:ext cx="0" cy="0"/>
          <a:chOff x="0" y="0"/>
          <a:chExt cx="0" cy="0"/>
        </a:xfrm>
      </p:grpSpPr>
      <p:sp>
        <p:nvSpPr>
          <p:cNvPr id="320" name="Google Shape;320;g39b2c9dab85_0_2490"/>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1" name="Google Shape;321;g39b2c9dab85_0_2490"/>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22" name="Google Shape;322;g39b2c9dab85_0_2490"/>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23" name="Google Shape;323;g39b2c9dab85_0_2490"/>
          <p:cNvSpPr txBox="1"/>
          <p:nvPr>
            <p:ph idx="2" type="body"/>
          </p:nvPr>
        </p:nvSpPr>
        <p:spPr>
          <a:xfrm>
            <a:off x="4939500" y="965433"/>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24" name="Google Shape;324;g39b2c9dab85_0_249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25" name="Shape 325"/>
        <p:cNvGrpSpPr/>
        <p:nvPr/>
      </p:nvGrpSpPr>
      <p:grpSpPr>
        <a:xfrm>
          <a:off x="0" y="0"/>
          <a:ext cx="0" cy="0"/>
          <a:chOff x="0" y="0"/>
          <a:chExt cx="0" cy="0"/>
        </a:xfrm>
      </p:grpSpPr>
      <p:sp>
        <p:nvSpPr>
          <p:cNvPr id="326" name="Google Shape;326;g39b2c9dab85_0_2496"/>
          <p:cNvSpPr txBox="1"/>
          <p:nvPr>
            <p:ph idx="1" type="body"/>
          </p:nvPr>
        </p:nvSpPr>
        <p:spPr>
          <a:xfrm>
            <a:off x="311700" y="5640767"/>
            <a:ext cx="5998800" cy="80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327" name="Google Shape;327;g39b2c9dab85_0_249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328" name="Shape 328"/>
        <p:cNvGrpSpPr/>
        <p:nvPr/>
      </p:nvGrpSpPr>
      <p:grpSpPr>
        <a:xfrm>
          <a:off x="0" y="0"/>
          <a:ext cx="0" cy="0"/>
          <a:chOff x="0" y="0"/>
          <a:chExt cx="0" cy="0"/>
        </a:xfrm>
      </p:grpSpPr>
      <p:sp>
        <p:nvSpPr>
          <p:cNvPr id="329" name="Google Shape;329;g39b2c9dab85_0_2499"/>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330" name="Google Shape;330;g39b2c9dab85_0_2499"/>
          <p:cNvSpPr txBox="1"/>
          <p:nvPr>
            <p:ph idx="1" type="body"/>
          </p:nvPr>
        </p:nvSpPr>
        <p:spPr>
          <a:xfrm>
            <a:off x="311700" y="4202967"/>
            <a:ext cx="85206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331" name="Google Shape;331;g39b2c9dab85_0_249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32" name="Shape 332"/>
        <p:cNvGrpSpPr/>
        <p:nvPr/>
      </p:nvGrpSpPr>
      <p:grpSpPr>
        <a:xfrm>
          <a:off x="0" y="0"/>
          <a:ext cx="0" cy="0"/>
          <a:chOff x="0" y="0"/>
          <a:chExt cx="0" cy="0"/>
        </a:xfrm>
      </p:grpSpPr>
      <p:sp>
        <p:nvSpPr>
          <p:cNvPr id="333" name="Google Shape;333;g39b2c9dab85_0_250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1">
    <p:bg>
      <p:bgPr>
        <a:blipFill>
          <a:blip r:embed="rId2">
            <a:alphaModFix/>
          </a:blip>
          <a:stretch>
            <a:fillRect/>
          </a:stretch>
        </a:blipFill>
      </p:bgPr>
    </p:bg>
    <p:spTree>
      <p:nvGrpSpPr>
        <p:cNvPr id="334" name="Shape 334"/>
        <p:cNvGrpSpPr/>
        <p:nvPr/>
      </p:nvGrpSpPr>
      <p:grpSpPr>
        <a:xfrm>
          <a:off x="0" y="0"/>
          <a:ext cx="0" cy="0"/>
          <a:chOff x="0" y="0"/>
          <a:chExt cx="0" cy="0"/>
        </a:xfrm>
      </p:grpSpPr>
      <p:sp>
        <p:nvSpPr>
          <p:cNvPr id="335" name="Google Shape;335;g39b2c9dab85_0_250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36" name="Google Shape;336;g39b2c9dab85_0_2505"/>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37" name="Google Shape;337;g39b2c9dab85_0_2505"/>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3">
    <p:bg>
      <p:bgPr>
        <a:blipFill>
          <a:blip r:embed="rId2">
            <a:alphaModFix/>
          </a:blip>
          <a:stretch>
            <a:fillRect/>
          </a:stretch>
        </a:blipFill>
      </p:bgPr>
    </p:bg>
    <p:spTree>
      <p:nvGrpSpPr>
        <p:cNvPr id="338" name="Shape 338"/>
        <p:cNvGrpSpPr/>
        <p:nvPr/>
      </p:nvGrpSpPr>
      <p:grpSpPr>
        <a:xfrm>
          <a:off x="0" y="0"/>
          <a:ext cx="0" cy="0"/>
          <a:chOff x="0" y="0"/>
          <a:chExt cx="0" cy="0"/>
        </a:xfrm>
      </p:grpSpPr>
      <p:sp>
        <p:nvSpPr>
          <p:cNvPr id="339" name="Google Shape;339;g39b2c9dab85_0_250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40" name="Google Shape;340;g39b2c9dab85_0_2509"/>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41" name="Google Shape;341;g39b2c9dab85_0_2509"/>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4">
  <p:cSld name="TITLE_14">
    <p:bg>
      <p:bgPr>
        <a:blipFill>
          <a:blip r:embed="rId2">
            <a:alphaModFix/>
          </a:blip>
          <a:stretch>
            <a:fillRect/>
          </a:stretch>
        </a:blipFill>
      </p:bgPr>
    </p:bg>
    <p:spTree>
      <p:nvGrpSpPr>
        <p:cNvPr id="342" name="Shape 342"/>
        <p:cNvGrpSpPr/>
        <p:nvPr/>
      </p:nvGrpSpPr>
      <p:grpSpPr>
        <a:xfrm>
          <a:off x="0" y="0"/>
          <a:ext cx="0" cy="0"/>
          <a:chOff x="0" y="0"/>
          <a:chExt cx="0" cy="0"/>
        </a:xfrm>
      </p:grpSpPr>
      <p:sp>
        <p:nvSpPr>
          <p:cNvPr id="343" name="Google Shape;343;g39b2c9dab85_0_251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44" name="Google Shape;344;g39b2c9dab85_0_251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45" name="Google Shape;345;g39b2c9dab85_0_251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4">
  <p:cSld name="TITLE_4">
    <p:bg>
      <p:bgPr>
        <a:blipFill>
          <a:blip r:embed="rId2">
            <a:alphaModFix/>
          </a:blip>
          <a:stretch>
            <a:fillRect/>
          </a:stretch>
        </a:blipFill>
      </p:bgPr>
    </p:bg>
    <p:spTree>
      <p:nvGrpSpPr>
        <p:cNvPr id="346" name="Shape 346"/>
        <p:cNvGrpSpPr/>
        <p:nvPr/>
      </p:nvGrpSpPr>
      <p:grpSpPr>
        <a:xfrm>
          <a:off x="0" y="0"/>
          <a:ext cx="0" cy="0"/>
          <a:chOff x="0" y="0"/>
          <a:chExt cx="0" cy="0"/>
        </a:xfrm>
      </p:grpSpPr>
      <p:sp>
        <p:nvSpPr>
          <p:cNvPr id="347" name="Google Shape;347;g39b2c9dab85_0_251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48" name="Google Shape;348;g39b2c9dab85_0_2517"/>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49" name="Google Shape;349;g39b2c9dab85_0_2517"/>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1">
  <p:cSld name="TITLE_15">
    <p:bg>
      <p:bgPr>
        <a:blipFill>
          <a:blip r:embed="rId2">
            <a:alphaModFix/>
          </a:blip>
          <a:stretch>
            <a:fillRect/>
          </a:stretch>
        </a:blipFill>
      </p:bgPr>
    </p:bg>
    <p:spTree>
      <p:nvGrpSpPr>
        <p:cNvPr id="350" name="Shape 350"/>
        <p:cNvGrpSpPr/>
        <p:nvPr/>
      </p:nvGrpSpPr>
      <p:grpSpPr>
        <a:xfrm>
          <a:off x="0" y="0"/>
          <a:ext cx="0" cy="0"/>
          <a:chOff x="0" y="0"/>
          <a:chExt cx="0" cy="0"/>
        </a:xfrm>
      </p:grpSpPr>
      <p:sp>
        <p:nvSpPr>
          <p:cNvPr id="351" name="Google Shape;351;g39b2c9dab85_0_252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52" name="Google Shape;352;g39b2c9dab85_0_2521"/>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53" name="Google Shape;353;g39b2c9dab85_0_2521"/>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1">
  <p:cSld name="TITLE_17">
    <p:bg>
      <p:bgPr>
        <a:blipFill>
          <a:blip r:embed="rId2">
            <a:alphaModFix/>
          </a:blip>
          <a:stretch>
            <a:fillRect/>
          </a:stretch>
        </a:blipFill>
      </p:bgPr>
    </p:bg>
    <p:spTree>
      <p:nvGrpSpPr>
        <p:cNvPr id="354" name="Shape 354"/>
        <p:cNvGrpSpPr/>
        <p:nvPr/>
      </p:nvGrpSpPr>
      <p:grpSpPr>
        <a:xfrm>
          <a:off x="0" y="0"/>
          <a:ext cx="0" cy="0"/>
          <a:chOff x="0" y="0"/>
          <a:chExt cx="0" cy="0"/>
        </a:xfrm>
      </p:grpSpPr>
      <p:sp>
        <p:nvSpPr>
          <p:cNvPr id="355" name="Google Shape;355;g39b2c9dab85_0_252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56" name="Google Shape;356;g39b2c9dab85_0_2525"/>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57" name="Google Shape;357;g39b2c9dab85_0_2525"/>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1 1">
  <p:cSld name="TITLE_17_1">
    <p:bg>
      <p:bgPr>
        <a:blipFill>
          <a:blip r:embed="rId2">
            <a:alphaModFix/>
          </a:blip>
          <a:stretch>
            <a:fillRect/>
          </a:stretch>
        </a:blipFill>
      </p:bgPr>
    </p:bg>
    <p:spTree>
      <p:nvGrpSpPr>
        <p:cNvPr id="358" name="Shape 358"/>
        <p:cNvGrpSpPr/>
        <p:nvPr/>
      </p:nvGrpSpPr>
      <p:grpSpPr>
        <a:xfrm>
          <a:off x="0" y="0"/>
          <a:ext cx="0" cy="0"/>
          <a:chOff x="0" y="0"/>
          <a:chExt cx="0" cy="0"/>
        </a:xfrm>
      </p:grpSpPr>
      <p:sp>
        <p:nvSpPr>
          <p:cNvPr id="359" name="Google Shape;359;g39b2c9dab85_0_252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60" name="Google Shape;360;g39b2c9dab85_0_2529"/>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61" name="Google Shape;361;g39b2c9dab85_0_2529"/>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6">
  <p:cSld name="TITLE_6">
    <p:bg>
      <p:bgPr>
        <a:blipFill>
          <a:blip r:embed="rId2">
            <a:alphaModFix/>
          </a:blip>
          <a:stretch>
            <a:fillRect/>
          </a:stretch>
        </a:blipFill>
      </p:bgPr>
    </p:bg>
    <p:spTree>
      <p:nvGrpSpPr>
        <p:cNvPr id="362" name="Shape 362"/>
        <p:cNvGrpSpPr/>
        <p:nvPr/>
      </p:nvGrpSpPr>
      <p:grpSpPr>
        <a:xfrm>
          <a:off x="0" y="0"/>
          <a:ext cx="0" cy="0"/>
          <a:chOff x="0" y="0"/>
          <a:chExt cx="0" cy="0"/>
        </a:xfrm>
      </p:grpSpPr>
      <p:sp>
        <p:nvSpPr>
          <p:cNvPr id="363" name="Google Shape;363;g39b2c9dab85_0_253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64" name="Google Shape;364;g39b2c9dab85_0_253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65" name="Google Shape;365;g39b2c9dab85_0_253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5">
  <p:cSld name="TITLE_18">
    <p:bg>
      <p:bgPr>
        <a:blipFill>
          <a:blip r:embed="rId2">
            <a:alphaModFix/>
          </a:blip>
          <a:stretch>
            <a:fillRect/>
          </a:stretch>
        </a:blipFill>
      </p:bgPr>
    </p:bg>
    <p:spTree>
      <p:nvGrpSpPr>
        <p:cNvPr id="366" name="Shape 366"/>
        <p:cNvGrpSpPr/>
        <p:nvPr/>
      </p:nvGrpSpPr>
      <p:grpSpPr>
        <a:xfrm>
          <a:off x="0" y="0"/>
          <a:ext cx="0" cy="0"/>
          <a:chOff x="0" y="0"/>
          <a:chExt cx="0" cy="0"/>
        </a:xfrm>
      </p:grpSpPr>
      <p:sp>
        <p:nvSpPr>
          <p:cNvPr id="367" name="Google Shape;367;g39b2c9dab85_0_253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368" name="Google Shape;368;g39b2c9dab85_0_2537"/>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69" name="Google Shape;369;g39b2c9dab85_0_2537"/>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74" name="Shape 374"/>
        <p:cNvGrpSpPr/>
        <p:nvPr/>
      </p:nvGrpSpPr>
      <p:grpSpPr>
        <a:xfrm>
          <a:off x="0" y="0"/>
          <a:ext cx="0" cy="0"/>
          <a:chOff x="0" y="0"/>
          <a:chExt cx="0" cy="0"/>
        </a:xfrm>
      </p:grpSpPr>
      <p:sp>
        <p:nvSpPr>
          <p:cNvPr id="375" name="Google Shape;375;g39b2c9dab85_0_254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76" name="Google Shape;376;g39b2c9dab85_0_2545"/>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377" name="Google Shape;377;g39b2c9dab85_0_254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378" name="Shape 378"/>
        <p:cNvGrpSpPr/>
        <p:nvPr/>
      </p:nvGrpSpPr>
      <p:grpSpPr>
        <a:xfrm>
          <a:off x="0" y="0"/>
          <a:ext cx="0" cy="0"/>
          <a:chOff x="0" y="0"/>
          <a:chExt cx="0" cy="0"/>
        </a:xfrm>
      </p:grpSpPr>
      <p:sp>
        <p:nvSpPr>
          <p:cNvPr id="379" name="Google Shape;379;g39b2c9dab85_0_2549"/>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380" name="Google Shape;380;g39b2c9dab85_0_2549"/>
          <p:cNvSpPr txBox="1"/>
          <p:nvPr>
            <p:ph idx="1" type="subTitle"/>
          </p:nvPr>
        </p:nvSpPr>
        <p:spPr>
          <a:xfrm>
            <a:off x="311700" y="3778833"/>
            <a:ext cx="8520600" cy="1056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81" name="Google Shape;381;g39b2c9dab85_0_254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82" name="Shape 382"/>
        <p:cNvGrpSpPr/>
        <p:nvPr/>
      </p:nvGrpSpPr>
      <p:grpSpPr>
        <a:xfrm>
          <a:off x="0" y="0"/>
          <a:ext cx="0" cy="0"/>
          <a:chOff x="0" y="0"/>
          <a:chExt cx="0" cy="0"/>
        </a:xfrm>
      </p:grpSpPr>
      <p:sp>
        <p:nvSpPr>
          <p:cNvPr id="383" name="Google Shape;383;g39b2c9dab85_0_2553"/>
          <p:cNvSpPr txBox="1"/>
          <p:nvPr>
            <p:ph type="title"/>
          </p:nvPr>
        </p:nvSpPr>
        <p:spPr>
          <a:xfrm>
            <a:off x="311700" y="2867800"/>
            <a:ext cx="8520600" cy="11223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384" name="Google Shape;384;g39b2c9dab85_0_255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85" name="Shape 385"/>
        <p:cNvGrpSpPr/>
        <p:nvPr/>
      </p:nvGrpSpPr>
      <p:grpSpPr>
        <a:xfrm>
          <a:off x="0" y="0"/>
          <a:ext cx="0" cy="0"/>
          <a:chOff x="0" y="0"/>
          <a:chExt cx="0" cy="0"/>
        </a:xfrm>
      </p:grpSpPr>
      <p:sp>
        <p:nvSpPr>
          <p:cNvPr id="386" name="Google Shape;386;g39b2c9dab85_0_2556"/>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87" name="Google Shape;387;g39b2c9dab85_0_2556"/>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88" name="Google Shape;388;g39b2c9dab85_0_2556"/>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89" name="Google Shape;389;g39b2c9dab85_0_255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90" name="Shape 390"/>
        <p:cNvGrpSpPr/>
        <p:nvPr/>
      </p:nvGrpSpPr>
      <p:grpSpPr>
        <a:xfrm>
          <a:off x="0" y="0"/>
          <a:ext cx="0" cy="0"/>
          <a:chOff x="0" y="0"/>
          <a:chExt cx="0" cy="0"/>
        </a:xfrm>
      </p:grpSpPr>
      <p:sp>
        <p:nvSpPr>
          <p:cNvPr id="391" name="Google Shape;391;g39b2c9dab85_0_256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392" name="Google Shape;392;g39b2c9dab85_0_256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93" name="Shape 393"/>
        <p:cNvGrpSpPr/>
        <p:nvPr/>
      </p:nvGrpSpPr>
      <p:grpSpPr>
        <a:xfrm>
          <a:off x="0" y="0"/>
          <a:ext cx="0" cy="0"/>
          <a:chOff x="0" y="0"/>
          <a:chExt cx="0" cy="0"/>
        </a:xfrm>
      </p:grpSpPr>
      <p:sp>
        <p:nvSpPr>
          <p:cNvPr id="394" name="Google Shape;394;g39b2c9dab85_0_2564"/>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95" name="Google Shape;395;g39b2c9dab85_0_2564"/>
          <p:cNvSpPr txBox="1"/>
          <p:nvPr>
            <p:ph idx="1" type="body"/>
          </p:nvPr>
        </p:nvSpPr>
        <p:spPr>
          <a:xfrm>
            <a:off x="311700" y="1852800"/>
            <a:ext cx="2808000" cy="42393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96" name="Google Shape;396;g39b2c9dab85_0_256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97" name="Shape 397"/>
        <p:cNvGrpSpPr/>
        <p:nvPr/>
      </p:nvGrpSpPr>
      <p:grpSpPr>
        <a:xfrm>
          <a:off x="0" y="0"/>
          <a:ext cx="0" cy="0"/>
          <a:chOff x="0" y="0"/>
          <a:chExt cx="0" cy="0"/>
        </a:xfrm>
      </p:grpSpPr>
      <p:sp>
        <p:nvSpPr>
          <p:cNvPr id="398" name="Google Shape;398;g39b2c9dab85_0_2568"/>
          <p:cNvSpPr txBox="1"/>
          <p:nvPr>
            <p:ph type="title"/>
          </p:nvPr>
        </p:nvSpPr>
        <p:spPr>
          <a:xfrm>
            <a:off x="490250" y="600200"/>
            <a:ext cx="63678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99" name="Google Shape;399;g39b2c9dab85_0_256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00" name="Shape 400"/>
        <p:cNvGrpSpPr/>
        <p:nvPr/>
      </p:nvGrpSpPr>
      <p:grpSpPr>
        <a:xfrm>
          <a:off x="0" y="0"/>
          <a:ext cx="0" cy="0"/>
          <a:chOff x="0" y="0"/>
          <a:chExt cx="0" cy="0"/>
        </a:xfrm>
      </p:grpSpPr>
      <p:sp>
        <p:nvSpPr>
          <p:cNvPr id="401" name="Google Shape;401;g39b2c9dab85_0_2571"/>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2" name="Google Shape;402;g39b2c9dab85_0_2571"/>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403" name="Google Shape;403;g39b2c9dab85_0_2571"/>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04" name="Google Shape;404;g39b2c9dab85_0_2571"/>
          <p:cNvSpPr txBox="1"/>
          <p:nvPr>
            <p:ph idx="2" type="body"/>
          </p:nvPr>
        </p:nvSpPr>
        <p:spPr>
          <a:xfrm>
            <a:off x="4939500" y="965433"/>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5" name="Google Shape;405;g39b2c9dab85_0_257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06" name="Shape 406"/>
        <p:cNvGrpSpPr/>
        <p:nvPr/>
      </p:nvGrpSpPr>
      <p:grpSpPr>
        <a:xfrm>
          <a:off x="0" y="0"/>
          <a:ext cx="0" cy="0"/>
          <a:chOff x="0" y="0"/>
          <a:chExt cx="0" cy="0"/>
        </a:xfrm>
      </p:grpSpPr>
      <p:sp>
        <p:nvSpPr>
          <p:cNvPr id="407" name="Google Shape;407;g39b2c9dab85_0_2577"/>
          <p:cNvSpPr txBox="1"/>
          <p:nvPr>
            <p:ph idx="1" type="body"/>
          </p:nvPr>
        </p:nvSpPr>
        <p:spPr>
          <a:xfrm>
            <a:off x="311700" y="5640767"/>
            <a:ext cx="5998800" cy="80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08" name="Google Shape;408;g39b2c9dab85_0_257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09" name="Shape 409"/>
        <p:cNvGrpSpPr/>
        <p:nvPr/>
      </p:nvGrpSpPr>
      <p:grpSpPr>
        <a:xfrm>
          <a:off x="0" y="0"/>
          <a:ext cx="0" cy="0"/>
          <a:chOff x="0" y="0"/>
          <a:chExt cx="0" cy="0"/>
        </a:xfrm>
      </p:grpSpPr>
      <p:sp>
        <p:nvSpPr>
          <p:cNvPr id="410" name="Google Shape;410;g39b2c9dab85_0_2580"/>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11" name="Google Shape;411;g39b2c9dab85_0_2580"/>
          <p:cNvSpPr txBox="1"/>
          <p:nvPr>
            <p:ph idx="1" type="body"/>
          </p:nvPr>
        </p:nvSpPr>
        <p:spPr>
          <a:xfrm>
            <a:off x="311700" y="4202967"/>
            <a:ext cx="85206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12" name="Google Shape;412;g39b2c9dab85_0_258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13" name="Shape 413"/>
        <p:cNvGrpSpPr/>
        <p:nvPr/>
      </p:nvGrpSpPr>
      <p:grpSpPr>
        <a:xfrm>
          <a:off x="0" y="0"/>
          <a:ext cx="0" cy="0"/>
          <a:chOff x="0" y="0"/>
          <a:chExt cx="0" cy="0"/>
        </a:xfrm>
      </p:grpSpPr>
      <p:sp>
        <p:nvSpPr>
          <p:cNvPr id="414" name="Google Shape;414;g39b2c9dab85_0_258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_1">
    <p:bg>
      <p:bgPr>
        <a:blipFill>
          <a:blip r:embed="rId2">
            <a:alphaModFix/>
          </a:blip>
          <a:stretch>
            <a:fillRect/>
          </a:stretch>
        </a:blipFill>
      </p:bgPr>
    </p:bg>
    <p:spTree>
      <p:nvGrpSpPr>
        <p:cNvPr id="415" name="Shape 415"/>
        <p:cNvGrpSpPr/>
        <p:nvPr/>
      </p:nvGrpSpPr>
      <p:grpSpPr>
        <a:xfrm>
          <a:off x="0" y="0"/>
          <a:ext cx="0" cy="0"/>
          <a:chOff x="0" y="0"/>
          <a:chExt cx="0" cy="0"/>
        </a:xfrm>
      </p:grpSpPr>
      <p:sp>
        <p:nvSpPr>
          <p:cNvPr id="416" name="Google Shape;416;g39b2c9dab85_0_258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17" name="Google Shape;417;g39b2c9dab85_0_2586"/>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18" name="Google Shape;418;g39b2c9dab85_0_2586"/>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2">
    <p:bg>
      <p:bgPr>
        <a:blipFill>
          <a:blip r:embed="rId2">
            <a:alphaModFix/>
          </a:blip>
          <a:stretch>
            <a:fillRect/>
          </a:stretch>
        </a:blipFill>
      </p:bgPr>
    </p:bg>
    <p:spTree>
      <p:nvGrpSpPr>
        <p:cNvPr id="419" name="Shape 419"/>
        <p:cNvGrpSpPr/>
        <p:nvPr/>
      </p:nvGrpSpPr>
      <p:grpSpPr>
        <a:xfrm>
          <a:off x="0" y="0"/>
          <a:ext cx="0" cy="0"/>
          <a:chOff x="0" y="0"/>
          <a:chExt cx="0" cy="0"/>
        </a:xfrm>
      </p:grpSpPr>
      <p:sp>
        <p:nvSpPr>
          <p:cNvPr id="420" name="Google Shape;420;g39b2c9dab85_0_259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21" name="Google Shape;421;g39b2c9dab85_0_2590"/>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22" name="Google Shape;422;g39b2c9dab85_0_2590"/>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3">
    <p:bg>
      <p:bgPr>
        <a:blipFill>
          <a:blip r:embed="rId2">
            <a:alphaModFix/>
          </a:blip>
          <a:stretch>
            <a:fillRect/>
          </a:stretch>
        </a:blipFill>
      </p:bgPr>
    </p:bg>
    <p:spTree>
      <p:nvGrpSpPr>
        <p:cNvPr id="423" name="Shape 423"/>
        <p:cNvGrpSpPr/>
        <p:nvPr/>
      </p:nvGrpSpPr>
      <p:grpSpPr>
        <a:xfrm>
          <a:off x="0" y="0"/>
          <a:ext cx="0" cy="0"/>
          <a:chOff x="0" y="0"/>
          <a:chExt cx="0" cy="0"/>
        </a:xfrm>
      </p:grpSpPr>
      <p:sp>
        <p:nvSpPr>
          <p:cNvPr id="424" name="Google Shape;424;g39b2c9dab85_0_259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25" name="Google Shape;425;g39b2c9dab85_0_2594"/>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26" name="Google Shape;426;g39b2c9dab85_0_2594"/>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4">
  <p:cSld name="TITLE_4">
    <p:bg>
      <p:bgPr>
        <a:blipFill>
          <a:blip r:embed="rId2">
            <a:alphaModFix/>
          </a:blip>
          <a:stretch>
            <a:fillRect/>
          </a:stretch>
        </a:blipFill>
      </p:bgPr>
    </p:bg>
    <p:spTree>
      <p:nvGrpSpPr>
        <p:cNvPr id="427" name="Shape 427"/>
        <p:cNvGrpSpPr/>
        <p:nvPr/>
      </p:nvGrpSpPr>
      <p:grpSpPr>
        <a:xfrm>
          <a:off x="0" y="0"/>
          <a:ext cx="0" cy="0"/>
          <a:chOff x="0" y="0"/>
          <a:chExt cx="0" cy="0"/>
        </a:xfrm>
      </p:grpSpPr>
      <p:sp>
        <p:nvSpPr>
          <p:cNvPr id="428" name="Google Shape;428;g39b2c9dab85_0_259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29" name="Google Shape;429;g39b2c9dab85_0_2598"/>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30" name="Google Shape;430;g39b2c9dab85_0_2598"/>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5">
  <p:cSld name="TITLE_5">
    <p:bg>
      <p:bgPr>
        <a:blipFill>
          <a:blip r:embed="rId2">
            <a:alphaModFix/>
          </a:blip>
          <a:stretch>
            <a:fillRect/>
          </a:stretch>
        </a:blipFill>
      </p:bgPr>
    </p:bg>
    <p:spTree>
      <p:nvGrpSpPr>
        <p:cNvPr id="431" name="Shape 431"/>
        <p:cNvGrpSpPr/>
        <p:nvPr/>
      </p:nvGrpSpPr>
      <p:grpSpPr>
        <a:xfrm>
          <a:off x="0" y="0"/>
          <a:ext cx="0" cy="0"/>
          <a:chOff x="0" y="0"/>
          <a:chExt cx="0" cy="0"/>
        </a:xfrm>
      </p:grpSpPr>
      <p:sp>
        <p:nvSpPr>
          <p:cNvPr id="432" name="Google Shape;432;g39b2c9dab85_0_2602"/>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33" name="Google Shape;433;g39b2c9dab85_0_2602"/>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34" name="Google Shape;434;g39b2c9dab85_0_2602"/>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6">
  <p:cSld name="TITLE_6">
    <p:bg>
      <p:bgPr>
        <a:blipFill>
          <a:blip r:embed="rId2">
            <a:alphaModFix/>
          </a:blip>
          <a:stretch>
            <a:fillRect/>
          </a:stretch>
        </a:blipFill>
      </p:bgPr>
    </p:bg>
    <p:spTree>
      <p:nvGrpSpPr>
        <p:cNvPr id="435" name="Shape 435"/>
        <p:cNvGrpSpPr/>
        <p:nvPr/>
      </p:nvGrpSpPr>
      <p:grpSpPr>
        <a:xfrm>
          <a:off x="0" y="0"/>
          <a:ext cx="0" cy="0"/>
          <a:chOff x="0" y="0"/>
          <a:chExt cx="0" cy="0"/>
        </a:xfrm>
      </p:grpSpPr>
      <p:sp>
        <p:nvSpPr>
          <p:cNvPr id="436" name="Google Shape;436;g39b2c9dab85_0_260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37" name="Google Shape;437;g39b2c9dab85_0_2606"/>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38" name="Google Shape;438;g39b2c9dab85_0_2606"/>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7">
  <p:cSld name="TITLE_7">
    <p:bg>
      <p:bgPr>
        <a:blipFill>
          <a:blip r:embed="rId2">
            <a:alphaModFix/>
          </a:blip>
          <a:stretch>
            <a:fillRect/>
          </a:stretch>
        </a:blipFill>
      </p:bgPr>
    </p:bg>
    <p:spTree>
      <p:nvGrpSpPr>
        <p:cNvPr id="439" name="Shape 439"/>
        <p:cNvGrpSpPr/>
        <p:nvPr/>
      </p:nvGrpSpPr>
      <p:grpSpPr>
        <a:xfrm>
          <a:off x="0" y="0"/>
          <a:ext cx="0" cy="0"/>
          <a:chOff x="0" y="0"/>
          <a:chExt cx="0" cy="0"/>
        </a:xfrm>
      </p:grpSpPr>
      <p:sp>
        <p:nvSpPr>
          <p:cNvPr id="440" name="Google Shape;440;g39b2c9dab85_0_261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41" name="Google Shape;441;g39b2c9dab85_0_2610"/>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42" name="Google Shape;442;g39b2c9dab85_0_2610"/>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8">
  <p:cSld name="TITLE_8">
    <p:bg>
      <p:bgPr>
        <a:blipFill>
          <a:blip r:embed="rId2">
            <a:alphaModFix/>
          </a:blip>
          <a:stretch>
            <a:fillRect/>
          </a:stretch>
        </a:blipFill>
      </p:bgPr>
    </p:bg>
    <p:spTree>
      <p:nvGrpSpPr>
        <p:cNvPr id="443" name="Shape 443"/>
        <p:cNvGrpSpPr/>
        <p:nvPr/>
      </p:nvGrpSpPr>
      <p:grpSpPr>
        <a:xfrm>
          <a:off x="0" y="0"/>
          <a:ext cx="0" cy="0"/>
          <a:chOff x="0" y="0"/>
          <a:chExt cx="0" cy="0"/>
        </a:xfrm>
      </p:grpSpPr>
      <p:sp>
        <p:nvSpPr>
          <p:cNvPr id="444" name="Google Shape;444;g39b2c9dab85_0_261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45" name="Google Shape;445;g39b2c9dab85_0_2614"/>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46" name="Google Shape;446;g39b2c9dab85_0_2614"/>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4">
  <p:cSld name="TITLE_14">
    <p:bg>
      <p:bgPr>
        <a:blipFill>
          <a:blip r:embed="rId2">
            <a:alphaModFix/>
          </a:blip>
          <a:stretch>
            <a:fillRect/>
          </a:stretch>
        </a:blipFill>
      </p:bgPr>
    </p:bg>
    <p:spTree>
      <p:nvGrpSpPr>
        <p:cNvPr id="447" name="Shape 447"/>
        <p:cNvGrpSpPr/>
        <p:nvPr/>
      </p:nvGrpSpPr>
      <p:grpSpPr>
        <a:xfrm>
          <a:off x="0" y="0"/>
          <a:ext cx="0" cy="0"/>
          <a:chOff x="0" y="0"/>
          <a:chExt cx="0" cy="0"/>
        </a:xfrm>
      </p:grpSpPr>
      <p:sp>
        <p:nvSpPr>
          <p:cNvPr id="448" name="Google Shape;448;g39b2c9dab85_0_261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49" name="Google Shape;449;g39b2c9dab85_0_2618"/>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50" name="Google Shape;450;g39b2c9dab85_0_2618"/>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9">
  <p:cSld name="TITLE_15">
    <p:bg>
      <p:bgPr>
        <a:blipFill>
          <a:blip r:embed="rId2">
            <a:alphaModFix/>
          </a:blip>
          <a:stretch>
            <a:fillRect/>
          </a:stretch>
        </a:blipFill>
      </p:bgPr>
    </p:bg>
    <p:spTree>
      <p:nvGrpSpPr>
        <p:cNvPr id="451" name="Shape 451"/>
        <p:cNvGrpSpPr/>
        <p:nvPr/>
      </p:nvGrpSpPr>
      <p:grpSpPr>
        <a:xfrm>
          <a:off x="0" y="0"/>
          <a:ext cx="0" cy="0"/>
          <a:chOff x="0" y="0"/>
          <a:chExt cx="0" cy="0"/>
        </a:xfrm>
      </p:grpSpPr>
      <p:sp>
        <p:nvSpPr>
          <p:cNvPr id="452" name="Google Shape;452;g39b2c9dab85_0_2622"/>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53" name="Google Shape;453;g39b2c9dab85_0_2622"/>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54" name="Google Shape;454;g39b2c9dab85_0_2622"/>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0">
  <p:cSld name="TITLE_16">
    <p:bg>
      <p:bgPr>
        <a:blipFill>
          <a:blip r:embed="rId2">
            <a:alphaModFix/>
          </a:blip>
          <a:stretch>
            <a:fillRect/>
          </a:stretch>
        </a:blipFill>
      </p:bgPr>
    </p:bg>
    <p:spTree>
      <p:nvGrpSpPr>
        <p:cNvPr id="455" name="Shape 455"/>
        <p:cNvGrpSpPr/>
        <p:nvPr/>
      </p:nvGrpSpPr>
      <p:grpSpPr>
        <a:xfrm>
          <a:off x="0" y="0"/>
          <a:ext cx="0" cy="0"/>
          <a:chOff x="0" y="0"/>
          <a:chExt cx="0" cy="0"/>
        </a:xfrm>
      </p:grpSpPr>
      <p:sp>
        <p:nvSpPr>
          <p:cNvPr id="456" name="Google Shape;456;g39b2c9dab85_0_262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57" name="Google Shape;457;g39b2c9dab85_0_2626"/>
          <p:cNvSpPr txBox="1"/>
          <p:nvPr>
            <p:ph type="title"/>
          </p:nvPr>
        </p:nvSpPr>
        <p:spPr>
          <a:xfrm>
            <a:off x="561975" y="6357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58" name="Google Shape;458;g39b2c9dab85_0_2626"/>
          <p:cNvSpPr txBox="1"/>
          <p:nvPr>
            <p:ph idx="1" type="subTitle"/>
          </p:nvPr>
        </p:nvSpPr>
        <p:spPr>
          <a:xfrm>
            <a:off x="561975" y="14908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pic>
        <p:nvPicPr>
          <p:cNvPr id="459" name="Google Shape;459;g39b2c9dab85_0_2626"/>
          <p:cNvPicPr preferRelativeResize="0"/>
          <p:nvPr/>
        </p:nvPicPr>
        <p:blipFill rotWithShape="1">
          <a:blip r:embed="rId3">
            <a:alphaModFix/>
          </a:blip>
          <a:srcRect b="0" l="0" r="0" t="0"/>
          <a:stretch/>
        </p:blipFill>
        <p:spPr>
          <a:xfrm>
            <a:off x="8656100" y="272400"/>
            <a:ext cx="243500" cy="221275"/>
          </a:xfrm>
          <a:prstGeom prst="rect">
            <a:avLst/>
          </a:prstGeom>
          <a:noFill/>
          <a:ln>
            <a:noFill/>
          </a:ln>
        </p:spPr>
      </p:pic>
    </p:spTree>
  </p:cSld>
  <p:clrMapOvr>
    <a:masterClrMapping/>
  </p:clrMapOvr>
</p:sldLayout>
</file>

<file path=ppt/slideLayouts/slideLayout1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1">
  <p:cSld name="TITLE_17">
    <p:bg>
      <p:bgPr>
        <a:blipFill>
          <a:blip r:embed="rId2">
            <a:alphaModFix/>
          </a:blip>
          <a:stretch>
            <a:fillRect/>
          </a:stretch>
        </a:blipFill>
      </p:bgPr>
    </p:bg>
    <p:spTree>
      <p:nvGrpSpPr>
        <p:cNvPr id="460" name="Shape 460"/>
        <p:cNvGrpSpPr/>
        <p:nvPr/>
      </p:nvGrpSpPr>
      <p:grpSpPr>
        <a:xfrm>
          <a:off x="0" y="0"/>
          <a:ext cx="0" cy="0"/>
          <a:chOff x="0" y="0"/>
          <a:chExt cx="0" cy="0"/>
        </a:xfrm>
      </p:grpSpPr>
      <p:sp>
        <p:nvSpPr>
          <p:cNvPr id="461" name="Google Shape;461;g39b2c9dab85_0_263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62" name="Google Shape;462;g39b2c9dab85_0_2631"/>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63" name="Google Shape;463;g39b2c9dab85_0_2631"/>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2">
  <p:cSld name="TITLE_18">
    <p:bg>
      <p:bgPr>
        <a:blipFill>
          <a:blip r:embed="rId2">
            <a:alphaModFix/>
          </a:blip>
          <a:stretch>
            <a:fillRect/>
          </a:stretch>
        </a:blipFill>
      </p:bgPr>
    </p:bg>
    <p:spTree>
      <p:nvGrpSpPr>
        <p:cNvPr id="464" name="Shape 464"/>
        <p:cNvGrpSpPr/>
        <p:nvPr/>
      </p:nvGrpSpPr>
      <p:grpSpPr>
        <a:xfrm>
          <a:off x="0" y="0"/>
          <a:ext cx="0" cy="0"/>
          <a:chOff x="0" y="0"/>
          <a:chExt cx="0" cy="0"/>
        </a:xfrm>
      </p:grpSpPr>
      <p:sp>
        <p:nvSpPr>
          <p:cNvPr id="465" name="Google Shape;465;g39b2c9dab85_0_263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66" name="Google Shape;466;g39b2c9dab85_0_2635"/>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67" name="Google Shape;467;g39b2c9dab85_0_2635"/>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3">
  <p:cSld name="TITLE_19">
    <p:bg>
      <p:bgPr>
        <a:blipFill>
          <a:blip r:embed="rId2">
            <a:alphaModFix/>
          </a:blip>
          <a:stretch>
            <a:fillRect/>
          </a:stretch>
        </a:blipFill>
      </p:bgPr>
    </p:bg>
    <p:spTree>
      <p:nvGrpSpPr>
        <p:cNvPr id="468" name="Shape 468"/>
        <p:cNvGrpSpPr/>
        <p:nvPr/>
      </p:nvGrpSpPr>
      <p:grpSpPr>
        <a:xfrm>
          <a:off x="0" y="0"/>
          <a:ext cx="0" cy="0"/>
          <a:chOff x="0" y="0"/>
          <a:chExt cx="0" cy="0"/>
        </a:xfrm>
      </p:grpSpPr>
      <p:sp>
        <p:nvSpPr>
          <p:cNvPr id="469" name="Google Shape;469;g39b2c9dab85_0_263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70" name="Google Shape;470;g39b2c9dab85_0_2639"/>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71" name="Google Shape;471;g39b2c9dab85_0_2639"/>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1 1">
  <p:cSld name="TITLE_17_1">
    <p:bg>
      <p:bgPr>
        <a:blipFill>
          <a:blip r:embed="rId2">
            <a:alphaModFix/>
          </a:blip>
          <a:stretch>
            <a:fillRect/>
          </a:stretch>
        </a:blipFill>
      </p:bgPr>
    </p:bg>
    <p:spTree>
      <p:nvGrpSpPr>
        <p:cNvPr id="472" name="Shape 472"/>
        <p:cNvGrpSpPr/>
        <p:nvPr/>
      </p:nvGrpSpPr>
      <p:grpSpPr>
        <a:xfrm>
          <a:off x="0" y="0"/>
          <a:ext cx="0" cy="0"/>
          <a:chOff x="0" y="0"/>
          <a:chExt cx="0" cy="0"/>
        </a:xfrm>
      </p:grpSpPr>
      <p:sp>
        <p:nvSpPr>
          <p:cNvPr id="473" name="Google Shape;473;g39b2c9dab85_0_264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74" name="Google Shape;474;g39b2c9dab85_0_264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75" name="Google Shape;475;g39b2c9dab85_0_264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5">
  <p:cSld name="TITLE_20">
    <p:bg>
      <p:bgPr>
        <a:blipFill>
          <a:blip r:embed="rId2">
            <a:alphaModFix/>
          </a:blip>
          <a:stretch>
            <a:fillRect/>
          </a:stretch>
        </a:blipFill>
      </p:bgPr>
    </p:bg>
    <p:spTree>
      <p:nvGrpSpPr>
        <p:cNvPr id="476" name="Shape 476"/>
        <p:cNvGrpSpPr/>
        <p:nvPr/>
      </p:nvGrpSpPr>
      <p:grpSpPr>
        <a:xfrm>
          <a:off x="0" y="0"/>
          <a:ext cx="0" cy="0"/>
          <a:chOff x="0" y="0"/>
          <a:chExt cx="0" cy="0"/>
        </a:xfrm>
      </p:grpSpPr>
      <p:sp>
        <p:nvSpPr>
          <p:cNvPr id="477" name="Google Shape;477;g39b2c9dab85_0_264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78" name="Google Shape;478;g39b2c9dab85_0_2647"/>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79" name="Google Shape;479;g39b2c9dab85_0_2647"/>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6">
  <p:cSld name="TITLE_21">
    <p:bg>
      <p:bgPr>
        <a:blipFill>
          <a:blip r:embed="rId2">
            <a:alphaModFix/>
          </a:blip>
          <a:stretch>
            <a:fillRect/>
          </a:stretch>
        </a:blipFill>
      </p:bgPr>
    </p:bg>
    <p:spTree>
      <p:nvGrpSpPr>
        <p:cNvPr id="480" name="Shape 480"/>
        <p:cNvGrpSpPr/>
        <p:nvPr/>
      </p:nvGrpSpPr>
      <p:grpSpPr>
        <a:xfrm>
          <a:off x="0" y="0"/>
          <a:ext cx="0" cy="0"/>
          <a:chOff x="0" y="0"/>
          <a:chExt cx="0" cy="0"/>
        </a:xfrm>
      </p:grpSpPr>
      <p:sp>
        <p:nvSpPr>
          <p:cNvPr id="481" name="Google Shape;481;g39b2c9dab85_0_265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82" name="Google Shape;482;g39b2c9dab85_0_2651"/>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83" name="Google Shape;483;g39b2c9dab85_0_2651"/>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7">
  <p:cSld name="TITLE_22">
    <p:bg>
      <p:bgPr>
        <a:blipFill>
          <a:blip r:embed="rId2">
            <a:alphaModFix/>
          </a:blip>
          <a:stretch>
            <a:fillRect/>
          </a:stretch>
        </a:blipFill>
      </p:bgPr>
    </p:bg>
    <p:spTree>
      <p:nvGrpSpPr>
        <p:cNvPr id="484" name="Shape 484"/>
        <p:cNvGrpSpPr/>
        <p:nvPr/>
      </p:nvGrpSpPr>
      <p:grpSpPr>
        <a:xfrm>
          <a:off x="0" y="0"/>
          <a:ext cx="0" cy="0"/>
          <a:chOff x="0" y="0"/>
          <a:chExt cx="0" cy="0"/>
        </a:xfrm>
      </p:grpSpPr>
      <p:sp>
        <p:nvSpPr>
          <p:cNvPr id="485" name="Google Shape;485;g39b2c9dab85_0_265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86" name="Google Shape;486;g39b2c9dab85_0_2655"/>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87" name="Google Shape;487;g39b2c9dab85_0_2655"/>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2">
  <p:cSld name="TITLE_2">
    <p:bg>
      <p:bgPr>
        <a:blipFill>
          <a:blip r:embed="rId2">
            <a:alphaModFix/>
          </a:blip>
          <a:stretch>
            <a:fillRect/>
          </a:stretch>
        </a:blipFill>
      </p:bgPr>
    </p:bg>
    <p:spTree>
      <p:nvGrpSpPr>
        <p:cNvPr id="492" name="Shape 492"/>
        <p:cNvGrpSpPr/>
        <p:nvPr/>
      </p:nvGrpSpPr>
      <p:grpSpPr>
        <a:xfrm>
          <a:off x="0" y="0"/>
          <a:ext cx="0" cy="0"/>
          <a:chOff x="0" y="0"/>
          <a:chExt cx="0" cy="0"/>
        </a:xfrm>
      </p:grpSpPr>
      <p:sp>
        <p:nvSpPr>
          <p:cNvPr id="493" name="Google Shape;493;g39b2c9dab85_0_266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94" name="Google Shape;494;g39b2c9dab85_0_266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95" name="Google Shape;495;g39b2c9dab85_0_266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6">
  <p:cSld name="TITLE_6">
    <p:bg>
      <p:bgPr>
        <a:blipFill>
          <a:blip r:embed="rId2">
            <a:alphaModFix/>
          </a:blip>
          <a:stretch>
            <a:fillRect/>
          </a:stretch>
        </a:blipFill>
      </p:bgPr>
    </p:bg>
    <p:spTree>
      <p:nvGrpSpPr>
        <p:cNvPr id="496" name="Shape 496"/>
        <p:cNvGrpSpPr/>
        <p:nvPr/>
      </p:nvGrpSpPr>
      <p:grpSpPr>
        <a:xfrm>
          <a:off x="0" y="0"/>
          <a:ext cx="0" cy="0"/>
          <a:chOff x="0" y="0"/>
          <a:chExt cx="0" cy="0"/>
        </a:xfrm>
      </p:grpSpPr>
      <p:sp>
        <p:nvSpPr>
          <p:cNvPr id="497" name="Google Shape;497;g39b2c9dab85_0_266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498" name="Google Shape;498;g39b2c9dab85_0_2667"/>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499" name="Google Shape;499;g39b2c9dab85_0_2667"/>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00" name="Shape 500"/>
        <p:cNvGrpSpPr/>
        <p:nvPr/>
      </p:nvGrpSpPr>
      <p:grpSpPr>
        <a:xfrm>
          <a:off x="0" y="0"/>
          <a:ext cx="0" cy="0"/>
          <a:chOff x="0" y="0"/>
          <a:chExt cx="0" cy="0"/>
        </a:xfrm>
      </p:grpSpPr>
      <p:sp>
        <p:nvSpPr>
          <p:cNvPr id="501" name="Google Shape;501;g39b2c9dab85_0_2671"/>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502" name="Google Shape;502;g39b2c9dab85_0_2671"/>
          <p:cNvSpPr txBox="1"/>
          <p:nvPr>
            <p:ph idx="1" type="subTitle"/>
          </p:nvPr>
        </p:nvSpPr>
        <p:spPr>
          <a:xfrm>
            <a:off x="311700" y="3778833"/>
            <a:ext cx="8520600" cy="10569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503" name="Google Shape;503;g39b2c9dab85_0_267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504" name="Shape 504"/>
        <p:cNvGrpSpPr/>
        <p:nvPr/>
      </p:nvGrpSpPr>
      <p:grpSpPr>
        <a:xfrm>
          <a:off x="0" y="0"/>
          <a:ext cx="0" cy="0"/>
          <a:chOff x="0" y="0"/>
          <a:chExt cx="0" cy="0"/>
        </a:xfrm>
      </p:grpSpPr>
      <p:sp>
        <p:nvSpPr>
          <p:cNvPr id="505" name="Google Shape;505;g39b2c9dab85_0_267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06" name="Google Shape;506;g39b2c9dab85_0_2675"/>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507" name="Google Shape;507;g39b2c9dab85_0_267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508" name="Shape 508"/>
        <p:cNvGrpSpPr/>
        <p:nvPr/>
      </p:nvGrpSpPr>
      <p:grpSpPr>
        <a:xfrm>
          <a:off x="0" y="0"/>
          <a:ext cx="0" cy="0"/>
          <a:chOff x="0" y="0"/>
          <a:chExt cx="0" cy="0"/>
        </a:xfrm>
      </p:grpSpPr>
      <p:sp>
        <p:nvSpPr>
          <p:cNvPr id="509" name="Google Shape;509;g39b2c9dab85_0_2679"/>
          <p:cNvSpPr txBox="1"/>
          <p:nvPr>
            <p:ph type="title"/>
          </p:nvPr>
        </p:nvSpPr>
        <p:spPr>
          <a:xfrm>
            <a:off x="311700" y="2867800"/>
            <a:ext cx="8520600" cy="11223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510" name="Google Shape;510;g39b2c9dab85_0_267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11" name="Shape 511"/>
        <p:cNvGrpSpPr/>
        <p:nvPr/>
      </p:nvGrpSpPr>
      <p:grpSpPr>
        <a:xfrm>
          <a:off x="0" y="0"/>
          <a:ext cx="0" cy="0"/>
          <a:chOff x="0" y="0"/>
          <a:chExt cx="0" cy="0"/>
        </a:xfrm>
      </p:grpSpPr>
      <p:sp>
        <p:nvSpPr>
          <p:cNvPr id="512" name="Google Shape;512;g39b2c9dab85_0_2682"/>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13" name="Google Shape;513;g39b2c9dab85_0_2682"/>
          <p:cNvSpPr txBox="1"/>
          <p:nvPr>
            <p:ph idx="1" type="body"/>
          </p:nvPr>
        </p:nvSpPr>
        <p:spPr>
          <a:xfrm>
            <a:off x="3117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514" name="Google Shape;514;g39b2c9dab85_0_2682"/>
          <p:cNvSpPr txBox="1"/>
          <p:nvPr>
            <p:ph idx="2" type="body"/>
          </p:nvPr>
        </p:nvSpPr>
        <p:spPr>
          <a:xfrm>
            <a:off x="4832400" y="1536633"/>
            <a:ext cx="3999900" cy="45552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515" name="Google Shape;515;g39b2c9dab85_0_2682"/>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16" name="Shape 516"/>
        <p:cNvGrpSpPr/>
        <p:nvPr/>
      </p:nvGrpSpPr>
      <p:grpSpPr>
        <a:xfrm>
          <a:off x="0" y="0"/>
          <a:ext cx="0" cy="0"/>
          <a:chOff x="0" y="0"/>
          <a:chExt cx="0" cy="0"/>
        </a:xfrm>
      </p:grpSpPr>
      <p:sp>
        <p:nvSpPr>
          <p:cNvPr id="517" name="Google Shape;517;g39b2c9dab85_0_2687"/>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18" name="Google Shape;518;g39b2c9dab85_0_268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519" name="Shape 519"/>
        <p:cNvGrpSpPr/>
        <p:nvPr/>
      </p:nvGrpSpPr>
      <p:grpSpPr>
        <a:xfrm>
          <a:off x="0" y="0"/>
          <a:ext cx="0" cy="0"/>
          <a:chOff x="0" y="0"/>
          <a:chExt cx="0" cy="0"/>
        </a:xfrm>
      </p:grpSpPr>
      <p:sp>
        <p:nvSpPr>
          <p:cNvPr id="520" name="Google Shape;520;g39b2c9dab85_0_2690"/>
          <p:cNvSpPr txBox="1"/>
          <p:nvPr>
            <p:ph type="title"/>
          </p:nvPr>
        </p:nvSpPr>
        <p:spPr>
          <a:xfrm>
            <a:off x="311700" y="740800"/>
            <a:ext cx="2808000" cy="1007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521" name="Google Shape;521;g39b2c9dab85_0_2690"/>
          <p:cNvSpPr txBox="1"/>
          <p:nvPr>
            <p:ph idx="1" type="body"/>
          </p:nvPr>
        </p:nvSpPr>
        <p:spPr>
          <a:xfrm>
            <a:off x="311700" y="1852800"/>
            <a:ext cx="2808000" cy="42393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522" name="Google Shape;522;g39b2c9dab85_0_269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523" name="Shape 523"/>
        <p:cNvGrpSpPr/>
        <p:nvPr/>
      </p:nvGrpSpPr>
      <p:grpSpPr>
        <a:xfrm>
          <a:off x="0" y="0"/>
          <a:ext cx="0" cy="0"/>
          <a:chOff x="0" y="0"/>
          <a:chExt cx="0" cy="0"/>
        </a:xfrm>
      </p:grpSpPr>
      <p:sp>
        <p:nvSpPr>
          <p:cNvPr id="524" name="Google Shape;524;g39b2c9dab85_0_2694"/>
          <p:cNvSpPr txBox="1"/>
          <p:nvPr>
            <p:ph type="title"/>
          </p:nvPr>
        </p:nvSpPr>
        <p:spPr>
          <a:xfrm>
            <a:off x="490250" y="600200"/>
            <a:ext cx="6367800" cy="54543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525" name="Google Shape;525;g39b2c9dab85_0_269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526" name="Shape 526"/>
        <p:cNvGrpSpPr/>
        <p:nvPr/>
      </p:nvGrpSpPr>
      <p:grpSpPr>
        <a:xfrm>
          <a:off x="0" y="0"/>
          <a:ext cx="0" cy="0"/>
          <a:chOff x="0" y="0"/>
          <a:chExt cx="0" cy="0"/>
        </a:xfrm>
      </p:grpSpPr>
      <p:sp>
        <p:nvSpPr>
          <p:cNvPr id="527" name="Google Shape;527;g39b2c9dab85_0_2697"/>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8" name="Google Shape;528;g39b2c9dab85_0_2697"/>
          <p:cNvSpPr txBox="1"/>
          <p:nvPr>
            <p:ph type="title"/>
          </p:nvPr>
        </p:nvSpPr>
        <p:spPr>
          <a:xfrm>
            <a:off x="265500" y="1644233"/>
            <a:ext cx="4045200" cy="19764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529" name="Google Shape;529;g39b2c9dab85_0_2697"/>
          <p:cNvSpPr txBox="1"/>
          <p:nvPr>
            <p:ph idx="1" type="subTitle"/>
          </p:nvPr>
        </p:nvSpPr>
        <p:spPr>
          <a:xfrm>
            <a:off x="265500" y="3737433"/>
            <a:ext cx="4045200" cy="16467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530" name="Google Shape;530;g39b2c9dab85_0_2697"/>
          <p:cNvSpPr txBox="1"/>
          <p:nvPr>
            <p:ph idx="2" type="body"/>
          </p:nvPr>
        </p:nvSpPr>
        <p:spPr>
          <a:xfrm>
            <a:off x="4939500" y="965433"/>
            <a:ext cx="3837000" cy="49269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531" name="Google Shape;531;g39b2c9dab85_0_269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32" name="Shape 532"/>
        <p:cNvGrpSpPr/>
        <p:nvPr/>
      </p:nvGrpSpPr>
      <p:grpSpPr>
        <a:xfrm>
          <a:off x="0" y="0"/>
          <a:ext cx="0" cy="0"/>
          <a:chOff x="0" y="0"/>
          <a:chExt cx="0" cy="0"/>
        </a:xfrm>
      </p:grpSpPr>
      <p:sp>
        <p:nvSpPr>
          <p:cNvPr id="533" name="Google Shape;533;g39b2c9dab85_0_2703"/>
          <p:cNvSpPr txBox="1"/>
          <p:nvPr>
            <p:ph idx="1" type="body"/>
          </p:nvPr>
        </p:nvSpPr>
        <p:spPr>
          <a:xfrm>
            <a:off x="311700" y="5640767"/>
            <a:ext cx="5998800" cy="8067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534" name="Google Shape;534;g39b2c9dab85_0_270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35" name="Shape 535"/>
        <p:cNvGrpSpPr/>
        <p:nvPr/>
      </p:nvGrpSpPr>
      <p:grpSpPr>
        <a:xfrm>
          <a:off x="0" y="0"/>
          <a:ext cx="0" cy="0"/>
          <a:chOff x="0" y="0"/>
          <a:chExt cx="0" cy="0"/>
        </a:xfrm>
      </p:grpSpPr>
      <p:sp>
        <p:nvSpPr>
          <p:cNvPr id="536" name="Google Shape;536;g39b2c9dab85_0_2706"/>
          <p:cNvSpPr txBox="1"/>
          <p:nvPr>
            <p:ph hasCustomPrompt="1" type="title"/>
          </p:nvPr>
        </p:nvSpPr>
        <p:spPr>
          <a:xfrm>
            <a:off x="311700" y="1474833"/>
            <a:ext cx="8520600" cy="26181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537" name="Google Shape;537;g39b2c9dab85_0_2706"/>
          <p:cNvSpPr txBox="1"/>
          <p:nvPr>
            <p:ph idx="1" type="body"/>
          </p:nvPr>
        </p:nvSpPr>
        <p:spPr>
          <a:xfrm>
            <a:off x="311700" y="4202967"/>
            <a:ext cx="8520600" cy="17343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538" name="Google Shape;538;g39b2c9dab85_0_270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9" name="Shape 539"/>
        <p:cNvGrpSpPr/>
        <p:nvPr/>
      </p:nvGrpSpPr>
      <p:grpSpPr>
        <a:xfrm>
          <a:off x="0" y="0"/>
          <a:ext cx="0" cy="0"/>
          <a:chOff x="0" y="0"/>
          <a:chExt cx="0" cy="0"/>
        </a:xfrm>
      </p:grpSpPr>
      <p:sp>
        <p:nvSpPr>
          <p:cNvPr id="540" name="Google Shape;540;g39b2c9dab85_0_271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p:cSld name="Title slide">
    <p:spTree>
      <p:nvGrpSpPr>
        <p:cNvPr id="541" name="Shape 541"/>
        <p:cNvGrpSpPr/>
        <p:nvPr/>
      </p:nvGrpSpPr>
      <p:grpSpPr>
        <a:xfrm>
          <a:off x="0" y="0"/>
          <a:ext cx="0" cy="0"/>
          <a:chOff x="0" y="0"/>
          <a:chExt cx="0" cy="0"/>
        </a:xfrm>
      </p:grpSpPr>
    </p:spTree>
  </p:cSld>
  <p:clrMapOvr>
    <a:masterClrMapping/>
  </p:clrMapOvr>
</p:sldLayout>
</file>

<file path=ppt/slideLayouts/slideLayout1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4">
  <p:cSld name="TITLE_4">
    <p:bg>
      <p:bgPr>
        <a:blipFill>
          <a:blip r:embed="rId2">
            <a:alphaModFix/>
          </a:blip>
          <a:stretch>
            <a:fillRect/>
          </a:stretch>
        </a:blipFill>
      </p:bgPr>
    </p:bg>
    <p:spTree>
      <p:nvGrpSpPr>
        <p:cNvPr id="542" name="Shape 542"/>
        <p:cNvGrpSpPr/>
        <p:nvPr/>
      </p:nvGrpSpPr>
      <p:grpSpPr>
        <a:xfrm>
          <a:off x="0" y="0"/>
          <a:ext cx="0" cy="0"/>
          <a:chOff x="0" y="0"/>
          <a:chExt cx="0" cy="0"/>
        </a:xfrm>
      </p:grpSpPr>
      <p:sp>
        <p:nvSpPr>
          <p:cNvPr id="543" name="Google Shape;543;g39b2c9dab85_0_271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44" name="Google Shape;544;g39b2c9dab85_0_271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45" name="Google Shape;545;g39b2c9dab85_0_271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46" name="Shape 546"/>
        <p:cNvGrpSpPr/>
        <p:nvPr/>
      </p:nvGrpSpPr>
      <p:grpSpPr>
        <a:xfrm>
          <a:off x="0" y="0"/>
          <a:ext cx="0" cy="0"/>
          <a:chOff x="0" y="0"/>
          <a:chExt cx="0" cy="0"/>
        </a:xfrm>
      </p:grpSpPr>
      <p:sp>
        <p:nvSpPr>
          <p:cNvPr id="547" name="Google Shape;547;g39b2c9dab85_0_2717"/>
          <p:cNvSpPr txBox="1"/>
          <p:nvPr>
            <p:ph type="title"/>
          </p:nvPr>
        </p:nvSpPr>
        <p:spPr>
          <a:xfrm>
            <a:off x="946404" y="365760"/>
            <a:ext cx="7269600" cy="1325700"/>
          </a:xfrm>
          <a:prstGeom prst="rect">
            <a:avLst/>
          </a:prstGeom>
          <a:noFill/>
          <a:ln>
            <a:noFill/>
          </a:ln>
        </p:spPr>
        <p:txBody>
          <a:bodyPr anchorCtr="0" anchor="b" bIns="41900" lIns="83800" spcFirstLastPara="1" rIns="83800" wrap="square" tIns="41900">
            <a:normAutofit/>
          </a:bodyPr>
          <a:lstStyle>
            <a:lvl1pPr lvl="0" algn="l">
              <a:lnSpc>
                <a:spcPct val="90000"/>
              </a:lnSpc>
              <a:spcBef>
                <a:spcPts val="0"/>
              </a:spcBef>
              <a:spcAft>
                <a:spcPts val="0"/>
              </a:spcAft>
              <a:buClr>
                <a:schemeClr val="dk1"/>
              </a:buClr>
              <a:buSzPts val="17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48" name="Google Shape;548;g39b2c9dab85_0_2717"/>
          <p:cNvSpPr txBox="1"/>
          <p:nvPr>
            <p:ph idx="1" type="body"/>
          </p:nvPr>
        </p:nvSpPr>
        <p:spPr>
          <a:xfrm>
            <a:off x="946404" y="1828801"/>
            <a:ext cx="6446400" cy="4351200"/>
          </a:xfrm>
          <a:prstGeom prst="rect">
            <a:avLst/>
          </a:prstGeom>
          <a:noFill/>
          <a:ln>
            <a:noFill/>
          </a:ln>
        </p:spPr>
        <p:txBody>
          <a:bodyPr anchorCtr="0" anchor="t" bIns="41900" lIns="83800" spcFirstLastPara="1" rIns="83800" wrap="square" tIns="41900">
            <a:normAutofit/>
          </a:bodyPr>
          <a:lstStyle>
            <a:lvl1pPr indent="-317500" lvl="0" marL="457200" algn="l">
              <a:lnSpc>
                <a:spcPct val="95000"/>
              </a:lnSpc>
              <a:spcBef>
                <a:spcPts val="1300"/>
              </a:spcBef>
              <a:spcAft>
                <a:spcPts val="0"/>
              </a:spcAft>
              <a:buSzPts val="1400"/>
              <a:buChar char="●"/>
              <a:defRPr/>
            </a:lvl1pPr>
            <a:lvl2pPr indent="-336550" lvl="1" marL="914400" algn="l">
              <a:lnSpc>
                <a:spcPct val="90000"/>
              </a:lnSpc>
              <a:spcBef>
                <a:spcPts val="300"/>
              </a:spcBef>
              <a:spcAft>
                <a:spcPts val="0"/>
              </a:spcAft>
              <a:buSzPts val="1700"/>
              <a:buChar char="○"/>
              <a:defRPr/>
            </a:lvl2pPr>
            <a:lvl3pPr indent="-336550" lvl="2" marL="1371600" algn="l">
              <a:lnSpc>
                <a:spcPct val="90000"/>
              </a:lnSpc>
              <a:spcBef>
                <a:spcPts val="300"/>
              </a:spcBef>
              <a:spcAft>
                <a:spcPts val="0"/>
              </a:spcAft>
              <a:buSzPts val="1700"/>
              <a:buChar char="■"/>
              <a:defRPr/>
            </a:lvl3pPr>
            <a:lvl4pPr indent="-336550" lvl="3" marL="1828800" algn="l">
              <a:lnSpc>
                <a:spcPct val="90000"/>
              </a:lnSpc>
              <a:spcBef>
                <a:spcPts val="300"/>
              </a:spcBef>
              <a:spcAft>
                <a:spcPts val="0"/>
              </a:spcAft>
              <a:buSzPts val="1700"/>
              <a:buChar char="●"/>
              <a:defRPr/>
            </a:lvl4pPr>
            <a:lvl5pPr indent="-336550" lvl="4" marL="2286000" algn="l">
              <a:lnSpc>
                <a:spcPct val="90000"/>
              </a:lnSpc>
              <a:spcBef>
                <a:spcPts val="300"/>
              </a:spcBef>
              <a:spcAft>
                <a:spcPts val="0"/>
              </a:spcAft>
              <a:buSzPts val="1700"/>
              <a:buChar char="○"/>
              <a:defRPr/>
            </a:lvl5pPr>
            <a:lvl6pPr indent="-336550" lvl="5" marL="2743200" algn="l">
              <a:lnSpc>
                <a:spcPct val="90000"/>
              </a:lnSpc>
              <a:spcBef>
                <a:spcPts val="300"/>
              </a:spcBef>
              <a:spcAft>
                <a:spcPts val="0"/>
              </a:spcAft>
              <a:buSzPts val="1700"/>
              <a:buChar char="■"/>
              <a:defRPr/>
            </a:lvl6pPr>
            <a:lvl7pPr indent="-336550" lvl="6" marL="3200400" algn="l">
              <a:lnSpc>
                <a:spcPct val="90000"/>
              </a:lnSpc>
              <a:spcBef>
                <a:spcPts val="300"/>
              </a:spcBef>
              <a:spcAft>
                <a:spcPts val="0"/>
              </a:spcAft>
              <a:buSzPts val="1700"/>
              <a:buChar char="●"/>
              <a:defRPr/>
            </a:lvl7pPr>
            <a:lvl8pPr indent="-336550" lvl="7" marL="3657600" algn="l">
              <a:lnSpc>
                <a:spcPct val="90000"/>
              </a:lnSpc>
              <a:spcBef>
                <a:spcPts val="300"/>
              </a:spcBef>
              <a:spcAft>
                <a:spcPts val="0"/>
              </a:spcAft>
              <a:buSzPts val="1700"/>
              <a:buChar char="○"/>
              <a:defRPr/>
            </a:lvl8pPr>
            <a:lvl9pPr indent="-336550" lvl="8" marL="4114800" algn="l">
              <a:lnSpc>
                <a:spcPct val="90000"/>
              </a:lnSpc>
              <a:spcBef>
                <a:spcPts val="300"/>
              </a:spcBef>
              <a:spcAft>
                <a:spcPts val="300"/>
              </a:spcAft>
              <a:buSzPts val="1700"/>
              <a:buChar char="■"/>
              <a:defRPr/>
            </a:lvl9pPr>
          </a:lstStyle>
          <a:p/>
        </p:txBody>
      </p:sp>
      <p:sp>
        <p:nvSpPr>
          <p:cNvPr id="549" name="Google Shape;549;g39b2c9dab85_0_2717"/>
          <p:cNvSpPr txBox="1"/>
          <p:nvPr>
            <p:ph idx="10" type="dt"/>
          </p:nvPr>
        </p:nvSpPr>
        <p:spPr>
          <a:xfrm rot="-5400000">
            <a:off x="7831634" y="1044300"/>
            <a:ext cx="1904700" cy="273900"/>
          </a:xfrm>
          <a:prstGeom prst="rect">
            <a:avLst/>
          </a:prstGeom>
          <a:noFill/>
          <a:ln>
            <a:noFill/>
          </a:ln>
        </p:spPr>
        <p:txBody>
          <a:bodyPr anchorCtr="0" anchor="ctr" bIns="41900" lIns="83800" spcFirstLastPara="1" rIns="83800" wrap="square" tIns="41900">
            <a:noAutofit/>
          </a:bodyPr>
          <a:lstStyle>
            <a:lvl1pPr lvl="0" marR="0" algn="r">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1pPr>
            <a:lvl2pPr lvl="1"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2pPr>
            <a:lvl3pPr lvl="2"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3pPr>
            <a:lvl4pPr lvl="3"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4pPr>
            <a:lvl5pPr lvl="4"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5pPr>
            <a:lvl6pPr lvl="5"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6pPr>
            <a:lvl7pPr lvl="6"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7pPr>
            <a:lvl8pPr lvl="7"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8pPr>
            <a:lvl9pPr lvl="8"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9pPr>
          </a:lstStyle>
          <a:p/>
        </p:txBody>
      </p:sp>
      <p:sp>
        <p:nvSpPr>
          <p:cNvPr id="550" name="Google Shape;550;g39b2c9dab85_0_2717"/>
          <p:cNvSpPr txBox="1"/>
          <p:nvPr>
            <p:ph idx="11" type="ftr"/>
          </p:nvPr>
        </p:nvSpPr>
        <p:spPr>
          <a:xfrm rot="-5400000">
            <a:off x="6993433" y="4092300"/>
            <a:ext cx="3581100" cy="273900"/>
          </a:xfrm>
          <a:prstGeom prst="rect">
            <a:avLst/>
          </a:prstGeom>
          <a:noFill/>
          <a:ln>
            <a:noFill/>
          </a:ln>
        </p:spPr>
        <p:txBody>
          <a:bodyPr anchorCtr="0" anchor="ctr" bIns="41900" lIns="83800" spcFirstLastPara="1" rIns="83800" wrap="square" tIns="41900">
            <a:noAutofit/>
          </a:bodyPr>
          <a:lstStyle>
            <a:lvl1pPr lvl="0"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1pPr>
            <a:lvl2pPr lvl="1"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2pPr>
            <a:lvl3pPr lvl="2"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3pPr>
            <a:lvl4pPr lvl="3"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4pPr>
            <a:lvl5pPr lvl="4"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5pPr>
            <a:lvl6pPr lvl="5"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6pPr>
            <a:lvl7pPr lvl="6"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7pPr>
            <a:lvl8pPr lvl="7"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8pPr>
            <a:lvl9pPr lvl="8" marR="0" algn="l">
              <a:lnSpc>
                <a:spcPct val="100000"/>
              </a:lnSpc>
              <a:spcBef>
                <a:spcPts val="0"/>
              </a:spcBef>
              <a:spcAft>
                <a:spcPts val="0"/>
              </a:spcAft>
              <a:buClr>
                <a:srgbClr val="000000"/>
              </a:buClr>
              <a:buSzPts val="1300"/>
              <a:buFont typeface="Arial"/>
              <a:buNone/>
              <a:defRPr b="0" i="0" sz="1300" u="none" cap="none" strike="noStrike">
                <a:solidFill>
                  <a:srgbClr val="000000"/>
                </a:solidFill>
                <a:latin typeface="Arial"/>
                <a:ea typeface="Arial"/>
                <a:cs typeface="Arial"/>
                <a:sym typeface="Arial"/>
              </a:defRPr>
            </a:lvl9pPr>
          </a:lstStyle>
          <a:p/>
        </p:txBody>
      </p:sp>
      <p:sp>
        <p:nvSpPr>
          <p:cNvPr id="551" name="Google Shape;551;g39b2c9dab85_0_2717"/>
          <p:cNvSpPr txBox="1"/>
          <p:nvPr>
            <p:ph idx="12" type="sldNum"/>
          </p:nvPr>
        </p:nvSpPr>
        <p:spPr>
          <a:xfrm>
            <a:off x="8441055" y="6172201"/>
            <a:ext cx="685800" cy="593700"/>
          </a:xfrm>
          <a:prstGeom prst="rect">
            <a:avLst/>
          </a:prstGeom>
          <a:noFill/>
          <a:ln>
            <a:noFill/>
          </a:ln>
        </p:spPr>
        <p:txBody>
          <a:bodyPr anchorCtr="0" anchor="ctr" bIns="41900" lIns="25150" spcFirstLastPara="1" rIns="25150" wrap="square" tIns="41900">
            <a:norm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 1">
  <p:cSld name="TITLE_1">
    <p:bg>
      <p:bgPr>
        <a:blipFill>
          <a:blip r:embed="rId2">
            <a:alphaModFix/>
          </a:blip>
          <a:stretch>
            <a:fillRect/>
          </a:stretch>
        </a:blipFill>
      </p:bgPr>
    </p:bg>
    <p:spTree>
      <p:nvGrpSpPr>
        <p:cNvPr id="552" name="Shape 552"/>
        <p:cNvGrpSpPr/>
        <p:nvPr/>
      </p:nvGrpSpPr>
      <p:grpSpPr>
        <a:xfrm>
          <a:off x="0" y="0"/>
          <a:ext cx="0" cy="0"/>
          <a:chOff x="0" y="0"/>
          <a:chExt cx="0" cy="0"/>
        </a:xfrm>
      </p:grpSpPr>
      <p:sp>
        <p:nvSpPr>
          <p:cNvPr id="553" name="Google Shape;553;g39b2c9dab85_0_272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54" name="Google Shape;554;g39b2c9dab85_0_272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55" name="Google Shape;555;g39b2c9dab85_0_272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3">
  <p:cSld name="TITLE_3">
    <p:bg>
      <p:bgPr>
        <a:blipFill>
          <a:blip r:embed="rId2">
            <a:alphaModFix/>
          </a:blip>
          <a:stretch>
            <a:fillRect/>
          </a:stretch>
        </a:blipFill>
      </p:bgPr>
    </p:bg>
    <p:spTree>
      <p:nvGrpSpPr>
        <p:cNvPr id="556" name="Shape 556"/>
        <p:cNvGrpSpPr/>
        <p:nvPr/>
      </p:nvGrpSpPr>
      <p:grpSpPr>
        <a:xfrm>
          <a:off x="0" y="0"/>
          <a:ext cx="0" cy="0"/>
          <a:chOff x="0" y="0"/>
          <a:chExt cx="0" cy="0"/>
        </a:xfrm>
      </p:grpSpPr>
      <p:sp>
        <p:nvSpPr>
          <p:cNvPr id="557" name="Google Shape;557;g39b2c9dab85_0_272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58" name="Google Shape;558;g39b2c9dab85_0_2727"/>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59" name="Google Shape;559;g39b2c9dab85_0_2727"/>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8">
  <p:cSld name="TITLE_8">
    <p:bg>
      <p:bgPr>
        <a:blipFill>
          <a:blip r:embed="rId2">
            <a:alphaModFix/>
          </a:blip>
          <a:stretch>
            <a:fillRect/>
          </a:stretch>
        </a:blipFill>
      </p:bgPr>
    </p:bg>
    <p:spTree>
      <p:nvGrpSpPr>
        <p:cNvPr id="560" name="Shape 560"/>
        <p:cNvGrpSpPr/>
        <p:nvPr/>
      </p:nvGrpSpPr>
      <p:grpSpPr>
        <a:xfrm>
          <a:off x="0" y="0"/>
          <a:ext cx="0" cy="0"/>
          <a:chOff x="0" y="0"/>
          <a:chExt cx="0" cy="0"/>
        </a:xfrm>
      </p:grpSpPr>
      <p:sp>
        <p:nvSpPr>
          <p:cNvPr id="561" name="Google Shape;561;g39b2c9dab85_0_273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62" name="Google Shape;562;g39b2c9dab85_0_2731"/>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63" name="Google Shape;563;g39b2c9dab85_0_2731"/>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4">
  <p:cSld name="TITLE_14">
    <p:bg>
      <p:bgPr>
        <a:blipFill>
          <a:blip r:embed="rId2">
            <a:alphaModFix/>
          </a:blip>
          <a:stretch>
            <a:fillRect/>
          </a:stretch>
        </a:blipFill>
      </p:bgPr>
    </p:bg>
    <p:spTree>
      <p:nvGrpSpPr>
        <p:cNvPr id="564" name="Shape 564"/>
        <p:cNvGrpSpPr/>
        <p:nvPr/>
      </p:nvGrpSpPr>
      <p:grpSpPr>
        <a:xfrm>
          <a:off x="0" y="0"/>
          <a:ext cx="0" cy="0"/>
          <a:chOff x="0" y="0"/>
          <a:chExt cx="0" cy="0"/>
        </a:xfrm>
      </p:grpSpPr>
      <p:sp>
        <p:nvSpPr>
          <p:cNvPr id="565" name="Google Shape;565;g39b2c9dab85_0_273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66" name="Google Shape;566;g39b2c9dab85_0_2735"/>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67" name="Google Shape;567;g39b2c9dab85_0_2735"/>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5">
  <p:cSld name="TITLE_5">
    <p:bg>
      <p:bgPr>
        <a:blipFill>
          <a:blip r:embed="rId2">
            <a:alphaModFix/>
          </a:blip>
          <a:stretch>
            <a:fillRect/>
          </a:stretch>
        </a:blipFill>
      </p:bgPr>
    </p:bg>
    <p:spTree>
      <p:nvGrpSpPr>
        <p:cNvPr id="568" name="Shape 568"/>
        <p:cNvGrpSpPr/>
        <p:nvPr/>
      </p:nvGrpSpPr>
      <p:grpSpPr>
        <a:xfrm>
          <a:off x="0" y="0"/>
          <a:ext cx="0" cy="0"/>
          <a:chOff x="0" y="0"/>
          <a:chExt cx="0" cy="0"/>
        </a:xfrm>
      </p:grpSpPr>
      <p:sp>
        <p:nvSpPr>
          <p:cNvPr id="569" name="Google Shape;569;g39b2c9dab85_0_273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70" name="Google Shape;570;g39b2c9dab85_0_2739"/>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71" name="Google Shape;571;g39b2c9dab85_0_2739"/>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7">
  <p:cSld name="TITLE_15">
    <p:bg>
      <p:bgPr>
        <a:blipFill>
          <a:blip r:embed="rId2">
            <a:alphaModFix/>
          </a:blip>
          <a:stretch>
            <a:fillRect/>
          </a:stretch>
        </a:blipFill>
      </p:bgPr>
    </p:bg>
    <p:spTree>
      <p:nvGrpSpPr>
        <p:cNvPr id="572" name="Shape 572"/>
        <p:cNvGrpSpPr/>
        <p:nvPr/>
      </p:nvGrpSpPr>
      <p:grpSpPr>
        <a:xfrm>
          <a:off x="0" y="0"/>
          <a:ext cx="0" cy="0"/>
          <a:chOff x="0" y="0"/>
          <a:chExt cx="0" cy="0"/>
        </a:xfrm>
      </p:grpSpPr>
      <p:sp>
        <p:nvSpPr>
          <p:cNvPr id="573" name="Google Shape;573;g39b2c9dab85_0_2743"/>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74" name="Google Shape;574;g39b2c9dab85_0_2743"/>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75" name="Google Shape;575;g39b2c9dab85_0_2743"/>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7 1">
  <p:cSld name="TITLE_7">
    <p:bg>
      <p:bgPr>
        <a:blipFill>
          <a:blip r:embed="rId2">
            <a:alphaModFix/>
          </a:blip>
          <a:stretch>
            <a:fillRect/>
          </a:stretch>
        </a:blipFill>
      </p:bgPr>
    </p:bg>
    <p:spTree>
      <p:nvGrpSpPr>
        <p:cNvPr id="576" name="Shape 576"/>
        <p:cNvGrpSpPr/>
        <p:nvPr/>
      </p:nvGrpSpPr>
      <p:grpSpPr>
        <a:xfrm>
          <a:off x="0" y="0"/>
          <a:ext cx="0" cy="0"/>
          <a:chOff x="0" y="0"/>
          <a:chExt cx="0" cy="0"/>
        </a:xfrm>
      </p:grpSpPr>
      <p:sp>
        <p:nvSpPr>
          <p:cNvPr id="577" name="Google Shape;577;g39b2c9dab85_0_2747"/>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78" name="Google Shape;578;g39b2c9dab85_0_2747"/>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79" name="Google Shape;579;g39b2c9dab85_0_2747"/>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0">
  <p:cSld name="TITLE_16">
    <p:bg>
      <p:bgPr>
        <a:blipFill>
          <a:blip r:embed="rId2">
            <a:alphaModFix/>
          </a:blip>
          <a:stretch>
            <a:fillRect/>
          </a:stretch>
        </a:blipFill>
      </p:bgPr>
    </p:bg>
    <p:spTree>
      <p:nvGrpSpPr>
        <p:cNvPr id="580" name="Shape 580"/>
        <p:cNvGrpSpPr/>
        <p:nvPr/>
      </p:nvGrpSpPr>
      <p:grpSpPr>
        <a:xfrm>
          <a:off x="0" y="0"/>
          <a:ext cx="0" cy="0"/>
          <a:chOff x="0" y="0"/>
          <a:chExt cx="0" cy="0"/>
        </a:xfrm>
      </p:grpSpPr>
      <p:sp>
        <p:nvSpPr>
          <p:cNvPr id="581" name="Google Shape;581;g39b2c9dab85_0_275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82" name="Google Shape;582;g39b2c9dab85_0_2751"/>
          <p:cNvSpPr txBox="1"/>
          <p:nvPr>
            <p:ph type="title"/>
          </p:nvPr>
        </p:nvSpPr>
        <p:spPr>
          <a:xfrm>
            <a:off x="561975" y="6357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83" name="Google Shape;583;g39b2c9dab85_0_2751"/>
          <p:cNvSpPr txBox="1"/>
          <p:nvPr>
            <p:ph idx="1" type="subTitle"/>
          </p:nvPr>
        </p:nvSpPr>
        <p:spPr>
          <a:xfrm>
            <a:off x="561975" y="14908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pic>
        <p:nvPicPr>
          <p:cNvPr id="584" name="Google Shape;584;g39b2c9dab85_0_2751"/>
          <p:cNvPicPr preferRelativeResize="0"/>
          <p:nvPr/>
        </p:nvPicPr>
        <p:blipFill rotWithShape="1">
          <a:blip r:embed="rId3">
            <a:alphaModFix/>
          </a:blip>
          <a:srcRect b="0" l="0" r="0" t="0"/>
          <a:stretch/>
        </p:blipFill>
        <p:spPr>
          <a:xfrm>
            <a:off x="8656100" y="272400"/>
            <a:ext cx="243500" cy="221275"/>
          </a:xfrm>
          <a:prstGeom prst="rect">
            <a:avLst/>
          </a:prstGeom>
          <a:noFill/>
          <a:ln>
            <a:noFill/>
          </a:ln>
        </p:spPr>
      </p:pic>
    </p:spTree>
  </p:cSld>
  <p:clrMapOvr>
    <a:masterClrMapping/>
  </p:clrMapOvr>
</p:sldLayout>
</file>

<file path=ppt/slideLayouts/slideLayout1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5 1">
  <p:cSld name="TITLE_17">
    <p:bg>
      <p:bgPr>
        <a:blipFill>
          <a:blip r:embed="rId2">
            <a:alphaModFix/>
          </a:blip>
          <a:stretch>
            <a:fillRect/>
          </a:stretch>
        </a:blipFill>
      </p:bgPr>
    </p:bg>
    <p:spTree>
      <p:nvGrpSpPr>
        <p:cNvPr id="585" name="Shape 585"/>
        <p:cNvGrpSpPr/>
        <p:nvPr/>
      </p:nvGrpSpPr>
      <p:grpSpPr>
        <a:xfrm>
          <a:off x="0" y="0"/>
          <a:ext cx="0" cy="0"/>
          <a:chOff x="0" y="0"/>
          <a:chExt cx="0" cy="0"/>
        </a:xfrm>
      </p:grpSpPr>
      <p:sp>
        <p:nvSpPr>
          <p:cNvPr id="586" name="Google Shape;586;g39b2c9dab85_0_275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87" name="Google Shape;587;g39b2c9dab85_0_2756"/>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88" name="Google Shape;588;g39b2c9dab85_0_2756"/>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1">
  <p:cSld name="TITLE_17_1">
    <p:bg>
      <p:bgPr>
        <a:blipFill>
          <a:blip r:embed="rId2">
            <a:alphaModFix/>
          </a:blip>
          <a:stretch>
            <a:fillRect/>
          </a:stretch>
        </a:blipFill>
      </p:bgPr>
    </p:bg>
    <p:spTree>
      <p:nvGrpSpPr>
        <p:cNvPr id="589" name="Shape 589"/>
        <p:cNvGrpSpPr/>
        <p:nvPr/>
      </p:nvGrpSpPr>
      <p:grpSpPr>
        <a:xfrm>
          <a:off x="0" y="0"/>
          <a:ext cx="0" cy="0"/>
          <a:chOff x="0" y="0"/>
          <a:chExt cx="0" cy="0"/>
        </a:xfrm>
      </p:grpSpPr>
      <p:sp>
        <p:nvSpPr>
          <p:cNvPr id="590" name="Google Shape;590;g39b2c9dab85_0_2760"/>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91" name="Google Shape;591;g39b2c9dab85_0_2760"/>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92" name="Google Shape;592;g39b2c9dab85_0_2760"/>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3">
  <p:cSld name="TITLE_19">
    <p:bg>
      <p:bgPr>
        <a:blipFill>
          <a:blip r:embed="rId2">
            <a:alphaModFix/>
          </a:blip>
          <a:stretch>
            <a:fillRect/>
          </a:stretch>
        </a:blipFill>
      </p:bgPr>
    </p:bg>
    <p:spTree>
      <p:nvGrpSpPr>
        <p:cNvPr id="593" name="Shape 593"/>
        <p:cNvGrpSpPr/>
        <p:nvPr/>
      </p:nvGrpSpPr>
      <p:grpSpPr>
        <a:xfrm>
          <a:off x="0" y="0"/>
          <a:ext cx="0" cy="0"/>
          <a:chOff x="0" y="0"/>
          <a:chExt cx="0" cy="0"/>
        </a:xfrm>
      </p:grpSpPr>
      <p:sp>
        <p:nvSpPr>
          <p:cNvPr id="594" name="Google Shape;594;g39b2c9dab85_0_2764"/>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95" name="Google Shape;595;g39b2c9dab85_0_2764"/>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96" name="Google Shape;596;g39b2c9dab85_0_2764"/>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9">
  <p:cSld name="TITLE_20">
    <p:bg>
      <p:bgPr>
        <a:blipFill>
          <a:blip r:embed="rId2">
            <a:alphaModFix/>
          </a:blip>
          <a:stretch>
            <a:fillRect/>
          </a:stretch>
        </a:blipFill>
      </p:bgPr>
    </p:bg>
    <p:spTree>
      <p:nvGrpSpPr>
        <p:cNvPr id="597" name="Shape 597"/>
        <p:cNvGrpSpPr/>
        <p:nvPr/>
      </p:nvGrpSpPr>
      <p:grpSpPr>
        <a:xfrm>
          <a:off x="0" y="0"/>
          <a:ext cx="0" cy="0"/>
          <a:chOff x="0" y="0"/>
          <a:chExt cx="0" cy="0"/>
        </a:xfrm>
      </p:grpSpPr>
      <p:sp>
        <p:nvSpPr>
          <p:cNvPr id="598" name="Google Shape;598;g39b2c9dab85_0_2768"/>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599" name="Google Shape;599;g39b2c9dab85_0_2768"/>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00" name="Google Shape;600;g39b2c9dab85_0_2768"/>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2">
  <p:cSld name="TITLE_21">
    <p:bg>
      <p:bgPr>
        <a:blipFill>
          <a:blip r:embed="rId2">
            <a:alphaModFix/>
          </a:blip>
          <a:stretch>
            <a:fillRect/>
          </a:stretch>
        </a:blipFill>
      </p:bgPr>
    </p:bg>
    <p:spTree>
      <p:nvGrpSpPr>
        <p:cNvPr id="601" name="Shape 601"/>
        <p:cNvGrpSpPr/>
        <p:nvPr/>
      </p:nvGrpSpPr>
      <p:grpSpPr>
        <a:xfrm>
          <a:off x="0" y="0"/>
          <a:ext cx="0" cy="0"/>
          <a:chOff x="0" y="0"/>
          <a:chExt cx="0" cy="0"/>
        </a:xfrm>
      </p:grpSpPr>
      <p:sp>
        <p:nvSpPr>
          <p:cNvPr id="602" name="Google Shape;602;g39b2c9dab85_0_2772"/>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603" name="Google Shape;603;g39b2c9dab85_0_2772"/>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04" name="Google Shape;604;g39b2c9dab85_0_2772"/>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Layouts/slideLayout1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15">
  <p:cSld name="TITLE_22">
    <p:bg>
      <p:bgPr>
        <a:blipFill>
          <a:blip r:embed="rId2">
            <a:alphaModFix/>
          </a:blip>
          <a:stretch>
            <a:fillRect/>
          </a:stretch>
        </a:blipFill>
      </p:bgPr>
    </p:bg>
    <p:spTree>
      <p:nvGrpSpPr>
        <p:cNvPr id="605" name="Shape 605"/>
        <p:cNvGrpSpPr/>
        <p:nvPr/>
      </p:nvGrpSpPr>
      <p:grpSpPr>
        <a:xfrm>
          <a:off x="0" y="0"/>
          <a:ext cx="0" cy="0"/>
          <a:chOff x="0" y="0"/>
          <a:chExt cx="0" cy="0"/>
        </a:xfrm>
      </p:grpSpPr>
      <p:sp>
        <p:nvSpPr>
          <p:cNvPr id="606" name="Google Shape;606;g39b2c9dab85_0_277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
        <p:nvSpPr>
          <p:cNvPr id="607" name="Google Shape;607;g39b2c9dab85_0_2776"/>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08" name="Google Shape;608;g39b2c9dab85_0_2776"/>
          <p:cNvSpPr txBox="1"/>
          <p:nvPr>
            <p:ph idx="1" type="subTitle"/>
          </p:nvPr>
        </p:nvSpPr>
        <p:spPr>
          <a:xfrm>
            <a:off x="675600" y="1694033"/>
            <a:ext cx="7797000" cy="4392300"/>
          </a:xfrm>
          <a:prstGeom prst="rect">
            <a:avLst/>
          </a:prstGeom>
          <a:noFill/>
          <a:ln>
            <a:noFill/>
          </a:ln>
        </p:spPr>
        <p:txBody>
          <a:bodyPr anchorCtr="0" anchor="t" bIns="91425" lIns="91425" spcFirstLastPara="1" rIns="91425" wrap="square" tIns="91425">
            <a:normAutofit/>
          </a:bodyPr>
          <a:lstStyle>
            <a:lvl1pPr lvl="0" algn="l">
              <a:lnSpc>
                <a:spcPct val="115000"/>
              </a:lnSpc>
              <a:spcBef>
                <a:spcPts val="0"/>
              </a:spcBef>
              <a:spcAft>
                <a:spcPts val="0"/>
              </a:spcAft>
              <a:buSzPts val="1800"/>
              <a:buNone/>
              <a:defRPr/>
            </a:lvl1pPr>
            <a:lvl2pPr lvl="1" algn="l">
              <a:lnSpc>
                <a:spcPct val="115000"/>
              </a:lnSpc>
              <a:spcBef>
                <a:spcPts val="0"/>
              </a:spcBef>
              <a:spcAft>
                <a:spcPts val="0"/>
              </a:spcAft>
              <a:buSzPts val="1400"/>
              <a:buNone/>
              <a:defRPr/>
            </a:lvl2pPr>
            <a:lvl3pPr lvl="2" algn="l">
              <a:lnSpc>
                <a:spcPct val="115000"/>
              </a:lnSpc>
              <a:spcBef>
                <a:spcPts val="0"/>
              </a:spcBef>
              <a:spcAft>
                <a:spcPts val="0"/>
              </a:spcAft>
              <a:buSzPts val="1400"/>
              <a:buNone/>
              <a:defRPr/>
            </a:lvl3pPr>
            <a:lvl4pPr lvl="3" algn="l">
              <a:lnSpc>
                <a:spcPct val="115000"/>
              </a:lnSpc>
              <a:spcBef>
                <a:spcPts val="0"/>
              </a:spcBef>
              <a:spcAft>
                <a:spcPts val="0"/>
              </a:spcAft>
              <a:buSzPts val="1400"/>
              <a:buNone/>
              <a:defRPr/>
            </a:lvl4pPr>
            <a:lvl5pPr lvl="4" algn="l">
              <a:lnSpc>
                <a:spcPct val="115000"/>
              </a:lnSpc>
              <a:spcBef>
                <a:spcPts val="0"/>
              </a:spcBef>
              <a:spcAft>
                <a:spcPts val="0"/>
              </a:spcAft>
              <a:buSzPts val="1400"/>
              <a:buNone/>
              <a:defRPr/>
            </a:lvl5pPr>
            <a:lvl6pPr lvl="5" algn="l">
              <a:lnSpc>
                <a:spcPct val="115000"/>
              </a:lnSpc>
              <a:spcBef>
                <a:spcPts val="0"/>
              </a:spcBef>
              <a:spcAft>
                <a:spcPts val="0"/>
              </a:spcAft>
              <a:buSzPts val="1400"/>
              <a:buNone/>
              <a:defRPr/>
            </a:lvl6pPr>
            <a:lvl7pPr lvl="6" algn="l">
              <a:lnSpc>
                <a:spcPct val="115000"/>
              </a:lnSpc>
              <a:spcBef>
                <a:spcPts val="0"/>
              </a:spcBef>
              <a:spcAft>
                <a:spcPts val="0"/>
              </a:spcAft>
              <a:buSzPts val="1400"/>
              <a:buNone/>
              <a:defRPr/>
            </a:lvl7pPr>
            <a:lvl8pPr lvl="7" algn="l">
              <a:lnSpc>
                <a:spcPct val="115000"/>
              </a:lnSpc>
              <a:spcBef>
                <a:spcPts val="0"/>
              </a:spcBef>
              <a:spcAft>
                <a:spcPts val="0"/>
              </a:spcAft>
              <a:buSzPts val="1400"/>
              <a:buNone/>
              <a:defRPr/>
            </a:lvl8pPr>
            <a:lvl9pPr lvl="8" algn="l">
              <a:lnSpc>
                <a:spcPct val="115000"/>
              </a:lnSpc>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theme" Target="../theme/theme4.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theme" Target="../theme/theme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13.xml"/><Relationship Id="rId10" Type="http://schemas.openxmlformats.org/officeDocument/2006/relationships/slideLayout" Target="../slideLayouts/slideLayout12.xml"/><Relationship Id="rId13" Type="http://schemas.openxmlformats.org/officeDocument/2006/relationships/slideLayout" Target="../slideLayouts/slideLayout15.xml"/><Relationship Id="rId12" Type="http://schemas.openxmlformats.org/officeDocument/2006/relationships/slideLayout" Target="../slideLayouts/slideLayout14.xml"/><Relationship Id="rId1" Type="http://schemas.openxmlformats.org/officeDocument/2006/relationships/image" Target="../media/image88.png"/><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9" Type="http://schemas.openxmlformats.org/officeDocument/2006/relationships/slideLayout" Target="../slideLayouts/slideLayout11.xml"/><Relationship Id="rId15" Type="http://schemas.openxmlformats.org/officeDocument/2006/relationships/slideLayout" Target="../slideLayouts/slideLayout17.xml"/><Relationship Id="rId14" Type="http://schemas.openxmlformats.org/officeDocument/2006/relationships/slideLayout" Target="../slideLayouts/slideLayout16.xml"/><Relationship Id="rId16" Type="http://schemas.openxmlformats.org/officeDocument/2006/relationships/theme" Target="../theme/theme8.xml"/><Relationship Id="rId5" Type="http://schemas.openxmlformats.org/officeDocument/2006/relationships/slideLayout" Target="../slideLayouts/slideLayout7.xml"/><Relationship Id="rId6" Type="http://schemas.openxmlformats.org/officeDocument/2006/relationships/slideLayout" Target="../slideLayouts/slideLayout8.xml"/><Relationship Id="rId7" Type="http://schemas.openxmlformats.org/officeDocument/2006/relationships/slideLayout" Target="../slideLayouts/slideLayout9.xml"/><Relationship Id="rId8" Type="http://schemas.openxmlformats.org/officeDocument/2006/relationships/slideLayout" Target="../slideLayouts/slideLayout10.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28.xml"/><Relationship Id="rId10" Type="http://schemas.openxmlformats.org/officeDocument/2006/relationships/slideLayout" Target="../slideLayouts/slideLayout27.xml"/><Relationship Id="rId13" Type="http://schemas.openxmlformats.org/officeDocument/2006/relationships/slideLayout" Target="../slideLayouts/slideLayout30.xml"/><Relationship Id="rId12" Type="http://schemas.openxmlformats.org/officeDocument/2006/relationships/slideLayout" Target="../slideLayouts/slideLayout29.xml"/><Relationship Id="rId1" Type="http://schemas.openxmlformats.org/officeDocument/2006/relationships/slideLayout" Target="../slideLayouts/slideLayout18.xml"/><Relationship Id="rId2" Type="http://schemas.openxmlformats.org/officeDocument/2006/relationships/slideLayout" Target="../slideLayouts/slideLayout19.xml"/><Relationship Id="rId3" Type="http://schemas.openxmlformats.org/officeDocument/2006/relationships/slideLayout" Target="../slideLayouts/slideLayout20.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5" Type="http://schemas.openxmlformats.org/officeDocument/2006/relationships/slideLayout" Target="../slideLayouts/slideLayout32.xml"/><Relationship Id="rId14" Type="http://schemas.openxmlformats.org/officeDocument/2006/relationships/slideLayout" Target="../slideLayouts/slideLayout31.xml"/><Relationship Id="rId17" Type="http://schemas.openxmlformats.org/officeDocument/2006/relationships/slideLayout" Target="../slideLayouts/slideLayout34.xml"/><Relationship Id="rId16" Type="http://schemas.openxmlformats.org/officeDocument/2006/relationships/slideLayout" Target="../slideLayouts/slideLayout33.xml"/><Relationship Id="rId5" Type="http://schemas.openxmlformats.org/officeDocument/2006/relationships/slideLayout" Target="../slideLayouts/slideLayout22.xml"/><Relationship Id="rId19" Type="http://schemas.openxmlformats.org/officeDocument/2006/relationships/theme" Target="../theme/theme2.xml"/><Relationship Id="rId6" Type="http://schemas.openxmlformats.org/officeDocument/2006/relationships/slideLayout" Target="../slideLayouts/slideLayout23.xml"/><Relationship Id="rId18" Type="http://schemas.openxmlformats.org/officeDocument/2006/relationships/slideLayout" Target="../slideLayouts/slideLayout35.xml"/><Relationship Id="rId7" Type="http://schemas.openxmlformats.org/officeDocument/2006/relationships/slideLayout" Target="../slideLayouts/slideLayout24.xml"/><Relationship Id="rId8" Type="http://schemas.openxmlformats.org/officeDocument/2006/relationships/slideLayout" Target="../slideLayouts/slideLayout25.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46.xml"/><Relationship Id="rId10" Type="http://schemas.openxmlformats.org/officeDocument/2006/relationships/slideLayout" Target="../slideLayouts/slideLayout45.xml"/><Relationship Id="rId13" Type="http://schemas.openxmlformats.org/officeDocument/2006/relationships/theme" Target="../theme/theme3.xml"/><Relationship Id="rId12" Type="http://schemas.openxmlformats.org/officeDocument/2006/relationships/slideLayout" Target="../slideLayouts/slideLayout47.xml"/><Relationship Id="rId1" Type="http://schemas.openxmlformats.org/officeDocument/2006/relationships/slideLayout" Target="../slideLayouts/slideLayout36.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9" Type="http://schemas.openxmlformats.org/officeDocument/2006/relationships/slideLayout" Target="../slideLayouts/slideLayout44.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20" Type="http://schemas.openxmlformats.org/officeDocument/2006/relationships/slideLayout" Target="../slideLayouts/slideLayout65.xml"/><Relationship Id="rId11" Type="http://schemas.openxmlformats.org/officeDocument/2006/relationships/slideLayout" Target="../slideLayouts/slideLayout56.xml"/><Relationship Id="rId22" Type="http://schemas.openxmlformats.org/officeDocument/2006/relationships/theme" Target="../theme/theme9.xml"/><Relationship Id="rId10" Type="http://schemas.openxmlformats.org/officeDocument/2006/relationships/slideLayout" Target="../slideLayouts/slideLayout55.xml"/><Relationship Id="rId21" Type="http://schemas.openxmlformats.org/officeDocument/2006/relationships/slideLayout" Target="../slideLayouts/slideLayout66.xml"/><Relationship Id="rId13" Type="http://schemas.openxmlformats.org/officeDocument/2006/relationships/slideLayout" Target="../slideLayouts/slideLayout58.xml"/><Relationship Id="rId12" Type="http://schemas.openxmlformats.org/officeDocument/2006/relationships/slideLayout" Target="../slideLayouts/slideLayout57.xml"/><Relationship Id="rId1" Type="http://schemas.openxmlformats.org/officeDocument/2006/relationships/image" Target="../media/image7.jpg"/><Relationship Id="rId2" Type="http://schemas.openxmlformats.org/officeDocument/2006/relationships/image" Target="../media/image5.png"/><Relationship Id="rId3" Type="http://schemas.openxmlformats.org/officeDocument/2006/relationships/slideLayout" Target="../slideLayouts/slideLayout48.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5" Type="http://schemas.openxmlformats.org/officeDocument/2006/relationships/slideLayout" Target="../slideLayouts/slideLayout60.xml"/><Relationship Id="rId14" Type="http://schemas.openxmlformats.org/officeDocument/2006/relationships/slideLayout" Target="../slideLayouts/slideLayout59.xml"/><Relationship Id="rId17" Type="http://schemas.openxmlformats.org/officeDocument/2006/relationships/slideLayout" Target="../slideLayouts/slideLayout62.xml"/><Relationship Id="rId16" Type="http://schemas.openxmlformats.org/officeDocument/2006/relationships/slideLayout" Target="../slideLayouts/slideLayout61.xml"/><Relationship Id="rId5" Type="http://schemas.openxmlformats.org/officeDocument/2006/relationships/slideLayout" Target="../slideLayouts/slideLayout50.xml"/><Relationship Id="rId19" Type="http://schemas.openxmlformats.org/officeDocument/2006/relationships/slideLayout" Target="../slideLayouts/slideLayout64.xml"/><Relationship Id="rId6" Type="http://schemas.openxmlformats.org/officeDocument/2006/relationships/slideLayout" Target="../slideLayouts/slideLayout51.xml"/><Relationship Id="rId18" Type="http://schemas.openxmlformats.org/officeDocument/2006/relationships/slideLayout" Target="../slideLayouts/slideLayout63.xml"/><Relationship Id="rId7" Type="http://schemas.openxmlformats.org/officeDocument/2006/relationships/slideLayout" Target="../slideLayouts/slideLayout52.xml"/><Relationship Id="rId8" Type="http://schemas.openxmlformats.org/officeDocument/2006/relationships/slideLayout" Target="../slideLayouts/slideLayout53.xml"/></Relationships>
</file>

<file path=ppt/slideMasters/_rels/slideMaster7.xml.rels><?xml version="1.0" encoding="UTF-8" standalone="yes"?><Relationships xmlns="http://schemas.openxmlformats.org/package/2006/relationships"><Relationship Id="rId20" Type="http://schemas.openxmlformats.org/officeDocument/2006/relationships/slideLayout" Target="../slideLayouts/slideLayout86.xml"/><Relationship Id="rId11" Type="http://schemas.openxmlformats.org/officeDocument/2006/relationships/slideLayout" Target="../slideLayouts/slideLayout77.xml"/><Relationship Id="rId22" Type="http://schemas.openxmlformats.org/officeDocument/2006/relationships/slideLayout" Target="../slideLayouts/slideLayout88.xml"/><Relationship Id="rId10" Type="http://schemas.openxmlformats.org/officeDocument/2006/relationships/slideLayout" Target="../slideLayouts/slideLayout76.xml"/><Relationship Id="rId21" Type="http://schemas.openxmlformats.org/officeDocument/2006/relationships/slideLayout" Target="../slideLayouts/slideLayout87.xml"/><Relationship Id="rId13" Type="http://schemas.openxmlformats.org/officeDocument/2006/relationships/slideLayout" Target="../slideLayouts/slideLayout79.xml"/><Relationship Id="rId12" Type="http://schemas.openxmlformats.org/officeDocument/2006/relationships/slideLayout" Target="../slideLayouts/slideLayout78.xml"/><Relationship Id="rId23" Type="http://schemas.openxmlformats.org/officeDocument/2006/relationships/theme" Target="../theme/theme7.xml"/><Relationship Id="rId1" Type="http://schemas.openxmlformats.org/officeDocument/2006/relationships/slideLayout" Target="../slideLayouts/slideLayout67.xml"/><Relationship Id="rId2" Type="http://schemas.openxmlformats.org/officeDocument/2006/relationships/slideLayout" Target="../slideLayouts/slideLayout68.xml"/><Relationship Id="rId3" Type="http://schemas.openxmlformats.org/officeDocument/2006/relationships/slideLayout" Target="../slideLayouts/slideLayout69.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5" Type="http://schemas.openxmlformats.org/officeDocument/2006/relationships/slideLayout" Target="../slideLayouts/slideLayout81.xml"/><Relationship Id="rId14" Type="http://schemas.openxmlformats.org/officeDocument/2006/relationships/slideLayout" Target="../slideLayouts/slideLayout80.xml"/><Relationship Id="rId17" Type="http://schemas.openxmlformats.org/officeDocument/2006/relationships/slideLayout" Target="../slideLayouts/slideLayout83.xml"/><Relationship Id="rId16" Type="http://schemas.openxmlformats.org/officeDocument/2006/relationships/slideLayout" Target="../slideLayouts/slideLayout82.xml"/><Relationship Id="rId5" Type="http://schemas.openxmlformats.org/officeDocument/2006/relationships/slideLayout" Target="../slideLayouts/slideLayout71.xml"/><Relationship Id="rId19" Type="http://schemas.openxmlformats.org/officeDocument/2006/relationships/slideLayout" Target="../slideLayouts/slideLayout85.xml"/><Relationship Id="rId6" Type="http://schemas.openxmlformats.org/officeDocument/2006/relationships/slideLayout" Target="../slideLayouts/slideLayout72.xml"/><Relationship Id="rId18" Type="http://schemas.openxmlformats.org/officeDocument/2006/relationships/slideLayout" Target="../slideLayouts/slideLayout84.xml"/><Relationship Id="rId7" Type="http://schemas.openxmlformats.org/officeDocument/2006/relationships/slideLayout" Target="../slideLayouts/slideLayout73.xml"/><Relationship Id="rId8" Type="http://schemas.openxmlformats.org/officeDocument/2006/relationships/slideLayout" Target="../slideLayouts/slideLayout74.xml"/></Relationships>
</file>

<file path=ppt/slideMasters/_rels/slideMaster8.xml.rels><?xml version="1.0" encoding="UTF-8" standalone="yes"?><Relationships xmlns="http://schemas.openxmlformats.org/package/2006/relationships"><Relationship Id="rId20" Type="http://schemas.openxmlformats.org/officeDocument/2006/relationships/slideLayout" Target="../slideLayouts/slideLayout108.xml"/><Relationship Id="rId22" Type="http://schemas.openxmlformats.org/officeDocument/2006/relationships/slideLayout" Target="../slideLayouts/slideLayout110.xml"/><Relationship Id="rId21" Type="http://schemas.openxmlformats.org/officeDocument/2006/relationships/slideLayout" Target="../slideLayouts/slideLayout109.xml"/><Relationship Id="rId24" Type="http://schemas.openxmlformats.org/officeDocument/2006/relationships/slideLayout" Target="../slideLayouts/slideLayout112.xml"/><Relationship Id="rId23" Type="http://schemas.openxmlformats.org/officeDocument/2006/relationships/slideLayout" Target="../slideLayouts/slideLayout111.xml"/><Relationship Id="rId1" Type="http://schemas.openxmlformats.org/officeDocument/2006/relationships/slideLayout" Target="../slideLayouts/slideLayout89.xml"/><Relationship Id="rId2" Type="http://schemas.openxmlformats.org/officeDocument/2006/relationships/slideLayout" Target="../slideLayouts/slideLayout90.xml"/><Relationship Id="rId3" Type="http://schemas.openxmlformats.org/officeDocument/2006/relationships/slideLayout" Target="../slideLayouts/slideLayout91.xml"/><Relationship Id="rId4" Type="http://schemas.openxmlformats.org/officeDocument/2006/relationships/slideLayout" Target="../slideLayouts/slideLayout92.xml"/><Relationship Id="rId9" Type="http://schemas.openxmlformats.org/officeDocument/2006/relationships/slideLayout" Target="../slideLayouts/slideLayout97.xml"/><Relationship Id="rId26" Type="http://schemas.openxmlformats.org/officeDocument/2006/relationships/slideLayout" Target="../slideLayouts/slideLayout114.xml"/><Relationship Id="rId25" Type="http://schemas.openxmlformats.org/officeDocument/2006/relationships/slideLayout" Target="../slideLayouts/slideLayout113.xml"/><Relationship Id="rId28" Type="http://schemas.openxmlformats.org/officeDocument/2006/relationships/slideLayout" Target="../slideLayouts/slideLayout116.xml"/><Relationship Id="rId27" Type="http://schemas.openxmlformats.org/officeDocument/2006/relationships/slideLayout" Target="../slideLayouts/slideLayout115.xml"/><Relationship Id="rId5" Type="http://schemas.openxmlformats.org/officeDocument/2006/relationships/slideLayout" Target="../slideLayouts/slideLayout93.xml"/><Relationship Id="rId6" Type="http://schemas.openxmlformats.org/officeDocument/2006/relationships/slideLayout" Target="../slideLayouts/slideLayout94.xml"/><Relationship Id="rId29" Type="http://schemas.openxmlformats.org/officeDocument/2006/relationships/slideLayout" Target="../slideLayouts/slideLayout117.xml"/><Relationship Id="rId7" Type="http://schemas.openxmlformats.org/officeDocument/2006/relationships/slideLayout" Target="../slideLayouts/slideLayout95.xml"/><Relationship Id="rId8" Type="http://schemas.openxmlformats.org/officeDocument/2006/relationships/slideLayout" Target="../slideLayouts/slideLayout96.xml"/><Relationship Id="rId30" Type="http://schemas.openxmlformats.org/officeDocument/2006/relationships/theme" Target="../theme/theme6.xml"/><Relationship Id="rId11" Type="http://schemas.openxmlformats.org/officeDocument/2006/relationships/slideLayout" Target="../slideLayouts/slideLayout99.xml"/><Relationship Id="rId10" Type="http://schemas.openxmlformats.org/officeDocument/2006/relationships/slideLayout" Target="../slideLayouts/slideLayout98.xml"/><Relationship Id="rId13" Type="http://schemas.openxmlformats.org/officeDocument/2006/relationships/slideLayout" Target="../slideLayouts/slideLayout101.xml"/><Relationship Id="rId12" Type="http://schemas.openxmlformats.org/officeDocument/2006/relationships/slideLayout" Target="../slideLayouts/slideLayout100.xml"/><Relationship Id="rId15" Type="http://schemas.openxmlformats.org/officeDocument/2006/relationships/slideLayout" Target="../slideLayouts/slideLayout103.xml"/><Relationship Id="rId14" Type="http://schemas.openxmlformats.org/officeDocument/2006/relationships/slideLayout" Target="../slideLayouts/slideLayout102.xml"/><Relationship Id="rId17" Type="http://schemas.openxmlformats.org/officeDocument/2006/relationships/slideLayout" Target="../slideLayouts/slideLayout105.xml"/><Relationship Id="rId16" Type="http://schemas.openxmlformats.org/officeDocument/2006/relationships/slideLayout" Target="../slideLayouts/slideLayout104.xml"/><Relationship Id="rId19" Type="http://schemas.openxmlformats.org/officeDocument/2006/relationships/slideLayout" Target="../slideLayouts/slideLayout107.xml"/><Relationship Id="rId18"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20" Type="http://schemas.openxmlformats.org/officeDocument/2006/relationships/slideLayout" Target="../slideLayouts/slideLayout137.xml"/><Relationship Id="rId22" Type="http://schemas.openxmlformats.org/officeDocument/2006/relationships/slideLayout" Target="../slideLayouts/slideLayout139.xml"/><Relationship Id="rId21" Type="http://schemas.openxmlformats.org/officeDocument/2006/relationships/slideLayout" Target="../slideLayouts/slideLayout138.xml"/><Relationship Id="rId24" Type="http://schemas.openxmlformats.org/officeDocument/2006/relationships/slideLayout" Target="../slideLayouts/slideLayout141.xml"/><Relationship Id="rId23" Type="http://schemas.openxmlformats.org/officeDocument/2006/relationships/slideLayout" Target="../slideLayouts/slideLayout140.xml"/><Relationship Id="rId1" Type="http://schemas.openxmlformats.org/officeDocument/2006/relationships/slideLayout" Target="../slideLayouts/slideLayout118.xml"/><Relationship Id="rId2" Type="http://schemas.openxmlformats.org/officeDocument/2006/relationships/slideLayout" Target="../slideLayouts/slideLayout119.xml"/><Relationship Id="rId3" Type="http://schemas.openxmlformats.org/officeDocument/2006/relationships/slideLayout" Target="../slideLayouts/slideLayout120.xml"/><Relationship Id="rId4" Type="http://schemas.openxmlformats.org/officeDocument/2006/relationships/slideLayout" Target="../slideLayouts/slideLayout121.xml"/><Relationship Id="rId9" Type="http://schemas.openxmlformats.org/officeDocument/2006/relationships/slideLayout" Target="../slideLayouts/slideLayout126.xml"/><Relationship Id="rId26" Type="http://schemas.openxmlformats.org/officeDocument/2006/relationships/slideLayout" Target="../slideLayouts/slideLayout143.xml"/><Relationship Id="rId25" Type="http://schemas.openxmlformats.org/officeDocument/2006/relationships/slideLayout" Target="../slideLayouts/slideLayout142.xml"/><Relationship Id="rId28" Type="http://schemas.openxmlformats.org/officeDocument/2006/relationships/slideLayout" Target="../slideLayouts/slideLayout145.xml"/><Relationship Id="rId27" Type="http://schemas.openxmlformats.org/officeDocument/2006/relationships/slideLayout" Target="../slideLayouts/slideLayout144.xml"/><Relationship Id="rId5" Type="http://schemas.openxmlformats.org/officeDocument/2006/relationships/slideLayout" Target="../slideLayouts/slideLayout122.xml"/><Relationship Id="rId6" Type="http://schemas.openxmlformats.org/officeDocument/2006/relationships/slideLayout" Target="../slideLayouts/slideLayout123.xml"/><Relationship Id="rId29" Type="http://schemas.openxmlformats.org/officeDocument/2006/relationships/slideLayout" Target="../slideLayouts/slideLayout146.xml"/><Relationship Id="rId7" Type="http://schemas.openxmlformats.org/officeDocument/2006/relationships/slideLayout" Target="../slideLayouts/slideLayout124.xml"/><Relationship Id="rId8" Type="http://schemas.openxmlformats.org/officeDocument/2006/relationships/slideLayout" Target="../slideLayouts/slideLayout125.xml"/><Relationship Id="rId31" Type="http://schemas.openxmlformats.org/officeDocument/2006/relationships/theme" Target="../theme/theme5.xml"/><Relationship Id="rId30" Type="http://schemas.openxmlformats.org/officeDocument/2006/relationships/slideLayout" Target="../slideLayouts/slideLayout147.xml"/><Relationship Id="rId11" Type="http://schemas.openxmlformats.org/officeDocument/2006/relationships/slideLayout" Target="../slideLayouts/slideLayout128.xml"/><Relationship Id="rId10" Type="http://schemas.openxmlformats.org/officeDocument/2006/relationships/slideLayout" Target="../slideLayouts/slideLayout127.xml"/><Relationship Id="rId13" Type="http://schemas.openxmlformats.org/officeDocument/2006/relationships/slideLayout" Target="../slideLayouts/slideLayout130.xml"/><Relationship Id="rId12" Type="http://schemas.openxmlformats.org/officeDocument/2006/relationships/slideLayout" Target="../slideLayouts/slideLayout129.xml"/><Relationship Id="rId15" Type="http://schemas.openxmlformats.org/officeDocument/2006/relationships/slideLayout" Target="../slideLayouts/slideLayout132.xml"/><Relationship Id="rId14" Type="http://schemas.openxmlformats.org/officeDocument/2006/relationships/slideLayout" Target="../slideLayouts/slideLayout131.xml"/><Relationship Id="rId17" Type="http://schemas.openxmlformats.org/officeDocument/2006/relationships/slideLayout" Target="../slideLayouts/slideLayout134.xml"/><Relationship Id="rId16" Type="http://schemas.openxmlformats.org/officeDocument/2006/relationships/slideLayout" Target="../slideLayouts/slideLayout133.xml"/><Relationship Id="rId19" Type="http://schemas.openxmlformats.org/officeDocument/2006/relationships/slideLayout" Target="../slideLayouts/slideLayout136.xml"/><Relationship Id="rId18" Type="http://schemas.openxmlformats.org/officeDocument/2006/relationships/slideLayout" Target="../slideLayouts/slideLayout13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pic>
        <p:nvPicPr>
          <p:cNvPr id="10" name="Google Shape;10;p17"/>
          <p:cNvPicPr preferRelativeResize="0"/>
          <p:nvPr/>
        </p:nvPicPr>
        <p:blipFill rotWithShape="1">
          <a:blip r:embed="rId1">
            <a:alphaModFix/>
          </a:blip>
          <a:srcRect b="0" l="0" r="0" t="0"/>
          <a:stretch/>
        </p:blipFill>
        <p:spPr>
          <a:xfrm>
            <a:off x="0" y="0"/>
            <a:ext cx="9144000" cy="6858000"/>
          </a:xfrm>
          <a:prstGeom prst="rect">
            <a:avLst/>
          </a:prstGeom>
          <a:noFill/>
          <a:ln>
            <a:noFill/>
          </a:ln>
        </p:spPr>
      </p:pic>
      <p:pic>
        <p:nvPicPr>
          <p:cNvPr id="11" name="Google Shape;11;p17"/>
          <p:cNvPicPr preferRelativeResize="0"/>
          <p:nvPr/>
        </p:nvPicPr>
        <p:blipFill rotWithShape="1">
          <a:blip r:embed="rId2">
            <a:alphaModFix/>
          </a:blip>
          <a:srcRect b="0" l="0" r="0" t="0"/>
          <a:stretch/>
        </p:blipFill>
        <p:spPr>
          <a:xfrm>
            <a:off x="487362" y="5662612"/>
            <a:ext cx="2979737" cy="771525"/>
          </a:xfrm>
          <a:prstGeom prst="rect">
            <a:avLst/>
          </a:prstGeom>
          <a:noFill/>
          <a:ln>
            <a:noFill/>
          </a:ln>
        </p:spPr>
      </p:pic>
      <p:sp>
        <p:nvSpPr>
          <p:cNvPr id="12" name="Google Shape;12;p1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3" name="Google Shape;13;p17"/>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 name="Shape 15"/>
        <p:cNvGrpSpPr/>
        <p:nvPr/>
      </p:nvGrpSpPr>
      <p:grpSpPr>
        <a:xfrm>
          <a:off x="0" y="0"/>
          <a:ext cx="0" cy="0"/>
          <a:chOff x="0" y="0"/>
          <a:chExt cx="0" cy="0"/>
        </a:xfrm>
      </p:grpSpPr>
      <p:pic>
        <p:nvPicPr>
          <p:cNvPr id="16" name="Google Shape;16;p19"/>
          <p:cNvPicPr preferRelativeResize="0"/>
          <p:nvPr/>
        </p:nvPicPr>
        <p:blipFill rotWithShape="1">
          <a:blip r:embed="rId1">
            <a:alphaModFix/>
          </a:blip>
          <a:srcRect b="0" l="0" r="0" t="0"/>
          <a:stretch/>
        </p:blipFill>
        <p:spPr>
          <a:xfrm>
            <a:off x="0" y="0"/>
            <a:ext cx="9144000" cy="6858000"/>
          </a:xfrm>
          <a:prstGeom prst="rect">
            <a:avLst/>
          </a:prstGeom>
          <a:noFill/>
          <a:ln>
            <a:noFill/>
          </a:ln>
        </p:spPr>
      </p:pic>
      <p:sp>
        <p:nvSpPr>
          <p:cNvPr id="17" name="Google Shape;17;p1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8" name="Google Shape;18;p1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51" r:id="rId2"/>
    <p:sldLayoutId id="2147483652"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 name="Shape 22"/>
        <p:cNvGrpSpPr/>
        <p:nvPr/>
      </p:nvGrpSpPr>
      <p:grpSpPr>
        <a:xfrm>
          <a:off x="0" y="0"/>
          <a:ext cx="0" cy="0"/>
          <a:chOff x="0" y="0"/>
          <a:chExt cx="0" cy="0"/>
        </a:xfrm>
      </p:grpSpPr>
      <p:sp>
        <p:nvSpPr>
          <p:cNvPr id="23" name="Google Shape;23;g3860e089c09_0_241"/>
          <p:cNvSpPr txBox="1"/>
          <p:nvPr>
            <p:ph type="title"/>
          </p:nvPr>
        </p:nvSpPr>
        <p:spPr>
          <a:xfrm>
            <a:off x="310551" y="365125"/>
            <a:ext cx="8205000" cy="1325700"/>
          </a:xfrm>
          <a:prstGeom prst="rect">
            <a:avLst/>
          </a:prstGeom>
          <a:noFill/>
          <a:ln>
            <a:noFill/>
          </a:ln>
        </p:spPr>
        <p:txBody>
          <a:bodyPr anchorCtr="0" anchor="b" bIns="45700" lIns="91425" spcFirstLastPara="1" rIns="91425" wrap="square" tIns="45700">
            <a:noAutofit/>
          </a:bodyPr>
          <a:lstStyle>
            <a:lvl1pPr lvl="0" marR="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1pPr>
            <a:lvl2pPr lvl="1" marR="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2pPr>
            <a:lvl3pPr lvl="2" marR="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3pPr>
            <a:lvl4pPr lvl="3" marR="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4pPr>
            <a:lvl5pPr lvl="4" marR="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5pPr>
            <a:lvl6pPr lvl="5" marR="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6pPr>
            <a:lvl7pPr lvl="6" marR="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7pPr>
            <a:lvl8pPr lvl="7" marR="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8pPr>
            <a:lvl9pPr lvl="8" marR="0" algn="l">
              <a:lnSpc>
                <a:spcPct val="90000"/>
              </a:lnSpc>
              <a:spcBef>
                <a:spcPts val="0"/>
              </a:spcBef>
              <a:spcAft>
                <a:spcPts val="0"/>
              </a:spcAft>
              <a:buSzPts val="1400"/>
              <a:buNone/>
              <a:defRPr b="0" i="0" sz="4400" u="none" cap="none" strike="noStrike">
                <a:solidFill>
                  <a:schemeClr val="dk1"/>
                </a:solidFill>
                <a:latin typeface="Arial"/>
                <a:ea typeface="Arial"/>
                <a:cs typeface="Arial"/>
                <a:sym typeface="Arial"/>
              </a:defRPr>
            </a:lvl9pPr>
          </a:lstStyle>
          <a:p/>
        </p:txBody>
      </p:sp>
      <p:sp>
        <p:nvSpPr>
          <p:cNvPr id="24" name="Google Shape;24;g3860e089c09_0_241"/>
          <p:cNvSpPr txBox="1"/>
          <p:nvPr>
            <p:ph idx="1" type="body"/>
          </p:nvPr>
        </p:nvSpPr>
        <p:spPr>
          <a:xfrm>
            <a:off x="310551" y="1825625"/>
            <a:ext cx="8205000" cy="3445200"/>
          </a:xfrm>
          <a:prstGeom prst="rect">
            <a:avLst/>
          </a:prstGeom>
          <a:noFill/>
          <a:ln>
            <a:noFill/>
          </a:ln>
        </p:spPr>
        <p:txBody>
          <a:bodyPr anchorCtr="0" anchor="t" bIns="45700" lIns="91425" spcFirstLastPara="1" rIns="91425" wrap="square" tIns="45700">
            <a:noAutofit/>
          </a:bodyPr>
          <a:lstStyle>
            <a:lvl1pPr indent="-355600" lvl="0" marL="457200" marR="0" algn="l">
              <a:lnSpc>
                <a:spcPct val="110000"/>
              </a:lnSpc>
              <a:spcBef>
                <a:spcPts val="0"/>
              </a:spcBef>
              <a:spcAft>
                <a:spcPts val="0"/>
              </a:spcAft>
              <a:buClr>
                <a:srgbClr val="178351"/>
              </a:buClr>
              <a:buSzPts val="2000"/>
              <a:buFont typeface="Arial"/>
              <a:buChar char="•"/>
              <a:defRPr b="0" i="0" sz="2000" u="none" cap="none" strike="noStrike">
                <a:solidFill>
                  <a:schemeClr val="dk1"/>
                </a:solidFill>
                <a:latin typeface="Arial"/>
                <a:ea typeface="Arial"/>
                <a:cs typeface="Arial"/>
                <a:sym typeface="Arial"/>
              </a:defRPr>
            </a:lvl1pPr>
            <a:lvl2pPr indent="-355600" lvl="1" marL="914400" marR="0" algn="l">
              <a:lnSpc>
                <a:spcPct val="110000"/>
              </a:lnSpc>
              <a:spcBef>
                <a:spcPts val="0"/>
              </a:spcBef>
              <a:spcAft>
                <a:spcPts val="0"/>
              </a:spcAft>
              <a:buClr>
                <a:srgbClr val="178351"/>
              </a:buClr>
              <a:buSzPts val="2000"/>
              <a:buFont typeface="Arial"/>
              <a:buChar char="•"/>
              <a:defRPr b="0" i="0" sz="2000" u="none" cap="none" strike="noStrike">
                <a:solidFill>
                  <a:schemeClr val="dk1"/>
                </a:solidFill>
                <a:latin typeface="Arial"/>
                <a:ea typeface="Arial"/>
                <a:cs typeface="Arial"/>
                <a:sym typeface="Arial"/>
              </a:defRPr>
            </a:lvl2pPr>
            <a:lvl3pPr indent="-355600" lvl="2" marL="1371600" marR="0" algn="l">
              <a:lnSpc>
                <a:spcPct val="110000"/>
              </a:lnSpc>
              <a:spcBef>
                <a:spcPts val="0"/>
              </a:spcBef>
              <a:spcAft>
                <a:spcPts val="0"/>
              </a:spcAft>
              <a:buClr>
                <a:srgbClr val="17835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algn="l">
              <a:lnSpc>
                <a:spcPct val="90000"/>
              </a:lnSpc>
              <a:spcBef>
                <a:spcPts val="500"/>
              </a:spcBef>
              <a:spcAft>
                <a:spcPts val="0"/>
              </a:spcAft>
              <a:buClr>
                <a:srgbClr val="BDCF3C"/>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algn="l">
              <a:lnSpc>
                <a:spcPct val="90000"/>
              </a:lnSpc>
              <a:spcBef>
                <a:spcPts val="500"/>
              </a:spcBef>
              <a:spcAft>
                <a:spcPts val="0"/>
              </a:spcAft>
              <a:buClr>
                <a:srgbClr val="BDCF3C"/>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pic>
        <p:nvPicPr>
          <p:cNvPr descr="A green arrow with black text&#10;&#10;Description automatically generated" id="25" name="Google Shape;25;g3860e089c09_0_241"/>
          <p:cNvPicPr preferRelativeResize="0"/>
          <p:nvPr/>
        </p:nvPicPr>
        <p:blipFill rotWithShape="1">
          <a:blip r:embed="rId1">
            <a:alphaModFix/>
          </a:blip>
          <a:srcRect b="0" l="0" r="0" t="0"/>
          <a:stretch/>
        </p:blipFill>
        <p:spPr>
          <a:xfrm>
            <a:off x="310551" y="5547804"/>
            <a:ext cx="1008439" cy="708801"/>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 id="2147483666" r:id="rId14"/>
    <p:sldLayoutId id="2147483667"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80" name="Shape 80"/>
        <p:cNvGrpSpPr/>
        <p:nvPr/>
      </p:nvGrpSpPr>
      <p:grpSpPr>
        <a:xfrm>
          <a:off x="0" y="0"/>
          <a:ext cx="0" cy="0"/>
          <a:chOff x="0" y="0"/>
          <a:chExt cx="0" cy="0"/>
        </a:xfrm>
      </p:grpSpPr>
      <p:sp>
        <p:nvSpPr>
          <p:cNvPr id="81" name="Google Shape;81;g39b2c9dab85_0_225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82" name="Google Shape;82;g39b2c9dab85_0_225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marR="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3" name="Google Shape;83;g39b2c9dab85_0_225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155" name="Shape 155"/>
        <p:cNvGrpSpPr/>
        <p:nvPr/>
      </p:nvGrpSpPr>
      <p:grpSpPr>
        <a:xfrm>
          <a:off x="0" y="0"/>
          <a:ext cx="0" cy="0"/>
          <a:chOff x="0" y="0"/>
          <a:chExt cx="0" cy="0"/>
        </a:xfrm>
      </p:grpSpPr>
      <p:sp>
        <p:nvSpPr>
          <p:cNvPr id="156" name="Google Shape;156;g39b2c9dab85_0_2326"/>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157" name="Google Shape;157;g39b2c9dab85_0_2326"/>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marR="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158" name="Google Shape;158;g39b2c9dab85_0_2326"/>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ransition spd="med">
    <p:push/>
  </p:transition>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204" name="Shape 204"/>
        <p:cNvGrpSpPr/>
        <p:nvPr/>
      </p:nvGrpSpPr>
      <p:grpSpPr>
        <a:xfrm>
          <a:off x="0" y="0"/>
          <a:ext cx="0" cy="0"/>
          <a:chOff x="0" y="0"/>
          <a:chExt cx="0" cy="0"/>
        </a:xfrm>
      </p:grpSpPr>
      <p:sp>
        <p:nvSpPr>
          <p:cNvPr id="205" name="Google Shape;205;g39b2c9dab85_0_2375"/>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marR="0" algn="l">
              <a:lnSpc>
                <a:spcPct val="100000"/>
              </a:lnSpc>
              <a:spcBef>
                <a:spcPts val="0"/>
              </a:spcBef>
              <a:spcAft>
                <a:spcPts val="0"/>
              </a:spcAft>
              <a:buClr>
                <a:srgbClr val="351C5F"/>
              </a:buClr>
              <a:buSzPts val="2400"/>
              <a:buFont typeface="Fraunces"/>
              <a:buNone/>
              <a:defRPr b="1" i="0" sz="2400" u="none" cap="none" strike="noStrike">
                <a:solidFill>
                  <a:srgbClr val="351C5F"/>
                </a:solidFill>
                <a:latin typeface="Fraunces"/>
                <a:ea typeface="Fraunces"/>
                <a:cs typeface="Fraunces"/>
                <a:sym typeface="Fraunces"/>
              </a:defRPr>
            </a:lvl1pPr>
            <a:lvl2pPr lvl="1"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206" name="Google Shape;206;g39b2c9dab85_0_2375"/>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04800" lvl="0" marL="457200" marR="0" algn="l">
              <a:lnSpc>
                <a:spcPct val="115000"/>
              </a:lnSpc>
              <a:spcBef>
                <a:spcPts val="0"/>
              </a:spcBef>
              <a:spcAft>
                <a:spcPts val="0"/>
              </a:spcAft>
              <a:buClr>
                <a:schemeClr val="dk1"/>
              </a:buClr>
              <a:buSzPts val="1200"/>
              <a:buFont typeface="Atkinson Hyperlegible"/>
              <a:buChar char="●"/>
              <a:defRPr b="0" i="0" sz="1200" u="none" cap="none" strike="noStrike">
                <a:solidFill>
                  <a:schemeClr val="dk1"/>
                </a:solidFill>
                <a:latin typeface="Atkinson Hyperlegible"/>
                <a:ea typeface="Atkinson Hyperlegible"/>
                <a:cs typeface="Atkinson Hyperlegible"/>
                <a:sym typeface="Atkinson Hyperlegible"/>
              </a:defRPr>
            </a:lvl1pPr>
            <a:lvl2pPr indent="-304800" lvl="1" marL="914400" marR="0" algn="l">
              <a:lnSpc>
                <a:spcPct val="115000"/>
              </a:lnSpc>
              <a:spcBef>
                <a:spcPts val="0"/>
              </a:spcBef>
              <a:spcAft>
                <a:spcPts val="0"/>
              </a:spcAft>
              <a:buClr>
                <a:schemeClr val="dk1"/>
              </a:buClr>
              <a:buSzPts val="1200"/>
              <a:buFont typeface="Atkinson Hyperlegible"/>
              <a:buChar char="○"/>
              <a:defRPr b="0" i="0" sz="1200" u="none" cap="none" strike="noStrike">
                <a:solidFill>
                  <a:schemeClr val="dk1"/>
                </a:solidFill>
                <a:latin typeface="Atkinson Hyperlegible"/>
                <a:ea typeface="Atkinson Hyperlegible"/>
                <a:cs typeface="Atkinson Hyperlegible"/>
                <a:sym typeface="Atkinson Hyperlegible"/>
              </a:defRPr>
            </a:lvl2pPr>
            <a:lvl3pPr indent="-304800" lvl="2" marL="1371600" marR="0" algn="l">
              <a:lnSpc>
                <a:spcPct val="115000"/>
              </a:lnSpc>
              <a:spcBef>
                <a:spcPts val="0"/>
              </a:spcBef>
              <a:spcAft>
                <a:spcPts val="0"/>
              </a:spcAft>
              <a:buClr>
                <a:schemeClr val="dk1"/>
              </a:buClr>
              <a:buSzPts val="1200"/>
              <a:buFont typeface="Atkinson Hyperlegible"/>
              <a:buChar char="■"/>
              <a:defRPr b="0" i="0" sz="1200" u="none" cap="none" strike="noStrike">
                <a:solidFill>
                  <a:schemeClr val="dk1"/>
                </a:solidFill>
                <a:latin typeface="Atkinson Hyperlegible"/>
                <a:ea typeface="Atkinson Hyperlegible"/>
                <a:cs typeface="Atkinson Hyperlegible"/>
                <a:sym typeface="Atkinson Hyperlegible"/>
              </a:defRPr>
            </a:lvl3pPr>
            <a:lvl4pPr indent="-304800" lvl="3" marL="1828800" marR="0" algn="l">
              <a:lnSpc>
                <a:spcPct val="115000"/>
              </a:lnSpc>
              <a:spcBef>
                <a:spcPts val="0"/>
              </a:spcBef>
              <a:spcAft>
                <a:spcPts val="0"/>
              </a:spcAft>
              <a:buClr>
                <a:schemeClr val="dk1"/>
              </a:buClr>
              <a:buSzPts val="1200"/>
              <a:buFont typeface="Atkinson Hyperlegible"/>
              <a:buChar char="●"/>
              <a:defRPr b="0" i="0" sz="1200" u="none" cap="none" strike="noStrike">
                <a:solidFill>
                  <a:schemeClr val="dk1"/>
                </a:solidFill>
                <a:latin typeface="Atkinson Hyperlegible"/>
                <a:ea typeface="Atkinson Hyperlegible"/>
                <a:cs typeface="Atkinson Hyperlegible"/>
                <a:sym typeface="Atkinson Hyperlegible"/>
              </a:defRPr>
            </a:lvl4pPr>
            <a:lvl5pPr indent="-304800" lvl="4" marL="2286000" marR="0" algn="l">
              <a:lnSpc>
                <a:spcPct val="115000"/>
              </a:lnSpc>
              <a:spcBef>
                <a:spcPts val="0"/>
              </a:spcBef>
              <a:spcAft>
                <a:spcPts val="0"/>
              </a:spcAft>
              <a:buClr>
                <a:schemeClr val="dk1"/>
              </a:buClr>
              <a:buSzPts val="1200"/>
              <a:buFont typeface="Atkinson Hyperlegible"/>
              <a:buChar char="○"/>
              <a:defRPr b="0" i="0" sz="1200" u="none" cap="none" strike="noStrike">
                <a:solidFill>
                  <a:schemeClr val="dk1"/>
                </a:solidFill>
                <a:latin typeface="Atkinson Hyperlegible"/>
                <a:ea typeface="Atkinson Hyperlegible"/>
                <a:cs typeface="Atkinson Hyperlegible"/>
                <a:sym typeface="Atkinson Hyperlegible"/>
              </a:defRPr>
            </a:lvl5pPr>
            <a:lvl6pPr indent="-304800" lvl="5" marL="2743200" marR="0" algn="l">
              <a:lnSpc>
                <a:spcPct val="115000"/>
              </a:lnSpc>
              <a:spcBef>
                <a:spcPts val="0"/>
              </a:spcBef>
              <a:spcAft>
                <a:spcPts val="0"/>
              </a:spcAft>
              <a:buClr>
                <a:schemeClr val="dk1"/>
              </a:buClr>
              <a:buSzPts val="1200"/>
              <a:buFont typeface="Atkinson Hyperlegible"/>
              <a:buChar char="■"/>
              <a:defRPr b="0" i="0" sz="1200" u="none" cap="none" strike="noStrike">
                <a:solidFill>
                  <a:schemeClr val="dk1"/>
                </a:solidFill>
                <a:latin typeface="Atkinson Hyperlegible"/>
                <a:ea typeface="Atkinson Hyperlegible"/>
                <a:cs typeface="Atkinson Hyperlegible"/>
                <a:sym typeface="Atkinson Hyperlegible"/>
              </a:defRPr>
            </a:lvl6pPr>
            <a:lvl7pPr indent="-304800" lvl="6" marL="3200400" marR="0" algn="l">
              <a:lnSpc>
                <a:spcPct val="115000"/>
              </a:lnSpc>
              <a:spcBef>
                <a:spcPts val="0"/>
              </a:spcBef>
              <a:spcAft>
                <a:spcPts val="0"/>
              </a:spcAft>
              <a:buClr>
                <a:schemeClr val="dk1"/>
              </a:buClr>
              <a:buSzPts val="1200"/>
              <a:buFont typeface="Atkinson Hyperlegible"/>
              <a:buChar char="●"/>
              <a:defRPr b="0" i="0" sz="1200" u="none" cap="none" strike="noStrike">
                <a:solidFill>
                  <a:schemeClr val="dk1"/>
                </a:solidFill>
                <a:latin typeface="Atkinson Hyperlegible"/>
                <a:ea typeface="Atkinson Hyperlegible"/>
                <a:cs typeface="Atkinson Hyperlegible"/>
                <a:sym typeface="Atkinson Hyperlegible"/>
              </a:defRPr>
            </a:lvl7pPr>
            <a:lvl8pPr indent="-304800" lvl="7" marL="3657600" marR="0" algn="l">
              <a:lnSpc>
                <a:spcPct val="115000"/>
              </a:lnSpc>
              <a:spcBef>
                <a:spcPts val="0"/>
              </a:spcBef>
              <a:spcAft>
                <a:spcPts val="0"/>
              </a:spcAft>
              <a:buClr>
                <a:schemeClr val="dk1"/>
              </a:buClr>
              <a:buSzPts val="1200"/>
              <a:buFont typeface="Atkinson Hyperlegible"/>
              <a:buChar char="○"/>
              <a:defRPr b="0" i="0" sz="1200" u="none" cap="none" strike="noStrike">
                <a:solidFill>
                  <a:schemeClr val="dk1"/>
                </a:solidFill>
                <a:latin typeface="Atkinson Hyperlegible"/>
                <a:ea typeface="Atkinson Hyperlegible"/>
                <a:cs typeface="Atkinson Hyperlegible"/>
                <a:sym typeface="Atkinson Hyperlegible"/>
              </a:defRPr>
            </a:lvl8pPr>
            <a:lvl9pPr indent="-304800" lvl="8" marL="4114800" marR="0" algn="l">
              <a:lnSpc>
                <a:spcPct val="115000"/>
              </a:lnSpc>
              <a:spcBef>
                <a:spcPts val="0"/>
              </a:spcBef>
              <a:spcAft>
                <a:spcPts val="0"/>
              </a:spcAft>
              <a:buClr>
                <a:schemeClr val="dk1"/>
              </a:buClr>
              <a:buSzPts val="1200"/>
              <a:buFont typeface="Atkinson Hyperlegible"/>
              <a:buChar char="■"/>
              <a:defRPr b="0" i="0" sz="1200" u="none" cap="none" strike="noStrike">
                <a:solidFill>
                  <a:schemeClr val="dk1"/>
                </a:solidFill>
                <a:latin typeface="Atkinson Hyperlegible"/>
                <a:ea typeface="Atkinson Hyperlegible"/>
                <a:cs typeface="Atkinson Hyperlegible"/>
                <a:sym typeface="Atkinson Hyperlegible"/>
              </a:defRPr>
            </a:lvl9pPr>
          </a:lstStyle>
          <a:p/>
        </p:txBody>
      </p:sp>
      <p:sp>
        <p:nvSpPr>
          <p:cNvPr id="207" name="Google Shape;207;g39b2c9dab85_0_2375"/>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pic>
        <p:nvPicPr>
          <p:cNvPr id="208" name="Google Shape;208;g39b2c9dab85_0_2375"/>
          <p:cNvPicPr preferRelativeResize="0"/>
          <p:nvPr/>
        </p:nvPicPr>
        <p:blipFill rotWithShape="1">
          <a:blip r:embed="rId2">
            <a:alphaModFix/>
          </a:blip>
          <a:srcRect b="0" l="0" r="0" t="0"/>
          <a:stretch/>
        </p:blipFill>
        <p:spPr>
          <a:xfrm>
            <a:off x="8656100" y="272400"/>
            <a:ext cx="243500" cy="221275"/>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 id="2147483712" r:id="rId14"/>
    <p:sldLayoutId id="2147483713" r:id="rId15"/>
    <p:sldLayoutId id="2147483714" r:id="rId16"/>
    <p:sldLayoutId id="2147483715" r:id="rId17"/>
    <p:sldLayoutId id="2147483716" r:id="rId18"/>
    <p:sldLayoutId id="2147483717" r:id="rId19"/>
    <p:sldLayoutId id="2147483718" r:id="rId20"/>
    <p:sldLayoutId id="2147483719"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280" name="Shape 280"/>
        <p:cNvGrpSpPr/>
        <p:nvPr/>
      </p:nvGrpSpPr>
      <p:grpSpPr>
        <a:xfrm>
          <a:off x="0" y="0"/>
          <a:ext cx="0" cy="0"/>
          <a:chOff x="0" y="0"/>
          <a:chExt cx="0" cy="0"/>
        </a:xfrm>
      </p:grpSpPr>
      <p:sp>
        <p:nvSpPr>
          <p:cNvPr id="281" name="Google Shape;281;g39b2c9dab85_0_245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282" name="Google Shape;282;g39b2c9dab85_0_245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marR="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283" name="Google Shape;283;g39b2c9dab85_0_245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 id="2147483739" r:id="rId19"/>
    <p:sldLayoutId id="2147483740" r:id="rId20"/>
    <p:sldLayoutId id="2147483741" r:id="rId21"/>
    <p:sldLayoutId id="2147483742" r:id="rId2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370" name="Shape 370"/>
        <p:cNvGrpSpPr/>
        <p:nvPr/>
      </p:nvGrpSpPr>
      <p:grpSpPr>
        <a:xfrm>
          <a:off x="0" y="0"/>
          <a:ext cx="0" cy="0"/>
          <a:chOff x="0" y="0"/>
          <a:chExt cx="0" cy="0"/>
        </a:xfrm>
      </p:grpSpPr>
      <p:sp>
        <p:nvSpPr>
          <p:cNvPr id="371" name="Google Shape;371;g39b2c9dab85_0_254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372" name="Google Shape;372;g39b2c9dab85_0_254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marR="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373" name="Google Shape;373;g39b2c9dab85_0_2541"/>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 id="2147483761" r:id="rId18"/>
    <p:sldLayoutId id="2147483762" r:id="rId19"/>
    <p:sldLayoutId id="2147483763" r:id="rId20"/>
    <p:sldLayoutId id="2147483764" r:id="rId21"/>
    <p:sldLayoutId id="2147483765" r:id="rId22"/>
    <p:sldLayoutId id="2147483766" r:id="rId23"/>
    <p:sldLayoutId id="2147483767" r:id="rId24"/>
    <p:sldLayoutId id="2147483768" r:id="rId25"/>
    <p:sldLayoutId id="2147483769" r:id="rId26"/>
    <p:sldLayoutId id="2147483770" r:id="rId27"/>
    <p:sldLayoutId id="2147483771" r:id="rId28"/>
    <p:sldLayoutId id="2147483772" r:id="rId2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488" name="Shape 488"/>
        <p:cNvGrpSpPr/>
        <p:nvPr/>
      </p:nvGrpSpPr>
      <p:grpSpPr>
        <a:xfrm>
          <a:off x="0" y="0"/>
          <a:ext cx="0" cy="0"/>
          <a:chOff x="0" y="0"/>
          <a:chExt cx="0" cy="0"/>
        </a:xfrm>
      </p:grpSpPr>
      <p:sp>
        <p:nvSpPr>
          <p:cNvPr id="489" name="Google Shape;489;g39b2c9dab85_0_265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490" name="Google Shape;490;g39b2c9dab85_0_2659"/>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marR="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491" name="Google Shape;491;g39b2c9dab85_0_2659"/>
          <p:cNvSpPr txBox="1"/>
          <p:nvPr>
            <p:ph idx="12" type="sldNum"/>
          </p:nvPr>
        </p:nvSpPr>
        <p:spPr>
          <a:xfrm>
            <a:off x="8472458" y="6217623"/>
            <a:ext cx="548700" cy="5247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 id="2147483790" r:id="rId17"/>
    <p:sldLayoutId id="2147483791" r:id="rId18"/>
    <p:sldLayoutId id="2147483792" r:id="rId19"/>
    <p:sldLayoutId id="2147483793" r:id="rId20"/>
    <p:sldLayoutId id="2147483794" r:id="rId21"/>
    <p:sldLayoutId id="2147483795" r:id="rId22"/>
    <p:sldLayoutId id="2147483796" r:id="rId23"/>
    <p:sldLayoutId id="2147483797" r:id="rId24"/>
    <p:sldLayoutId id="2147483798" r:id="rId25"/>
    <p:sldLayoutId id="2147483799" r:id="rId26"/>
    <p:sldLayoutId id="2147483800" r:id="rId27"/>
    <p:sldLayoutId id="2147483801" r:id="rId28"/>
    <p:sldLayoutId id="2147483802" r:id="rId29"/>
    <p:sldLayoutId id="2147483803" r:id="rId3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www.leadershipupdate-rbwm.co.uk/semh-service/" TargetMode="External"/><Relationship Id="rId4" Type="http://schemas.openxmlformats.org/officeDocument/2006/relationships/hyperlink" Target="https://www.leadershipupdate-rbwm.co.uk/information-for-all-school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hyperlink" Target="https://docs.google.com/forms/d/e/1FAIpQLScJcKbqapETFOqmXTwkBSl_6OKSR6s83sIj-bM_o22YQ4_ZyA/viewform" TargetMode="External"/><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hyperlink" Target="https://www.leadershipupdate-rbwm.co.uk/send-and-inclusion-training/" TargetMode="External"/><Relationship Id="rId4" Type="http://schemas.openxmlformats.org/officeDocument/2006/relationships/hyperlink" Target="https://family-action.org.uk/wp-content/uploads/2024/08/Family-Action-Young-Carers_School-Transition-Booklet-RBWM-002.pdf" TargetMode="External"/><Relationship Id="rId5" Type="http://schemas.openxmlformats.org/officeDocument/2006/relationships/hyperlink" Target="https://assets.publishing.service.gov.uk/media/67dd2b17a18f580c277f7887/CWS_Bill_Policy__Summary__notes_as_amended_in_the_House_of__Commons.pdf" TargetMode="External"/><Relationship Id="rId6" Type="http://schemas.openxmlformats.org/officeDocument/2006/relationships/image" Target="../media/image17.png"/><Relationship Id="rId7"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8.xml"/><Relationship Id="rId3" Type="http://schemas.openxmlformats.org/officeDocument/2006/relationships/image" Target="../media/image15.png"/><Relationship Id="rId4" Type="http://schemas.openxmlformats.org/officeDocument/2006/relationships/image" Target="../media/image14.png"/><Relationship Id="rId5" Type="http://schemas.openxmlformats.org/officeDocument/2006/relationships/image" Target="../media/image19.png"/><Relationship Id="rId6" Type="http://schemas.openxmlformats.org/officeDocument/2006/relationships/image" Target="../media/image18.png"/><Relationship Id="rId7" Type="http://schemas.openxmlformats.org/officeDocument/2006/relationships/image" Target="../media/image22.png"/><Relationship Id="rId8"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9.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0.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28.png"/><Relationship Id="rId6" Type="http://schemas.openxmlformats.org/officeDocument/2006/relationships/image" Target="../media/image27.png"/><Relationship Id="rId7" Type="http://schemas.openxmlformats.org/officeDocument/2006/relationships/image" Target="../media/image24.png"/><Relationship Id="rId8" Type="http://schemas.openxmlformats.org/officeDocument/2006/relationships/image" Target="../media/image2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1.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3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6.xml"/><Relationship Id="rId2" Type="http://schemas.openxmlformats.org/officeDocument/2006/relationships/notesSlide" Target="../notesSlides/notesSlide12.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25.png"/><Relationship Id="rId6" Type="http://schemas.openxmlformats.org/officeDocument/2006/relationships/image" Target="../media/image31.png"/><Relationship Id="rId7" Type="http://schemas.openxmlformats.org/officeDocument/2006/relationships/image" Target="../media/image3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8.xml"/><Relationship Id="rId2" Type="http://schemas.openxmlformats.org/officeDocument/2006/relationships/notesSlide" Target="../notesSlides/notesSlide13.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3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14.xml"/><Relationship Id="rId3" Type="http://schemas.openxmlformats.org/officeDocument/2006/relationships/image" Target="../media/image29.png"/><Relationship Id="rId4" Type="http://schemas.openxmlformats.org/officeDocument/2006/relationships/image" Target="../media/image35.png"/><Relationship Id="rId5" Type="http://schemas.openxmlformats.org/officeDocument/2006/relationships/hyperlink" Target="http://go.kooth.com/idp" TargetMode="External"/><Relationship Id="rId6" Type="http://schemas.openxmlformats.org/officeDocument/2006/relationships/image" Target="../media/image3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9.xml"/><Relationship Id="rId2" Type="http://schemas.openxmlformats.org/officeDocument/2006/relationships/notesSlide" Target="../notesSlides/notesSlide15.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38.png"/><Relationship Id="rId6" Type="http://schemas.openxmlformats.org/officeDocument/2006/relationships/image" Target="../media/image4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9.xml"/><Relationship Id="rId2" Type="http://schemas.openxmlformats.org/officeDocument/2006/relationships/notesSlide" Target="../notesSlides/notesSlide16.xml"/><Relationship Id="rId3" Type="http://schemas.openxmlformats.org/officeDocument/2006/relationships/image" Target="../media/image20.png"/><Relationship Id="rId4" Type="http://schemas.openxmlformats.org/officeDocument/2006/relationships/image" Target="../media/image37.png"/><Relationship Id="rId5" Type="http://schemas.openxmlformats.org/officeDocument/2006/relationships/image" Target="../media/image42.jpg"/><Relationship Id="rId6" Type="http://schemas.openxmlformats.org/officeDocument/2006/relationships/image" Target="../media/image36.jpg"/><Relationship Id="rId7" Type="http://schemas.openxmlformats.org/officeDocument/2006/relationships/image" Target="../media/image5.png"/><Relationship Id="rId8" Type="http://schemas.openxmlformats.org/officeDocument/2006/relationships/image" Target="../media/image3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9.xml"/><Relationship Id="rId2" Type="http://schemas.openxmlformats.org/officeDocument/2006/relationships/notesSlide" Target="../notesSlides/notesSlide17.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38.png"/><Relationship Id="rId6" Type="http://schemas.openxmlformats.org/officeDocument/2006/relationships/image" Target="../media/image37.png"/><Relationship Id="rId7" Type="http://schemas.openxmlformats.org/officeDocument/2006/relationships/image" Target="../media/image44.jpg"/><Relationship Id="rId8" Type="http://schemas.openxmlformats.org/officeDocument/2006/relationships/image" Target="../media/image4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7.xml"/><Relationship Id="rId2" Type="http://schemas.openxmlformats.org/officeDocument/2006/relationships/notesSlide" Target="../notesSlides/notesSlide18.xml"/><Relationship Id="rId3" Type="http://schemas.openxmlformats.org/officeDocument/2006/relationships/image" Target="../media/image20.png"/><Relationship Id="rId4" Type="http://schemas.openxmlformats.org/officeDocument/2006/relationships/image" Target="../media/image5.png"/><Relationship Id="rId9" Type="http://schemas.openxmlformats.org/officeDocument/2006/relationships/image" Target="../media/image47.jpg"/><Relationship Id="rId5" Type="http://schemas.openxmlformats.org/officeDocument/2006/relationships/image" Target="../media/image38.png"/><Relationship Id="rId6" Type="http://schemas.openxmlformats.org/officeDocument/2006/relationships/image" Target="../media/image37.png"/><Relationship Id="rId7" Type="http://schemas.openxmlformats.org/officeDocument/2006/relationships/image" Target="../media/image45.jpg"/><Relationship Id="rId8" Type="http://schemas.openxmlformats.org/officeDocument/2006/relationships/image" Target="../media/image49.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8.xml"/><Relationship Id="rId2" Type="http://schemas.openxmlformats.org/officeDocument/2006/relationships/notesSlide" Target="../notesSlides/notesSlide19.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5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0.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5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8.xml"/><Relationship Id="rId2" Type="http://schemas.openxmlformats.org/officeDocument/2006/relationships/notesSlide" Target="../notesSlides/notesSlide21.xml"/><Relationship Id="rId3" Type="http://schemas.openxmlformats.org/officeDocument/2006/relationships/image" Target="../media/image20.png"/><Relationship Id="rId4" Type="http://schemas.openxmlformats.org/officeDocument/2006/relationships/image" Target="../media/image52.png"/><Relationship Id="rId5" Type="http://schemas.openxmlformats.org/officeDocument/2006/relationships/image" Target="../media/image5.png"/><Relationship Id="rId6" Type="http://schemas.openxmlformats.org/officeDocument/2006/relationships/image" Target="../media/image48.png"/><Relationship Id="rId7" Type="http://schemas.openxmlformats.org/officeDocument/2006/relationships/image" Target="../media/image38.png"/><Relationship Id="rId8" Type="http://schemas.openxmlformats.org/officeDocument/2006/relationships/image" Target="../media/image5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9.xml"/><Relationship Id="rId2" Type="http://schemas.openxmlformats.org/officeDocument/2006/relationships/notesSlide" Target="../notesSlides/notesSlide22.xml"/><Relationship Id="rId3" Type="http://schemas.openxmlformats.org/officeDocument/2006/relationships/image" Target="../media/image20.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9.xml"/><Relationship Id="rId2" Type="http://schemas.openxmlformats.org/officeDocument/2006/relationships/notesSlide" Target="../notesSlides/notesSlide23.xml"/><Relationship Id="rId3" Type="http://schemas.openxmlformats.org/officeDocument/2006/relationships/image" Target="../media/image20.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9.xml"/><Relationship Id="rId2" Type="http://schemas.openxmlformats.org/officeDocument/2006/relationships/notesSlide" Target="../notesSlides/notesSlide24.xml"/><Relationship Id="rId3" Type="http://schemas.openxmlformats.org/officeDocument/2006/relationships/image" Target="../media/image20.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0.xml"/><Relationship Id="rId2" Type="http://schemas.openxmlformats.org/officeDocument/2006/relationships/notesSlide" Target="../notesSlides/notesSlide25.xml"/><Relationship Id="rId3" Type="http://schemas.openxmlformats.org/officeDocument/2006/relationships/image" Target="../media/image46.jpg"/><Relationship Id="rId4" Type="http://schemas.openxmlformats.org/officeDocument/2006/relationships/image" Target="../media/image19.png"/><Relationship Id="rId5" Type="http://schemas.openxmlformats.org/officeDocument/2006/relationships/image" Target="../media/image5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9.xml"/><Relationship Id="rId2" Type="http://schemas.openxmlformats.org/officeDocument/2006/relationships/notesSlide" Target="../notesSlides/notesSlide26.xml"/><Relationship Id="rId3" Type="http://schemas.openxmlformats.org/officeDocument/2006/relationships/image" Target="../media/image20.png"/><Relationship Id="rId4" Type="http://schemas.openxmlformats.org/officeDocument/2006/relationships/image" Target="../media/image55.png"/><Relationship Id="rId5" Type="http://schemas.openxmlformats.org/officeDocument/2006/relationships/image" Target="../media/image5.png"/><Relationship Id="rId6" Type="http://schemas.openxmlformats.org/officeDocument/2006/relationships/image" Target="../media/image56.png"/><Relationship Id="rId7" Type="http://schemas.openxmlformats.org/officeDocument/2006/relationships/image" Target="../media/image6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1.xml"/><Relationship Id="rId2" Type="http://schemas.openxmlformats.org/officeDocument/2006/relationships/notesSlide" Target="../notesSlides/notesSlide27.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37.png"/><Relationship Id="rId6" Type="http://schemas.openxmlformats.org/officeDocument/2006/relationships/image" Target="../media/image5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8.xml"/><Relationship Id="rId2" Type="http://schemas.openxmlformats.org/officeDocument/2006/relationships/notesSlide" Target="../notesSlides/notesSlide28.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38.png"/><Relationship Id="rId6" Type="http://schemas.openxmlformats.org/officeDocument/2006/relationships/image" Target="../media/image6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9.xml"/><Relationship Id="rId2" Type="http://schemas.openxmlformats.org/officeDocument/2006/relationships/notesSlide" Target="../notesSlides/notesSlide29.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50.png"/><Relationship Id="rId6" Type="http://schemas.openxmlformats.org/officeDocument/2006/relationships/image" Target="../media/image3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8.xml"/><Relationship Id="rId2" Type="http://schemas.openxmlformats.org/officeDocument/2006/relationships/notesSlide" Target="../notesSlides/notesSlide30.xml"/><Relationship Id="rId3" Type="http://schemas.openxmlformats.org/officeDocument/2006/relationships/hyperlink" Target="http://drive.google.com/file/d/1xo30wCesJA_MACpCUg4SlvKK7cBqRFNc/view" TargetMode="External"/><Relationship Id="rId4" Type="http://schemas.openxmlformats.org/officeDocument/2006/relationships/image" Target="../media/image6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1.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38.png"/><Relationship Id="rId6" Type="http://schemas.openxmlformats.org/officeDocument/2006/relationships/image" Target="../media/image6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8.xml"/><Relationship Id="rId2" Type="http://schemas.openxmlformats.org/officeDocument/2006/relationships/notesSlide" Target="../notesSlides/notesSlide32.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64.png"/><Relationship Id="rId6" Type="http://schemas.openxmlformats.org/officeDocument/2006/relationships/image" Target="../media/image6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3.xml"/><Relationship Id="rId3" Type="http://schemas.openxmlformats.org/officeDocument/2006/relationships/hyperlink" Target="http://drive.google.com/file/d/1yH275kIE6jOiF919V1tMc-xeEA9ahl8Y/view" TargetMode="External"/><Relationship Id="rId4" Type="http://schemas.openxmlformats.org/officeDocument/2006/relationships/image" Target="../media/image71.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4.xml"/><Relationship Id="rId3" Type="http://schemas.openxmlformats.org/officeDocument/2006/relationships/hyperlink" Target="http://kooth.com" TargetMode="External"/><Relationship Id="rId4" Type="http://schemas.openxmlformats.org/officeDocument/2006/relationships/hyperlink" Target="https://connect.kooth.com/Kooth-in-the-community"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5.xml"/><Relationship Id="rId3" Type="http://schemas.openxmlformats.org/officeDocument/2006/relationships/image" Target="../media/image3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9.xml"/><Relationship Id="rId2" Type="http://schemas.openxmlformats.org/officeDocument/2006/relationships/notesSlide" Target="../notesSlides/notesSlide36.xml"/><Relationship Id="rId3" Type="http://schemas.openxmlformats.org/officeDocument/2006/relationships/image" Target="../media/image20.png"/><Relationship Id="rId4" Type="http://schemas.openxmlformats.org/officeDocument/2006/relationships/image" Target="../media/image5.png"/><Relationship Id="rId5" Type="http://schemas.openxmlformats.org/officeDocument/2006/relationships/image" Target="../media/image38.png"/><Relationship Id="rId6" Type="http://schemas.openxmlformats.org/officeDocument/2006/relationships/image" Target="../media/image6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7.xml"/><Relationship Id="rId3" Type="http://schemas.openxmlformats.org/officeDocument/2006/relationships/image" Target="../media/image70.png"/><Relationship Id="rId4" Type="http://schemas.openxmlformats.org/officeDocument/2006/relationships/image" Target="../media/image5.png"/><Relationship Id="rId9" Type="http://schemas.openxmlformats.org/officeDocument/2006/relationships/hyperlink" Target="https://connect.kooth.com/kooth-and-diana-award-tackling-bullying-together" TargetMode="External"/><Relationship Id="rId5" Type="http://schemas.openxmlformats.org/officeDocument/2006/relationships/image" Target="../media/image68.png"/><Relationship Id="rId6" Type="http://schemas.openxmlformats.org/officeDocument/2006/relationships/image" Target="../media/image66.png"/><Relationship Id="rId7" Type="http://schemas.openxmlformats.org/officeDocument/2006/relationships/image" Target="../media/image72.png"/><Relationship Id="rId8" Type="http://schemas.openxmlformats.org/officeDocument/2006/relationships/image" Target="../media/image73.jpg"/><Relationship Id="rId11" Type="http://schemas.openxmlformats.org/officeDocument/2006/relationships/hyperlink" Target="https://www.youtube.com/watch?v=LghkNyH47X4" TargetMode="External"/><Relationship Id="rId10" Type="http://schemas.openxmlformats.org/officeDocument/2006/relationships/image" Target="../media/image78.png"/><Relationship Id="rId13" Type="http://schemas.openxmlformats.org/officeDocument/2006/relationships/hyperlink" Target="https://www.youtube.com/watch?v=LghkNyH47X4" TargetMode="External"/><Relationship Id="rId12" Type="http://schemas.openxmlformats.org/officeDocument/2006/relationships/image" Target="../media/image77.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8.xml"/><Relationship Id="rId2" Type="http://schemas.openxmlformats.org/officeDocument/2006/relationships/notesSlide" Target="../notesSlides/notesSlide38.xml"/><Relationship Id="rId3" Type="http://schemas.openxmlformats.org/officeDocument/2006/relationships/image" Target="../media/image20.png"/><Relationship Id="rId4" Type="http://schemas.openxmlformats.org/officeDocument/2006/relationships/hyperlink" Target="https://share.hsforms.com/1ggRX9N3wRfeeSU42SQHagAc5dpg" TargetMode="External"/><Relationship Id="rId5" Type="http://schemas.openxmlformats.org/officeDocument/2006/relationships/hyperlink" Target="https://share.hsforms.com/1GoBAMvppSviuBM7dh8QJ1Ac5dpg" TargetMode="External"/><Relationship Id="rId6" Type="http://schemas.openxmlformats.org/officeDocument/2006/relationships/image" Target="../media/image5.png"/><Relationship Id="rId7" Type="http://schemas.openxmlformats.org/officeDocument/2006/relationships/image" Target="../media/image76.png"/><Relationship Id="rId8" Type="http://schemas.openxmlformats.org/officeDocument/2006/relationships/image" Target="../media/image7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2.xml"/><Relationship Id="rId2" Type="http://schemas.openxmlformats.org/officeDocument/2006/relationships/notesSlide" Target="../notesSlides/notesSlide39.xml"/><Relationship Id="rId3" Type="http://schemas.openxmlformats.org/officeDocument/2006/relationships/image" Target="../media/image79.png"/><Relationship Id="rId4" Type="http://schemas.openxmlformats.org/officeDocument/2006/relationships/image" Target="../media/image19.png"/><Relationship Id="rId5" Type="http://schemas.openxmlformats.org/officeDocument/2006/relationships/image" Target="../media/image81.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2.xml"/><Relationship Id="rId3" Type="http://schemas.openxmlformats.org/officeDocument/2006/relationships/hyperlink" Target="mailto:sarah.collin@family-action.org.uk" TargetMode="Externa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3.xml"/><Relationship Id="rId3" Type="http://schemas.openxmlformats.org/officeDocument/2006/relationships/image" Target="../media/image8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4.xml"/><Relationship Id="rId3" Type="http://schemas.openxmlformats.org/officeDocument/2006/relationships/image" Target="../media/image7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7.xml"/><Relationship Id="rId3" Type="http://schemas.openxmlformats.org/officeDocument/2006/relationships/image" Target="../media/image84.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8.xml"/><Relationship Id="rId3" Type="http://schemas.openxmlformats.org/officeDocument/2006/relationships/image" Target="../media/image82.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9.xml"/><Relationship Id="rId3" Type="http://schemas.openxmlformats.org/officeDocument/2006/relationships/image" Target="../media/image83.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1.xml"/><Relationship Id="rId3" Type="http://schemas.openxmlformats.org/officeDocument/2006/relationships/image" Target="../media/image85.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54.xml"/><Relationship Id="rId3" Type="http://schemas.openxmlformats.org/officeDocument/2006/relationships/hyperlink" Target="https://www.family-action.org.uk/what-we-do/children-families/young-carers-windsor-maidenhead/" TargetMode="External"/><Relationship Id="rId4" Type="http://schemas.openxmlformats.org/officeDocument/2006/relationships/hyperlink" Target="mailto:rbwm.yc@family-action.org.uk"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5.xml"/><Relationship Id="rId3" Type="http://schemas.openxmlformats.org/officeDocument/2006/relationships/hyperlink" Target="https://docs.google.com/forms/d/17uMW441y4N7aDnStMFOtJn4hJ_b7KoWor80gyb3yBZ4/edit" TargetMode="External"/><Relationship Id="rId4" Type="http://schemas.openxmlformats.org/officeDocument/2006/relationships/hyperlink" Target="https://www.leadershipupdate-rbwm.co.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3" name="Shape 613"/>
        <p:cNvGrpSpPr/>
        <p:nvPr/>
      </p:nvGrpSpPr>
      <p:grpSpPr>
        <a:xfrm>
          <a:off x="0" y="0"/>
          <a:ext cx="0" cy="0"/>
          <a:chOff x="0" y="0"/>
          <a:chExt cx="0" cy="0"/>
        </a:xfrm>
      </p:grpSpPr>
      <p:sp>
        <p:nvSpPr>
          <p:cNvPr id="614" name="Google Shape;614;p1"/>
          <p:cNvSpPr txBox="1"/>
          <p:nvPr>
            <p:ph idx="4294967295" type="ctrTitle"/>
          </p:nvPr>
        </p:nvSpPr>
        <p:spPr>
          <a:xfrm>
            <a:off x="0" y="2038350"/>
            <a:ext cx="91440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b="1" i="0" lang="en-US" sz="4400" u="none" cap="none" strike="noStrike">
                <a:solidFill>
                  <a:schemeClr val="lt1"/>
                </a:solidFill>
                <a:latin typeface="Calibri"/>
                <a:ea typeface="Calibri"/>
                <a:cs typeface="Calibri"/>
                <a:sym typeface="Calibri"/>
              </a:rPr>
              <a:t>SEMH Network Meeting </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r>
              <a:rPr b="1" i="0" lang="en-US" sz="4400" u="none" cap="none" strike="noStrike">
                <a:solidFill>
                  <a:schemeClr val="lt1"/>
                </a:solidFill>
                <a:latin typeface="Calibri"/>
                <a:ea typeface="Calibri"/>
                <a:cs typeface="Calibri"/>
                <a:sym typeface="Calibri"/>
              </a:rPr>
              <a:t>Tuesday 21st October 2025</a:t>
            </a:r>
            <a:br>
              <a:rPr b="1" i="0" lang="en-US" sz="4400" u="none" cap="none" strike="noStrike">
                <a:solidFill>
                  <a:schemeClr val="lt1"/>
                </a:solidFill>
                <a:latin typeface="Calibri"/>
                <a:ea typeface="Calibri"/>
                <a:cs typeface="Calibri"/>
                <a:sym typeface="Calibri"/>
              </a:rPr>
            </a:br>
            <a:br>
              <a:rPr b="1" i="0" lang="en-US" sz="4400" u="none" cap="none" strike="noStrike">
                <a:solidFill>
                  <a:schemeClr val="lt1"/>
                </a:solidFill>
                <a:latin typeface="Calibri"/>
                <a:ea typeface="Calibri"/>
                <a:cs typeface="Calibri"/>
                <a:sym typeface="Calibri"/>
              </a:rPr>
            </a:br>
            <a:endParaRPr b="0" i="0" sz="4400" u="none" cap="none" strike="noStrike">
              <a:solidFill>
                <a:schemeClr val="dk1"/>
              </a:solidFill>
              <a:latin typeface="Calibri"/>
              <a:ea typeface="Calibri"/>
              <a:cs typeface="Calibri"/>
              <a:sym typeface="Calibri"/>
            </a:endParaRPr>
          </a:p>
        </p:txBody>
      </p:sp>
      <p:sp>
        <p:nvSpPr>
          <p:cNvPr id="615" name="Google Shape;615;p1"/>
          <p:cNvSpPr txBox="1"/>
          <p:nvPr>
            <p:ph idx="4294967295" type="subTitle"/>
          </p:nvPr>
        </p:nvSpPr>
        <p:spPr>
          <a:xfrm>
            <a:off x="4248150" y="4000500"/>
            <a:ext cx="4895850" cy="103981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3200"/>
              <a:buFont typeface="Arial"/>
              <a:buNone/>
            </a:pPr>
            <a:r>
              <a:t/>
            </a:r>
            <a:endParaRPr b="0" i="0" sz="3200" u="none" cap="none" strike="noStrike">
              <a:solidFill>
                <a:schemeClr val="lt1"/>
              </a:solidFill>
              <a:latin typeface="Calibri"/>
              <a:ea typeface="Calibri"/>
              <a:cs typeface="Calibri"/>
              <a:sym typeface="Calibri"/>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Welcome to this virtual forum</a:t>
            </a:r>
            <a:endParaRPr b="0" i="0" sz="3200" u="none" cap="none" strike="noStrike">
              <a:solidFill>
                <a:schemeClr val="dk1"/>
              </a:solidFill>
              <a:latin typeface="Calibri"/>
              <a:ea typeface="Calibri"/>
              <a:cs typeface="Calibri"/>
              <a:sym typeface="Calibri"/>
            </a:endParaRPr>
          </a:p>
          <a:p>
            <a:pPr indent="0" lvl="0" marL="0" marR="0" rtl="0" algn="l">
              <a:lnSpc>
                <a:spcPct val="100000"/>
              </a:lnSpc>
              <a:spcBef>
                <a:spcPts val="560"/>
              </a:spcBef>
              <a:spcAft>
                <a:spcPts val="0"/>
              </a:spcAft>
              <a:buClr>
                <a:schemeClr val="lt1"/>
              </a:buClr>
              <a:buSzPts val="2800"/>
              <a:buFont typeface="Arial"/>
              <a:buNone/>
            </a:pPr>
            <a:r>
              <a:rPr b="0" i="1" lang="en-US" sz="2800" u="none" cap="none" strike="noStrike">
                <a:solidFill>
                  <a:schemeClr val="lt1"/>
                </a:solidFill>
                <a:latin typeface="Calibri"/>
                <a:ea typeface="Calibri"/>
                <a:cs typeface="Calibri"/>
                <a:sym typeface="Calibri"/>
              </a:rPr>
              <a:t> </a:t>
            </a:r>
            <a:endParaRPr b="0" i="0" sz="3200" u="none" cap="none" strike="noStrike">
              <a:solidFill>
                <a:schemeClr val="dk1"/>
              </a:solidFill>
              <a:latin typeface="Calibri"/>
              <a:ea typeface="Calibri"/>
              <a:cs typeface="Calibri"/>
              <a:sym typeface="Calibri"/>
            </a:endParaRPr>
          </a:p>
        </p:txBody>
      </p:sp>
    </p:spTree>
  </p:cSld>
  <p:clrMapOvr>
    <a:masterClrMapping/>
  </p:clrMapOvr>
  <p:transition spd="slow">
    <p:push dir="r"/>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9" name="Shape 619"/>
        <p:cNvGrpSpPr/>
        <p:nvPr/>
      </p:nvGrpSpPr>
      <p:grpSpPr>
        <a:xfrm>
          <a:off x="0" y="0"/>
          <a:ext cx="0" cy="0"/>
          <a:chOff x="0" y="0"/>
          <a:chExt cx="0" cy="0"/>
        </a:xfrm>
      </p:grpSpPr>
      <p:sp>
        <p:nvSpPr>
          <p:cNvPr id="620" name="Google Shape;620;p2"/>
          <p:cNvSpPr txBox="1"/>
          <p:nvPr>
            <p:ph idx="4294967295" type="title"/>
          </p:nvPr>
        </p:nvSpPr>
        <p:spPr>
          <a:xfrm>
            <a:off x="320577" y="-91287"/>
            <a:ext cx="6318250" cy="10668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2800"/>
              <a:buFont typeface="Calibri"/>
              <a:buNone/>
            </a:pPr>
            <a:r>
              <a:rPr b="0" i="0" lang="en-US" sz="2800" u="none" cap="none" strike="noStrike">
                <a:solidFill>
                  <a:schemeClr val="dk1"/>
                </a:solidFill>
                <a:latin typeface="Calibri"/>
                <a:ea typeface="Calibri"/>
                <a:cs typeface="Calibri"/>
                <a:sym typeface="Calibri"/>
              </a:rPr>
              <a:t>Agenda for today </a:t>
            </a:r>
            <a:endParaRPr/>
          </a:p>
        </p:txBody>
      </p:sp>
      <p:graphicFrame>
        <p:nvGraphicFramePr>
          <p:cNvPr id="621" name="Google Shape;621;p2"/>
          <p:cNvGraphicFramePr/>
          <p:nvPr/>
        </p:nvGraphicFramePr>
        <p:xfrm>
          <a:off x="585590" y="1387640"/>
          <a:ext cx="3000000" cy="3000000"/>
        </p:xfrm>
        <a:graphic>
          <a:graphicData uri="http://schemas.openxmlformats.org/drawingml/2006/table">
            <a:tbl>
              <a:tblPr>
                <a:noFill/>
                <a:tableStyleId>{F916E4B7-00D2-4FCB-B9EB-651CA74BFEA9}</a:tableStyleId>
              </a:tblPr>
              <a:tblGrid>
                <a:gridCol w="3056075"/>
                <a:gridCol w="3172000"/>
                <a:gridCol w="1862500"/>
              </a:tblGrid>
              <a:tr h="570225">
                <a:tc>
                  <a:txBody>
                    <a:bodyPr/>
                    <a:lstStyle/>
                    <a:p>
                      <a:pPr indent="0" lvl="0" marL="0" marR="0" rtl="0" algn="l">
                        <a:lnSpc>
                          <a:spcPct val="107000"/>
                        </a:lnSpc>
                        <a:spcBef>
                          <a:spcPts val="0"/>
                        </a:spcBef>
                        <a:spcAft>
                          <a:spcPts val="0"/>
                        </a:spcAft>
                        <a:buClr>
                          <a:srgbClr val="000000"/>
                        </a:buClr>
                        <a:buSzPts val="1600"/>
                        <a:buFont typeface="Arial"/>
                        <a:buNone/>
                      </a:pPr>
                      <a:r>
                        <a:rPr b="1" lang="en-US" sz="1600" u="none" cap="none" strike="noStrike">
                          <a:latin typeface="Calibri"/>
                          <a:ea typeface="Calibri"/>
                          <a:cs typeface="Calibri"/>
                          <a:sym typeface="Calibri"/>
                        </a:rPr>
                        <a:t>Item franc</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u="none" cap="none" strike="noStrike">
                          <a:solidFill>
                            <a:srgbClr val="000000"/>
                          </a:solidFill>
                          <a:latin typeface="Calibri"/>
                          <a:ea typeface="Calibri"/>
                          <a:cs typeface="Calibri"/>
                          <a:sym typeface="Calibri"/>
                        </a:rPr>
                        <a:t>Who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u="none" cap="none" strike="noStrike">
                          <a:solidFill>
                            <a:srgbClr val="000000"/>
                          </a:solidFill>
                          <a:latin typeface="Calibri"/>
                          <a:ea typeface="Calibri"/>
                          <a:cs typeface="Calibri"/>
                          <a:sym typeface="Calibri"/>
                        </a:rPr>
                        <a:t>Time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C000"/>
                    </a:solidFill>
                  </a:tcPr>
                </a:tc>
              </a:tr>
              <a:tr h="593875">
                <a:tc>
                  <a:txBody>
                    <a:bodyPr/>
                    <a:lstStyle/>
                    <a:p>
                      <a:pPr indent="0" lvl="0" marL="0" marR="0" rtl="0" algn="l">
                        <a:lnSpc>
                          <a:spcPct val="107000"/>
                        </a:lnSpc>
                        <a:spcBef>
                          <a:spcPts val="0"/>
                        </a:spcBef>
                        <a:spcAft>
                          <a:spcPts val="0"/>
                        </a:spcAft>
                        <a:buClr>
                          <a:srgbClr val="000000"/>
                        </a:buClr>
                        <a:buSzPts val="1600"/>
                        <a:buFont typeface="Arial"/>
                        <a:buNone/>
                      </a:pPr>
                      <a:r>
                        <a:rPr lang="en-US" sz="1600" u="none" cap="none" strike="noStrike">
                          <a:latin typeface="Calibri"/>
                          <a:ea typeface="Calibri"/>
                          <a:cs typeface="Calibri"/>
                          <a:sym typeface="Calibri"/>
                        </a:rPr>
                        <a:t>Welcome and Updates</a:t>
                      </a:r>
                      <a:endParaRPr sz="1600" u="none" cap="none" strike="noStrike">
                        <a:latin typeface="Calibri"/>
                        <a:ea typeface="Calibri"/>
                        <a:cs typeface="Calibri"/>
                        <a:sym typeface="Calibri"/>
                      </a:endParaRPr>
                    </a:p>
                    <a:p>
                      <a:pPr indent="0" lvl="0" marL="0" marR="0" rtl="0" algn="l">
                        <a:lnSpc>
                          <a:spcPct val="107000"/>
                        </a:lnSpc>
                        <a:spcBef>
                          <a:spcPts val="0"/>
                        </a:spcBef>
                        <a:spcAft>
                          <a:spcPts val="0"/>
                        </a:spcAft>
                        <a:buClr>
                          <a:srgbClr val="000000"/>
                        </a:buClr>
                        <a:buSzPts val="1600"/>
                        <a:buFont typeface="Arial"/>
                        <a:buNone/>
                      </a:pPr>
                      <a:r>
                        <a:rPr lang="en-US" sz="1600">
                          <a:latin typeface="Calibri"/>
                          <a:ea typeface="Calibri"/>
                          <a:cs typeface="Calibri"/>
                          <a:sym typeface="Calibri"/>
                        </a:rPr>
                        <a:t>SEMH Feedback form and next steps - Annual report and ELSA Training</a:t>
                      </a:r>
                      <a:endParaRPr sz="1600">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u="none" cap="none" strike="noStrike">
                          <a:latin typeface="Tahoma"/>
                          <a:ea typeface="Tahoma"/>
                          <a:cs typeface="Tahoma"/>
                          <a:sym typeface="Tahoma"/>
                        </a:rPr>
                        <a:t>Al Whitelaw / Debbie Nayar</a:t>
                      </a:r>
                      <a:endParaRPr sz="1400" u="none" cap="none" strike="noStrike"/>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lang="en-US" sz="1600" u="none" cap="none" strike="noStrike">
                          <a:latin typeface="Calibri"/>
                          <a:ea typeface="Calibri"/>
                          <a:cs typeface="Calibri"/>
                          <a:sym typeface="Calibri"/>
                        </a:rPr>
                        <a:t>3.30 pm (15 mins)</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70225">
                <a:tc>
                  <a:txBody>
                    <a:bodyPr/>
                    <a:lstStyle/>
                    <a:p>
                      <a:pPr indent="0" lvl="0" marL="0" marR="0" rtl="0" algn="l">
                        <a:lnSpc>
                          <a:spcPct val="107000"/>
                        </a:lnSpc>
                        <a:spcBef>
                          <a:spcPts val="0"/>
                        </a:spcBef>
                        <a:spcAft>
                          <a:spcPts val="0"/>
                        </a:spcAft>
                        <a:buClr>
                          <a:srgbClr val="000000"/>
                        </a:buClr>
                        <a:buSzPts val="1600"/>
                        <a:buFont typeface="Arial"/>
                        <a:buNone/>
                      </a:pPr>
                      <a:r>
                        <a:rPr lang="en-US"/>
                        <a:t>Kooth</a:t>
                      </a:r>
                      <a:endParaRPr sz="1400" u="none" cap="none" strike="noStrike"/>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a:latin typeface="Tahoma"/>
                          <a:ea typeface="Tahoma"/>
                          <a:cs typeface="Tahoma"/>
                          <a:sym typeface="Tahoma"/>
                        </a:rPr>
                        <a:t>Carley Seymour</a:t>
                      </a:r>
                      <a:endParaRPr b="1" sz="1600">
                        <a:latin typeface="Tahoma"/>
                        <a:ea typeface="Tahoma"/>
                        <a:cs typeface="Tahoma"/>
                        <a:sym typeface="Tahoma"/>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lang="en-US" sz="1600" u="none" cap="none" strike="noStrike">
                          <a:latin typeface="Calibri"/>
                          <a:ea typeface="Calibri"/>
                          <a:cs typeface="Calibri"/>
                          <a:sym typeface="Calibri"/>
                        </a:rPr>
                        <a:t>3.45 (15mins)</a:t>
                      </a:r>
                      <a:endParaRPr sz="1400" u="none" cap="none" strike="noStrike"/>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70225">
                <a:tc>
                  <a:txBody>
                    <a:bodyPr/>
                    <a:lstStyle/>
                    <a:p>
                      <a:pPr indent="0" lvl="0" marL="0" marR="0" rtl="0" algn="l">
                        <a:lnSpc>
                          <a:spcPct val="107000"/>
                        </a:lnSpc>
                        <a:spcBef>
                          <a:spcPts val="0"/>
                        </a:spcBef>
                        <a:spcAft>
                          <a:spcPts val="0"/>
                        </a:spcAft>
                        <a:buClr>
                          <a:srgbClr val="000000"/>
                        </a:buClr>
                        <a:buSzPts val="1600"/>
                        <a:buFont typeface="Arial"/>
                        <a:buNone/>
                      </a:pPr>
                      <a:r>
                        <a:rPr lang="en-US"/>
                        <a:t>Education Boutique</a:t>
                      </a:r>
                      <a:endParaRPr sz="1400" u="none" cap="none" strike="noStrike"/>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a:latin typeface="Tahoma"/>
                          <a:ea typeface="Tahoma"/>
                          <a:cs typeface="Tahoma"/>
                          <a:sym typeface="Tahoma"/>
                        </a:rPr>
                        <a:t>Ian Bailey</a:t>
                      </a:r>
                      <a:endParaRPr b="1" sz="1600">
                        <a:latin typeface="Tahoma"/>
                        <a:ea typeface="Tahoma"/>
                        <a:cs typeface="Tahoma"/>
                        <a:sym typeface="Tahoma"/>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lang="en-US" sz="1600" u="none" cap="none" strike="noStrike">
                          <a:latin typeface="Calibri"/>
                          <a:ea typeface="Calibri"/>
                          <a:cs typeface="Calibri"/>
                          <a:sym typeface="Calibri"/>
                        </a:rPr>
                        <a:t>4.00pm (1</a:t>
                      </a:r>
                      <a:r>
                        <a:rPr lang="en-US" sz="1600">
                          <a:latin typeface="Calibri"/>
                          <a:ea typeface="Calibri"/>
                          <a:cs typeface="Calibri"/>
                          <a:sym typeface="Calibri"/>
                        </a:rPr>
                        <a:t>5</a:t>
                      </a:r>
                      <a:r>
                        <a:rPr lang="en-US" sz="1600" u="none" cap="none" strike="noStrike">
                          <a:latin typeface="Calibri"/>
                          <a:ea typeface="Calibri"/>
                          <a:cs typeface="Calibri"/>
                          <a:sym typeface="Calibri"/>
                        </a:rPr>
                        <a:t> mins)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70225">
                <a:tc>
                  <a:txBody>
                    <a:bodyPr/>
                    <a:lstStyle/>
                    <a:p>
                      <a:pPr indent="0" lvl="0" marL="0" marR="0" rtl="0" algn="l">
                        <a:lnSpc>
                          <a:spcPct val="107000"/>
                        </a:lnSpc>
                        <a:spcBef>
                          <a:spcPts val="0"/>
                        </a:spcBef>
                        <a:spcAft>
                          <a:spcPts val="0"/>
                        </a:spcAft>
                        <a:buClr>
                          <a:srgbClr val="000000"/>
                        </a:buClr>
                        <a:buSzPts val="1600"/>
                        <a:buFont typeface="Arial"/>
                        <a:buNone/>
                      </a:pPr>
                      <a:r>
                        <a:rPr lang="en-US"/>
                        <a:t>Young Carers</a:t>
                      </a:r>
                      <a:endParaRPr sz="1400" u="none" cap="none" strike="noStrike"/>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b="1" lang="en-US" sz="1600">
                          <a:latin typeface="Tahoma"/>
                          <a:ea typeface="Tahoma"/>
                          <a:cs typeface="Tahoma"/>
                          <a:sym typeface="Tahoma"/>
                        </a:rPr>
                        <a:t>Sarah Collins</a:t>
                      </a:r>
                      <a:endParaRPr b="1" sz="1600">
                        <a:latin typeface="Tahoma"/>
                        <a:ea typeface="Tahoma"/>
                        <a:cs typeface="Tahoma"/>
                        <a:sym typeface="Tahoma"/>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lang="en-US" sz="1600" u="none" cap="none" strike="noStrike">
                          <a:latin typeface="Calibri"/>
                          <a:ea typeface="Calibri"/>
                          <a:cs typeface="Calibri"/>
                          <a:sym typeface="Calibri"/>
                        </a:rPr>
                        <a:t>4.1</a:t>
                      </a:r>
                      <a:r>
                        <a:rPr lang="en-US" sz="1600">
                          <a:latin typeface="Calibri"/>
                          <a:ea typeface="Calibri"/>
                          <a:cs typeface="Calibri"/>
                          <a:sym typeface="Calibri"/>
                        </a:rPr>
                        <a:t>5</a:t>
                      </a:r>
                      <a:r>
                        <a:rPr lang="en-US" sz="1600" u="none" cap="none" strike="noStrike">
                          <a:latin typeface="Calibri"/>
                          <a:ea typeface="Calibri"/>
                          <a:cs typeface="Calibri"/>
                          <a:sym typeface="Calibri"/>
                        </a:rPr>
                        <a:t>pm (1</a:t>
                      </a:r>
                      <a:r>
                        <a:rPr lang="en-US" sz="1600">
                          <a:latin typeface="Calibri"/>
                          <a:ea typeface="Calibri"/>
                          <a:cs typeface="Calibri"/>
                          <a:sym typeface="Calibri"/>
                        </a:rPr>
                        <a:t>5</a:t>
                      </a:r>
                      <a:r>
                        <a:rPr lang="en-US" sz="1600" u="none" cap="none" strike="noStrike">
                          <a:latin typeface="Calibri"/>
                          <a:ea typeface="Calibri"/>
                          <a:cs typeface="Calibri"/>
                          <a:sym typeface="Calibri"/>
                        </a:rPr>
                        <a:t> mins) </a:t>
                      </a:r>
                      <a:endParaRPr sz="1600" u="none" cap="none" strike="noStrike">
                        <a:latin typeface="Calibri"/>
                        <a:ea typeface="Calibri"/>
                        <a:cs typeface="Calibri"/>
                        <a:sym typeface="Calibri"/>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70225">
                <a:tc>
                  <a:txBody>
                    <a:bodyPr/>
                    <a:lstStyle/>
                    <a:p>
                      <a:pPr indent="0" lvl="0" marL="0" rtl="0" algn="l">
                        <a:spcBef>
                          <a:spcPts val="0"/>
                        </a:spcBef>
                        <a:spcAft>
                          <a:spcPts val="0"/>
                        </a:spcAft>
                        <a:buNone/>
                      </a:pPr>
                      <a:r>
                        <a:rPr lang="en-US"/>
                        <a:t>AP and Flexi schooling </a:t>
                      </a:r>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b="1" lang="en-US" sz="1600">
                          <a:latin typeface="Tahoma"/>
                          <a:ea typeface="Tahoma"/>
                          <a:cs typeface="Tahoma"/>
                          <a:sym typeface="Tahoma"/>
                        </a:rPr>
                        <a:t>Al Whitelaw </a:t>
                      </a:r>
                      <a:endParaRPr b="1" sz="1600">
                        <a:latin typeface="Tahoma"/>
                        <a:ea typeface="Tahoma"/>
                        <a:cs typeface="Tahoma"/>
                        <a:sym typeface="Tahoma"/>
                      </a:endParaRPr>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lang="en-US" sz="1600" u="none" cap="none" strike="noStrike">
                          <a:latin typeface="Calibri"/>
                          <a:ea typeface="Calibri"/>
                          <a:cs typeface="Calibri"/>
                          <a:sym typeface="Calibri"/>
                        </a:rPr>
                        <a:t>4.</a:t>
                      </a:r>
                      <a:r>
                        <a:rPr lang="en-US" sz="1600">
                          <a:latin typeface="Calibri"/>
                          <a:ea typeface="Calibri"/>
                          <a:cs typeface="Calibri"/>
                          <a:sym typeface="Calibri"/>
                        </a:rPr>
                        <a:t>35</a:t>
                      </a:r>
                      <a:r>
                        <a:rPr lang="en-US" sz="1600" u="none" cap="none" strike="noStrike">
                          <a:latin typeface="Calibri"/>
                          <a:ea typeface="Calibri"/>
                          <a:cs typeface="Calibri"/>
                          <a:sym typeface="Calibri"/>
                        </a:rPr>
                        <a:t> (10 mins)</a:t>
                      </a:r>
                      <a:endParaRPr sz="1400" u="none" cap="none" strike="noStrike"/>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1025900">
                <a:tc>
                  <a:txBody>
                    <a:bodyPr/>
                    <a:lstStyle/>
                    <a:p>
                      <a:pPr indent="0" lvl="0" marL="0" marR="0" rtl="0" algn="l">
                        <a:lnSpc>
                          <a:spcPct val="107000"/>
                        </a:lnSpc>
                        <a:spcBef>
                          <a:spcPts val="0"/>
                        </a:spcBef>
                        <a:spcAft>
                          <a:spcPts val="0"/>
                        </a:spcAft>
                        <a:buClr>
                          <a:srgbClr val="000000"/>
                        </a:buClr>
                        <a:buSzPts val="1600"/>
                        <a:buFont typeface="Arial"/>
                        <a:buNone/>
                      </a:pPr>
                      <a:r>
                        <a:rPr b="0" i="0" lang="en-US" sz="1600" u="none" cap="none" strike="noStrike">
                          <a:solidFill>
                            <a:schemeClr val="dk1"/>
                          </a:solidFill>
                          <a:latin typeface="Calibri"/>
                          <a:ea typeface="Calibri"/>
                          <a:cs typeface="Calibri"/>
                          <a:sym typeface="Calibri"/>
                        </a:rPr>
                        <a:t>Questions and Feedback</a:t>
                      </a:r>
                      <a:endParaRPr sz="1400" u="none" cap="none" strike="noStrike"/>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1" lang="en-US" sz="1600" u="none" cap="none" strike="noStrike">
                          <a:latin typeface="Tahoma"/>
                          <a:ea typeface="Tahoma"/>
                          <a:cs typeface="Tahoma"/>
                          <a:sym typeface="Tahoma"/>
                        </a:rPr>
                        <a:t>Al Whitelaw / Debbie Nayar</a:t>
                      </a:r>
                      <a:endParaRPr sz="1400" u="none" cap="none" strike="noStrike"/>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7000"/>
                        </a:lnSpc>
                        <a:spcBef>
                          <a:spcPts val="0"/>
                        </a:spcBef>
                        <a:spcAft>
                          <a:spcPts val="0"/>
                        </a:spcAft>
                        <a:buClr>
                          <a:srgbClr val="000000"/>
                        </a:buClr>
                        <a:buSzPts val="1600"/>
                        <a:buFont typeface="Arial"/>
                        <a:buNone/>
                      </a:pPr>
                      <a:r>
                        <a:rPr b="0" i="0" lang="en-US" sz="1600" u="none" cap="none" strike="noStrike">
                          <a:solidFill>
                            <a:schemeClr val="dk1"/>
                          </a:solidFill>
                          <a:latin typeface="Calibri"/>
                          <a:ea typeface="Calibri"/>
                          <a:cs typeface="Calibri"/>
                          <a:sym typeface="Calibri"/>
                        </a:rPr>
                        <a:t>4.</a:t>
                      </a:r>
                      <a:r>
                        <a:rPr lang="en-US" sz="1600">
                          <a:solidFill>
                            <a:schemeClr val="dk1"/>
                          </a:solidFill>
                          <a:latin typeface="Calibri"/>
                          <a:ea typeface="Calibri"/>
                          <a:cs typeface="Calibri"/>
                          <a:sym typeface="Calibri"/>
                        </a:rPr>
                        <a:t>4</a:t>
                      </a:r>
                      <a:r>
                        <a:rPr b="0" i="0" lang="en-US" sz="1600" u="none" cap="none" strike="noStrike">
                          <a:solidFill>
                            <a:schemeClr val="dk1"/>
                          </a:solidFill>
                          <a:latin typeface="Calibri"/>
                          <a:ea typeface="Calibri"/>
                          <a:cs typeface="Calibri"/>
                          <a:sym typeface="Calibri"/>
                        </a:rPr>
                        <a:t>0pm (10mins)</a:t>
                      </a:r>
                      <a:endParaRPr sz="1400" u="none" cap="none" strike="noStrike"/>
                    </a:p>
                  </a:txBody>
                  <a:tcPr marT="0" marB="0" marR="68575" marL="68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622" name="Google Shape;622;p2"/>
          <p:cNvSpPr txBox="1"/>
          <p:nvPr/>
        </p:nvSpPr>
        <p:spPr>
          <a:xfrm>
            <a:off x="6226077" y="691748"/>
            <a:ext cx="28386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sng" cap="none" strike="noStrike">
                <a:solidFill>
                  <a:srgbClr val="000000"/>
                </a:solidFill>
                <a:latin typeface="Arial"/>
                <a:ea typeface="Arial"/>
                <a:cs typeface="Arial"/>
                <a:sym typeface="Arial"/>
                <a:hlinkClick r:id="rId3">
                  <a:extLst>
                    <a:ext uri="{A12FA001-AC4F-418D-AE19-62706E023703}">
                      <ahyp:hlinkClr val="tx"/>
                    </a:ext>
                  </a:extLst>
                </a:hlinkClick>
              </a:rPr>
              <a:t>https://www.leadershipupdate-rbwm.co.uk/semh-service/</a:t>
            </a:r>
            <a:endParaRPr b="0" i="0" sz="1400" u="none" cap="none" strike="noStrike">
              <a:solidFill>
                <a:srgbClr val="000000"/>
              </a:solidFill>
              <a:latin typeface="Arial"/>
              <a:ea typeface="Arial"/>
              <a:cs typeface="Arial"/>
              <a:sym typeface="Arial"/>
            </a:endParaRPr>
          </a:p>
        </p:txBody>
      </p:sp>
      <p:sp>
        <p:nvSpPr>
          <p:cNvPr id="623" name="Google Shape;623;p2"/>
          <p:cNvSpPr txBox="1"/>
          <p:nvPr/>
        </p:nvSpPr>
        <p:spPr>
          <a:xfrm>
            <a:off x="3800377" y="72781"/>
            <a:ext cx="2838450" cy="73866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sng" cap="none" strike="noStrike">
                <a:solidFill>
                  <a:srgbClr val="000000"/>
                </a:solidFill>
                <a:latin typeface="Arial"/>
                <a:ea typeface="Arial"/>
                <a:cs typeface="Arial"/>
                <a:sym typeface="Arial"/>
                <a:hlinkClick r:id="rId4">
                  <a:extLst>
                    <a:ext uri="{A12FA001-AC4F-418D-AE19-62706E023703}">
                      <ahyp:hlinkClr val="tx"/>
                    </a:ext>
                  </a:extLst>
                </a:hlinkClick>
              </a:rPr>
              <a:t>https://www.leadershipupdate-rbwm.co.uk/information-for-all-schools/</a:t>
            </a:r>
            <a:endParaRPr b="0" i="0" sz="1400" u="none" cap="none" strike="noStrike">
              <a:solidFill>
                <a:srgbClr val="000000"/>
              </a:solidFill>
              <a:latin typeface="Arial"/>
              <a:ea typeface="Arial"/>
              <a:cs typeface="Arial"/>
              <a:sym typeface="Arial"/>
            </a:endParaRPr>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8" name="Shape 628"/>
        <p:cNvGrpSpPr/>
        <p:nvPr/>
      </p:nvGrpSpPr>
      <p:grpSpPr>
        <a:xfrm>
          <a:off x="0" y="0"/>
          <a:ext cx="0" cy="0"/>
          <a:chOff x="0" y="0"/>
          <a:chExt cx="0" cy="0"/>
        </a:xfrm>
      </p:grpSpPr>
      <p:sp>
        <p:nvSpPr>
          <p:cNvPr id="629" name="Google Shape;629;g389dbf357e6_0_0"/>
          <p:cNvSpPr txBox="1"/>
          <p:nvPr/>
        </p:nvSpPr>
        <p:spPr>
          <a:xfrm>
            <a:off x="3302000" y="254000"/>
            <a:ext cx="5559000" cy="8619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US" sz="2200"/>
              <a:t>ELSA Training</a:t>
            </a:r>
            <a:endParaRPr b="1" sz="2200"/>
          </a:p>
          <a:p>
            <a:pPr indent="0" lvl="0" marL="0" rtl="0" algn="ctr">
              <a:spcBef>
                <a:spcPts val="0"/>
              </a:spcBef>
              <a:spcAft>
                <a:spcPts val="0"/>
              </a:spcAft>
              <a:buNone/>
            </a:pPr>
            <a:r>
              <a:rPr b="1" lang="en-US" sz="2200"/>
              <a:t>Emotional Literacy Support Assistant</a:t>
            </a:r>
            <a:endParaRPr b="1" sz="2200"/>
          </a:p>
        </p:txBody>
      </p:sp>
      <p:sp>
        <p:nvSpPr>
          <p:cNvPr id="630" name="Google Shape;630;g389dbf357e6_0_0"/>
          <p:cNvSpPr txBox="1"/>
          <p:nvPr/>
        </p:nvSpPr>
        <p:spPr>
          <a:xfrm>
            <a:off x="3186950" y="1115900"/>
            <a:ext cx="5789100" cy="1046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t>An Emotional Literacy Support Assistant (ELSA) is a trained learning support assistant based at a school. The ELSA's role is to support the social/emotional wellbeing of pupils. They are trained by Educational Psychologists and receive ongoing group supervision.</a:t>
            </a:r>
            <a:endParaRPr/>
          </a:p>
        </p:txBody>
      </p:sp>
      <p:sp>
        <p:nvSpPr>
          <p:cNvPr id="631" name="Google Shape;631;g389dbf357e6_0_0"/>
          <p:cNvSpPr txBox="1"/>
          <p:nvPr/>
        </p:nvSpPr>
        <p:spPr>
          <a:xfrm>
            <a:off x="92400" y="1916300"/>
            <a:ext cx="5625300" cy="4987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US" sz="1600"/>
              <a:t>6 Days Training</a:t>
            </a:r>
            <a:endParaRPr b="1" sz="1600"/>
          </a:p>
          <a:p>
            <a:pPr indent="0" lvl="0" marL="0" rtl="0" algn="l">
              <a:spcBef>
                <a:spcPts val="0"/>
              </a:spcBef>
              <a:spcAft>
                <a:spcPts val="0"/>
              </a:spcAft>
              <a:buNone/>
            </a:pPr>
            <a:r>
              <a:rPr lang="en-US"/>
              <a:t>Day 1 	 Wednesday 	21st January 2026</a:t>
            </a:r>
            <a:endParaRPr/>
          </a:p>
          <a:p>
            <a:pPr indent="0" lvl="0" marL="0" rtl="0" algn="l">
              <a:spcBef>
                <a:spcPts val="0"/>
              </a:spcBef>
              <a:spcAft>
                <a:spcPts val="0"/>
              </a:spcAft>
              <a:buNone/>
            </a:pPr>
            <a:r>
              <a:rPr lang="en-US"/>
              <a:t>Day 2 	Thursday 		22nd January 2026</a:t>
            </a:r>
            <a:endParaRPr/>
          </a:p>
          <a:p>
            <a:pPr indent="0" lvl="0" marL="0" rtl="0" algn="l">
              <a:spcBef>
                <a:spcPts val="0"/>
              </a:spcBef>
              <a:spcAft>
                <a:spcPts val="0"/>
              </a:spcAft>
              <a:buNone/>
            </a:pPr>
            <a:r>
              <a:rPr lang="en-US"/>
              <a:t>Day 3  	Wednesday 	28th January 2026</a:t>
            </a:r>
            <a:endParaRPr/>
          </a:p>
          <a:p>
            <a:pPr indent="0" lvl="0" marL="0" rtl="0" algn="l">
              <a:spcBef>
                <a:spcPts val="0"/>
              </a:spcBef>
              <a:spcAft>
                <a:spcPts val="0"/>
              </a:spcAft>
              <a:buNone/>
            </a:pPr>
            <a:r>
              <a:rPr lang="en-US"/>
              <a:t>Day 4  	Thursday 		26th February 2026</a:t>
            </a:r>
            <a:endParaRPr/>
          </a:p>
          <a:p>
            <a:pPr indent="0" lvl="0" marL="0" rtl="0" algn="l">
              <a:spcBef>
                <a:spcPts val="0"/>
              </a:spcBef>
              <a:spcAft>
                <a:spcPts val="0"/>
              </a:spcAft>
              <a:buNone/>
            </a:pPr>
            <a:r>
              <a:rPr lang="en-US"/>
              <a:t>Day 5  	Wednesday 	4th March 2026</a:t>
            </a:r>
            <a:endParaRPr/>
          </a:p>
          <a:p>
            <a:pPr indent="0" lvl="0" marL="0" rtl="0" algn="l">
              <a:spcBef>
                <a:spcPts val="0"/>
              </a:spcBef>
              <a:spcAft>
                <a:spcPts val="0"/>
              </a:spcAft>
              <a:buNone/>
            </a:pPr>
            <a:r>
              <a:rPr lang="en-US"/>
              <a:t>Day 6  	Wednesday 	11th March 2026</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Cost: 	£575 per ELSA (RBWM) or </a:t>
            </a:r>
            <a:r>
              <a:rPr lang="en-US"/>
              <a:t>7 hours</a:t>
            </a:r>
            <a:r>
              <a:rPr lang="en-US"/>
              <a:t> EP Traded time</a:t>
            </a:r>
            <a:endParaRPr/>
          </a:p>
          <a:p>
            <a:pPr indent="457200" lvl="0" marL="457200" rtl="0" algn="l">
              <a:spcBef>
                <a:spcPts val="0"/>
              </a:spcBef>
              <a:spcAft>
                <a:spcPts val="0"/>
              </a:spcAft>
              <a:buNone/>
            </a:pPr>
            <a:r>
              <a:rPr lang="en-US"/>
              <a:t>£675 per ELSA (Outborough and Independent)</a:t>
            </a:r>
            <a:endParaRPr/>
          </a:p>
          <a:p>
            <a:pPr indent="0" lvl="0" marL="0" rtl="0" algn="l">
              <a:spcBef>
                <a:spcPts val="0"/>
              </a:spcBef>
              <a:spcAft>
                <a:spcPts val="0"/>
              </a:spcAft>
              <a:buNone/>
            </a:pPr>
            <a:r>
              <a:rPr lang="en-US"/>
              <a:t>Price includes 6 full days training and 2 supervision sessions for Spring and Summer terms 2026.</a:t>
            </a:r>
            <a:endParaRPr/>
          </a:p>
          <a:p>
            <a:pPr indent="0" lvl="0" marL="0" rtl="0" algn="l">
              <a:spcBef>
                <a:spcPts val="0"/>
              </a:spcBef>
              <a:spcAft>
                <a:spcPts val="0"/>
              </a:spcAft>
              <a:buNone/>
            </a:pPr>
            <a:r>
              <a:t/>
            </a:r>
            <a:endParaRPr/>
          </a:p>
          <a:p>
            <a:pPr indent="0" lvl="0" marL="0" rtl="0" algn="l">
              <a:spcBef>
                <a:spcPts val="0"/>
              </a:spcBef>
              <a:spcAft>
                <a:spcPts val="0"/>
              </a:spcAft>
              <a:buNone/>
            </a:pPr>
            <a:r>
              <a:rPr b="1" lang="en-US" sz="1600"/>
              <a:t>Refresher</a:t>
            </a:r>
            <a:endParaRPr b="1" sz="1600"/>
          </a:p>
          <a:p>
            <a:pPr indent="0" lvl="0" marL="0" rtl="0" algn="l">
              <a:spcBef>
                <a:spcPts val="0"/>
              </a:spcBef>
              <a:spcAft>
                <a:spcPts val="0"/>
              </a:spcAft>
              <a:buNone/>
            </a:pPr>
            <a:r>
              <a:rPr lang="en-US"/>
              <a:t>Day 2	Thursday 		22nd January 2026</a:t>
            </a:r>
            <a:endParaRPr/>
          </a:p>
          <a:p>
            <a:pPr indent="0" lvl="0" marL="0" rtl="0" algn="l">
              <a:spcBef>
                <a:spcPts val="0"/>
              </a:spcBef>
              <a:spcAft>
                <a:spcPts val="0"/>
              </a:spcAft>
              <a:buNone/>
            </a:pPr>
            <a:r>
              <a:rPr lang="en-US"/>
              <a:t>Day 3	Wednesday	28th January 2026</a:t>
            </a:r>
            <a:endParaRPr/>
          </a:p>
          <a:p>
            <a:pPr indent="0" lvl="0" marL="0" rtl="0" algn="l">
              <a:spcBef>
                <a:spcPts val="0"/>
              </a:spcBef>
              <a:spcAft>
                <a:spcPts val="0"/>
              </a:spcAft>
              <a:buNone/>
            </a:pPr>
            <a:r>
              <a:rPr lang="en-US"/>
              <a:t>Day 6	Wednesday	11th March 2026</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Cost: 	£325 per ELSA (RBWM) or 4 hours EP Traded time</a:t>
            </a:r>
            <a:endParaRPr/>
          </a:p>
          <a:p>
            <a:pPr indent="457200" lvl="0" marL="457200" rtl="0" algn="l">
              <a:spcBef>
                <a:spcPts val="0"/>
              </a:spcBef>
              <a:spcAft>
                <a:spcPts val="0"/>
              </a:spcAft>
              <a:buNone/>
            </a:pPr>
            <a:r>
              <a:rPr lang="en-US"/>
              <a:t>£425 per ELSA (Outborough and Independent)</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632" name="Google Shape;632;g389dbf357e6_0_0"/>
          <p:cNvSpPr txBox="1"/>
          <p:nvPr/>
        </p:nvSpPr>
        <p:spPr>
          <a:xfrm>
            <a:off x="302000" y="361700"/>
            <a:ext cx="3000000" cy="7695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US" sz="1900"/>
              <a:t>Book your place via the </a:t>
            </a:r>
            <a:r>
              <a:rPr lang="en-US" sz="1900" u="sng">
                <a:solidFill>
                  <a:schemeClr val="hlink"/>
                </a:solidFill>
                <a:hlinkClick r:id="rId3"/>
              </a:rPr>
              <a:t>link</a:t>
            </a:r>
            <a:endParaRPr sz="2400"/>
          </a:p>
        </p:txBody>
      </p:sp>
      <p:pic>
        <p:nvPicPr>
          <p:cNvPr id="633" name="Google Shape;633;g389dbf357e6_0_0"/>
          <p:cNvPicPr preferRelativeResize="0"/>
          <p:nvPr/>
        </p:nvPicPr>
        <p:blipFill>
          <a:blip r:embed="rId4">
            <a:alphaModFix/>
          </a:blip>
          <a:stretch>
            <a:fillRect/>
          </a:stretch>
        </p:blipFill>
        <p:spPr>
          <a:xfrm>
            <a:off x="5717700" y="2882900"/>
            <a:ext cx="3021577" cy="28348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8" name="Shape 638"/>
        <p:cNvGrpSpPr/>
        <p:nvPr/>
      </p:nvGrpSpPr>
      <p:grpSpPr>
        <a:xfrm>
          <a:off x="0" y="0"/>
          <a:ext cx="0" cy="0"/>
          <a:chOff x="0" y="0"/>
          <a:chExt cx="0" cy="0"/>
        </a:xfrm>
      </p:grpSpPr>
      <p:sp>
        <p:nvSpPr>
          <p:cNvPr id="639" name="Google Shape;639;g389dbf357e6_0_22"/>
          <p:cNvSpPr txBox="1"/>
          <p:nvPr/>
        </p:nvSpPr>
        <p:spPr>
          <a:xfrm>
            <a:off x="79375" y="269875"/>
            <a:ext cx="9144000" cy="3417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t>The ELSA refresher training is for ELSAs that have previously completed ELSA training with a provider (usually a local authority service), who are registered with the ELSA Network, and hold the ELSA Network Quality Mark Standard. It is open to ELSAs who have had a break of two or more years from registered ELSA practice. The ELSA should be working within an educational setting and have access to line management from a senior member of staff from this setting. Those wishing to refresh their training, attend three days of the annual six day ELSA training. The three days will cover the key aspects of ELSA practice as follows:</a:t>
            </a:r>
            <a:endParaRPr/>
          </a:p>
          <a:p>
            <a:pPr indent="-317500" lvl="0" marL="457200" rtl="0" algn="l">
              <a:spcBef>
                <a:spcPts val="0"/>
              </a:spcBef>
              <a:spcAft>
                <a:spcPts val="0"/>
              </a:spcAft>
              <a:buSzPts val="1400"/>
              <a:buChar char="●"/>
            </a:pPr>
            <a:r>
              <a:rPr lang="en-US"/>
              <a:t>active listening skills and reflective conversations</a:t>
            </a:r>
            <a:endParaRPr/>
          </a:p>
          <a:p>
            <a:pPr indent="-317500" lvl="0" marL="457200" rtl="0" algn="l">
              <a:spcBef>
                <a:spcPts val="0"/>
              </a:spcBef>
              <a:spcAft>
                <a:spcPts val="0"/>
              </a:spcAft>
              <a:buSzPts val="1400"/>
              <a:buChar char="●"/>
            </a:pPr>
            <a:r>
              <a:rPr lang="en-US"/>
              <a:t>setting SMART (specific, measurable, achievable, relevant, and time-bound) targets and goal</a:t>
            </a:r>
            <a:endParaRPr/>
          </a:p>
          <a:p>
            <a:pPr indent="-317500" lvl="0" marL="457200" rtl="0" algn="l">
              <a:spcBef>
                <a:spcPts val="0"/>
              </a:spcBef>
              <a:spcAft>
                <a:spcPts val="0"/>
              </a:spcAft>
              <a:buSzPts val="1400"/>
              <a:buChar char="●"/>
            </a:pPr>
            <a:r>
              <a:rPr lang="en-US"/>
              <a:t>based outcomes</a:t>
            </a:r>
            <a:endParaRPr/>
          </a:p>
          <a:p>
            <a:pPr indent="-317500" lvl="0" marL="457200" rtl="0" algn="l">
              <a:spcBef>
                <a:spcPts val="0"/>
              </a:spcBef>
              <a:spcAft>
                <a:spcPts val="0"/>
              </a:spcAft>
              <a:buSzPts val="1400"/>
              <a:buChar char="●"/>
            </a:pPr>
            <a:r>
              <a:rPr lang="en-US"/>
              <a:t>ELSA supervision</a:t>
            </a:r>
            <a:endParaRPr/>
          </a:p>
          <a:p>
            <a:pPr indent="-317500" lvl="0" marL="457200" rtl="0" algn="l">
              <a:spcBef>
                <a:spcPts val="0"/>
              </a:spcBef>
              <a:spcAft>
                <a:spcPts val="0"/>
              </a:spcAft>
              <a:buSzPts val="1400"/>
              <a:buChar char="●"/>
            </a:pPr>
            <a:r>
              <a:rPr lang="en-US"/>
              <a:t>emotional literacy</a:t>
            </a:r>
            <a:endParaRPr/>
          </a:p>
          <a:p>
            <a:pPr indent="-317500" lvl="0" marL="457200" rtl="0" algn="l">
              <a:spcBef>
                <a:spcPts val="0"/>
              </a:spcBef>
              <a:spcAft>
                <a:spcPts val="0"/>
              </a:spcAft>
              <a:buSzPts val="1400"/>
              <a:buChar char="●"/>
            </a:pPr>
            <a:r>
              <a:rPr lang="en-US"/>
              <a:t>loss and bereavement</a:t>
            </a:r>
            <a:endParaRPr/>
          </a:p>
          <a:p>
            <a:pPr indent="-317500" lvl="0" marL="457200" rtl="0" algn="l">
              <a:spcBef>
                <a:spcPts val="0"/>
              </a:spcBef>
              <a:spcAft>
                <a:spcPts val="0"/>
              </a:spcAft>
              <a:buSzPts val="1400"/>
              <a:buChar char="●"/>
            </a:pPr>
            <a:r>
              <a:rPr lang="en-US"/>
              <a:t>planning and guidelines for school ELSA implementation</a:t>
            </a:r>
            <a:endParaRPr/>
          </a:p>
          <a:p>
            <a:pPr indent="-317500" lvl="0" marL="457200" rtl="0" algn="l">
              <a:spcBef>
                <a:spcPts val="0"/>
              </a:spcBef>
              <a:spcAft>
                <a:spcPts val="0"/>
              </a:spcAft>
              <a:buSzPts val="1400"/>
              <a:buChar char="●"/>
            </a:pPr>
            <a:r>
              <a:rPr lang="en-US"/>
              <a:t>top tips for ELSAs</a:t>
            </a:r>
            <a:endParaRPr/>
          </a:p>
          <a:p>
            <a:pPr indent="0" lvl="0" marL="0" rtl="0" algn="l">
              <a:spcBef>
                <a:spcPts val="0"/>
              </a:spcBef>
              <a:spcAft>
                <a:spcPts val="0"/>
              </a:spcAft>
              <a:buNone/>
            </a:pPr>
            <a:r>
              <a:t/>
            </a:r>
            <a:endParaRPr/>
          </a:p>
        </p:txBody>
      </p:sp>
      <p:sp>
        <p:nvSpPr>
          <p:cNvPr id="640" name="Google Shape;640;g389dbf357e6_0_22"/>
          <p:cNvSpPr txBox="1"/>
          <p:nvPr/>
        </p:nvSpPr>
        <p:spPr>
          <a:xfrm>
            <a:off x="79375" y="3686875"/>
            <a:ext cx="8892600" cy="2555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t>Schools are asked to agree to a number of commitments in order to ensure that ELSA’s work can be optimally effective in school. </a:t>
            </a:r>
            <a:endParaRPr/>
          </a:p>
          <a:p>
            <a:pPr indent="0" lvl="0" marL="0" rtl="0" algn="l">
              <a:spcBef>
                <a:spcPts val="0"/>
              </a:spcBef>
              <a:spcAft>
                <a:spcPts val="0"/>
              </a:spcAft>
              <a:buNone/>
            </a:pPr>
            <a:r>
              <a:rPr lang="en-US"/>
              <a:t>Headteachers are asked to register their commitment as part of the training application process</a:t>
            </a:r>
            <a:endParaRPr/>
          </a:p>
          <a:p>
            <a:pPr indent="0" lvl="0" marL="0" rtl="0" algn="l">
              <a:spcBef>
                <a:spcPts val="0"/>
              </a:spcBef>
              <a:spcAft>
                <a:spcPts val="0"/>
              </a:spcAft>
              <a:buNone/>
            </a:pPr>
            <a:r>
              <a:rPr lang="en-US"/>
              <a:t>ELSAs will need:</a:t>
            </a:r>
            <a:endParaRPr/>
          </a:p>
          <a:p>
            <a:pPr indent="-317500" lvl="0" marL="457200" rtl="0" algn="l">
              <a:spcBef>
                <a:spcPts val="0"/>
              </a:spcBef>
              <a:spcAft>
                <a:spcPts val="0"/>
              </a:spcAft>
              <a:buSzPts val="1400"/>
              <a:buChar char="●"/>
            </a:pPr>
            <a:r>
              <a:rPr lang="en-US"/>
              <a:t>Timetabled time and suitable space to work with identified children</a:t>
            </a:r>
            <a:endParaRPr/>
          </a:p>
          <a:p>
            <a:pPr indent="-317500" lvl="0" marL="457200" rtl="0" algn="l">
              <a:spcBef>
                <a:spcPts val="0"/>
              </a:spcBef>
              <a:spcAft>
                <a:spcPts val="0"/>
              </a:spcAft>
              <a:buSzPts val="1400"/>
              <a:buChar char="●"/>
            </a:pPr>
            <a:r>
              <a:rPr lang="en-US"/>
              <a:t>Access to appropriate material for use with C/YP</a:t>
            </a:r>
            <a:endParaRPr/>
          </a:p>
          <a:p>
            <a:pPr indent="-317500" lvl="0" marL="457200" rtl="0" algn="l">
              <a:spcBef>
                <a:spcPts val="0"/>
              </a:spcBef>
              <a:spcAft>
                <a:spcPts val="0"/>
              </a:spcAft>
              <a:buSzPts val="1400"/>
              <a:buChar char="●"/>
            </a:pPr>
            <a:r>
              <a:rPr lang="en-US"/>
              <a:t>Assistance from a nominated member of senior staff to clarify and enable the ELSA</a:t>
            </a:r>
            <a:endParaRPr/>
          </a:p>
          <a:p>
            <a:pPr indent="-317500" lvl="0" marL="457200" rtl="0" algn="l">
              <a:spcBef>
                <a:spcPts val="0"/>
              </a:spcBef>
              <a:spcAft>
                <a:spcPts val="0"/>
              </a:spcAft>
              <a:buSzPts val="1400"/>
              <a:buChar char="●"/>
            </a:pPr>
            <a:r>
              <a:rPr lang="en-US"/>
              <a:t>role in the school context</a:t>
            </a:r>
            <a:endParaRPr/>
          </a:p>
          <a:p>
            <a:pPr indent="-317500" lvl="0" marL="457200" rtl="0" algn="l">
              <a:spcBef>
                <a:spcPts val="0"/>
              </a:spcBef>
              <a:spcAft>
                <a:spcPts val="0"/>
              </a:spcAft>
              <a:buSzPts val="1400"/>
              <a:buChar char="●"/>
            </a:pPr>
            <a:r>
              <a:rPr lang="en-US"/>
              <a:t>Line management</a:t>
            </a:r>
            <a:endParaRPr/>
          </a:p>
          <a:p>
            <a:pPr indent="-317500" lvl="0" marL="457200" rtl="0" algn="l">
              <a:spcBef>
                <a:spcPts val="0"/>
              </a:spcBef>
              <a:spcAft>
                <a:spcPts val="0"/>
              </a:spcAft>
              <a:buSzPts val="1400"/>
              <a:buChar char="●"/>
            </a:pPr>
            <a:r>
              <a:rPr lang="en-US"/>
              <a:t>Release from school to undertake initial training and regular ELSA support and group supervision (</a:t>
            </a:r>
            <a:r>
              <a:rPr b="1" lang="en-US"/>
              <a:t>a charge will be incurred for supervision from September 2026</a:t>
            </a:r>
            <a:r>
              <a:rPr lang="en-US"/>
              <a:t>)</a:t>
            </a:r>
            <a:endParaRPr/>
          </a:p>
        </p:txBody>
      </p:sp>
      <p:pic>
        <p:nvPicPr>
          <p:cNvPr id="641" name="Google Shape;641;g389dbf357e6_0_22"/>
          <p:cNvPicPr preferRelativeResize="0"/>
          <p:nvPr/>
        </p:nvPicPr>
        <p:blipFill>
          <a:blip r:embed="rId3">
            <a:alphaModFix/>
          </a:blip>
          <a:stretch>
            <a:fillRect/>
          </a:stretch>
        </p:blipFill>
        <p:spPr>
          <a:xfrm>
            <a:off x="6569075" y="2533650"/>
            <a:ext cx="1657350" cy="8953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6" name="Shape 646"/>
        <p:cNvGrpSpPr/>
        <p:nvPr/>
      </p:nvGrpSpPr>
      <p:grpSpPr>
        <a:xfrm>
          <a:off x="0" y="0"/>
          <a:ext cx="0" cy="0"/>
          <a:chOff x="0" y="0"/>
          <a:chExt cx="0" cy="0"/>
        </a:xfrm>
      </p:grpSpPr>
      <p:sp>
        <p:nvSpPr>
          <p:cNvPr id="647" name="Google Shape;647;g389dbf357e6_0_32"/>
          <p:cNvSpPr txBox="1"/>
          <p:nvPr/>
        </p:nvSpPr>
        <p:spPr>
          <a:xfrm>
            <a:off x="952500" y="3139650"/>
            <a:ext cx="6035100" cy="2555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US"/>
              <a:t>Payment via invoice will be processed week beginning 12.01.2026. There will be an ongoing cost for 5 group supervision sessions and a full day conference for the academic year 2026 – 2027 invoiced in September 2026</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If you would like any further information please contact:</a:t>
            </a:r>
            <a:endParaRPr/>
          </a:p>
          <a:p>
            <a:pPr indent="0" lvl="0" marL="0" rtl="0" algn="l">
              <a:spcBef>
                <a:spcPts val="0"/>
              </a:spcBef>
              <a:spcAft>
                <a:spcPts val="0"/>
              </a:spcAft>
              <a:buNone/>
            </a:pPr>
            <a:r>
              <a:rPr lang="en-US"/>
              <a:t>Fozia Salar, Senior Business Support or</a:t>
            </a:r>
            <a:endParaRPr/>
          </a:p>
          <a:p>
            <a:pPr indent="0" lvl="0" marL="0" rtl="0" algn="l">
              <a:spcBef>
                <a:spcPts val="0"/>
              </a:spcBef>
              <a:spcAft>
                <a:spcPts val="0"/>
              </a:spcAft>
              <a:buNone/>
            </a:pPr>
            <a:r>
              <a:rPr lang="en-US"/>
              <a:t>Rebecca Askew, Senior Educational Psychologist on 07926 075 218</a:t>
            </a:r>
            <a:endParaRPr/>
          </a:p>
          <a:p>
            <a:pPr indent="0" lvl="0" marL="0" rtl="0" algn="l">
              <a:spcBef>
                <a:spcPts val="0"/>
              </a:spcBef>
              <a:spcAft>
                <a:spcPts val="0"/>
              </a:spcAft>
              <a:buNone/>
            </a:pPr>
            <a:r>
              <a:rPr lang="en-US"/>
              <a:t>or email edpsych@achievingforchildren.org.uk.</a:t>
            </a:r>
            <a:endParaRPr/>
          </a:p>
          <a:p>
            <a:pPr indent="0" lvl="0" marL="0" rtl="0" algn="l">
              <a:spcBef>
                <a:spcPts val="0"/>
              </a:spcBef>
              <a:spcAft>
                <a:spcPts val="0"/>
              </a:spcAft>
              <a:buNone/>
            </a:pPr>
            <a:r>
              <a:t/>
            </a:r>
            <a:endParaRPr/>
          </a:p>
          <a:p>
            <a:pPr indent="0" lvl="0" marL="0" rtl="0" algn="l">
              <a:spcBef>
                <a:spcPts val="0"/>
              </a:spcBef>
              <a:spcAft>
                <a:spcPts val="0"/>
              </a:spcAft>
              <a:buNone/>
            </a:pPr>
            <a:r>
              <a:rPr lang="en-US"/>
              <a:t>Please note non-attendance will be charged at full rate.</a:t>
            </a:r>
            <a:endParaRPr/>
          </a:p>
        </p:txBody>
      </p:sp>
      <p:pic>
        <p:nvPicPr>
          <p:cNvPr id="648" name="Google Shape;648;g389dbf357e6_0_32"/>
          <p:cNvPicPr preferRelativeResize="0"/>
          <p:nvPr/>
        </p:nvPicPr>
        <p:blipFill>
          <a:blip r:embed="rId3">
            <a:alphaModFix/>
          </a:blip>
          <a:stretch>
            <a:fillRect/>
          </a:stretch>
        </p:blipFill>
        <p:spPr>
          <a:xfrm>
            <a:off x="5549900" y="184150"/>
            <a:ext cx="3021577" cy="28348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2" name="Shape 652"/>
        <p:cNvGrpSpPr/>
        <p:nvPr/>
      </p:nvGrpSpPr>
      <p:grpSpPr>
        <a:xfrm>
          <a:off x="0" y="0"/>
          <a:ext cx="0" cy="0"/>
          <a:chOff x="0" y="0"/>
          <a:chExt cx="0" cy="0"/>
        </a:xfrm>
      </p:grpSpPr>
      <p:sp>
        <p:nvSpPr>
          <p:cNvPr id="653" name="Google Shape;653;p8"/>
          <p:cNvSpPr txBox="1"/>
          <p:nvPr/>
        </p:nvSpPr>
        <p:spPr>
          <a:xfrm>
            <a:off x="577370" y="3024992"/>
            <a:ext cx="8086061" cy="341632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000000"/>
                </a:solidFill>
                <a:latin typeface="Calibri"/>
                <a:ea typeface="Calibri"/>
                <a:cs typeface="Calibri"/>
                <a:sym typeface="Calibri"/>
              </a:rPr>
              <a:t>Mental Health and Wellbeing request for Primary / Secondary representation on Network  2nd June - email Rebecca Askew</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New Training (Special schools – info)</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1" i="0" lang="en-US" sz="1800" u="sng" cap="none" strike="noStrike">
                <a:solidFill>
                  <a:srgbClr val="222222"/>
                </a:solidFill>
                <a:latin typeface="Calibri"/>
                <a:ea typeface="Calibri"/>
                <a:cs typeface="Calibri"/>
                <a:sym typeface="Calibri"/>
                <a:hlinkClick r:id="rId3">
                  <a:extLst>
                    <a:ext uri="{A12FA001-AC4F-418D-AE19-62706E023703}">
                      <ahyp:hlinkClr val="tx"/>
                    </a:ext>
                  </a:extLst>
                </a:hlinkClick>
              </a:rPr>
              <a:t>https://www.leadershipupdate-rbwm.co.uk/send-and-inclusion-training/</a:t>
            </a:r>
            <a:endParaRPr b="1" i="0" sz="1800" u="none" cap="none" strike="noStrike">
              <a:solidFill>
                <a:srgbClr val="222222"/>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Young Carers </a:t>
            </a:r>
            <a:r>
              <a:rPr b="1" i="0" lang="en-US" sz="1800" u="sng" cap="none" strike="noStrike">
                <a:solidFill>
                  <a:srgbClr val="222222"/>
                </a:solidFill>
                <a:latin typeface="Calibri"/>
                <a:ea typeface="Calibri"/>
                <a:cs typeface="Calibri"/>
                <a:sym typeface="Calibri"/>
                <a:hlinkClick r:id="rId4">
                  <a:extLst>
                    <a:ext uri="{A12FA001-AC4F-418D-AE19-62706E023703}">
                      <ahyp:hlinkClr val="tx"/>
                    </a:ext>
                  </a:extLst>
                </a:hlinkClick>
              </a:rPr>
              <a:t>Transition Booklet</a:t>
            </a:r>
            <a:endParaRPr b="1" i="0" sz="1800" u="none" cap="none" strike="noStrike">
              <a:solidFill>
                <a:srgbClr val="222222"/>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Wellbeing  and Schools Bill – </a:t>
            </a:r>
            <a:r>
              <a:rPr b="1" i="0" lang="en-US" sz="1800" u="sng" cap="none" strike="noStrike">
                <a:solidFill>
                  <a:srgbClr val="222222"/>
                </a:solidFill>
                <a:latin typeface="Calibri"/>
                <a:ea typeface="Calibri"/>
                <a:cs typeface="Calibri"/>
                <a:sym typeface="Calibri"/>
                <a:hlinkClick r:id="rId5">
                  <a:extLst>
                    <a:ext uri="{A12FA001-AC4F-418D-AE19-62706E023703}">
                      <ahyp:hlinkClr val="tx"/>
                    </a:ext>
                  </a:extLst>
                </a:hlinkClick>
              </a:rPr>
              <a:t>Policy Summary</a:t>
            </a:r>
            <a:endParaRPr b="1" i="0" sz="1800" u="none" cap="none" strike="noStrike">
              <a:solidFill>
                <a:srgbClr val="222222"/>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Boxalls Update – Only Nurture Partnership schools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Alternative Provision Strategy</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FASD (Foetal Alcohol Syndrome) Guidance. Theresa Allen (attached in prior email)</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Flexi Schooling</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rgbClr val="000000"/>
              </a:buClr>
              <a:buSzPts val="1800"/>
              <a:buFont typeface="Arial"/>
              <a:buChar char="•"/>
            </a:pPr>
            <a:r>
              <a:rPr b="1" i="0" lang="en-US" sz="1800" u="none" cap="none" strike="noStrike">
                <a:solidFill>
                  <a:srgbClr val="222222"/>
                </a:solidFill>
                <a:latin typeface="Calibri"/>
                <a:ea typeface="Calibri"/>
                <a:cs typeface="Calibri"/>
                <a:sym typeface="Calibri"/>
              </a:rPr>
              <a:t>Transition Support</a:t>
            </a:r>
            <a:endParaRPr b="0" i="0" sz="1400" u="none" cap="none" strike="noStrike">
              <a:solidFill>
                <a:srgbClr val="000000"/>
              </a:solidFill>
              <a:latin typeface="Arial"/>
              <a:ea typeface="Arial"/>
              <a:cs typeface="Arial"/>
              <a:sym typeface="Arial"/>
            </a:endParaRPr>
          </a:p>
        </p:txBody>
      </p:sp>
      <p:pic>
        <p:nvPicPr>
          <p:cNvPr id="654" name="Google Shape;654;p8"/>
          <p:cNvPicPr preferRelativeResize="0"/>
          <p:nvPr/>
        </p:nvPicPr>
        <p:blipFill rotWithShape="1">
          <a:blip r:embed="rId6">
            <a:alphaModFix/>
          </a:blip>
          <a:srcRect b="0" l="0" r="0" t="0"/>
          <a:stretch/>
        </p:blipFill>
        <p:spPr>
          <a:xfrm>
            <a:off x="6375327" y="126858"/>
            <a:ext cx="2040344" cy="2040344"/>
          </a:xfrm>
          <a:prstGeom prst="rect">
            <a:avLst/>
          </a:prstGeom>
          <a:noFill/>
          <a:ln>
            <a:noFill/>
          </a:ln>
        </p:spPr>
      </p:pic>
      <p:sp>
        <p:nvSpPr>
          <p:cNvPr id="655" name="Google Shape;655;p8"/>
          <p:cNvSpPr txBox="1"/>
          <p:nvPr/>
        </p:nvSpPr>
        <p:spPr>
          <a:xfrm>
            <a:off x="6130225" y="2167202"/>
            <a:ext cx="2870790" cy="307777"/>
          </a:xfrm>
          <a:prstGeom prst="rect">
            <a:avLst/>
          </a:prstGeom>
          <a:solidFill>
            <a:schemeClr val="lt1"/>
          </a:solidFill>
          <a:ln cap="flat" cmpd="sng" w="25400">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Arial"/>
                <a:ea typeface="Arial"/>
                <a:cs typeface="Arial"/>
                <a:sym typeface="Arial"/>
              </a:rPr>
              <a:t>Alternative Intervention Directory</a:t>
            </a:r>
            <a:endParaRPr b="0" i="0" sz="1400" u="none" cap="none" strike="noStrike">
              <a:solidFill>
                <a:srgbClr val="000000"/>
              </a:solidFill>
              <a:latin typeface="Arial"/>
              <a:ea typeface="Arial"/>
              <a:cs typeface="Arial"/>
              <a:sym typeface="Arial"/>
            </a:endParaRPr>
          </a:p>
        </p:txBody>
      </p:sp>
      <p:pic>
        <p:nvPicPr>
          <p:cNvPr id="656" name="Google Shape;656;p8"/>
          <p:cNvPicPr preferRelativeResize="0"/>
          <p:nvPr/>
        </p:nvPicPr>
        <p:blipFill rotWithShape="1">
          <a:blip r:embed="rId7">
            <a:alphaModFix/>
          </a:blip>
          <a:srcRect b="0" l="0" r="0" t="0"/>
          <a:stretch/>
        </p:blipFill>
        <p:spPr>
          <a:xfrm>
            <a:off x="3600229" y="133094"/>
            <a:ext cx="2040344" cy="2040344"/>
          </a:xfrm>
          <a:prstGeom prst="rect">
            <a:avLst/>
          </a:prstGeom>
          <a:noFill/>
          <a:ln>
            <a:noFill/>
          </a:ln>
        </p:spPr>
      </p:pic>
      <p:sp>
        <p:nvSpPr>
          <p:cNvPr id="657" name="Google Shape;657;p8"/>
          <p:cNvSpPr txBox="1"/>
          <p:nvPr/>
        </p:nvSpPr>
        <p:spPr>
          <a:xfrm>
            <a:off x="3185006" y="2167202"/>
            <a:ext cx="2870790" cy="307777"/>
          </a:xfrm>
          <a:prstGeom prst="rect">
            <a:avLst/>
          </a:prstGeom>
          <a:solidFill>
            <a:schemeClr val="lt1"/>
          </a:solidFill>
          <a:ln cap="flat" cmpd="sng" w="25400">
            <a:solidFill>
              <a:schemeClr val="accent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chemeClr val="dk1"/>
                </a:solidFill>
                <a:latin typeface="Arial"/>
                <a:ea typeface="Arial"/>
                <a:cs typeface="Arial"/>
                <a:sym typeface="Arial"/>
              </a:rPr>
              <a:t>SEMH Intervention Service Page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1" name="Shape 661"/>
        <p:cNvGrpSpPr/>
        <p:nvPr/>
      </p:nvGrpSpPr>
      <p:grpSpPr>
        <a:xfrm>
          <a:off x="0" y="0"/>
          <a:ext cx="0" cy="0"/>
          <a:chOff x="0" y="0"/>
          <a:chExt cx="0" cy="0"/>
        </a:xfrm>
      </p:grpSpPr>
      <p:sp>
        <p:nvSpPr>
          <p:cNvPr id="662" name="Google Shape;662;p36"/>
          <p:cNvSpPr txBox="1"/>
          <p:nvPr/>
        </p:nvSpPr>
        <p:spPr>
          <a:xfrm>
            <a:off x="247650" y="2553790"/>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lang="en-US" sz="4400">
                <a:solidFill>
                  <a:schemeClr val="lt1"/>
                </a:solidFill>
                <a:latin typeface="Calibri"/>
                <a:ea typeface="Calibri"/>
                <a:cs typeface="Calibri"/>
                <a:sym typeface="Calibri"/>
              </a:rPr>
              <a:t>Carley Seymore</a:t>
            </a:r>
            <a:endParaRPr b="0" i="0" sz="4400" u="none" cap="none" strike="noStrike">
              <a:solidFill>
                <a:schemeClr val="lt1"/>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400"/>
              <a:buFont typeface="Arial"/>
              <a:buNone/>
            </a:pPr>
            <a:r>
              <a:t/>
            </a:r>
            <a:endParaRPr b="1" sz="2800">
              <a:solidFill>
                <a:schemeClr val="lt1"/>
              </a:solidFill>
              <a:latin typeface="Tahoma"/>
              <a:ea typeface="Tahoma"/>
              <a:cs typeface="Tahoma"/>
              <a:sym typeface="Tahoma"/>
            </a:endParaRPr>
          </a:p>
          <a:p>
            <a:pPr indent="0" lvl="0" marL="0" marR="0" rtl="0" algn="ctr">
              <a:lnSpc>
                <a:spcPct val="107000"/>
              </a:lnSpc>
              <a:spcBef>
                <a:spcPts val="800"/>
              </a:spcBef>
              <a:spcAft>
                <a:spcPts val="800"/>
              </a:spcAft>
              <a:buClr>
                <a:srgbClr val="000000"/>
              </a:buClr>
              <a:buSzPts val="1400"/>
              <a:buFont typeface="Arial"/>
              <a:buNone/>
            </a:pPr>
            <a:r>
              <a:rPr b="1" lang="en-US" sz="2800">
                <a:solidFill>
                  <a:schemeClr val="lt1"/>
                </a:solidFill>
                <a:latin typeface="Tahoma"/>
                <a:ea typeface="Tahoma"/>
                <a:cs typeface="Tahoma"/>
                <a:sym typeface="Tahoma"/>
              </a:rPr>
              <a:t>Kooth</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
        <p:nvSpPr>
          <p:cNvPr id="663" name="Google Shape;663;p36"/>
          <p:cNvSpPr txBox="1"/>
          <p:nvPr/>
        </p:nvSpPr>
        <p:spPr>
          <a:xfrm>
            <a:off x="5018567" y="6134986"/>
            <a:ext cx="42291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chemeClr val="lt1"/>
                </a:solidFill>
                <a:latin typeface="Arial"/>
                <a:ea typeface="Arial"/>
                <a:cs typeface="Arial"/>
                <a:sym typeface="Arial"/>
              </a:rPr>
              <a:t>https://uniqueinclusion.wixsite.com/website-1</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67" name="Shape 667"/>
        <p:cNvGrpSpPr/>
        <p:nvPr/>
      </p:nvGrpSpPr>
      <p:grpSpPr>
        <a:xfrm>
          <a:off x="0" y="0"/>
          <a:ext cx="0" cy="0"/>
          <a:chOff x="0" y="0"/>
          <a:chExt cx="0" cy="0"/>
        </a:xfrm>
      </p:grpSpPr>
      <p:sp>
        <p:nvSpPr>
          <p:cNvPr id="668" name="Google Shape;668;g39b2c9dab85_0_1900"/>
          <p:cNvSpPr txBox="1"/>
          <p:nvPr/>
        </p:nvSpPr>
        <p:spPr>
          <a:xfrm>
            <a:off x="618325" y="1796951"/>
            <a:ext cx="7429200" cy="26166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3400"/>
              <a:buFont typeface="Arial"/>
              <a:buNone/>
            </a:pPr>
            <a:r>
              <a:rPr b="0" i="0" lang="en-US" sz="3400" u="none" cap="none" strike="noStrike">
                <a:solidFill>
                  <a:srgbClr val="F7A51E"/>
                </a:solidFill>
                <a:latin typeface="Fraunces ExtraBold"/>
                <a:ea typeface="Fraunces ExtraBold"/>
                <a:cs typeface="Fraunces ExtraBold"/>
                <a:sym typeface="Fraunces ExtraBold"/>
              </a:rPr>
              <a:t>Welcome</a:t>
            </a:r>
            <a:br>
              <a:rPr b="0" i="0" lang="en-US" sz="3400" u="none" cap="none" strike="noStrike">
                <a:solidFill>
                  <a:srgbClr val="F7A51E"/>
                </a:solidFill>
                <a:latin typeface="Fraunces ExtraBold"/>
                <a:ea typeface="Fraunces ExtraBold"/>
                <a:cs typeface="Fraunces ExtraBold"/>
                <a:sym typeface="Fraunces ExtraBold"/>
              </a:rPr>
            </a:br>
            <a:r>
              <a:rPr b="1" i="0" lang="en-US" sz="3400" u="none" cap="none" strike="noStrike">
                <a:solidFill>
                  <a:srgbClr val="FAF6F3"/>
                </a:solidFill>
                <a:latin typeface="Fraunces"/>
                <a:ea typeface="Fraunces"/>
                <a:cs typeface="Fraunces"/>
                <a:sym typeface="Fraunces"/>
              </a:rPr>
              <a:t>Training session </a:t>
            </a:r>
            <a:endParaRPr b="1" i="0" sz="3400" u="none" cap="none" strike="noStrike">
              <a:solidFill>
                <a:srgbClr val="FAF6F3"/>
              </a:solidFill>
              <a:latin typeface="Fraunces"/>
              <a:ea typeface="Fraunces"/>
              <a:cs typeface="Fraunces"/>
              <a:sym typeface="Fraunces"/>
            </a:endParaRPr>
          </a:p>
          <a:p>
            <a:pPr indent="0" lvl="0" marL="0" marR="0" rtl="0" algn="l">
              <a:lnSpc>
                <a:spcPct val="100000"/>
              </a:lnSpc>
              <a:spcBef>
                <a:spcPts val="0"/>
              </a:spcBef>
              <a:spcAft>
                <a:spcPts val="0"/>
              </a:spcAft>
              <a:buClr>
                <a:srgbClr val="000000"/>
              </a:buClr>
              <a:buSzPts val="3400"/>
              <a:buFont typeface="Arial"/>
              <a:buNone/>
            </a:pPr>
            <a:r>
              <a:rPr b="1" i="0" lang="en-US" sz="3400" u="none" cap="none" strike="noStrike">
                <a:solidFill>
                  <a:srgbClr val="FAF6F3"/>
                </a:solidFill>
                <a:latin typeface="Fraunces"/>
                <a:ea typeface="Fraunces"/>
                <a:cs typeface="Fraunces"/>
                <a:sym typeface="Fraunces"/>
              </a:rPr>
              <a:t>for healthcare professionals -East Berkshire</a:t>
            </a:r>
            <a:endParaRPr b="1" i="0" sz="3400" u="none" cap="none" strike="noStrike">
              <a:solidFill>
                <a:srgbClr val="FAF6F3"/>
              </a:solidFill>
              <a:latin typeface="Fraunces"/>
              <a:ea typeface="Fraunces"/>
              <a:cs typeface="Fraunces"/>
              <a:sym typeface="Fraunces"/>
            </a:endParaRPr>
          </a:p>
          <a:p>
            <a:pPr indent="0" lvl="0" marL="0" marR="0" rtl="0" algn="l">
              <a:lnSpc>
                <a:spcPct val="100000"/>
              </a:lnSpc>
              <a:spcBef>
                <a:spcPts val="0"/>
              </a:spcBef>
              <a:spcAft>
                <a:spcPts val="0"/>
              </a:spcAft>
              <a:buClr>
                <a:srgbClr val="000000"/>
              </a:buClr>
              <a:buSzPts val="3400"/>
              <a:buFont typeface="Arial"/>
              <a:buNone/>
            </a:pPr>
            <a:r>
              <a:t/>
            </a:r>
            <a:endParaRPr b="1" i="0" sz="3400" u="none" cap="none" strike="noStrike">
              <a:solidFill>
                <a:srgbClr val="FAF6F3"/>
              </a:solidFill>
              <a:latin typeface="Fraunces"/>
              <a:ea typeface="Fraunces"/>
              <a:cs typeface="Fraunces"/>
              <a:sym typeface="Fraunces"/>
            </a:endParaRPr>
          </a:p>
        </p:txBody>
      </p:sp>
      <p:sp>
        <p:nvSpPr>
          <p:cNvPr id="669" name="Google Shape;669;g39b2c9dab85_0_1900"/>
          <p:cNvSpPr txBox="1"/>
          <p:nvPr/>
        </p:nvSpPr>
        <p:spPr>
          <a:xfrm>
            <a:off x="618325" y="4585433"/>
            <a:ext cx="4091400" cy="689700"/>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rgbClr val="000000"/>
              </a:buClr>
              <a:buSzPts val="1200"/>
              <a:buFont typeface="Arial"/>
              <a:buNone/>
            </a:pPr>
            <a:r>
              <a:rPr b="0" i="0" lang="en-US" sz="1200" u="none" cap="none" strike="noStrike">
                <a:solidFill>
                  <a:srgbClr val="FFFFFF"/>
                </a:solidFill>
                <a:latin typeface="Atkinson Hyperlegible"/>
                <a:ea typeface="Atkinson Hyperlegible"/>
                <a:cs typeface="Atkinson Hyperlegible"/>
                <a:sym typeface="Atkinson Hyperlegible"/>
              </a:rPr>
              <a:t>Free, safe and anonymous digital mental health support</a:t>
            </a:r>
            <a:endParaRPr b="0" i="0" sz="1100" u="none" cap="none" strike="noStrike">
              <a:solidFill>
                <a:srgbClr val="FFFFFF"/>
              </a:solidFill>
              <a:latin typeface="Atkinson Hyperlegible"/>
              <a:ea typeface="Atkinson Hyperlegible"/>
              <a:cs typeface="Atkinson Hyperlegible"/>
              <a:sym typeface="Atkinson Hyperlegible"/>
            </a:endParaRPr>
          </a:p>
        </p:txBody>
      </p:sp>
      <p:pic>
        <p:nvPicPr>
          <p:cNvPr id="670" name="Google Shape;670;g39b2c9dab85_0_1900"/>
          <p:cNvPicPr preferRelativeResize="0"/>
          <p:nvPr/>
        </p:nvPicPr>
        <p:blipFill rotWithShape="1">
          <a:blip r:embed="rId4">
            <a:alphaModFix/>
          </a:blip>
          <a:srcRect b="0" l="0" r="0" t="0"/>
          <a:stretch/>
        </p:blipFill>
        <p:spPr>
          <a:xfrm>
            <a:off x="618325" y="809737"/>
            <a:ext cx="1922578" cy="517200"/>
          </a:xfrm>
          <a:prstGeom prst="rect">
            <a:avLst/>
          </a:prstGeom>
          <a:noFill/>
          <a:ln>
            <a:noFill/>
          </a:ln>
        </p:spPr>
      </p:pic>
      <p:pic>
        <p:nvPicPr>
          <p:cNvPr id="671" name="Google Shape;671;g39b2c9dab85_0_1900"/>
          <p:cNvPicPr preferRelativeResize="0"/>
          <p:nvPr/>
        </p:nvPicPr>
        <p:blipFill rotWithShape="1">
          <a:blip r:embed="rId5">
            <a:alphaModFix/>
          </a:blip>
          <a:srcRect b="0" l="0" r="0" t="0"/>
          <a:stretch/>
        </p:blipFill>
        <p:spPr>
          <a:xfrm>
            <a:off x="8656100" y="272411"/>
            <a:ext cx="243500" cy="221271"/>
          </a:xfrm>
          <a:prstGeom prst="rect">
            <a:avLst/>
          </a:prstGeom>
          <a:noFill/>
          <a:ln>
            <a:noFill/>
          </a:ln>
        </p:spPr>
      </p:pic>
      <p:pic>
        <p:nvPicPr>
          <p:cNvPr id="672" name="Google Shape;672;g39b2c9dab85_0_1900"/>
          <p:cNvPicPr preferRelativeResize="0"/>
          <p:nvPr/>
        </p:nvPicPr>
        <p:blipFill rotWithShape="1">
          <a:blip r:embed="rId6">
            <a:alphaModFix/>
          </a:blip>
          <a:srcRect b="0" l="0" r="0" t="0"/>
          <a:stretch/>
        </p:blipFill>
        <p:spPr>
          <a:xfrm>
            <a:off x="707354" y="5430700"/>
            <a:ext cx="618674" cy="618327"/>
          </a:xfrm>
          <a:prstGeom prst="rect">
            <a:avLst/>
          </a:prstGeom>
          <a:noFill/>
          <a:ln>
            <a:noFill/>
          </a:ln>
        </p:spPr>
      </p:pic>
      <p:sp>
        <p:nvSpPr>
          <p:cNvPr id="673" name="Google Shape;673;g39b2c9dab85_0_1900"/>
          <p:cNvSpPr/>
          <p:nvPr/>
        </p:nvSpPr>
        <p:spPr>
          <a:xfrm flipH="1">
            <a:off x="5890200" y="5910833"/>
            <a:ext cx="3253800" cy="1125300"/>
          </a:xfrm>
          <a:prstGeom prst="round1Rect">
            <a:avLst>
              <a:gd fmla="val 14154" name="adj"/>
            </a:avLst>
          </a:prstGeom>
          <a:solidFill>
            <a:srgbClr val="FFFF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674" name="Google Shape;674;g39b2c9dab85_0_1900"/>
          <p:cNvPicPr preferRelativeResize="0"/>
          <p:nvPr/>
        </p:nvPicPr>
        <p:blipFill rotWithShape="1">
          <a:blip r:embed="rId7">
            <a:alphaModFix/>
          </a:blip>
          <a:srcRect b="34528" l="10517" r="8824" t="12415"/>
          <a:stretch/>
        </p:blipFill>
        <p:spPr>
          <a:xfrm>
            <a:off x="6322325" y="6196785"/>
            <a:ext cx="1056197" cy="472701"/>
          </a:xfrm>
          <a:prstGeom prst="rect">
            <a:avLst/>
          </a:prstGeom>
          <a:noFill/>
          <a:ln>
            <a:noFill/>
          </a:ln>
        </p:spPr>
      </p:pic>
      <p:pic>
        <p:nvPicPr>
          <p:cNvPr id="675" name="Google Shape;675;g39b2c9dab85_0_1900"/>
          <p:cNvPicPr preferRelativeResize="0"/>
          <p:nvPr/>
        </p:nvPicPr>
        <p:blipFill rotWithShape="1">
          <a:blip r:embed="rId8">
            <a:alphaModFix/>
          </a:blip>
          <a:srcRect b="0" l="0" r="0" t="0"/>
          <a:stretch/>
        </p:blipFill>
        <p:spPr>
          <a:xfrm>
            <a:off x="7715878" y="6248992"/>
            <a:ext cx="1056204" cy="25421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79" name="Shape 679"/>
        <p:cNvGrpSpPr/>
        <p:nvPr/>
      </p:nvGrpSpPr>
      <p:grpSpPr>
        <a:xfrm>
          <a:off x="0" y="0"/>
          <a:ext cx="0" cy="0"/>
          <a:chOff x="0" y="0"/>
          <a:chExt cx="0" cy="0"/>
        </a:xfrm>
      </p:grpSpPr>
      <p:sp>
        <p:nvSpPr>
          <p:cNvPr id="680" name="Google Shape;680;g39b2c9dab85_0_1911"/>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This session covers</a:t>
            </a:r>
            <a:endParaRPr b="1" i="0" sz="2400" u="none" cap="none" strike="noStrike">
              <a:solidFill>
                <a:srgbClr val="351C5F"/>
              </a:solidFill>
              <a:latin typeface="Fraunces"/>
              <a:ea typeface="Fraunces"/>
              <a:cs typeface="Fraunces"/>
              <a:sym typeface="Fraunces"/>
            </a:endParaRPr>
          </a:p>
        </p:txBody>
      </p:sp>
      <p:sp>
        <p:nvSpPr>
          <p:cNvPr id="681" name="Google Shape;681;g39b2c9dab85_0_1911"/>
          <p:cNvSpPr/>
          <p:nvPr/>
        </p:nvSpPr>
        <p:spPr>
          <a:xfrm>
            <a:off x="1331306" y="1794256"/>
            <a:ext cx="6483739" cy="764493"/>
          </a:xfrm>
          <a:custGeom>
            <a:rect b="b" l="l" r="r" t="t"/>
            <a:pathLst>
              <a:path extrusionOk="0" h="200129" w="2263085">
                <a:moveTo>
                  <a:pt x="59724" y="0"/>
                </a:moveTo>
                <a:lnTo>
                  <a:pt x="2203360" y="0"/>
                </a:lnTo>
                <a:cubicBezTo>
                  <a:pt x="2236345" y="0"/>
                  <a:pt x="2263085" y="26739"/>
                  <a:pt x="2263085" y="59724"/>
                </a:cubicBezTo>
                <a:lnTo>
                  <a:pt x="2263085" y="140405"/>
                </a:lnTo>
                <a:cubicBezTo>
                  <a:pt x="2263085" y="156245"/>
                  <a:pt x="2256792" y="171436"/>
                  <a:pt x="2245592" y="182637"/>
                </a:cubicBezTo>
                <a:cubicBezTo>
                  <a:pt x="2234392" y="193837"/>
                  <a:pt x="2219200" y="200129"/>
                  <a:pt x="2203360" y="200129"/>
                </a:cubicBezTo>
                <a:lnTo>
                  <a:pt x="59724" y="200129"/>
                </a:lnTo>
                <a:cubicBezTo>
                  <a:pt x="26739" y="200129"/>
                  <a:pt x="0" y="173390"/>
                  <a:pt x="0" y="140405"/>
                </a:cubicBezTo>
                <a:lnTo>
                  <a:pt x="0" y="59724"/>
                </a:lnTo>
                <a:cubicBezTo>
                  <a:pt x="0" y="43884"/>
                  <a:pt x="6292" y="28693"/>
                  <a:pt x="17493" y="17493"/>
                </a:cubicBezTo>
                <a:cubicBezTo>
                  <a:pt x="28693" y="6292"/>
                  <a:pt x="43884" y="0"/>
                  <a:pt x="59724" y="0"/>
                </a:cubicBezTo>
                <a:close/>
              </a:path>
            </a:pathLst>
          </a:custGeom>
          <a:solidFill>
            <a:srgbClr val="FFFFFF"/>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2" name="Google Shape;682;g39b2c9dab85_0_1911"/>
          <p:cNvSpPr/>
          <p:nvPr/>
        </p:nvSpPr>
        <p:spPr>
          <a:xfrm>
            <a:off x="1331306" y="2787165"/>
            <a:ext cx="6483739" cy="764493"/>
          </a:xfrm>
          <a:custGeom>
            <a:rect b="b" l="l" r="r" t="t"/>
            <a:pathLst>
              <a:path extrusionOk="0" h="200129" w="2263085">
                <a:moveTo>
                  <a:pt x="59724" y="0"/>
                </a:moveTo>
                <a:lnTo>
                  <a:pt x="2203360" y="0"/>
                </a:lnTo>
                <a:cubicBezTo>
                  <a:pt x="2236345" y="0"/>
                  <a:pt x="2263085" y="26739"/>
                  <a:pt x="2263085" y="59724"/>
                </a:cubicBezTo>
                <a:lnTo>
                  <a:pt x="2263085" y="140405"/>
                </a:lnTo>
                <a:cubicBezTo>
                  <a:pt x="2263085" y="156245"/>
                  <a:pt x="2256792" y="171436"/>
                  <a:pt x="2245592" y="182637"/>
                </a:cubicBezTo>
                <a:cubicBezTo>
                  <a:pt x="2234392" y="193837"/>
                  <a:pt x="2219200" y="200129"/>
                  <a:pt x="2203360" y="200129"/>
                </a:cubicBezTo>
                <a:lnTo>
                  <a:pt x="59724" y="200129"/>
                </a:lnTo>
                <a:cubicBezTo>
                  <a:pt x="26739" y="200129"/>
                  <a:pt x="0" y="173390"/>
                  <a:pt x="0" y="140405"/>
                </a:cubicBezTo>
                <a:lnTo>
                  <a:pt x="0" y="59724"/>
                </a:lnTo>
                <a:cubicBezTo>
                  <a:pt x="0" y="43884"/>
                  <a:pt x="6292" y="28693"/>
                  <a:pt x="17493" y="17493"/>
                </a:cubicBezTo>
                <a:cubicBezTo>
                  <a:pt x="28693" y="6292"/>
                  <a:pt x="43884" y="0"/>
                  <a:pt x="59724" y="0"/>
                </a:cubicBezTo>
                <a:close/>
              </a:path>
            </a:pathLst>
          </a:custGeom>
          <a:solidFill>
            <a:srgbClr val="FFFFFF"/>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3" name="Google Shape;683;g39b2c9dab85_0_1911"/>
          <p:cNvSpPr txBox="1"/>
          <p:nvPr/>
        </p:nvSpPr>
        <p:spPr>
          <a:xfrm>
            <a:off x="1632275" y="2008100"/>
            <a:ext cx="5408400" cy="2463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1600"/>
              <a:buFont typeface="Arial"/>
              <a:buNone/>
            </a:pPr>
            <a:r>
              <a:rPr b="1" i="0" lang="en-US" sz="1600" u="none" cap="none" strike="noStrike">
                <a:solidFill>
                  <a:srgbClr val="0D2243"/>
                </a:solidFill>
                <a:latin typeface="Fraunces"/>
                <a:ea typeface="Fraunces"/>
                <a:cs typeface="Fraunces"/>
                <a:sym typeface="Fraunces"/>
              </a:rPr>
              <a:t>Kooth as a mental health support service</a:t>
            </a:r>
            <a:endParaRPr b="1" i="0" sz="700" u="none" cap="none" strike="noStrike">
              <a:solidFill>
                <a:srgbClr val="000000"/>
              </a:solidFill>
              <a:latin typeface="Fraunces"/>
              <a:ea typeface="Fraunces"/>
              <a:cs typeface="Fraunces"/>
              <a:sym typeface="Fraunces"/>
            </a:endParaRPr>
          </a:p>
        </p:txBody>
      </p:sp>
      <p:sp>
        <p:nvSpPr>
          <p:cNvPr id="684" name="Google Shape;684;g39b2c9dab85_0_1911"/>
          <p:cNvSpPr txBox="1"/>
          <p:nvPr/>
        </p:nvSpPr>
        <p:spPr>
          <a:xfrm>
            <a:off x="1632275" y="3001000"/>
            <a:ext cx="5497500" cy="2463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1600"/>
              <a:buFont typeface="Arial"/>
              <a:buNone/>
            </a:pPr>
            <a:r>
              <a:rPr b="1" i="0" lang="en-US" sz="1600" u="none" cap="none" strike="noStrike">
                <a:solidFill>
                  <a:srgbClr val="0D2243"/>
                </a:solidFill>
                <a:latin typeface="Fraunces"/>
                <a:ea typeface="Fraunces"/>
                <a:cs typeface="Fraunces"/>
                <a:sym typeface="Fraunces"/>
              </a:rPr>
              <a:t>The evidence based outcomes from online delivery</a:t>
            </a:r>
            <a:endParaRPr b="1" i="0" sz="700" u="none" cap="none" strike="noStrike">
              <a:solidFill>
                <a:srgbClr val="000000"/>
              </a:solidFill>
              <a:latin typeface="Fraunces"/>
              <a:ea typeface="Fraunces"/>
              <a:cs typeface="Fraunces"/>
              <a:sym typeface="Fraunces"/>
            </a:endParaRPr>
          </a:p>
        </p:txBody>
      </p:sp>
      <p:sp>
        <p:nvSpPr>
          <p:cNvPr id="685" name="Google Shape;685;g39b2c9dab85_0_1911"/>
          <p:cNvSpPr/>
          <p:nvPr/>
        </p:nvSpPr>
        <p:spPr>
          <a:xfrm>
            <a:off x="1331306" y="3780073"/>
            <a:ext cx="6483739" cy="764493"/>
          </a:xfrm>
          <a:custGeom>
            <a:rect b="b" l="l" r="r" t="t"/>
            <a:pathLst>
              <a:path extrusionOk="0" h="200129" w="2263085">
                <a:moveTo>
                  <a:pt x="59724" y="0"/>
                </a:moveTo>
                <a:lnTo>
                  <a:pt x="2203360" y="0"/>
                </a:lnTo>
                <a:cubicBezTo>
                  <a:pt x="2236345" y="0"/>
                  <a:pt x="2263085" y="26739"/>
                  <a:pt x="2263085" y="59724"/>
                </a:cubicBezTo>
                <a:lnTo>
                  <a:pt x="2263085" y="140405"/>
                </a:lnTo>
                <a:cubicBezTo>
                  <a:pt x="2263085" y="156245"/>
                  <a:pt x="2256792" y="171436"/>
                  <a:pt x="2245592" y="182637"/>
                </a:cubicBezTo>
                <a:cubicBezTo>
                  <a:pt x="2234392" y="193837"/>
                  <a:pt x="2219200" y="200129"/>
                  <a:pt x="2203360" y="200129"/>
                </a:cubicBezTo>
                <a:lnTo>
                  <a:pt x="59724" y="200129"/>
                </a:lnTo>
                <a:cubicBezTo>
                  <a:pt x="26739" y="200129"/>
                  <a:pt x="0" y="173390"/>
                  <a:pt x="0" y="140405"/>
                </a:cubicBezTo>
                <a:lnTo>
                  <a:pt x="0" y="59724"/>
                </a:lnTo>
                <a:cubicBezTo>
                  <a:pt x="0" y="43884"/>
                  <a:pt x="6292" y="28693"/>
                  <a:pt x="17493" y="17493"/>
                </a:cubicBezTo>
                <a:cubicBezTo>
                  <a:pt x="28693" y="6292"/>
                  <a:pt x="43884" y="0"/>
                  <a:pt x="59724" y="0"/>
                </a:cubicBezTo>
                <a:close/>
              </a:path>
            </a:pathLst>
          </a:custGeom>
          <a:solidFill>
            <a:srgbClr val="FFFFFF"/>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6" name="Google Shape;686;g39b2c9dab85_0_1911"/>
          <p:cNvSpPr txBox="1"/>
          <p:nvPr/>
        </p:nvSpPr>
        <p:spPr>
          <a:xfrm>
            <a:off x="1632275" y="3993900"/>
            <a:ext cx="5360400" cy="2463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1600"/>
              <a:buFont typeface="Arial"/>
              <a:buNone/>
            </a:pPr>
            <a:r>
              <a:rPr b="1" i="0" lang="en-US" sz="1600" u="none" cap="none" strike="noStrike">
                <a:solidFill>
                  <a:srgbClr val="0D2243"/>
                </a:solidFill>
                <a:latin typeface="Fraunces"/>
                <a:ea typeface="Fraunces"/>
                <a:cs typeface="Fraunces"/>
                <a:sym typeface="Fraunces"/>
              </a:rPr>
              <a:t>How we support you to refer young people to Kooth</a:t>
            </a:r>
            <a:endParaRPr b="1" i="0" sz="700" u="none" cap="none" strike="noStrike">
              <a:solidFill>
                <a:srgbClr val="000000"/>
              </a:solidFill>
              <a:latin typeface="Fraunces"/>
              <a:ea typeface="Fraunces"/>
              <a:cs typeface="Fraunces"/>
              <a:sym typeface="Fraunces"/>
            </a:endParaRPr>
          </a:p>
        </p:txBody>
      </p:sp>
      <p:sp>
        <p:nvSpPr>
          <p:cNvPr id="687" name="Google Shape;687;g39b2c9dab85_0_1911"/>
          <p:cNvSpPr/>
          <p:nvPr/>
        </p:nvSpPr>
        <p:spPr>
          <a:xfrm>
            <a:off x="1331306" y="4772983"/>
            <a:ext cx="6483739" cy="764493"/>
          </a:xfrm>
          <a:custGeom>
            <a:rect b="b" l="l" r="r" t="t"/>
            <a:pathLst>
              <a:path extrusionOk="0" h="200129" w="2263085">
                <a:moveTo>
                  <a:pt x="59724" y="0"/>
                </a:moveTo>
                <a:lnTo>
                  <a:pt x="2203360" y="0"/>
                </a:lnTo>
                <a:cubicBezTo>
                  <a:pt x="2236345" y="0"/>
                  <a:pt x="2263085" y="26739"/>
                  <a:pt x="2263085" y="59724"/>
                </a:cubicBezTo>
                <a:lnTo>
                  <a:pt x="2263085" y="140405"/>
                </a:lnTo>
                <a:cubicBezTo>
                  <a:pt x="2263085" y="156245"/>
                  <a:pt x="2256792" y="171436"/>
                  <a:pt x="2245592" y="182637"/>
                </a:cubicBezTo>
                <a:cubicBezTo>
                  <a:pt x="2234392" y="193837"/>
                  <a:pt x="2219200" y="200129"/>
                  <a:pt x="2203360" y="200129"/>
                </a:cubicBezTo>
                <a:lnTo>
                  <a:pt x="59724" y="200129"/>
                </a:lnTo>
                <a:cubicBezTo>
                  <a:pt x="26739" y="200129"/>
                  <a:pt x="0" y="173390"/>
                  <a:pt x="0" y="140405"/>
                </a:cubicBezTo>
                <a:lnTo>
                  <a:pt x="0" y="59724"/>
                </a:lnTo>
                <a:cubicBezTo>
                  <a:pt x="0" y="43884"/>
                  <a:pt x="6292" y="28693"/>
                  <a:pt x="17493" y="17493"/>
                </a:cubicBezTo>
                <a:cubicBezTo>
                  <a:pt x="28693" y="6292"/>
                  <a:pt x="43884" y="0"/>
                  <a:pt x="59724" y="0"/>
                </a:cubicBezTo>
                <a:close/>
              </a:path>
            </a:pathLst>
          </a:custGeom>
          <a:solidFill>
            <a:srgbClr val="FFFFFF"/>
          </a:solidFill>
          <a:ln>
            <a:noFill/>
          </a:ln>
        </p:spPr>
        <p:txBody>
          <a:bodyPr anchorCtr="0" anchor="ctr" bIns="45725" lIns="45725" spcFirstLastPara="1" rIns="45725" wrap="square" tIns="457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8" name="Google Shape;688;g39b2c9dab85_0_1911"/>
          <p:cNvSpPr txBox="1"/>
          <p:nvPr/>
        </p:nvSpPr>
        <p:spPr>
          <a:xfrm>
            <a:off x="1632275" y="4986800"/>
            <a:ext cx="5202900" cy="246300"/>
          </a:xfrm>
          <a:prstGeom prst="rect">
            <a:avLst/>
          </a:prstGeom>
          <a:noFill/>
          <a:ln>
            <a:noFill/>
          </a:ln>
        </p:spPr>
        <p:txBody>
          <a:bodyPr anchorCtr="0" anchor="t" bIns="0" lIns="0" spcFirstLastPara="1" rIns="0" wrap="square" tIns="0">
            <a:spAutoFit/>
          </a:bodyPr>
          <a:lstStyle/>
          <a:p>
            <a:pPr indent="0" lvl="0" marL="0" marR="0" rtl="0" algn="l">
              <a:lnSpc>
                <a:spcPct val="120000"/>
              </a:lnSpc>
              <a:spcBef>
                <a:spcPts val="0"/>
              </a:spcBef>
              <a:spcAft>
                <a:spcPts val="0"/>
              </a:spcAft>
              <a:buClr>
                <a:srgbClr val="000000"/>
              </a:buClr>
              <a:buSzPts val="1600"/>
              <a:buFont typeface="Arial"/>
              <a:buNone/>
            </a:pPr>
            <a:r>
              <a:rPr b="1" i="0" lang="en-US" sz="1600" u="none" cap="none" strike="noStrike">
                <a:solidFill>
                  <a:srgbClr val="0D2243"/>
                </a:solidFill>
                <a:latin typeface="Fraunces"/>
                <a:ea typeface="Fraunces"/>
                <a:cs typeface="Fraunces"/>
                <a:sym typeface="Fraunces"/>
              </a:rPr>
              <a:t>Q&amp;A</a:t>
            </a:r>
            <a:endParaRPr b="1" i="0" sz="700" u="none" cap="none" strike="noStrike">
              <a:solidFill>
                <a:srgbClr val="000000"/>
              </a:solidFill>
              <a:latin typeface="Fraunces"/>
              <a:ea typeface="Fraunces"/>
              <a:cs typeface="Fraunces"/>
              <a:sym typeface="Fraunces"/>
            </a:endParaRPr>
          </a:p>
        </p:txBody>
      </p:sp>
      <p:pic>
        <p:nvPicPr>
          <p:cNvPr id="689" name="Google Shape;689;g39b2c9dab85_0_1911"/>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690" name="Google Shape;690;g39b2c9dab85_0_1911"/>
          <p:cNvPicPr preferRelativeResize="0"/>
          <p:nvPr/>
        </p:nvPicPr>
        <p:blipFill rotWithShape="1">
          <a:blip r:embed="rId5">
            <a:alphaModFix/>
          </a:blip>
          <a:srcRect b="0" l="0" r="0" t="0"/>
          <a:stretch/>
        </p:blipFill>
        <p:spPr>
          <a:xfrm>
            <a:off x="7270250" y="1915767"/>
            <a:ext cx="391100" cy="391100"/>
          </a:xfrm>
          <a:prstGeom prst="rect">
            <a:avLst/>
          </a:prstGeom>
          <a:noFill/>
          <a:ln>
            <a:noFill/>
          </a:ln>
        </p:spPr>
      </p:pic>
      <p:pic>
        <p:nvPicPr>
          <p:cNvPr id="691" name="Google Shape;691;g39b2c9dab85_0_1911"/>
          <p:cNvPicPr preferRelativeResize="0"/>
          <p:nvPr/>
        </p:nvPicPr>
        <p:blipFill rotWithShape="1">
          <a:blip r:embed="rId5">
            <a:alphaModFix/>
          </a:blip>
          <a:srcRect b="0" l="0" r="0" t="0"/>
          <a:stretch/>
        </p:blipFill>
        <p:spPr>
          <a:xfrm>
            <a:off x="7270250" y="2908667"/>
            <a:ext cx="391100" cy="391100"/>
          </a:xfrm>
          <a:prstGeom prst="rect">
            <a:avLst/>
          </a:prstGeom>
          <a:noFill/>
          <a:ln>
            <a:noFill/>
          </a:ln>
        </p:spPr>
      </p:pic>
      <p:pic>
        <p:nvPicPr>
          <p:cNvPr id="692" name="Google Shape;692;g39b2c9dab85_0_1911"/>
          <p:cNvPicPr preferRelativeResize="0"/>
          <p:nvPr/>
        </p:nvPicPr>
        <p:blipFill rotWithShape="1">
          <a:blip r:embed="rId5">
            <a:alphaModFix/>
          </a:blip>
          <a:srcRect b="0" l="0" r="0" t="0"/>
          <a:stretch/>
        </p:blipFill>
        <p:spPr>
          <a:xfrm>
            <a:off x="7270250" y="3901584"/>
            <a:ext cx="391100" cy="391100"/>
          </a:xfrm>
          <a:prstGeom prst="rect">
            <a:avLst/>
          </a:prstGeom>
          <a:noFill/>
          <a:ln>
            <a:noFill/>
          </a:ln>
        </p:spPr>
      </p:pic>
      <p:pic>
        <p:nvPicPr>
          <p:cNvPr id="693" name="Google Shape;693;g39b2c9dab85_0_1911"/>
          <p:cNvPicPr preferRelativeResize="0"/>
          <p:nvPr/>
        </p:nvPicPr>
        <p:blipFill rotWithShape="1">
          <a:blip r:embed="rId5">
            <a:alphaModFix/>
          </a:blip>
          <a:srcRect b="0" l="0" r="0" t="0"/>
          <a:stretch/>
        </p:blipFill>
        <p:spPr>
          <a:xfrm>
            <a:off x="7270250" y="4894484"/>
            <a:ext cx="391100" cy="3911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97" name="Shape 697"/>
        <p:cNvGrpSpPr/>
        <p:nvPr/>
      </p:nvGrpSpPr>
      <p:grpSpPr>
        <a:xfrm>
          <a:off x="0" y="0"/>
          <a:ext cx="0" cy="0"/>
          <a:chOff x="0" y="0"/>
          <a:chExt cx="0" cy="0"/>
        </a:xfrm>
      </p:grpSpPr>
      <p:sp>
        <p:nvSpPr>
          <p:cNvPr id="698" name="Google Shape;698;g39b2c9dab85_0_1928"/>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First some housekeeping</a:t>
            </a:r>
            <a:endParaRPr b="1" i="0" sz="2400" u="none" cap="none" strike="noStrike">
              <a:solidFill>
                <a:srgbClr val="351C5F"/>
              </a:solidFill>
              <a:latin typeface="Fraunces"/>
              <a:ea typeface="Fraunces"/>
              <a:cs typeface="Fraunces"/>
              <a:sym typeface="Fraunces"/>
            </a:endParaRPr>
          </a:p>
        </p:txBody>
      </p:sp>
      <p:pic>
        <p:nvPicPr>
          <p:cNvPr id="699" name="Google Shape;699;g39b2c9dab85_0_1928"/>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700" name="Google Shape;700;g39b2c9dab85_0_1928"/>
          <p:cNvPicPr preferRelativeResize="0"/>
          <p:nvPr/>
        </p:nvPicPr>
        <p:blipFill rotWithShape="1">
          <a:blip r:embed="rId5">
            <a:alphaModFix/>
          </a:blip>
          <a:srcRect b="0" l="0" r="0" t="0"/>
          <a:stretch/>
        </p:blipFill>
        <p:spPr>
          <a:xfrm>
            <a:off x="6928043" y="2744941"/>
            <a:ext cx="1199241" cy="856993"/>
          </a:xfrm>
          <a:prstGeom prst="rect">
            <a:avLst/>
          </a:prstGeom>
          <a:noFill/>
          <a:ln>
            <a:noFill/>
          </a:ln>
        </p:spPr>
      </p:pic>
      <p:pic>
        <p:nvPicPr>
          <p:cNvPr id="701" name="Google Shape;701;g39b2c9dab85_0_1928"/>
          <p:cNvPicPr preferRelativeResize="0"/>
          <p:nvPr/>
        </p:nvPicPr>
        <p:blipFill rotWithShape="1">
          <a:blip r:embed="rId6">
            <a:alphaModFix/>
          </a:blip>
          <a:srcRect b="0" l="0" r="0" t="0"/>
          <a:stretch/>
        </p:blipFill>
        <p:spPr>
          <a:xfrm>
            <a:off x="5019211" y="2664093"/>
            <a:ext cx="967477" cy="978266"/>
          </a:xfrm>
          <a:prstGeom prst="rect">
            <a:avLst/>
          </a:prstGeom>
          <a:noFill/>
          <a:ln>
            <a:noFill/>
          </a:ln>
        </p:spPr>
      </p:pic>
      <p:pic>
        <p:nvPicPr>
          <p:cNvPr id="702" name="Google Shape;702;g39b2c9dab85_0_1928"/>
          <p:cNvPicPr preferRelativeResize="0"/>
          <p:nvPr/>
        </p:nvPicPr>
        <p:blipFill rotWithShape="1">
          <a:blip r:embed="rId7">
            <a:alphaModFix/>
          </a:blip>
          <a:srcRect b="0" l="0" r="0" t="0"/>
          <a:stretch/>
        </p:blipFill>
        <p:spPr>
          <a:xfrm>
            <a:off x="2993928" y="2762908"/>
            <a:ext cx="1183071" cy="830044"/>
          </a:xfrm>
          <a:prstGeom prst="rect">
            <a:avLst/>
          </a:prstGeom>
          <a:noFill/>
          <a:ln>
            <a:noFill/>
          </a:ln>
        </p:spPr>
      </p:pic>
      <p:pic>
        <p:nvPicPr>
          <p:cNvPr id="703" name="Google Shape;703;g39b2c9dab85_0_1928"/>
          <p:cNvPicPr preferRelativeResize="0"/>
          <p:nvPr/>
        </p:nvPicPr>
        <p:blipFill rotWithShape="1">
          <a:blip r:embed="rId8">
            <a:alphaModFix/>
          </a:blip>
          <a:srcRect b="0" l="0" r="0" t="0"/>
          <a:stretch/>
        </p:blipFill>
        <p:spPr>
          <a:xfrm>
            <a:off x="1302638" y="2471853"/>
            <a:ext cx="757273" cy="1266625"/>
          </a:xfrm>
          <a:prstGeom prst="rect">
            <a:avLst/>
          </a:prstGeom>
          <a:noFill/>
          <a:ln>
            <a:noFill/>
          </a:ln>
        </p:spPr>
      </p:pic>
      <p:sp>
        <p:nvSpPr>
          <p:cNvPr id="704" name="Google Shape;704;g39b2c9dab85_0_1928"/>
          <p:cNvSpPr txBox="1"/>
          <p:nvPr/>
        </p:nvSpPr>
        <p:spPr>
          <a:xfrm>
            <a:off x="1016725" y="4298284"/>
            <a:ext cx="1329000" cy="646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1200" u="none" cap="none" strike="noStrike">
                <a:solidFill>
                  <a:srgbClr val="0D172C"/>
                </a:solidFill>
                <a:latin typeface="Atkinson Hyperlegible"/>
                <a:ea typeface="Atkinson Hyperlegible"/>
                <a:cs typeface="Atkinson Hyperlegible"/>
                <a:sym typeface="Atkinson Hyperlegible"/>
              </a:rPr>
              <a:t>Please mute your mic to minimise noise</a:t>
            </a:r>
            <a:endParaRPr b="0" i="0" sz="1200" u="none" cap="none" strike="noStrike">
              <a:solidFill>
                <a:srgbClr val="0D172C"/>
              </a:solidFill>
              <a:latin typeface="Atkinson Hyperlegible"/>
              <a:ea typeface="Atkinson Hyperlegible"/>
              <a:cs typeface="Atkinson Hyperlegible"/>
              <a:sym typeface="Atkinson Hyperlegible"/>
            </a:endParaRPr>
          </a:p>
        </p:txBody>
      </p:sp>
      <p:sp>
        <p:nvSpPr>
          <p:cNvPr id="705" name="Google Shape;705;g39b2c9dab85_0_1928"/>
          <p:cNvSpPr txBox="1"/>
          <p:nvPr/>
        </p:nvSpPr>
        <p:spPr>
          <a:xfrm>
            <a:off x="2993925" y="4298284"/>
            <a:ext cx="1183200" cy="646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1200" u="none" cap="none" strike="noStrike">
                <a:solidFill>
                  <a:srgbClr val="0D172C"/>
                </a:solidFill>
                <a:latin typeface="Atkinson Hyperlegible"/>
                <a:ea typeface="Atkinson Hyperlegible"/>
                <a:cs typeface="Atkinson Hyperlegible"/>
                <a:sym typeface="Atkinson Hyperlegible"/>
              </a:rPr>
              <a:t>Feel free to turn off your camera </a:t>
            </a:r>
            <a:endParaRPr b="0" i="0" sz="1200" u="none" cap="none" strike="noStrike">
              <a:solidFill>
                <a:srgbClr val="0D172C"/>
              </a:solidFill>
              <a:latin typeface="Atkinson Hyperlegible"/>
              <a:ea typeface="Atkinson Hyperlegible"/>
              <a:cs typeface="Atkinson Hyperlegible"/>
              <a:sym typeface="Atkinson Hyperlegible"/>
            </a:endParaRPr>
          </a:p>
        </p:txBody>
      </p:sp>
      <p:sp>
        <p:nvSpPr>
          <p:cNvPr id="706" name="Google Shape;706;g39b2c9dab85_0_1928"/>
          <p:cNvSpPr txBox="1"/>
          <p:nvPr/>
        </p:nvSpPr>
        <p:spPr>
          <a:xfrm>
            <a:off x="4942925" y="4298284"/>
            <a:ext cx="1120200" cy="646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1200" u="none" cap="none" strike="noStrike">
                <a:solidFill>
                  <a:srgbClr val="0D172C"/>
                </a:solidFill>
                <a:latin typeface="Atkinson Hyperlegible"/>
                <a:ea typeface="Atkinson Hyperlegible"/>
                <a:cs typeface="Atkinson Hyperlegible"/>
                <a:sym typeface="Atkinson Hyperlegible"/>
              </a:rPr>
              <a:t>Please ask questions at the end</a:t>
            </a:r>
            <a:endParaRPr b="0" i="0" sz="1200" u="none" cap="none" strike="noStrike">
              <a:solidFill>
                <a:srgbClr val="0D172C"/>
              </a:solidFill>
              <a:latin typeface="Atkinson Hyperlegible"/>
              <a:ea typeface="Atkinson Hyperlegible"/>
              <a:cs typeface="Atkinson Hyperlegible"/>
              <a:sym typeface="Atkinson Hyperlegible"/>
            </a:endParaRPr>
          </a:p>
        </p:txBody>
      </p:sp>
      <p:sp>
        <p:nvSpPr>
          <p:cNvPr id="707" name="Google Shape;707;g39b2c9dab85_0_1928"/>
          <p:cNvSpPr txBox="1"/>
          <p:nvPr/>
        </p:nvSpPr>
        <p:spPr>
          <a:xfrm>
            <a:off x="7073875" y="4298284"/>
            <a:ext cx="907800" cy="646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0" i="0" lang="en-US" sz="1200" u="none" cap="none" strike="noStrike">
                <a:solidFill>
                  <a:srgbClr val="0D172C"/>
                </a:solidFill>
                <a:latin typeface="Atkinson Hyperlegible"/>
                <a:ea typeface="Atkinson Hyperlegible"/>
                <a:cs typeface="Atkinson Hyperlegible"/>
                <a:sym typeface="Atkinson Hyperlegible"/>
              </a:rPr>
              <a:t>Follow-up resources via email</a:t>
            </a:r>
            <a:endParaRPr b="0" i="0" sz="1200" u="none" cap="none" strike="noStrike">
              <a:solidFill>
                <a:srgbClr val="0D172C"/>
              </a:solidFill>
              <a:latin typeface="Atkinson Hyperlegible"/>
              <a:ea typeface="Atkinson Hyperlegible"/>
              <a:cs typeface="Atkinson Hyperlegible"/>
              <a:sym typeface="Atkinson Hyperlegible"/>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11" name="Shape 711"/>
        <p:cNvGrpSpPr/>
        <p:nvPr/>
      </p:nvGrpSpPr>
      <p:grpSpPr>
        <a:xfrm>
          <a:off x="0" y="0"/>
          <a:ext cx="0" cy="0"/>
          <a:chOff x="0" y="0"/>
          <a:chExt cx="0" cy="0"/>
        </a:xfrm>
      </p:grpSpPr>
      <p:sp>
        <p:nvSpPr>
          <p:cNvPr id="712" name="Google Shape;712;g39b2c9dab85_0_1941"/>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Who are Kooth Digital Health?</a:t>
            </a:r>
            <a:endParaRPr b="1" i="0" sz="2400" u="none" cap="none" strike="noStrike">
              <a:solidFill>
                <a:srgbClr val="351C5F"/>
              </a:solidFill>
              <a:latin typeface="Fraunces"/>
              <a:ea typeface="Fraunces"/>
              <a:cs typeface="Fraunces"/>
              <a:sym typeface="Fraunces"/>
            </a:endParaRPr>
          </a:p>
        </p:txBody>
      </p:sp>
      <p:pic>
        <p:nvPicPr>
          <p:cNvPr id="713" name="Google Shape;713;g39b2c9dab85_0_1941"/>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714" name="Google Shape;714;g39b2c9dab85_0_1941"/>
          <p:cNvPicPr preferRelativeResize="0"/>
          <p:nvPr/>
        </p:nvPicPr>
        <p:blipFill rotWithShape="1">
          <a:blip r:embed="rId5">
            <a:alphaModFix/>
          </a:blip>
          <a:srcRect b="0" l="0" r="0" t="0"/>
          <a:stretch/>
        </p:blipFill>
        <p:spPr>
          <a:xfrm>
            <a:off x="5477825" y="3284232"/>
            <a:ext cx="3178275" cy="2162775"/>
          </a:xfrm>
          <a:prstGeom prst="rect">
            <a:avLst/>
          </a:prstGeom>
          <a:noFill/>
          <a:ln>
            <a:noFill/>
          </a:ln>
        </p:spPr>
      </p:pic>
      <p:sp>
        <p:nvSpPr>
          <p:cNvPr id="715" name="Google Shape;715;g39b2c9dab85_0_1941"/>
          <p:cNvSpPr txBox="1"/>
          <p:nvPr/>
        </p:nvSpPr>
        <p:spPr>
          <a:xfrm>
            <a:off x="524550" y="1628300"/>
            <a:ext cx="5029200" cy="4899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US" sz="1200" u="none" cap="none" strike="noStrike">
                <a:solidFill>
                  <a:srgbClr val="000000"/>
                </a:solidFill>
                <a:latin typeface="Atkinson Hyperlegible"/>
                <a:ea typeface="Atkinson Hyperlegible"/>
                <a:cs typeface="Atkinson Hyperlegible"/>
                <a:sym typeface="Atkinson Hyperlegible"/>
              </a:rPr>
              <a:t>Founded in 2001, Kooth is a trusted online mental health platform</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1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NHS Boards commission us to provide</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457200" marR="0" rtl="0" algn="l">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Atkinson Hyperlegible"/>
                <a:ea typeface="Atkinson Hyperlegible"/>
                <a:cs typeface="Atkinson Hyperlegible"/>
                <a:sym typeface="Atkinson Hyperlegible"/>
              </a:rPr>
              <a:t>free, anonymous mental health support at Kooth.com</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45720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We can support children </a:t>
            </a:r>
            <a:br>
              <a:rPr b="0" i="0" lang="en-US" sz="1200" u="none" cap="none" strike="noStrike">
                <a:solidFill>
                  <a:srgbClr val="000000"/>
                </a:solidFill>
                <a:latin typeface="Atkinson Hyperlegible"/>
                <a:ea typeface="Atkinson Hyperlegible"/>
                <a:cs typeface="Atkinson Hyperlegible"/>
                <a:sym typeface="Atkinson Hyperlegible"/>
              </a:rPr>
            </a:br>
            <a:r>
              <a:rPr b="0" i="0" lang="en-US" sz="1200" u="none" cap="none" strike="noStrike">
                <a:solidFill>
                  <a:srgbClr val="000000"/>
                </a:solidFill>
                <a:latin typeface="Atkinson Hyperlegible"/>
                <a:ea typeface="Atkinson Hyperlegible"/>
                <a:cs typeface="Atkinson Hyperlegible"/>
                <a:sym typeface="Atkinson Hyperlegible"/>
              </a:rPr>
              <a:t>as young as</a:t>
            </a:r>
            <a:r>
              <a:rPr b="0" i="0" lang="en-US" sz="1200" u="none" cap="none" strike="noStrike">
                <a:solidFill>
                  <a:srgbClr val="FF0000"/>
                </a:solidFill>
                <a:latin typeface="Atkinson Hyperlegible"/>
                <a:ea typeface="Atkinson Hyperlegible"/>
                <a:cs typeface="Atkinson Hyperlegible"/>
                <a:sym typeface="Atkinson Hyperlegible"/>
              </a:rPr>
              <a:t> </a:t>
            </a:r>
            <a:r>
              <a:rPr b="1" i="0" lang="en-US" sz="1200" u="none" cap="none" strike="noStrike">
                <a:solidFill>
                  <a:srgbClr val="0A6973"/>
                </a:solidFill>
                <a:latin typeface="Atkinson Hyperlegible"/>
                <a:ea typeface="Atkinson Hyperlegible"/>
                <a:cs typeface="Atkinson Hyperlegible"/>
                <a:sym typeface="Atkinson Hyperlegible"/>
              </a:rPr>
              <a:t>11</a:t>
            </a:r>
            <a:r>
              <a:rPr b="0" i="0" lang="en-US" sz="1200" u="none" cap="none" strike="noStrike">
                <a:solidFill>
                  <a:schemeClr val="dk1"/>
                </a:solidFill>
                <a:latin typeface="Atkinson Hyperlegible"/>
                <a:ea typeface="Atkinson Hyperlegible"/>
                <a:cs typeface="Atkinson Hyperlegible"/>
                <a:sym typeface="Atkinson Hyperlegible"/>
              </a:rPr>
              <a:t>, </a:t>
            </a:r>
            <a:r>
              <a:rPr b="0" i="0" lang="en-US" sz="1200" u="none" cap="none" strike="noStrike">
                <a:solidFill>
                  <a:srgbClr val="000000"/>
                </a:solidFill>
                <a:latin typeface="Atkinson Hyperlegible"/>
                <a:ea typeface="Atkinson Hyperlegible"/>
                <a:cs typeface="Atkinson Hyperlegible"/>
                <a:sym typeface="Atkinson Hyperlegible"/>
              </a:rPr>
              <a:t>and young people as old as </a:t>
            </a:r>
            <a:r>
              <a:rPr b="1" i="0" lang="en-US" sz="1200" u="none" cap="none" strike="noStrike">
                <a:solidFill>
                  <a:srgbClr val="0A6973"/>
                </a:solidFill>
                <a:latin typeface="Atkinson Hyperlegible"/>
                <a:ea typeface="Atkinson Hyperlegible"/>
                <a:cs typeface="Atkinson Hyperlegible"/>
                <a:sym typeface="Atkinson Hyperlegible"/>
              </a:rPr>
              <a:t>17</a:t>
            </a:r>
            <a:endParaRPr b="1" i="0" sz="1200" u="none" cap="none" strike="noStrike">
              <a:solidFill>
                <a:srgbClr val="0A6973"/>
              </a:solidFill>
              <a:latin typeface="Atkinson Hyperlegible"/>
              <a:ea typeface="Atkinson Hyperlegible"/>
              <a:cs typeface="Atkinson Hyperlegible"/>
              <a:sym typeface="Atkinson Hyperlegible"/>
            </a:endParaRPr>
          </a:p>
          <a:p>
            <a:pPr indent="0" lvl="0" marL="45720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Kooth is accredited by the BACP; the leading association for counselling professionals in the UK</a:t>
            </a:r>
            <a:br>
              <a:rPr b="0" i="0" lang="en-US" sz="1200" u="none" cap="none" strike="noStrike">
                <a:solidFill>
                  <a:srgbClr val="000000"/>
                </a:solidFill>
                <a:latin typeface="Atkinson Hyperlegible"/>
                <a:ea typeface="Atkinson Hyperlegible"/>
                <a:cs typeface="Atkinson Hyperlegible"/>
                <a:sym typeface="Atkinson Hyperlegible"/>
              </a:rPr>
            </a:b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All our practitioners (who can contacted for a single session of counselling) are real people, not bots</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19" name="Shape 719"/>
        <p:cNvGrpSpPr/>
        <p:nvPr/>
      </p:nvGrpSpPr>
      <p:grpSpPr>
        <a:xfrm>
          <a:off x="0" y="0"/>
          <a:ext cx="0" cy="0"/>
          <a:chOff x="0" y="0"/>
          <a:chExt cx="0" cy="0"/>
        </a:xfrm>
      </p:grpSpPr>
      <p:sp>
        <p:nvSpPr>
          <p:cNvPr id="720" name="Google Shape;720;g39b2c9dab85_0_1948"/>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Who are Kooth Digital Health?</a:t>
            </a:r>
            <a:endParaRPr b="1" i="0" sz="2400" u="none" cap="none" strike="noStrike">
              <a:solidFill>
                <a:srgbClr val="351C5F"/>
              </a:solidFill>
              <a:latin typeface="Fraunces"/>
              <a:ea typeface="Fraunces"/>
              <a:cs typeface="Fraunces"/>
              <a:sym typeface="Fraunces"/>
            </a:endParaRPr>
          </a:p>
        </p:txBody>
      </p:sp>
      <p:pic>
        <p:nvPicPr>
          <p:cNvPr id="721" name="Google Shape;721;g39b2c9dab85_0_1948"/>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722" name="Google Shape;722;g39b2c9dab85_0_1948"/>
          <p:cNvSpPr txBox="1"/>
          <p:nvPr/>
        </p:nvSpPr>
        <p:spPr>
          <a:xfrm>
            <a:off x="524550" y="1628300"/>
            <a:ext cx="4710900" cy="822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11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Founded in 2001, Kooth is trusted and proven </a:t>
            </a:r>
            <a:br>
              <a:rPr b="0" i="0" lang="en-US" sz="1200" u="none" cap="none" strike="noStrike">
                <a:solidFill>
                  <a:schemeClr val="dk1"/>
                </a:solidFill>
                <a:latin typeface="Atkinson Hyperlegible"/>
                <a:ea typeface="Atkinson Hyperlegible"/>
                <a:cs typeface="Atkinson Hyperlegible"/>
                <a:sym typeface="Atkinson Hyperlegible"/>
              </a:rPr>
            </a:br>
            <a:r>
              <a:rPr b="0" i="0" lang="en-US" sz="1200" u="none" cap="none" strike="noStrike">
                <a:solidFill>
                  <a:schemeClr val="dk1"/>
                </a:solidFill>
                <a:latin typeface="Atkinson Hyperlegible"/>
                <a:ea typeface="Atkinson Hyperlegible"/>
                <a:cs typeface="Atkinson Hyperlegible"/>
                <a:sym typeface="Atkinson Hyperlegible"/>
              </a:rPr>
              <a:t>at scale to support the nation’s young people</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p:txBody>
      </p:sp>
      <p:sp>
        <p:nvSpPr>
          <p:cNvPr id="723" name="Google Shape;723;g39b2c9dab85_0_1948"/>
          <p:cNvSpPr txBox="1"/>
          <p:nvPr/>
        </p:nvSpPr>
        <p:spPr>
          <a:xfrm>
            <a:off x="5671400" y="6034717"/>
            <a:ext cx="3390300" cy="3078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800"/>
              <a:buFont typeface="Arial"/>
              <a:buNone/>
            </a:pPr>
            <a:r>
              <a:rPr b="0" i="0" lang="en-US" sz="800" u="none" cap="none" strike="noStrike">
                <a:solidFill>
                  <a:schemeClr val="dk1"/>
                </a:solidFill>
                <a:latin typeface="Atkinson Hyperlegible"/>
                <a:ea typeface="Atkinson Hyperlegible"/>
                <a:cs typeface="Atkinson Hyperlegible"/>
                <a:sym typeface="Atkinson Hyperlegible"/>
              </a:rPr>
              <a:t>Areas where Kooth is commissioned today for young people</a:t>
            </a:r>
            <a:endParaRPr b="0" i="0" sz="800" u="none" cap="none" strike="noStrike">
              <a:solidFill>
                <a:schemeClr val="dk1"/>
              </a:solidFill>
              <a:latin typeface="Atkinson Hyperlegible"/>
              <a:ea typeface="Atkinson Hyperlegible"/>
              <a:cs typeface="Atkinson Hyperlegible"/>
              <a:sym typeface="Atkinson Hyperlegible"/>
            </a:endParaRPr>
          </a:p>
        </p:txBody>
      </p:sp>
      <p:grpSp>
        <p:nvGrpSpPr>
          <p:cNvPr id="724" name="Google Shape;724;g39b2c9dab85_0_1948"/>
          <p:cNvGrpSpPr/>
          <p:nvPr/>
        </p:nvGrpSpPr>
        <p:grpSpPr>
          <a:xfrm>
            <a:off x="5671400" y="4047638"/>
            <a:ext cx="997625" cy="943716"/>
            <a:chOff x="242050" y="3379875"/>
            <a:chExt cx="997625" cy="707805"/>
          </a:xfrm>
        </p:grpSpPr>
        <p:sp>
          <p:nvSpPr>
            <p:cNvPr id="725" name="Google Shape;725;g39b2c9dab85_0_1948"/>
            <p:cNvSpPr/>
            <p:nvPr/>
          </p:nvSpPr>
          <p:spPr>
            <a:xfrm>
              <a:off x="242050" y="3444225"/>
              <a:ext cx="175500" cy="175500"/>
            </a:xfrm>
            <a:prstGeom prst="rect">
              <a:avLst/>
            </a:prstGeom>
            <a:solidFill>
              <a:srgbClr val="442B8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rial"/>
                <a:ea typeface="Arial"/>
                <a:cs typeface="Arial"/>
                <a:sym typeface="Arial"/>
              </a:endParaRPr>
            </a:p>
          </p:txBody>
        </p:sp>
        <p:sp>
          <p:nvSpPr>
            <p:cNvPr id="726" name="Google Shape;726;g39b2c9dab85_0_1948"/>
            <p:cNvSpPr/>
            <p:nvPr/>
          </p:nvSpPr>
          <p:spPr>
            <a:xfrm>
              <a:off x="242050" y="3678190"/>
              <a:ext cx="175500" cy="175500"/>
            </a:xfrm>
            <a:prstGeom prst="rect">
              <a:avLst/>
            </a:prstGeom>
            <a:solidFill>
              <a:srgbClr val="30185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rial"/>
                <a:ea typeface="Arial"/>
                <a:cs typeface="Arial"/>
                <a:sym typeface="Arial"/>
              </a:endParaRPr>
            </a:p>
          </p:txBody>
        </p:sp>
        <p:sp>
          <p:nvSpPr>
            <p:cNvPr id="727" name="Google Shape;727;g39b2c9dab85_0_1948"/>
            <p:cNvSpPr/>
            <p:nvPr/>
          </p:nvSpPr>
          <p:spPr>
            <a:xfrm>
              <a:off x="242050" y="3912180"/>
              <a:ext cx="175500" cy="175500"/>
            </a:xfrm>
            <a:prstGeom prst="rect">
              <a:avLst/>
            </a:prstGeom>
            <a:solidFill>
              <a:srgbClr val="B4AAC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rial"/>
                <a:ea typeface="Arial"/>
                <a:cs typeface="Arial"/>
                <a:sym typeface="Arial"/>
              </a:endParaRPr>
            </a:p>
          </p:txBody>
        </p:sp>
        <p:sp>
          <p:nvSpPr>
            <p:cNvPr id="728" name="Google Shape;728;g39b2c9dab85_0_1948"/>
            <p:cNvSpPr txBox="1"/>
            <p:nvPr/>
          </p:nvSpPr>
          <p:spPr>
            <a:xfrm>
              <a:off x="470775" y="3379875"/>
              <a:ext cx="768900" cy="2310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800"/>
                <a:buFont typeface="Arial"/>
                <a:buNone/>
              </a:pPr>
              <a:r>
                <a:rPr b="0" i="0" lang="en-US" sz="800" u="none" cap="none" strike="noStrike">
                  <a:solidFill>
                    <a:schemeClr val="dk1"/>
                  </a:solidFill>
                  <a:latin typeface="Atkinson Hyperlegible"/>
                  <a:ea typeface="Atkinson Hyperlegible"/>
                  <a:cs typeface="Atkinson Hyperlegible"/>
                  <a:sym typeface="Atkinson Hyperlegible"/>
                </a:rPr>
                <a:t>Scotland</a:t>
              </a:r>
              <a:endParaRPr b="0" i="0" sz="800" u="none" cap="none" strike="noStrike">
                <a:solidFill>
                  <a:schemeClr val="dk1"/>
                </a:solidFill>
                <a:latin typeface="Atkinson Hyperlegible"/>
                <a:ea typeface="Atkinson Hyperlegible"/>
                <a:cs typeface="Atkinson Hyperlegible"/>
                <a:sym typeface="Atkinson Hyperlegible"/>
              </a:endParaRPr>
            </a:p>
          </p:txBody>
        </p:sp>
        <p:sp>
          <p:nvSpPr>
            <p:cNvPr id="729" name="Google Shape;729;g39b2c9dab85_0_1948"/>
            <p:cNvSpPr txBox="1"/>
            <p:nvPr/>
          </p:nvSpPr>
          <p:spPr>
            <a:xfrm>
              <a:off x="470775" y="3612050"/>
              <a:ext cx="768900" cy="2310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800"/>
                <a:buFont typeface="Arial"/>
                <a:buNone/>
              </a:pPr>
              <a:r>
                <a:rPr b="0" i="0" lang="en-US" sz="800" u="none" cap="none" strike="noStrike">
                  <a:solidFill>
                    <a:schemeClr val="dk1"/>
                  </a:solidFill>
                  <a:latin typeface="Atkinson Hyperlegible"/>
                  <a:ea typeface="Atkinson Hyperlegible"/>
                  <a:cs typeface="Atkinson Hyperlegible"/>
                  <a:sym typeface="Atkinson Hyperlegible"/>
                </a:rPr>
                <a:t>England</a:t>
              </a:r>
              <a:endParaRPr b="0" i="0" sz="800" u="none" cap="none" strike="noStrike">
                <a:solidFill>
                  <a:schemeClr val="dk1"/>
                </a:solidFill>
                <a:latin typeface="Atkinson Hyperlegible"/>
                <a:ea typeface="Atkinson Hyperlegible"/>
                <a:cs typeface="Atkinson Hyperlegible"/>
                <a:sym typeface="Atkinson Hyperlegible"/>
              </a:endParaRPr>
            </a:p>
          </p:txBody>
        </p:sp>
        <p:sp>
          <p:nvSpPr>
            <p:cNvPr id="730" name="Google Shape;730;g39b2c9dab85_0_1948"/>
            <p:cNvSpPr txBox="1"/>
            <p:nvPr/>
          </p:nvSpPr>
          <p:spPr>
            <a:xfrm>
              <a:off x="470775" y="3846000"/>
              <a:ext cx="768900" cy="2310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800"/>
                <a:buFont typeface="Arial"/>
                <a:buNone/>
              </a:pPr>
              <a:r>
                <a:rPr b="0" i="0" lang="en-US" sz="800" u="none" cap="none" strike="noStrike">
                  <a:solidFill>
                    <a:schemeClr val="dk1"/>
                  </a:solidFill>
                  <a:latin typeface="Atkinson Hyperlegible"/>
                  <a:ea typeface="Atkinson Hyperlegible"/>
                  <a:cs typeface="Atkinson Hyperlegible"/>
                  <a:sym typeface="Atkinson Hyperlegible"/>
                </a:rPr>
                <a:t>Wales</a:t>
              </a:r>
              <a:endParaRPr b="0" i="0" sz="800" u="none" cap="none" strike="noStrike">
                <a:solidFill>
                  <a:schemeClr val="dk1"/>
                </a:solidFill>
                <a:latin typeface="Atkinson Hyperlegible"/>
                <a:ea typeface="Atkinson Hyperlegible"/>
                <a:cs typeface="Atkinson Hyperlegible"/>
                <a:sym typeface="Atkinson Hyperlegible"/>
              </a:endParaRPr>
            </a:p>
          </p:txBody>
        </p:sp>
      </p:grpSp>
      <p:pic>
        <p:nvPicPr>
          <p:cNvPr id="731" name="Google Shape;731;g39b2c9dab85_0_1948"/>
          <p:cNvPicPr preferRelativeResize="0"/>
          <p:nvPr/>
        </p:nvPicPr>
        <p:blipFill rotWithShape="1">
          <a:blip r:embed="rId5">
            <a:alphaModFix/>
          </a:blip>
          <a:srcRect b="0" l="0" r="0" t="0"/>
          <a:stretch/>
        </p:blipFill>
        <p:spPr>
          <a:xfrm>
            <a:off x="6044900" y="567433"/>
            <a:ext cx="2459075" cy="3910098"/>
          </a:xfrm>
          <a:prstGeom prst="rect">
            <a:avLst/>
          </a:prstGeom>
          <a:noFill/>
          <a:ln>
            <a:noFill/>
          </a:ln>
        </p:spPr>
      </p:pic>
      <p:sp>
        <p:nvSpPr>
          <p:cNvPr id="732" name="Google Shape;732;g39b2c9dab85_0_1948"/>
          <p:cNvSpPr txBox="1"/>
          <p:nvPr/>
        </p:nvSpPr>
        <p:spPr>
          <a:xfrm>
            <a:off x="1783625" y="2520000"/>
            <a:ext cx="3699900" cy="3834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1" i="0" lang="en-US" sz="1200" u="none" cap="none" strike="noStrike">
                <a:solidFill>
                  <a:srgbClr val="000000"/>
                </a:solidFill>
                <a:latin typeface="Atkinson Hyperlegible"/>
                <a:ea typeface="Atkinson Hyperlegible"/>
                <a:cs typeface="Atkinson Hyperlegible"/>
                <a:sym typeface="Atkinson Hyperlegible"/>
              </a:rPr>
              <a:t>BACP accredited service</a:t>
            </a:r>
            <a:endParaRPr b="1"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100"/>
              <a:buFont typeface="Arial"/>
              <a:buNone/>
            </a:pPr>
            <a:r>
              <a:rPr b="0" i="0" lang="en-US" sz="1200" u="none" cap="none" strike="noStrike">
                <a:solidFill>
                  <a:srgbClr val="000000"/>
                </a:solidFill>
                <a:latin typeface="Atkinson Hyperlegible"/>
                <a:ea typeface="Atkinson Hyperlegible"/>
                <a:cs typeface="Atkinson Hyperlegible"/>
                <a:sym typeface="Atkinson Hyperlegible"/>
              </a:rPr>
              <a:t>Kooth have delivered</a:t>
            </a:r>
            <a:r>
              <a:rPr b="1" i="0" lang="en-US" sz="1200" u="none" cap="none" strike="noStrike">
                <a:solidFill>
                  <a:srgbClr val="1194A3"/>
                </a:solidFill>
                <a:latin typeface="Atkinson Hyperlegible"/>
                <a:ea typeface="Atkinson Hyperlegible"/>
                <a:cs typeface="Atkinson Hyperlegible"/>
                <a:sym typeface="Atkinson Hyperlegible"/>
              </a:rPr>
              <a:t> 1.1</a:t>
            </a:r>
            <a:r>
              <a:rPr b="0" i="0" lang="en-US" sz="1200" u="none" cap="none" strike="noStrike">
                <a:solidFill>
                  <a:srgbClr val="000000"/>
                </a:solidFill>
                <a:latin typeface="Atkinson Hyperlegible"/>
                <a:ea typeface="Atkinson Hyperlegible"/>
                <a:cs typeface="Atkinson Hyperlegible"/>
                <a:sym typeface="Atkinson Hyperlegible"/>
              </a:rPr>
              <a:t> million hours of mental health support and moderated </a:t>
            </a:r>
            <a:r>
              <a:rPr b="1" i="0" lang="en-US" sz="1200" u="none" cap="none" strike="noStrike">
                <a:solidFill>
                  <a:srgbClr val="1194A3"/>
                </a:solidFill>
                <a:latin typeface="Atkinson Hyperlegible"/>
                <a:ea typeface="Atkinson Hyperlegible"/>
                <a:cs typeface="Atkinson Hyperlegible"/>
                <a:sym typeface="Atkinson Hyperlegible"/>
              </a:rPr>
              <a:t>1.4 </a:t>
            </a:r>
            <a:r>
              <a:rPr b="0" i="0" lang="en-US" sz="1200" u="none" cap="none" strike="noStrike">
                <a:solidFill>
                  <a:srgbClr val="000000"/>
                </a:solidFill>
                <a:latin typeface="Atkinson Hyperlegible"/>
                <a:ea typeface="Atkinson Hyperlegible"/>
                <a:cs typeface="Atkinson Hyperlegible"/>
                <a:sym typeface="Atkinson Hyperlegible"/>
              </a:rPr>
              <a:t>million messages </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1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1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100"/>
              <a:buFont typeface="Arial"/>
              <a:buNone/>
            </a:pPr>
            <a:r>
              <a:rPr b="1" i="0" lang="en-US" sz="1200" u="none" cap="none" strike="noStrike">
                <a:solidFill>
                  <a:srgbClr val="000000"/>
                </a:solidFill>
                <a:latin typeface="Atkinson Hyperlegible"/>
                <a:ea typeface="Atkinson Hyperlegible"/>
                <a:cs typeface="Atkinson Hyperlegible"/>
                <a:sym typeface="Atkinson Hyperlegible"/>
              </a:rPr>
              <a:t>We’re a trusted partner of the NHS</a:t>
            </a:r>
            <a:endParaRPr b="1"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1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Kooth is available free to </a:t>
            </a:r>
            <a:r>
              <a:rPr b="1" i="0" lang="en-US" sz="1200" u="none" cap="none" strike="noStrike">
                <a:solidFill>
                  <a:srgbClr val="1194A3"/>
                </a:solidFill>
                <a:latin typeface="Atkinson Hyperlegible"/>
                <a:ea typeface="Atkinson Hyperlegible"/>
                <a:cs typeface="Atkinson Hyperlegible"/>
                <a:sym typeface="Atkinson Hyperlegible"/>
              </a:rPr>
              <a:t>7.0M</a:t>
            </a:r>
            <a:r>
              <a:rPr b="0" i="0" lang="en-US" sz="1200" u="none" cap="none" strike="noStrike">
                <a:solidFill>
                  <a:schemeClr val="dk1"/>
                </a:solidFill>
                <a:latin typeface="Atkinson Hyperlegible"/>
                <a:ea typeface="Atkinson Hyperlegible"/>
                <a:cs typeface="Atkinson Hyperlegible"/>
                <a:sym typeface="Atkinson Hyperlegible"/>
              </a:rPr>
              <a:t> people in </a:t>
            </a:r>
            <a:r>
              <a:rPr b="1" i="0" lang="en-US" sz="1200" u="none" cap="none" strike="noStrike">
                <a:solidFill>
                  <a:srgbClr val="1194A3"/>
                </a:solidFill>
                <a:latin typeface="Atkinson Hyperlegible"/>
                <a:ea typeface="Atkinson Hyperlegible"/>
                <a:cs typeface="Atkinson Hyperlegible"/>
                <a:sym typeface="Atkinson Hyperlegible"/>
              </a:rPr>
              <a:t>73% </a:t>
            </a:r>
            <a:r>
              <a:rPr b="0" i="0" lang="en-US" sz="1200" u="none" cap="none" strike="noStrike">
                <a:solidFill>
                  <a:schemeClr val="dk1"/>
                </a:solidFill>
                <a:latin typeface="Atkinson Hyperlegible"/>
                <a:ea typeface="Atkinson Hyperlegible"/>
                <a:cs typeface="Atkinson Hyperlegible"/>
                <a:sym typeface="Atkinson Hyperlegible"/>
              </a:rPr>
              <a:t>of England, </a:t>
            </a:r>
            <a:r>
              <a:rPr b="1" i="0" lang="en-US" sz="1200" u="none" cap="none" strike="noStrike">
                <a:solidFill>
                  <a:srgbClr val="1194A3"/>
                </a:solidFill>
                <a:latin typeface="Atkinson Hyperlegible"/>
                <a:ea typeface="Atkinson Hyperlegible"/>
                <a:cs typeface="Atkinson Hyperlegible"/>
                <a:sym typeface="Atkinson Hyperlegible"/>
              </a:rPr>
              <a:t>22%</a:t>
            </a:r>
            <a:r>
              <a:rPr b="0" i="0" lang="en-US" sz="1200" u="none" cap="none" strike="noStrike">
                <a:solidFill>
                  <a:schemeClr val="dk1"/>
                </a:solidFill>
                <a:latin typeface="Atkinson Hyperlegible"/>
                <a:ea typeface="Atkinson Hyperlegible"/>
                <a:cs typeface="Atkinson Hyperlegible"/>
                <a:sym typeface="Atkinson Hyperlegible"/>
              </a:rPr>
              <a:t> of Wales &amp; </a:t>
            </a:r>
            <a:r>
              <a:rPr b="1" i="0" lang="en-US" sz="1200" u="none" cap="none" strike="noStrike">
                <a:solidFill>
                  <a:srgbClr val="1194A3"/>
                </a:solidFill>
                <a:latin typeface="Atkinson Hyperlegible"/>
                <a:ea typeface="Atkinson Hyperlegible"/>
                <a:cs typeface="Atkinson Hyperlegible"/>
                <a:sym typeface="Atkinson Hyperlegible"/>
              </a:rPr>
              <a:t>42% </a:t>
            </a:r>
            <a:r>
              <a:rPr b="0" i="0" lang="en-US" sz="1200" u="none" cap="none" strike="noStrike">
                <a:solidFill>
                  <a:schemeClr val="dk1"/>
                </a:solidFill>
                <a:latin typeface="Atkinson Hyperlegible"/>
                <a:ea typeface="Atkinson Hyperlegible"/>
                <a:cs typeface="Atkinson Hyperlegible"/>
                <a:sym typeface="Atkinson Hyperlegible"/>
              </a:rPr>
              <a:t>of Scotland</a:t>
            </a:r>
            <a:endParaRPr b="0" i="0" sz="13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1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100"/>
              <a:buFont typeface="Arial"/>
              <a:buNone/>
            </a:pPr>
            <a:r>
              <a:rPr b="1" i="0" lang="en-US" sz="1200" u="none" cap="none" strike="noStrike">
                <a:solidFill>
                  <a:srgbClr val="000000"/>
                </a:solidFill>
                <a:latin typeface="Atkinson Hyperlegible"/>
                <a:ea typeface="Atkinson Hyperlegible"/>
                <a:cs typeface="Atkinson Hyperlegible"/>
                <a:sym typeface="Atkinson Hyperlegible"/>
              </a:rPr>
              <a:t>24 years of data </a:t>
            </a:r>
            <a:endParaRPr b="1"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100"/>
              <a:buFont typeface="Arial"/>
              <a:buNone/>
            </a:pPr>
            <a:r>
              <a:rPr b="0" i="0" lang="en-US" sz="1200" u="none" cap="none" strike="noStrike">
                <a:solidFill>
                  <a:srgbClr val="000000"/>
                </a:solidFill>
                <a:latin typeface="Atkinson Hyperlegible"/>
                <a:ea typeface="Atkinson Hyperlegible"/>
                <a:cs typeface="Atkinson Hyperlegible"/>
                <a:sym typeface="Atkinson Hyperlegible"/>
              </a:rPr>
              <a:t>Our experience with the NHS has allowed us to deliver support in line with Long Term Plan (LTP) priorities. Kooth is the No 1 contributor to NHS England Digital MHSDS</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p:txBody>
      </p:sp>
      <p:pic>
        <p:nvPicPr>
          <p:cNvPr id="733" name="Google Shape;733;g39b2c9dab85_0_1948"/>
          <p:cNvPicPr preferRelativeResize="0"/>
          <p:nvPr/>
        </p:nvPicPr>
        <p:blipFill rotWithShape="1">
          <a:blip r:embed="rId6">
            <a:alphaModFix/>
          </a:blip>
          <a:srcRect b="0" l="0" r="0" t="0"/>
          <a:stretch/>
        </p:blipFill>
        <p:spPr>
          <a:xfrm>
            <a:off x="662044" y="2704799"/>
            <a:ext cx="921375" cy="222242"/>
          </a:xfrm>
          <a:prstGeom prst="rect">
            <a:avLst/>
          </a:prstGeom>
          <a:noFill/>
          <a:ln>
            <a:noFill/>
          </a:ln>
        </p:spPr>
      </p:pic>
      <p:pic>
        <p:nvPicPr>
          <p:cNvPr id="734" name="Google Shape;734;g39b2c9dab85_0_1948" title="iddQq6kR4D_1741883436768.jpeg"/>
          <p:cNvPicPr preferRelativeResize="0"/>
          <p:nvPr/>
        </p:nvPicPr>
        <p:blipFill rotWithShape="1">
          <a:blip r:embed="rId7">
            <a:alphaModFix/>
          </a:blip>
          <a:srcRect b="38344" l="16272" r="16265" t="34669"/>
          <a:stretch/>
        </p:blipFill>
        <p:spPr>
          <a:xfrm>
            <a:off x="662041" y="3914200"/>
            <a:ext cx="710700" cy="37903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38" name="Shape 738"/>
        <p:cNvGrpSpPr/>
        <p:nvPr/>
      </p:nvGrpSpPr>
      <p:grpSpPr>
        <a:xfrm>
          <a:off x="0" y="0"/>
          <a:ext cx="0" cy="0"/>
          <a:chOff x="0" y="0"/>
          <a:chExt cx="0" cy="0"/>
        </a:xfrm>
      </p:grpSpPr>
      <p:sp>
        <p:nvSpPr>
          <p:cNvPr id="739" name="Google Shape;739;g39b2c9dab85_0_1966"/>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Access to all</a:t>
            </a:r>
            <a:endParaRPr b="1" i="0" sz="2400" u="none" cap="none" strike="noStrike">
              <a:solidFill>
                <a:srgbClr val="351C5F"/>
              </a:solidFill>
              <a:latin typeface="Fraunces"/>
              <a:ea typeface="Fraunces"/>
              <a:cs typeface="Fraunces"/>
              <a:sym typeface="Fraunces"/>
            </a:endParaRPr>
          </a:p>
        </p:txBody>
      </p:sp>
      <p:sp>
        <p:nvSpPr>
          <p:cNvPr id="740" name="Google Shape;740;g39b2c9dab85_0_1966"/>
          <p:cNvSpPr txBox="1"/>
          <p:nvPr/>
        </p:nvSpPr>
        <p:spPr>
          <a:xfrm>
            <a:off x="524550" y="1628300"/>
            <a:ext cx="4047600" cy="44508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No referral is needed, and there’s no waiting list or threshold to meet FOR A SINGLE SESSION of Counselling</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While access to Kooth.com is 24/7, 365 days a year, chats with a practitioner are during set times:</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12pm -10pm, weekdays </a:t>
            </a:r>
            <a:endParaRPr b="0" i="0" sz="1200" u="none" cap="none" strike="noStrike">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6pm - 10pm, weekends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There can be wait times during busy periods</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Manrope"/>
              <a:ea typeface="Manrope"/>
              <a:cs typeface="Manrope"/>
              <a:sym typeface="Manrope"/>
            </a:endParaRPr>
          </a:p>
        </p:txBody>
      </p:sp>
      <p:pic>
        <p:nvPicPr>
          <p:cNvPr id="741" name="Google Shape;741;g39b2c9dab85_0_1966"/>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742" name="Google Shape;742;g39b2c9dab85_0_1966"/>
          <p:cNvPicPr preferRelativeResize="0"/>
          <p:nvPr/>
        </p:nvPicPr>
        <p:blipFill rotWithShape="1">
          <a:blip r:embed="rId5">
            <a:alphaModFix/>
          </a:blip>
          <a:srcRect b="0" l="0" r="0" t="0"/>
          <a:stretch/>
        </p:blipFill>
        <p:spPr>
          <a:xfrm>
            <a:off x="4572000" y="1951316"/>
            <a:ext cx="4047601" cy="29368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46" name="Shape 746"/>
        <p:cNvGrpSpPr/>
        <p:nvPr/>
      </p:nvGrpSpPr>
      <p:grpSpPr>
        <a:xfrm>
          <a:off x="0" y="0"/>
          <a:ext cx="0" cy="0"/>
          <a:chOff x="0" y="0"/>
          <a:chExt cx="0" cy="0"/>
        </a:xfrm>
      </p:grpSpPr>
      <p:sp>
        <p:nvSpPr>
          <p:cNvPr id="747" name="Google Shape;747;g39b2c9dab85_0_1973"/>
          <p:cNvSpPr txBox="1"/>
          <p:nvPr>
            <p:ph type="title"/>
          </p:nvPr>
        </p:nvSpPr>
        <p:spPr>
          <a:xfrm>
            <a:off x="629850" y="0"/>
            <a:ext cx="7742700" cy="763500"/>
          </a:xfrm>
          <a:prstGeom prst="rect">
            <a:avLst/>
          </a:prstGeom>
          <a:noFill/>
          <a:ln>
            <a:noFill/>
          </a:ln>
        </p:spPr>
        <p:txBody>
          <a:bodyPr anchorCtr="0" anchor="t" bIns="91425" lIns="91425" spcFirstLastPara="1" rIns="91425" wrap="square" tIns="91425">
            <a:normAutofit fontScale="90000"/>
          </a:bodyPr>
          <a:lstStyle/>
          <a:p>
            <a:pPr indent="0" lvl="0" marL="0" rtl="0" algn="l">
              <a:lnSpc>
                <a:spcPct val="107916"/>
              </a:lnSpc>
              <a:spcBef>
                <a:spcPts val="0"/>
              </a:spcBef>
              <a:spcAft>
                <a:spcPts val="800"/>
              </a:spcAft>
              <a:buSzPct val="117400"/>
              <a:buNone/>
            </a:pPr>
            <a:r>
              <a:rPr b="1" lang="en-US" sz="2650">
                <a:latin typeface="Sarabun"/>
                <a:ea typeface="Sarabun"/>
                <a:cs typeface="Sarabun"/>
                <a:sym typeface="Sarabun"/>
              </a:rPr>
              <a:t>The referral  process is still possible for Professionals:</a:t>
            </a:r>
            <a:endParaRPr sz="2650">
              <a:latin typeface="Sarabun"/>
              <a:ea typeface="Sarabun"/>
              <a:cs typeface="Sarabun"/>
              <a:sym typeface="Sarabun"/>
            </a:endParaRPr>
          </a:p>
        </p:txBody>
      </p:sp>
      <p:sp>
        <p:nvSpPr>
          <p:cNvPr id="748" name="Google Shape;748;g39b2c9dab85_0_1973"/>
          <p:cNvSpPr txBox="1"/>
          <p:nvPr>
            <p:ph idx="1" type="body"/>
          </p:nvPr>
        </p:nvSpPr>
        <p:spPr>
          <a:xfrm>
            <a:off x="629850" y="1898533"/>
            <a:ext cx="7535700" cy="4370400"/>
          </a:xfrm>
          <a:prstGeom prst="rect">
            <a:avLst/>
          </a:prstGeom>
          <a:noFill/>
          <a:ln>
            <a:noFill/>
          </a:ln>
        </p:spPr>
        <p:txBody>
          <a:bodyPr anchorCtr="0" anchor="t" bIns="91425" lIns="91425" spcFirstLastPara="1" rIns="91425" wrap="square" tIns="91425">
            <a:normAutofit/>
          </a:bodyPr>
          <a:lstStyle/>
          <a:p>
            <a:pPr indent="0" lvl="0" marL="0" rtl="0" algn="l">
              <a:lnSpc>
                <a:spcPct val="107916"/>
              </a:lnSpc>
              <a:spcBef>
                <a:spcPts val="0"/>
              </a:spcBef>
              <a:spcAft>
                <a:spcPts val="800"/>
              </a:spcAft>
              <a:buSzPts val="1800"/>
              <a:buNone/>
            </a:pPr>
            <a:r>
              <a:t/>
            </a:r>
            <a:endParaRPr b="1" sz="1400"/>
          </a:p>
        </p:txBody>
      </p:sp>
      <p:pic>
        <p:nvPicPr>
          <p:cNvPr id="749" name="Google Shape;749;g39b2c9dab85_0_1973"/>
          <p:cNvPicPr preferRelativeResize="0"/>
          <p:nvPr/>
        </p:nvPicPr>
        <p:blipFill rotWithShape="1">
          <a:blip r:embed="rId4">
            <a:alphaModFix/>
          </a:blip>
          <a:srcRect b="0" l="0" r="0" t="0"/>
          <a:stretch/>
        </p:blipFill>
        <p:spPr>
          <a:xfrm>
            <a:off x="629850" y="1605767"/>
            <a:ext cx="6908301" cy="3547435"/>
          </a:xfrm>
          <a:prstGeom prst="rect">
            <a:avLst/>
          </a:prstGeom>
          <a:noFill/>
          <a:ln>
            <a:noFill/>
          </a:ln>
        </p:spPr>
      </p:pic>
      <p:sp>
        <p:nvSpPr>
          <p:cNvPr id="750" name="Google Shape;750;g39b2c9dab85_0_1973"/>
          <p:cNvSpPr txBox="1"/>
          <p:nvPr/>
        </p:nvSpPr>
        <p:spPr>
          <a:xfrm>
            <a:off x="703250" y="763600"/>
            <a:ext cx="6834900" cy="1878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chemeClr val="dk2"/>
                </a:solidFill>
                <a:latin typeface="Sarabun"/>
                <a:ea typeface="Sarabun"/>
                <a:cs typeface="Sarabun"/>
                <a:sym typeface="Sarabun"/>
              </a:rPr>
              <a:t>Just click on our </a:t>
            </a:r>
            <a:r>
              <a:rPr b="0" i="0" lang="en-US" sz="1350" u="sng" cap="none" strike="noStrike">
                <a:solidFill>
                  <a:srgbClr val="1155CC"/>
                </a:solidFill>
                <a:highlight>
                  <a:srgbClr val="FFFFFF"/>
                </a:highlight>
                <a:latin typeface="Roboto"/>
                <a:ea typeface="Roboto"/>
                <a:cs typeface="Roboto"/>
                <a:sym typeface="Roboto"/>
                <a:hlinkClick r:id="rId5">
                  <a:extLst>
                    <a:ext uri="{A12FA001-AC4F-418D-AE19-62706E023703}">
                      <ahyp:hlinkClr val="tx"/>
                    </a:ext>
                  </a:extLst>
                </a:hlinkClick>
              </a:rPr>
              <a:t>go.kooth.com/idp</a:t>
            </a:r>
            <a:r>
              <a:rPr b="0" i="0" lang="en-US" sz="1700" u="none" cap="none" strike="noStrike">
                <a:solidFill>
                  <a:schemeClr val="dk2"/>
                </a:solidFill>
                <a:latin typeface="Sarabun"/>
                <a:ea typeface="Sarabun"/>
                <a:cs typeface="Sarabun"/>
                <a:sym typeface="Sarabun"/>
              </a:rPr>
              <a:t> </a:t>
            </a:r>
            <a:r>
              <a:rPr b="0" i="0" lang="en-US" sz="1400" u="none" cap="none" strike="noStrike">
                <a:solidFill>
                  <a:schemeClr val="dk2"/>
                </a:solidFill>
                <a:latin typeface="Sarabun"/>
                <a:ea typeface="Sarabun"/>
                <a:cs typeface="Sarabun"/>
                <a:sym typeface="Sarabun"/>
              </a:rPr>
              <a:t>or scan the QR code to sign up, then put in your contact number or email and ensure your first and last name are on the form</a:t>
            </a:r>
            <a:endParaRPr b="0" i="0" sz="1400" u="none" cap="none" strike="noStrike">
              <a:solidFill>
                <a:schemeClr val="dk2"/>
              </a:solidFill>
              <a:latin typeface="Sarabun"/>
              <a:ea typeface="Sarabun"/>
              <a:cs typeface="Sarabun"/>
              <a:sym typeface="Sarabun"/>
            </a:endParaRPr>
          </a:p>
        </p:txBody>
      </p:sp>
      <p:sp>
        <p:nvSpPr>
          <p:cNvPr id="751" name="Google Shape;751;g39b2c9dab85_0_1973"/>
          <p:cNvSpPr txBox="1"/>
          <p:nvPr/>
        </p:nvSpPr>
        <p:spPr>
          <a:xfrm>
            <a:off x="6212875" y="1689300"/>
            <a:ext cx="959100" cy="953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p:txBody>
      </p:sp>
      <p:pic>
        <p:nvPicPr>
          <p:cNvPr id="752" name="Google Shape;752;g39b2c9dab85_0_1973"/>
          <p:cNvPicPr preferRelativeResize="0"/>
          <p:nvPr/>
        </p:nvPicPr>
        <p:blipFill rotWithShape="1">
          <a:blip r:embed="rId6">
            <a:alphaModFix/>
          </a:blip>
          <a:srcRect b="0" l="0" r="0" t="0"/>
          <a:stretch/>
        </p:blipFill>
        <p:spPr>
          <a:xfrm>
            <a:off x="7422400" y="4701884"/>
            <a:ext cx="1447800" cy="14382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56" name="Shape 756"/>
        <p:cNvGrpSpPr/>
        <p:nvPr/>
      </p:nvGrpSpPr>
      <p:grpSpPr>
        <a:xfrm>
          <a:off x="0" y="0"/>
          <a:ext cx="0" cy="0"/>
          <a:chOff x="0" y="0"/>
          <a:chExt cx="0" cy="0"/>
        </a:xfrm>
      </p:grpSpPr>
      <p:pic>
        <p:nvPicPr>
          <p:cNvPr id="757" name="Google Shape;757;g39b2c9dab85_0_1982"/>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758" name="Google Shape;758;g39b2c9dab85_0_1982"/>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Tools for the future</a:t>
            </a:r>
            <a:endParaRPr b="1" i="0" sz="2400" u="none" cap="none" strike="noStrike">
              <a:solidFill>
                <a:srgbClr val="351C5F"/>
              </a:solidFill>
              <a:latin typeface="Fraunces"/>
              <a:ea typeface="Fraunces"/>
              <a:cs typeface="Fraunces"/>
              <a:sym typeface="Fraunces"/>
            </a:endParaRPr>
          </a:p>
        </p:txBody>
      </p:sp>
      <p:sp>
        <p:nvSpPr>
          <p:cNvPr id="759" name="Google Shape;759;g39b2c9dab85_0_1982"/>
          <p:cNvSpPr txBox="1"/>
          <p:nvPr/>
        </p:nvSpPr>
        <p:spPr>
          <a:xfrm>
            <a:off x="524550" y="1628300"/>
            <a:ext cx="2073300" cy="12795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Kooth can be a helpful </a:t>
            </a:r>
            <a:br>
              <a:rPr b="0" i="0" lang="en-US" sz="1200" u="none" cap="none" strike="noStrike">
                <a:solidFill>
                  <a:schemeClr val="dk1"/>
                </a:solidFill>
                <a:latin typeface="Atkinson Hyperlegible"/>
                <a:ea typeface="Atkinson Hyperlegible"/>
                <a:cs typeface="Atkinson Hyperlegible"/>
                <a:sym typeface="Atkinson Hyperlegible"/>
              </a:rPr>
            </a:br>
            <a:r>
              <a:rPr b="0" i="0" lang="en-US" sz="1200" u="none" cap="none" strike="noStrike">
                <a:solidFill>
                  <a:schemeClr val="dk1"/>
                </a:solidFill>
                <a:latin typeface="Atkinson Hyperlegible"/>
                <a:ea typeface="Atkinson Hyperlegible"/>
                <a:cs typeface="Atkinson Hyperlegible"/>
                <a:sym typeface="Atkinson Hyperlegible"/>
              </a:rPr>
              <a:t>and vital addition to a young person’s wider </a:t>
            </a:r>
            <a:br>
              <a:rPr b="0" i="0" lang="en-US" sz="1200" u="none" cap="none" strike="noStrike">
                <a:solidFill>
                  <a:schemeClr val="dk1"/>
                </a:solidFill>
                <a:latin typeface="Atkinson Hyperlegible"/>
                <a:ea typeface="Atkinson Hyperlegible"/>
                <a:cs typeface="Atkinson Hyperlegible"/>
                <a:sym typeface="Atkinson Hyperlegible"/>
              </a:rPr>
            </a:br>
            <a:r>
              <a:rPr b="0" i="0" lang="en-US" sz="1200" u="none" cap="none" strike="noStrike">
                <a:solidFill>
                  <a:schemeClr val="dk1"/>
                </a:solidFill>
                <a:latin typeface="Atkinson Hyperlegible"/>
                <a:ea typeface="Atkinson Hyperlegible"/>
                <a:cs typeface="Atkinson Hyperlegible"/>
                <a:sym typeface="Atkinson Hyperlegible"/>
              </a:rPr>
              <a:t>care package</a:t>
            </a:r>
            <a:endParaRPr b="0" i="0" sz="1200" u="none" cap="none" strike="noStrike">
              <a:solidFill>
                <a:schemeClr val="dk1"/>
              </a:solidFill>
              <a:latin typeface="Atkinson Hyperlegible"/>
              <a:ea typeface="Atkinson Hyperlegible"/>
              <a:cs typeface="Atkinson Hyperlegible"/>
              <a:sym typeface="Atkinson Hyperlegible"/>
            </a:endParaRPr>
          </a:p>
        </p:txBody>
      </p:sp>
      <p:pic>
        <p:nvPicPr>
          <p:cNvPr id="760" name="Google Shape;760;g39b2c9dab85_0_1982"/>
          <p:cNvPicPr preferRelativeResize="0"/>
          <p:nvPr/>
        </p:nvPicPr>
        <p:blipFill rotWithShape="1">
          <a:blip r:embed="rId5">
            <a:alphaModFix/>
          </a:blip>
          <a:srcRect b="0" l="0" r="0" t="0"/>
          <a:stretch/>
        </p:blipFill>
        <p:spPr>
          <a:xfrm>
            <a:off x="8656100" y="272420"/>
            <a:ext cx="243500" cy="221224"/>
          </a:xfrm>
          <a:prstGeom prst="rect">
            <a:avLst/>
          </a:prstGeom>
          <a:noFill/>
          <a:ln>
            <a:noFill/>
          </a:ln>
        </p:spPr>
      </p:pic>
      <p:grpSp>
        <p:nvGrpSpPr>
          <p:cNvPr id="761" name="Google Shape;761;g39b2c9dab85_0_1982"/>
          <p:cNvGrpSpPr/>
          <p:nvPr/>
        </p:nvGrpSpPr>
        <p:grpSpPr>
          <a:xfrm>
            <a:off x="2449950" y="1564328"/>
            <a:ext cx="5946573" cy="5059872"/>
            <a:chOff x="2449950" y="1173275"/>
            <a:chExt cx="5946573" cy="3794999"/>
          </a:xfrm>
        </p:grpSpPr>
        <p:pic>
          <p:nvPicPr>
            <p:cNvPr id="762" name="Google Shape;762;g39b2c9dab85_0_1982" title="Screenshot 2025-03-11 at 10.11.17.png"/>
            <p:cNvPicPr preferRelativeResize="0"/>
            <p:nvPr/>
          </p:nvPicPr>
          <p:blipFill rotWithShape="1">
            <a:blip r:embed="rId6">
              <a:alphaModFix/>
            </a:blip>
            <a:srcRect b="0" l="0" r="0" t="0"/>
            <a:stretch/>
          </p:blipFill>
          <p:spPr>
            <a:xfrm>
              <a:off x="2449950" y="1173275"/>
              <a:ext cx="5946573" cy="3794999"/>
            </a:xfrm>
            <a:prstGeom prst="rect">
              <a:avLst/>
            </a:prstGeom>
            <a:noFill/>
            <a:ln>
              <a:noFill/>
            </a:ln>
          </p:spPr>
        </p:pic>
        <p:sp>
          <p:nvSpPr>
            <p:cNvPr id="763" name="Google Shape;763;g39b2c9dab85_0_1982"/>
            <p:cNvSpPr/>
            <p:nvPr/>
          </p:nvSpPr>
          <p:spPr>
            <a:xfrm>
              <a:off x="7184900" y="1450300"/>
              <a:ext cx="709500" cy="113700"/>
            </a:xfrm>
            <a:prstGeom prst="rect">
              <a:avLst/>
            </a:prstGeom>
            <a:solidFill>
              <a:srgbClr val="B7E1E4"/>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tkinson Hyperlegible"/>
                <a:ea typeface="Atkinson Hyperlegible"/>
                <a:cs typeface="Atkinson Hyperlegible"/>
                <a:sym typeface="Atkinson Hyperlegible"/>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67" name="Shape 767"/>
        <p:cNvGrpSpPr/>
        <p:nvPr/>
      </p:nvGrpSpPr>
      <p:grpSpPr>
        <a:xfrm>
          <a:off x="0" y="0"/>
          <a:ext cx="0" cy="0"/>
          <a:chOff x="0" y="0"/>
          <a:chExt cx="0" cy="0"/>
        </a:xfrm>
      </p:grpSpPr>
      <p:pic>
        <p:nvPicPr>
          <p:cNvPr id="768" name="Google Shape;768;g39b2c9dab85_0_1992"/>
          <p:cNvPicPr preferRelativeResize="0"/>
          <p:nvPr/>
        </p:nvPicPr>
        <p:blipFill rotWithShape="1">
          <a:blip r:embed="rId4">
            <a:alphaModFix/>
          </a:blip>
          <a:srcRect b="0" l="0" r="0" t="0"/>
          <a:stretch/>
        </p:blipFill>
        <p:spPr>
          <a:xfrm>
            <a:off x="6360594" y="1649400"/>
            <a:ext cx="1535630" cy="3181102"/>
          </a:xfrm>
          <a:prstGeom prst="rect">
            <a:avLst/>
          </a:prstGeom>
          <a:noFill/>
          <a:ln>
            <a:noFill/>
          </a:ln>
          <a:effectLst>
            <a:outerShdw blurRad="142875" rotWithShape="0" algn="bl" dir="2280000" dist="76200">
              <a:srgbClr val="000000">
                <a:alpha val="64709"/>
              </a:srgbClr>
            </a:outerShdw>
          </a:effectLst>
        </p:spPr>
      </p:pic>
      <p:pic>
        <p:nvPicPr>
          <p:cNvPr id="769" name="Google Shape;769;g39b2c9dab85_0_1992"/>
          <p:cNvPicPr preferRelativeResize="0"/>
          <p:nvPr/>
        </p:nvPicPr>
        <p:blipFill rotWithShape="1">
          <a:blip r:embed="rId4">
            <a:alphaModFix/>
          </a:blip>
          <a:srcRect b="0" l="0" r="0" t="0"/>
          <a:stretch/>
        </p:blipFill>
        <p:spPr>
          <a:xfrm>
            <a:off x="4539597" y="1649400"/>
            <a:ext cx="1535630" cy="3181102"/>
          </a:xfrm>
          <a:prstGeom prst="rect">
            <a:avLst/>
          </a:prstGeom>
          <a:noFill/>
          <a:ln>
            <a:noFill/>
          </a:ln>
          <a:effectLst>
            <a:outerShdw blurRad="142875" rotWithShape="0" algn="bl" dir="2280000" dist="76200">
              <a:srgbClr val="000000">
                <a:alpha val="64709"/>
              </a:srgbClr>
            </a:outerShdw>
          </a:effectLst>
        </p:spPr>
      </p:pic>
      <p:pic>
        <p:nvPicPr>
          <p:cNvPr id="770" name="Google Shape;770;g39b2c9dab85_0_1992" title="Screenshot_20250313_142025_Samsung Internet.jpg"/>
          <p:cNvPicPr preferRelativeResize="0"/>
          <p:nvPr/>
        </p:nvPicPr>
        <p:blipFill rotWithShape="1">
          <a:blip r:embed="rId5">
            <a:alphaModFix/>
          </a:blip>
          <a:srcRect b="19974" l="0" r="0" t="8586"/>
          <a:stretch/>
        </p:blipFill>
        <p:spPr>
          <a:xfrm>
            <a:off x="6418350" y="2124067"/>
            <a:ext cx="1421650" cy="3007836"/>
          </a:xfrm>
          <a:prstGeom prst="rect">
            <a:avLst/>
          </a:prstGeom>
          <a:noFill/>
          <a:ln>
            <a:noFill/>
          </a:ln>
        </p:spPr>
      </p:pic>
      <p:pic>
        <p:nvPicPr>
          <p:cNvPr id="771" name="Google Shape;771;g39b2c9dab85_0_1992" title="Screenshot_20250313_142005_Samsung Internet.jpg"/>
          <p:cNvPicPr preferRelativeResize="0"/>
          <p:nvPr/>
        </p:nvPicPr>
        <p:blipFill rotWithShape="1">
          <a:blip r:embed="rId6">
            <a:alphaModFix/>
          </a:blip>
          <a:srcRect b="11251" l="0" r="0" t="8722"/>
          <a:stretch/>
        </p:blipFill>
        <p:spPr>
          <a:xfrm>
            <a:off x="4591629" y="2101467"/>
            <a:ext cx="1431175" cy="3392102"/>
          </a:xfrm>
          <a:prstGeom prst="rect">
            <a:avLst/>
          </a:prstGeom>
          <a:noFill/>
          <a:ln>
            <a:noFill/>
          </a:ln>
        </p:spPr>
      </p:pic>
      <p:pic>
        <p:nvPicPr>
          <p:cNvPr id="772" name="Google Shape;772;g39b2c9dab85_0_1992"/>
          <p:cNvPicPr preferRelativeResize="0"/>
          <p:nvPr/>
        </p:nvPicPr>
        <p:blipFill rotWithShape="1">
          <a:blip r:embed="rId7">
            <a:alphaModFix/>
          </a:blip>
          <a:srcRect b="0" l="0" r="0" t="0"/>
          <a:stretch/>
        </p:blipFill>
        <p:spPr>
          <a:xfrm>
            <a:off x="8656100" y="272400"/>
            <a:ext cx="243500" cy="221275"/>
          </a:xfrm>
          <a:prstGeom prst="rect">
            <a:avLst/>
          </a:prstGeom>
          <a:noFill/>
          <a:ln>
            <a:noFill/>
          </a:ln>
        </p:spPr>
      </p:pic>
      <p:sp>
        <p:nvSpPr>
          <p:cNvPr id="773" name="Google Shape;773;g39b2c9dab85_0_1992"/>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Sign up - Mobile </a:t>
            </a:r>
            <a:endParaRPr b="1" i="0" sz="2400" u="none" cap="none" strike="noStrike">
              <a:solidFill>
                <a:srgbClr val="351C5F"/>
              </a:solidFill>
              <a:latin typeface="Fraunces"/>
              <a:ea typeface="Fraunces"/>
              <a:cs typeface="Fraunces"/>
              <a:sym typeface="Fraunces"/>
            </a:endParaRPr>
          </a:p>
        </p:txBody>
      </p:sp>
      <p:sp>
        <p:nvSpPr>
          <p:cNvPr id="774" name="Google Shape;774;g39b2c9dab85_0_1992"/>
          <p:cNvSpPr txBox="1"/>
          <p:nvPr/>
        </p:nvSpPr>
        <p:spPr>
          <a:xfrm>
            <a:off x="524550" y="1628300"/>
            <a:ext cx="2436600" cy="3503700"/>
          </a:xfrm>
          <a:prstGeom prst="rect">
            <a:avLst/>
          </a:prstGeom>
          <a:noFill/>
          <a:ln>
            <a:noFill/>
          </a:ln>
        </p:spPr>
        <p:txBody>
          <a:bodyPr anchorCtr="0" anchor="t" bIns="91425" lIns="91425" spcFirstLastPara="1" rIns="91425" wrap="square" tIns="91425">
            <a:noAutofit/>
          </a:bodyPr>
          <a:lstStyle/>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All they need to do is click on the ‘Sign up for free’ button to get started (from any internet-enabled device)</a:t>
            </a:r>
            <a:br>
              <a:rPr b="0" i="0" lang="en-US" sz="1200" u="none" cap="none" strike="noStrike">
                <a:solidFill>
                  <a:schemeClr val="dk1"/>
                </a:solidFill>
                <a:latin typeface="Atkinson Hyperlegible"/>
                <a:ea typeface="Atkinson Hyperlegible"/>
                <a:cs typeface="Atkinson Hyperlegible"/>
                <a:sym typeface="Atkinson Hyperlegible"/>
              </a:rPr>
            </a:br>
            <a:endParaRPr b="0" i="0" sz="1200" u="none" cap="none" strike="noStrike">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They can sign up by postcode or select a location from our dropdown list</a:t>
            </a:r>
            <a:endParaRPr b="0" i="0" sz="1200" u="none" cap="none" strike="noStrike">
              <a:solidFill>
                <a:schemeClr val="dk1"/>
              </a:solidFill>
              <a:latin typeface="Atkinson Hyperlegible"/>
              <a:ea typeface="Atkinson Hyperlegible"/>
              <a:cs typeface="Atkinson Hyperlegible"/>
              <a:sym typeface="Atkinson Hyperlegible"/>
            </a:endParaRPr>
          </a:p>
        </p:txBody>
      </p:sp>
      <p:pic>
        <p:nvPicPr>
          <p:cNvPr id="775" name="Google Shape;775;g39b2c9dab85_0_1992"/>
          <p:cNvPicPr preferRelativeResize="0"/>
          <p:nvPr/>
        </p:nvPicPr>
        <p:blipFill rotWithShape="1">
          <a:blip r:embed="rId8">
            <a:alphaModFix/>
          </a:blip>
          <a:srcRect b="0" l="0" r="0" t="0"/>
          <a:stretch/>
        </p:blipFill>
        <p:spPr>
          <a:xfrm>
            <a:off x="8656100" y="272420"/>
            <a:ext cx="243500" cy="22122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79" name="Shape 779"/>
        <p:cNvGrpSpPr/>
        <p:nvPr/>
      </p:nvGrpSpPr>
      <p:grpSpPr>
        <a:xfrm>
          <a:off x="0" y="0"/>
          <a:ext cx="0" cy="0"/>
          <a:chOff x="0" y="0"/>
          <a:chExt cx="0" cy="0"/>
        </a:xfrm>
      </p:grpSpPr>
      <p:pic>
        <p:nvPicPr>
          <p:cNvPr id="780" name="Google Shape;780;g39b2c9dab85_0_2003"/>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781" name="Google Shape;781;g39b2c9dab85_0_2003"/>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Sign up - Mobile </a:t>
            </a:r>
            <a:endParaRPr b="1" i="0" sz="2400" u="none" cap="none" strike="noStrike">
              <a:solidFill>
                <a:srgbClr val="351C5F"/>
              </a:solidFill>
              <a:latin typeface="Fraunces"/>
              <a:ea typeface="Fraunces"/>
              <a:cs typeface="Fraunces"/>
              <a:sym typeface="Fraunces"/>
            </a:endParaRPr>
          </a:p>
        </p:txBody>
      </p:sp>
      <p:sp>
        <p:nvSpPr>
          <p:cNvPr id="782" name="Google Shape;782;g39b2c9dab85_0_2003"/>
          <p:cNvSpPr txBox="1"/>
          <p:nvPr/>
        </p:nvSpPr>
        <p:spPr>
          <a:xfrm>
            <a:off x="524550" y="1628300"/>
            <a:ext cx="2436600" cy="3503700"/>
          </a:xfrm>
          <a:prstGeom prst="rect">
            <a:avLst/>
          </a:prstGeom>
          <a:noFill/>
          <a:ln>
            <a:noFill/>
          </a:ln>
        </p:spPr>
        <p:txBody>
          <a:bodyPr anchorCtr="0" anchor="t" bIns="91425" lIns="91425" spcFirstLastPara="1" rIns="91425" wrap="square" tIns="91425">
            <a:noAutofit/>
          </a:bodyPr>
          <a:lstStyle/>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They can enter the first part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45720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of their postcode of </a:t>
            </a:r>
            <a:br>
              <a:rPr b="0" i="0" lang="en-US" sz="1200" u="none" cap="none" strike="noStrike">
                <a:solidFill>
                  <a:schemeClr val="dk1"/>
                </a:solidFill>
                <a:latin typeface="Atkinson Hyperlegible"/>
                <a:ea typeface="Atkinson Hyperlegible"/>
                <a:cs typeface="Atkinson Hyperlegible"/>
                <a:sym typeface="Atkinson Hyperlegible"/>
              </a:rPr>
            </a:br>
            <a:r>
              <a:rPr b="0" i="0" lang="en-US" sz="1200" u="none" cap="none" strike="noStrike">
                <a:solidFill>
                  <a:schemeClr val="dk1"/>
                </a:solidFill>
                <a:latin typeface="Atkinson Hyperlegible"/>
                <a:ea typeface="Atkinson Hyperlegible"/>
                <a:cs typeface="Atkinson Hyperlegible"/>
                <a:sym typeface="Atkinson Hyperlegible"/>
              </a:rPr>
              <a:t>home address</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45720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45720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OR</a:t>
            </a:r>
            <a:br>
              <a:rPr b="0" i="0" lang="en-US" sz="1200" u="none" cap="none" strike="noStrike">
                <a:solidFill>
                  <a:schemeClr val="dk1"/>
                </a:solidFill>
                <a:latin typeface="Atkinson Hyperlegible"/>
                <a:ea typeface="Atkinson Hyperlegible"/>
                <a:cs typeface="Atkinson Hyperlegible"/>
                <a:sym typeface="Atkinson Hyperlegible"/>
              </a:rPr>
            </a:br>
            <a:endParaRPr b="0" i="0" sz="1200" u="none" cap="none" strike="noStrike">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Choose their area from </a:t>
            </a:r>
            <a:br>
              <a:rPr b="0" i="0" lang="en-US" sz="1200" u="none" cap="none" strike="noStrike">
                <a:solidFill>
                  <a:schemeClr val="dk1"/>
                </a:solidFill>
                <a:latin typeface="Atkinson Hyperlegible"/>
                <a:ea typeface="Atkinson Hyperlegible"/>
                <a:cs typeface="Atkinson Hyperlegible"/>
                <a:sym typeface="Atkinson Hyperlegible"/>
              </a:rPr>
            </a:br>
            <a:r>
              <a:rPr b="0" i="0" lang="en-US" sz="1200" u="none" cap="none" strike="noStrike">
                <a:solidFill>
                  <a:schemeClr val="dk1"/>
                </a:solidFill>
                <a:latin typeface="Atkinson Hyperlegible"/>
                <a:ea typeface="Atkinson Hyperlegible"/>
                <a:cs typeface="Atkinson Hyperlegible"/>
                <a:sym typeface="Atkinson Hyperlegible"/>
              </a:rPr>
              <a:t>the dropdown </a:t>
            </a:r>
            <a:br>
              <a:rPr b="0" i="0" lang="en-US" sz="1200" u="none" cap="none" strike="noStrike">
                <a:solidFill>
                  <a:schemeClr val="dk1"/>
                </a:solidFill>
                <a:latin typeface="Atkinson Hyperlegible"/>
                <a:ea typeface="Atkinson Hyperlegible"/>
                <a:cs typeface="Atkinson Hyperlegible"/>
                <a:sym typeface="Atkinson Hyperlegible"/>
              </a:rPr>
            </a:br>
            <a:r>
              <a:rPr b="0" i="0" lang="en-US" sz="1200" u="none" cap="none" strike="noStrike">
                <a:solidFill>
                  <a:schemeClr val="dk1"/>
                </a:solidFill>
                <a:latin typeface="Atkinson Hyperlegible"/>
                <a:ea typeface="Atkinson Hyperlegible"/>
                <a:cs typeface="Atkinson Hyperlegible"/>
                <a:sym typeface="Atkinson Hyperlegible"/>
              </a:rPr>
              <a:t>lists provided</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p:txBody>
      </p:sp>
      <p:pic>
        <p:nvPicPr>
          <p:cNvPr id="783" name="Google Shape;783;g39b2c9dab85_0_2003"/>
          <p:cNvPicPr preferRelativeResize="0"/>
          <p:nvPr/>
        </p:nvPicPr>
        <p:blipFill rotWithShape="1">
          <a:blip r:embed="rId5">
            <a:alphaModFix/>
          </a:blip>
          <a:srcRect b="0" l="0" r="0" t="0"/>
          <a:stretch/>
        </p:blipFill>
        <p:spPr>
          <a:xfrm>
            <a:off x="8656100" y="272420"/>
            <a:ext cx="243500" cy="221224"/>
          </a:xfrm>
          <a:prstGeom prst="rect">
            <a:avLst/>
          </a:prstGeom>
          <a:noFill/>
          <a:ln>
            <a:noFill/>
          </a:ln>
        </p:spPr>
      </p:pic>
      <p:pic>
        <p:nvPicPr>
          <p:cNvPr id="784" name="Google Shape;784;g39b2c9dab85_0_2003"/>
          <p:cNvPicPr preferRelativeResize="0"/>
          <p:nvPr/>
        </p:nvPicPr>
        <p:blipFill rotWithShape="1">
          <a:blip r:embed="rId6">
            <a:alphaModFix/>
          </a:blip>
          <a:srcRect b="0" l="0" r="0" t="0"/>
          <a:stretch/>
        </p:blipFill>
        <p:spPr>
          <a:xfrm>
            <a:off x="4539597" y="1649400"/>
            <a:ext cx="1535630" cy="3181102"/>
          </a:xfrm>
          <a:prstGeom prst="rect">
            <a:avLst/>
          </a:prstGeom>
          <a:noFill/>
          <a:ln>
            <a:noFill/>
          </a:ln>
          <a:effectLst>
            <a:outerShdw blurRad="142875" rotWithShape="0" algn="bl" dir="2280000" dist="76200">
              <a:srgbClr val="000000">
                <a:alpha val="64709"/>
              </a:srgbClr>
            </a:outerShdw>
          </a:effectLst>
        </p:spPr>
      </p:pic>
      <p:pic>
        <p:nvPicPr>
          <p:cNvPr id="785" name="Google Shape;785;g39b2c9dab85_0_2003"/>
          <p:cNvPicPr preferRelativeResize="0"/>
          <p:nvPr/>
        </p:nvPicPr>
        <p:blipFill rotWithShape="1">
          <a:blip r:embed="rId6">
            <a:alphaModFix/>
          </a:blip>
          <a:srcRect b="0" l="0" r="0" t="0"/>
          <a:stretch/>
        </p:blipFill>
        <p:spPr>
          <a:xfrm>
            <a:off x="6360594" y="1649400"/>
            <a:ext cx="1535630" cy="3181102"/>
          </a:xfrm>
          <a:prstGeom prst="rect">
            <a:avLst/>
          </a:prstGeom>
          <a:noFill/>
          <a:ln>
            <a:noFill/>
          </a:ln>
          <a:effectLst>
            <a:outerShdw blurRad="142875" rotWithShape="0" algn="bl" dir="2280000" dist="76200">
              <a:srgbClr val="000000">
                <a:alpha val="64709"/>
              </a:srgbClr>
            </a:outerShdw>
          </a:effectLst>
        </p:spPr>
      </p:pic>
      <p:pic>
        <p:nvPicPr>
          <p:cNvPr id="786" name="Google Shape;786;g39b2c9dab85_0_2003" title="Screenshot_20250313_142037_Samsung Internet.jpg"/>
          <p:cNvPicPr preferRelativeResize="0"/>
          <p:nvPr/>
        </p:nvPicPr>
        <p:blipFill rotWithShape="1">
          <a:blip r:embed="rId7">
            <a:alphaModFix/>
          </a:blip>
          <a:srcRect b="20337" l="0" r="0" t="8674"/>
          <a:stretch/>
        </p:blipFill>
        <p:spPr>
          <a:xfrm>
            <a:off x="6410706" y="2120833"/>
            <a:ext cx="1432124" cy="3011067"/>
          </a:xfrm>
          <a:prstGeom prst="rect">
            <a:avLst/>
          </a:prstGeom>
          <a:noFill/>
          <a:ln>
            <a:noFill/>
          </a:ln>
        </p:spPr>
      </p:pic>
      <p:pic>
        <p:nvPicPr>
          <p:cNvPr id="787" name="Google Shape;787;g39b2c9dab85_0_2003" title="Screenshot_20250313_142052_Samsung Internet.jpg"/>
          <p:cNvPicPr preferRelativeResize="0"/>
          <p:nvPr/>
        </p:nvPicPr>
        <p:blipFill rotWithShape="1">
          <a:blip r:embed="rId8">
            <a:alphaModFix/>
          </a:blip>
          <a:srcRect b="18608" l="0" r="0" t="8675"/>
          <a:stretch/>
        </p:blipFill>
        <p:spPr>
          <a:xfrm>
            <a:off x="4590225" y="2120833"/>
            <a:ext cx="1432124" cy="308430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91" name="Shape 791"/>
        <p:cNvGrpSpPr/>
        <p:nvPr/>
      </p:nvGrpSpPr>
      <p:grpSpPr>
        <a:xfrm>
          <a:off x="0" y="0"/>
          <a:ext cx="0" cy="0"/>
          <a:chOff x="0" y="0"/>
          <a:chExt cx="0" cy="0"/>
        </a:xfrm>
      </p:grpSpPr>
      <p:pic>
        <p:nvPicPr>
          <p:cNvPr id="792" name="Google Shape;792;g39b2c9dab85_0_2014"/>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793" name="Google Shape;793;g39b2c9dab85_0_2014"/>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Sign up - Mobile </a:t>
            </a:r>
            <a:endParaRPr b="1" i="0" sz="2400" u="none" cap="none" strike="noStrike">
              <a:solidFill>
                <a:srgbClr val="351C5F"/>
              </a:solidFill>
              <a:latin typeface="Fraunces"/>
              <a:ea typeface="Fraunces"/>
              <a:cs typeface="Fraunces"/>
              <a:sym typeface="Fraunces"/>
            </a:endParaRPr>
          </a:p>
        </p:txBody>
      </p:sp>
      <p:sp>
        <p:nvSpPr>
          <p:cNvPr id="794" name="Google Shape;794;g39b2c9dab85_0_2014"/>
          <p:cNvSpPr txBox="1"/>
          <p:nvPr/>
        </p:nvSpPr>
        <p:spPr>
          <a:xfrm>
            <a:off x="315625" y="1831500"/>
            <a:ext cx="2879700" cy="4965300"/>
          </a:xfrm>
          <a:prstGeom prst="rect">
            <a:avLst/>
          </a:prstGeom>
          <a:noFill/>
          <a:ln>
            <a:noFill/>
          </a:ln>
        </p:spPr>
        <p:txBody>
          <a:bodyPr anchorCtr="0" anchor="t" bIns="91425" lIns="91425" spcFirstLastPara="1" rIns="91425" wrap="square" tIns="91425">
            <a:noAutofit/>
          </a:bodyPr>
          <a:lstStyle/>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They can select the month and year of birth</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45720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Select their gender and ethnicity</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45720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45720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However much or little they decide to share regarding their gender or ethnicity will not affect the support offered at Kooth</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45720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They can create an anonymous username and </a:t>
            </a:r>
            <a:br>
              <a:rPr b="0" i="0" lang="en-US" sz="1200" u="none" cap="none" strike="noStrike">
                <a:solidFill>
                  <a:schemeClr val="dk1"/>
                </a:solidFill>
                <a:latin typeface="Atkinson Hyperlegible"/>
                <a:ea typeface="Atkinson Hyperlegible"/>
                <a:cs typeface="Atkinson Hyperlegible"/>
                <a:sym typeface="Atkinson Hyperlegible"/>
              </a:rPr>
            </a:br>
            <a:r>
              <a:rPr b="0" i="0" lang="en-US" sz="1200" u="none" cap="none" strike="noStrike">
                <a:solidFill>
                  <a:schemeClr val="dk1"/>
                </a:solidFill>
                <a:latin typeface="Atkinson Hyperlegible"/>
                <a:ea typeface="Atkinson Hyperlegible"/>
                <a:cs typeface="Atkinson Hyperlegible"/>
                <a:sym typeface="Atkinson Hyperlegible"/>
              </a:rPr>
              <a:t>secure password</a:t>
            </a:r>
            <a:endParaRPr b="0" i="0" sz="1200" u="none" cap="none" strike="noStrike">
              <a:solidFill>
                <a:schemeClr val="dk1"/>
              </a:solidFill>
              <a:latin typeface="Atkinson Hyperlegible"/>
              <a:ea typeface="Atkinson Hyperlegible"/>
              <a:cs typeface="Atkinson Hyperlegible"/>
              <a:sym typeface="Atkinson Hyperlegible"/>
            </a:endParaRPr>
          </a:p>
        </p:txBody>
      </p:sp>
      <p:pic>
        <p:nvPicPr>
          <p:cNvPr id="795" name="Google Shape;795;g39b2c9dab85_0_2014"/>
          <p:cNvPicPr preferRelativeResize="0"/>
          <p:nvPr/>
        </p:nvPicPr>
        <p:blipFill rotWithShape="1">
          <a:blip r:embed="rId5">
            <a:alphaModFix/>
          </a:blip>
          <a:srcRect b="0" l="0" r="0" t="0"/>
          <a:stretch/>
        </p:blipFill>
        <p:spPr>
          <a:xfrm>
            <a:off x="8656100" y="272420"/>
            <a:ext cx="243500" cy="221224"/>
          </a:xfrm>
          <a:prstGeom prst="rect">
            <a:avLst/>
          </a:prstGeom>
          <a:noFill/>
          <a:ln>
            <a:noFill/>
          </a:ln>
        </p:spPr>
      </p:pic>
      <p:pic>
        <p:nvPicPr>
          <p:cNvPr id="796" name="Google Shape;796;g39b2c9dab85_0_2014"/>
          <p:cNvPicPr preferRelativeResize="0"/>
          <p:nvPr/>
        </p:nvPicPr>
        <p:blipFill rotWithShape="1">
          <a:blip r:embed="rId6">
            <a:alphaModFix/>
          </a:blip>
          <a:srcRect b="0" l="0" r="0" t="0"/>
          <a:stretch/>
        </p:blipFill>
        <p:spPr>
          <a:xfrm>
            <a:off x="5301597" y="1649400"/>
            <a:ext cx="1535630" cy="3181102"/>
          </a:xfrm>
          <a:prstGeom prst="rect">
            <a:avLst/>
          </a:prstGeom>
          <a:noFill/>
          <a:ln>
            <a:noFill/>
          </a:ln>
          <a:effectLst>
            <a:outerShdw blurRad="142875" rotWithShape="0" algn="bl" dir="2280000" dist="76200">
              <a:srgbClr val="000000">
                <a:alpha val="64709"/>
              </a:srgbClr>
            </a:outerShdw>
          </a:effectLst>
        </p:spPr>
      </p:pic>
      <p:pic>
        <p:nvPicPr>
          <p:cNvPr id="797" name="Google Shape;797;g39b2c9dab85_0_2014"/>
          <p:cNvPicPr preferRelativeResize="0"/>
          <p:nvPr/>
        </p:nvPicPr>
        <p:blipFill rotWithShape="1">
          <a:blip r:embed="rId6">
            <a:alphaModFix/>
          </a:blip>
          <a:srcRect b="0" l="0" r="0" t="0"/>
          <a:stretch/>
        </p:blipFill>
        <p:spPr>
          <a:xfrm>
            <a:off x="7122594" y="1649400"/>
            <a:ext cx="1535630" cy="3181102"/>
          </a:xfrm>
          <a:prstGeom prst="rect">
            <a:avLst/>
          </a:prstGeom>
          <a:noFill/>
          <a:ln>
            <a:noFill/>
          </a:ln>
          <a:effectLst>
            <a:outerShdw blurRad="142875" rotWithShape="0" algn="bl" dir="2280000" dist="76200">
              <a:srgbClr val="000000">
                <a:alpha val="64709"/>
              </a:srgbClr>
            </a:outerShdw>
          </a:effectLst>
        </p:spPr>
      </p:pic>
      <p:pic>
        <p:nvPicPr>
          <p:cNvPr id="798" name="Google Shape;798;g39b2c9dab85_0_2014"/>
          <p:cNvPicPr preferRelativeResize="0"/>
          <p:nvPr/>
        </p:nvPicPr>
        <p:blipFill rotWithShape="1">
          <a:blip r:embed="rId6">
            <a:alphaModFix/>
          </a:blip>
          <a:srcRect b="0" l="0" r="0" t="0"/>
          <a:stretch/>
        </p:blipFill>
        <p:spPr>
          <a:xfrm>
            <a:off x="3480600" y="1649400"/>
            <a:ext cx="1535630" cy="3181102"/>
          </a:xfrm>
          <a:prstGeom prst="rect">
            <a:avLst/>
          </a:prstGeom>
          <a:noFill/>
          <a:ln>
            <a:noFill/>
          </a:ln>
          <a:effectLst>
            <a:outerShdw blurRad="142875" rotWithShape="0" algn="bl" dir="2280000" dist="76200">
              <a:srgbClr val="000000">
                <a:alpha val="64709"/>
              </a:srgbClr>
            </a:outerShdw>
          </a:effectLst>
        </p:spPr>
      </p:pic>
      <p:pic>
        <p:nvPicPr>
          <p:cNvPr id="799" name="Google Shape;799;g39b2c9dab85_0_2014" title="Screenshot_20250313_142110_Samsung Internet.jpg"/>
          <p:cNvPicPr preferRelativeResize="0"/>
          <p:nvPr/>
        </p:nvPicPr>
        <p:blipFill rotWithShape="1">
          <a:blip r:embed="rId7">
            <a:alphaModFix/>
          </a:blip>
          <a:srcRect b="19051" l="0" r="0" t="8563"/>
          <a:stretch/>
        </p:blipFill>
        <p:spPr>
          <a:xfrm>
            <a:off x="3540450" y="2106567"/>
            <a:ext cx="1411225" cy="3025331"/>
          </a:xfrm>
          <a:prstGeom prst="rect">
            <a:avLst/>
          </a:prstGeom>
          <a:noFill/>
          <a:ln>
            <a:noFill/>
          </a:ln>
        </p:spPr>
      </p:pic>
      <p:pic>
        <p:nvPicPr>
          <p:cNvPr id="800" name="Google Shape;800;g39b2c9dab85_0_2014" title="Screenshot_20250313_142201_Samsung Internet.jpg"/>
          <p:cNvPicPr preferRelativeResize="0"/>
          <p:nvPr/>
        </p:nvPicPr>
        <p:blipFill rotWithShape="1">
          <a:blip r:embed="rId8">
            <a:alphaModFix/>
          </a:blip>
          <a:srcRect b="16253" l="0" r="0" t="6971"/>
          <a:stretch/>
        </p:blipFill>
        <p:spPr>
          <a:xfrm>
            <a:off x="5359100" y="2167100"/>
            <a:ext cx="1411225" cy="3209032"/>
          </a:xfrm>
          <a:prstGeom prst="rect">
            <a:avLst/>
          </a:prstGeom>
          <a:noFill/>
          <a:ln>
            <a:noFill/>
          </a:ln>
        </p:spPr>
      </p:pic>
      <p:pic>
        <p:nvPicPr>
          <p:cNvPr id="801" name="Google Shape;801;g39b2c9dab85_0_2014" title="Screenshot_20250313_142218_Samsung Internet.jpg"/>
          <p:cNvPicPr preferRelativeResize="0"/>
          <p:nvPr/>
        </p:nvPicPr>
        <p:blipFill rotWithShape="1">
          <a:blip r:embed="rId9">
            <a:alphaModFix/>
          </a:blip>
          <a:srcRect b="18397" l="0" r="0" t="3379"/>
          <a:stretch/>
        </p:blipFill>
        <p:spPr>
          <a:xfrm>
            <a:off x="7183100" y="2143316"/>
            <a:ext cx="1411225" cy="326956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05" name="Shape 805"/>
        <p:cNvGrpSpPr/>
        <p:nvPr/>
      </p:nvGrpSpPr>
      <p:grpSpPr>
        <a:xfrm>
          <a:off x="0" y="0"/>
          <a:ext cx="0" cy="0"/>
          <a:chOff x="0" y="0"/>
          <a:chExt cx="0" cy="0"/>
        </a:xfrm>
      </p:grpSpPr>
      <p:sp>
        <p:nvSpPr>
          <p:cNvPr id="806" name="Google Shape;806;g39b2c9dab85_0_2027"/>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Culturally competent support</a:t>
            </a:r>
            <a:endParaRPr b="1" i="0" sz="2400" u="none" cap="none" strike="noStrike">
              <a:solidFill>
                <a:srgbClr val="351C5F"/>
              </a:solidFill>
              <a:latin typeface="Fraunces"/>
              <a:ea typeface="Fraunces"/>
              <a:cs typeface="Fraunces"/>
              <a:sym typeface="Fraunces"/>
            </a:endParaRPr>
          </a:p>
        </p:txBody>
      </p:sp>
      <p:sp>
        <p:nvSpPr>
          <p:cNvPr id="807" name="Google Shape;807;g39b2c9dab85_0_2027"/>
          <p:cNvSpPr txBox="1"/>
          <p:nvPr/>
        </p:nvSpPr>
        <p:spPr>
          <a:xfrm>
            <a:off x="5086500" y="1985517"/>
            <a:ext cx="3500700" cy="3490500"/>
          </a:xfrm>
          <a:prstGeom prst="rect">
            <a:avLst/>
          </a:prstGeom>
          <a:noFill/>
          <a:ln>
            <a:noFill/>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We're mindful of the barriers some individuals may face around gender, ethnicity, or other identity-related concerns</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Ensuring the</a:t>
            </a:r>
            <a:r>
              <a:rPr b="1" i="0" lang="en-US" sz="1200" u="none" cap="none" strike="noStrike">
                <a:solidFill>
                  <a:srgbClr val="372A72"/>
                </a:solidFill>
                <a:latin typeface="Atkinson Hyperlegible"/>
                <a:ea typeface="Atkinson Hyperlegible"/>
                <a:cs typeface="Atkinson Hyperlegible"/>
                <a:sym typeface="Atkinson Hyperlegible"/>
              </a:rPr>
              <a:t> safety</a:t>
            </a:r>
            <a:r>
              <a:rPr b="0" i="0" lang="en-US" sz="1200" u="none" cap="none" strike="noStrike">
                <a:solidFill>
                  <a:schemeClr val="dk1"/>
                </a:solidFill>
                <a:latin typeface="Atkinson Hyperlegible"/>
                <a:ea typeface="Atkinson Hyperlegible"/>
                <a:cs typeface="Atkinson Hyperlegible"/>
                <a:sym typeface="Atkinson Hyperlegible"/>
              </a:rPr>
              <a:t> and </a:t>
            </a:r>
            <a:r>
              <a:rPr b="1" i="0" lang="en-US" sz="1200" u="none" cap="none" strike="noStrike">
                <a:solidFill>
                  <a:srgbClr val="372A72"/>
                </a:solidFill>
                <a:latin typeface="Atkinson Hyperlegible"/>
                <a:ea typeface="Atkinson Hyperlegible"/>
                <a:cs typeface="Atkinson Hyperlegible"/>
                <a:sym typeface="Atkinson Hyperlegible"/>
              </a:rPr>
              <a:t>wellbeing</a:t>
            </a:r>
            <a:r>
              <a:rPr b="0" i="0" lang="en-US" sz="1200" u="none" cap="none" strike="noStrike">
                <a:solidFill>
                  <a:schemeClr val="dk1"/>
                </a:solidFill>
                <a:latin typeface="Atkinson Hyperlegible"/>
                <a:ea typeface="Atkinson Hyperlegible"/>
                <a:cs typeface="Atkinson Hyperlegible"/>
                <a:sym typeface="Atkinson Hyperlegible"/>
              </a:rPr>
              <a:t> of every user is a shared responsibility. We collectively support </a:t>
            </a:r>
            <a:r>
              <a:rPr b="1" i="0" lang="en-US" sz="1200" u="none" cap="none" strike="noStrike">
                <a:solidFill>
                  <a:srgbClr val="372A72"/>
                </a:solidFill>
                <a:latin typeface="Atkinson Hyperlegible"/>
                <a:ea typeface="Atkinson Hyperlegible"/>
                <a:cs typeface="Atkinson Hyperlegible"/>
                <a:sym typeface="Atkinson Hyperlegible"/>
              </a:rPr>
              <a:t>diversity in practice</a:t>
            </a:r>
            <a:r>
              <a:rPr b="0" i="0" lang="en-US" sz="1200" u="none" cap="none" strike="noStrike">
                <a:solidFill>
                  <a:schemeClr val="dk1"/>
                </a:solidFill>
                <a:latin typeface="Atkinson Hyperlegible"/>
                <a:ea typeface="Atkinson Hyperlegible"/>
                <a:cs typeface="Atkinson Hyperlegible"/>
                <a:sym typeface="Atkinson Hyperlegible"/>
              </a:rPr>
              <a:t> through tailored training, regular audits, and expert oversight</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This ensures our care remains responsive, inclusive, and grounded in the realities of the people we support</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ctr">
              <a:lnSpc>
                <a:spcPct val="100000"/>
              </a:lnSpc>
              <a:spcBef>
                <a:spcPts val="0"/>
              </a:spcBef>
              <a:spcAft>
                <a:spcPts val="0"/>
              </a:spcAft>
              <a:buClr>
                <a:schemeClr val="dk1"/>
              </a:buClr>
              <a:buSzPts val="1100"/>
              <a:buFont typeface="Arial"/>
              <a:buNone/>
            </a:pPr>
            <a:r>
              <a:t/>
            </a:r>
            <a:endParaRPr b="0" i="0" sz="1600" u="none" cap="none" strike="noStrike">
              <a:solidFill>
                <a:schemeClr val="dk1"/>
              </a:solidFill>
              <a:latin typeface="Montserrat Light"/>
              <a:ea typeface="Montserrat Light"/>
              <a:cs typeface="Montserrat Light"/>
              <a:sym typeface="Montserrat Light"/>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p:txBody>
      </p:sp>
      <p:pic>
        <p:nvPicPr>
          <p:cNvPr id="808" name="Google Shape;808;g39b2c9dab85_0_2027"/>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809" name="Google Shape;809;g39b2c9dab85_0_2027"/>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810" name="Google Shape;810;g39b2c9dab85_0_2027"/>
          <p:cNvPicPr preferRelativeResize="0"/>
          <p:nvPr/>
        </p:nvPicPr>
        <p:blipFill rotWithShape="1">
          <a:blip r:embed="rId5">
            <a:alphaModFix/>
          </a:blip>
          <a:srcRect b="0" l="0" r="0" t="0"/>
          <a:stretch/>
        </p:blipFill>
        <p:spPr>
          <a:xfrm>
            <a:off x="586850" y="2076100"/>
            <a:ext cx="4156175" cy="248192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14" name="Shape 814"/>
        <p:cNvGrpSpPr/>
        <p:nvPr/>
      </p:nvGrpSpPr>
      <p:grpSpPr>
        <a:xfrm>
          <a:off x="0" y="0"/>
          <a:ext cx="0" cy="0"/>
          <a:chOff x="0" y="0"/>
          <a:chExt cx="0" cy="0"/>
        </a:xfrm>
      </p:grpSpPr>
      <p:sp>
        <p:nvSpPr>
          <p:cNvPr id="815" name="Google Shape;815;g39b2c9dab85_0_2035"/>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Our use nationally in 2024</a:t>
            </a:r>
            <a:endParaRPr b="1" i="0" sz="2400" u="none" cap="none" strike="noStrike">
              <a:solidFill>
                <a:srgbClr val="351C5F"/>
              </a:solidFill>
              <a:latin typeface="Fraunces"/>
              <a:ea typeface="Fraunces"/>
              <a:cs typeface="Fraunces"/>
              <a:sym typeface="Fraunces"/>
            </a:endParaRPr>
          </a:p>
        </p:txBody>
      </p:sp>
      <p:pic>
        <p:nvPicPr>
          <p:cNvPr id="816" name="Google Shape;816;g39b2c9dab85_0_2035"/>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817" name="Google Shape;817;g39b2c9dab85_0_2035"/>
          <p:cNvPicPr preferRelativeResize="0"/>
          <p:nvPr/>
        </p:nvPicPr>
        <p:blipFill rotWithShape="1">
          <a:blip r:embed="rId5">
            <a:alphaModFix/>
          </a:blip>
          <a:srcRect b="0" l="0" r="0" t="0"/>
          <a:stretch/>
        </p:blipFill>
        <p:spPr>
          <a:xfrm>
            <a:off x="2623227" y="2015564"/>
            <a:ext cx="1931950" cy="1931981"/>
          </a:xfrm>
          <a:prstGeom prst="rect">
            <a:avLst/>
          </a:prstGeom>
          <a:noFill/>
          <a:ln>
            <a:noFill/>
          </a:ln>
        </p:spPr>
      </p:pic>
      <p:sp>
        <p:nvSpPr>
          <p:cNvPr id="818" name="Google Shape;818;g39b2c9dab85_0_2035"/>
          <p:cNvSpPr txBox="1"/>
          <p:nvPr>
            <p:ph type="title"/>
          </p:nvPr>
        </p:nvSpPr>
        <p:spPr>
          <a:xfrm>
            <a:off x="2951890" y="2462867"/>
            <a:ext cx="1274700" cy="1528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US" sz="3200">
                <a:latin typeface="Fraunces"/>
                <a:ea typeface="Fraunces"/>
                <a:cs typeface="Fraunces"/>
                <a:sym typeface="Fraunces"/>
              </a:rPr>
              <a:t>20%</a:t>
            </a:r>
            <a:endParaRPr sz="1200">
              <a:latin typeface="Atkinson Hyperlegible"/>
              <a:ea typeface="Atkinson Hyperlegible"/>
              <a:cs typeface="Atkinson Hyperlegible"/>
              <a:sym typeface="Atkinson Hyperlegible"/>
            </a:endParaRPr>
          </a:p>
          <a:p>
            <a:pPr indent="0" lvl="0" marL="0" rtl="0" algn="ctr">
              <a:lnSpc>
                <a:spcPct val="100000"/>
              </a:lnSpc>
              <a:spcBef>
                <a:spcPts val="0"/>
              </a:spcBef>
              <a:spcAft>
                <a:spcPts val="0"/>
              </a:spcAft>
              <a:buSzPts val="2800"/>
              <a:buNone/>
            </a:pPr>
            <a:r>
              <a:rPr lang="en-US" sz="1000">
                <a:latin typeface="Atkinson Hyperlegible"/>
                <a:ea typeface="Atkinson Hyperlegible"/>
                <a:cs typeface="Atkinson Hyperlegible"/>
                <a:sym typeface="Atkinson Hyperlegible"/>
              </a:rPr>
              <a:t>registrations from minority ethnic communities</a:t>
            </a:r>
            <a:endParaRPr b="1" sz="1000">
              <a:latin typeface="Atkinson Hyperlegible"/>
              <a:ea typeface="Atkinson Hyperlegible"/>
              <a:cs typeface="Atkinson Hyperlegible"/>
              <a:sym typeface="Atkinson Hyperlegible"/>
            </a:endParaRPr>
          </a:p>
        </p:txBody>
      </p:sp>
      <p:pic>
        <p:nvPicPr>
          <p:cNvPr id="819" name="Google Shape;819;g39b2c9dab85_0_2035"/>
          <p:cNvPicPr preferRelativeResize="0"/>
          <p:nvPr/>
        </p:nvPicPr>
        <p:blipFill rotWithShape="1">
          <a:blip r:embed="rId5">
            <a:alphaModFix/>
          </a:blip>
          <a:srcRect b="0" l="0" r="0" t="0"/>
          <a:stretch/>
        </p:blipFill>
        <p:spPr>
          <a:xfrm>
            <a:off x="4597411" y="2015584"/>
            <a:ext cx="1931950" cy="1931950"/>
          </a:xfrm>
          <a:prstGeom prst="rect">
            <a:avLst/>
          </a:prstGeom>
          <a:noFill/>
          <a:ln>
            <a:noFill/>
          </a:ln>
        </p:spPr>
      </p:pic>
      <p:sp>
        <p:nvSpPr>
          <p:cNvPr id="820" name="Google Shape;820;g39b2c9dab85_0_2035"/>
          <p:cNvSpPr txBox="1"/>
          <p:nvPr>
            <p:ph type="title"/>
          </p:nvPr>
        </p:nvSpPr>
        <p:spPr>
          <a:xfrm>
            <a:off x="4926073" y="2462867"/>
            <a:ext cx="1274700" cy="1528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US" sz="3200">
                <a:latin typeface="Fraunces"/>
                <a:ea typeface="Fraunces"/>
                <a:cs typeface="Fraunces"/>
                <a:sym typeface="Fraunces"/>
              </a:rPr>
              <a:t>67%</a:t>
            </a:r>
            <a:endParaRPr sz="1200">
              <a:latin typeface="Atkinson Hyperlegible"/>
              <a:ea typeface="Atkinson Hyperlegible"/>
              <a:cs typeface="Atkinson Hyperlegible"/>
              <a:sym typeface="Atkinson Hyperlegible"/>
            </a:endParaRPr>
          </a:p>
          <a:p>
            <a:pPr indent="0" lvl="0" marL="0" rtl="0" algn="ctr">
              <a:lnSpc>
                <a:spcPct val="100000"/>
              </a:lnSpc>
              <a:spcBef>
                <a:spcPts val="0"/>
              </a:spcBef>
              <a:spcAft>
                <a:spcPts val="0"/>
              </a:spcAft>
              <a:buSzPts val="2800"/>
              <a:buNone/>
            </a:pPr>
            <a:r>
              <a:rPr lang="en-US" sz="1000">
                <a:latin typeface="Atkinson Hyperlegible"/>
                <a:ea typeface="Atkinson Hyperlegible"/>
                <a:cs typeface="Atkinson Hyperlegible"/>
                <a:sym typeface="Atkinson Hyperlegible"/>
              </a:rPr>
              <a:t>users achieved </a:t>
            </a:r>
            <a:br>
              <a:rPr lang="en-US" sz="1000">
                <a:latin typeface="Atkinson Hyperlegible"/>
                <a:ea typeface="Atkinson Hyperlegible"/>
                <a:cs typeface="Atkinson Hyperlegible"/>
                <a:sym typeface="Atkinson Hyperlegible"/>
              </a:rPr>
            </a:br>
            <a:r>
              <a:rPr lang="en-US" sz="1000">
                <a:latin typeface="Atkinson Hyperlegible"/>
                <a:ea typeface="Atkinson Hyperlegible"/>
                <a:cs typeface="Atkinson Hyperlegible"/>
                <a:sym typeface="Atkinson Hyperlegible"/>
              </a:rPr>
              <a:t>a Goal Based Outcome</a:t>
            </a:r>
            <a:endParaRPr sz="1000">
              <a:latin typeface="Atkinson Hyperlegible"/>
              <a:ea typeface="Atkinson Hyperlegible"/>
              <a:cs typeface="Atkinson Hyperlegible"/>
              <a:sym typeface="Atkinson Hyperlegible"/>
            </a:endParaRPr>
          </a:p>
          <a:p>
            <a:pPr indent="0" lvl="0" marL="0" rtl="0" algn="ctr">
              <a:lnSpc>
                <a:spcPct val="100000"/>
              </a:lnSpc>
              <a:spcBef>
                <a:spcPts val="0"/>
              </a:spcBef>
              <a:spcAft>
                <a:spcPts val="0"/>
              </a:spcAft>
              <a:buSzPts val="2800"/>
              <a:buNone/>
            </a:pPr>
            <a:r>
              <a:rPr lang="en-US" sz="1000">
                <a:latin typeface="Atkinson Hyperlegible"/>
                <a:ea typeface="Atkinson Hyperlegible"/>
                <a:cs typeface="Atkinson Hyperlegible"/>
                <a:sym typeface="Atkinson Hyperlegible"/>
              </a:rPr>
              <a:t> </a:t>
            </a:r>
            <a:endParaRPr b="1" sz="1000">
              <a:latin typeface="Atkinson Hyperlegible"/>
              <a:ea typeface="Atkinson Hyperlegible"/>
              <a:cs typeface="Atkinson Hyperlegible"/>
              <a:sym typeface="Atkinson Hyperlegible"/>
            </a:endParaRPr>
          </a:p>
        </p:txBody>
      </p:sp>
      <p:pic>
        <p:nvPicPr>
          <p:cNvPr id="821" name="Google Shape;821;g39b2c9dab85_0_2035"/>
          <p:cNvPicPr preferRelativeResize="0"/>
          <p:nvPr/>
        </p:nvPicPr>
        <p:blipFill rotWithShape="1">
          <a:blip r:embed="rId5">
            <a:alphaModFix/>
          </a:blip>
          <a:srcRect b="0" l="0" r="0" t="0"/>
          <a:stretch/>
        </p:blipFill>
        <p:spPr>
          <a:xfrm>
            <a:off x="6576518" y="2015564"/>
            <a:ext cx="1931950" cy="1931981"/>
          </a:xfrm>
          <a:prstGeom prst="rect">
            <a:avLst/>
          </a:prstGeom>
          <a:noFill/>
          <a:ln>
            <a:noFill/>
          </a:ln>
        </p:spPr>
      </p:pic>
      <p:sp>
        <p:nvSpPr>
          <p:cNvPr id="822" name="Google Shape;822;g39b2c9dab85_0_2035"/>
          <p:cNvSpPr txBox="1"/>
          <p:nvPr>
            <p:ph type="title"/>
          </p:nvPr>
        </p:nvSpPr>
        <p:spPr>
          <a:xfrm>
            <a:off x="6905181" y="2462867"/>
            <a:ext cx="1274700" cy="1528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US" sz="3200">
                <a:latin typeface="Fraunces"/>
                <a:ea typeface="Fraunces"/>
                <a:cs typeface="Fraunces"/>
                <a:sym typeface="Fraunces"/>
              </a:rPr>
              <a:t>72%</a:t>
            </a:r>
            <a:endParaRPr sz="1200">
              <a:latin typeface="Atkinson Hyperlegible"/>
              <a:ea typeface="Atkinson Hyperlegible"/>
              <a:cs typeface="Atkinson Hyperlegible"/>
              <a:sym typeface="Atkinson Hyperlegible"/>
            </a:endParaRPr>
          </a:p>
          <a:p>
            <a:pPr indent="0" lvl="0" marL="0" rtl="0" algn="ctr">
              <a:lnSpc>
                <a:spcPct val="100000"/>
              </a:lnSpc>
              <a:spcBef>
                <a:spcPts val="0"/>
              </a:spcBef>
              <a:spcAft>
                <a:spcPts val="0"/>
              </a:spcAft>
              <a:buSzPts val="2800"/>
              <a:buNone/>
            </a:pPr>
            <a:r>
              <a:rPr lang="en-US" sz="1000">
                <a:latin typeface="Atkinson Hyperlegible"/>
                <a:ea typeface="Atkinson Hyperlegible"/>
                <a:cs typeface="Atkinson Hyperlegible"/>
                <a:sym typeface="Atkinson Hyperlegible"/>
              </a:rPr>
              <a:t>logins </a:t>
            </a:r>
            <a:br>
              <a:rPr lang="en-US" sz="1000">
                <a:latin typeface="Atkinson Hyperlegible"/>
                <a:ea typeface="Atkinson Hyperlegible"/>
                <a:cs typeface="Atkinson Hyperlegible"/>
                <a:sym typeface="Atkinson Hyperlegible"/>
              </a:rPr>
            </a:br>
            <a:r>
              <a:rPr lang="en-US" sz="1000">
                <a:latin typeface="Atkinson Hyperlegible"/>
                <a:ea typeface="Atkinson Hyperlegible"/>
                <a:cs typeface="Atkinson Hyperlegible"/>
                <a:sym typeface="Atkinson Hyperlegible"/>
              </a:rPr>
              <a:t>Out of Hours </a:t>
            </a:r>
            <a:br>
              <a:rPr lang="en-US" sz="1000">
                <a:latin typeface="Atkinson Hyperlegible"/>
                <a:ea typeface="Atkinson Hyperlegible"/>
                <a:cs typeface="Atkinson Hyperlegible"/>
                <a:sym typeface="Atkinson Hyperlegible"/>
              </a:rPr>
            </a:br>
            <a:r>
              <a:rPr lang="en-US" sz="1000">
                <a:latin typeface="Atkinson Hyperlegible"/>
                <a:ea typeface="Atkinson Hyperlegible"/>
                <a:cs typeface="Atkinson Hyperlegible"/>
                <a:sym typeface="Atkinson Hyperlegible"/>
              </a:rPr>
              <a:t>(after 5pm)</a:t>
            </a:r>
            <a:endParaRPr b="1" sz="1600">
              <a:latin typeface="Fraunces"/>
              <a:ea typeface="Fraunces"/>
              <a:cs typeface="Fraunces"/>
              <a:sym typeface="Fraunces"/>
            </a:endParaRPr>
          </a:p>
        </p:txBody>
      </p:sp>
      <p:pic>
        <p:nvPicPr>
          <p:cNvPr id="823" name="Google Shape;823;g39b2c9dab85_0_2035"/>
          <p:cNvPicPr preferRelativeResize="0"/>
          <p:nvPr/>
        </p:nvPicPr>
        <p:blipFill rotWithShape="1">
          <a:blip r:embed="rId5">
            <a:alphaModFix/>
          </a:blip>
          <a:srcRect b="0" l="0" r="0" t="0"/>
          <a:stretch/>
        </p:blipFill>
        <p:spPr>
          <a:xfrm>
            <a:off x="635532" y="2015567"/>
            <a:ext cx="1931950" cy="1931976"/>
          </a:xfrm>
          <a:prstGeom prst="rect">
            <a:avLst/>
          </a:prstGeom>
          <a:noFill/>
          <a:ln>
            <a:noFill/>
          </a:ln>
        </p:spPr>
      </p:pic>
      <p:sp>
        <p:nvSpPr>
          <p:cNvPr id="824" name="Google Shape;824;g39b2c9dab85_0_2035"/>
          <p:cNvSpPr txBox="1"/>
          <p:nvPr>
            <p:ph type="title"/>
          </p:nvPr>
        </p:nvSpPr>
        <p:spPr>
          <a:xfrm>
            <a:off x="964194" y="2462867"/>
            <a:ext cx="1274700" cy="15285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2800"/>
              <a:buNone/>
            </a:pPr>
            <a:r>
              <a:rPr b="1" lang="en-US" sz="3200">
                <a:latin typeface="Fraunces"/>
                <a:ea typeface="Fraunces"/>
                <a:cs typeface="Fraunces"/>
                <a:sym typeface="Fraunces"/>
              </a:rPr>
              <a:t>94%</a:t>
            </a:r>
            <a:endParaRPr sz="1200">
              <a:latin typeface="Atkinson Hyperlegible"/>
              <a:ea typeface="Atkinson Hyperlegible"/>
              <a:cs typeface="Atkinson Hyperlegible"/>
              <a:sym typeface="Atkinson Hyperlegible"/>
            </a:endParaRPr>
          </a:p>
          <a:p>
            <a:pPr indent="0" lvl="0" marL="0" rtl="0" algn="ctr">
              <a:lnSpc>
                <a:spcPct val="100000"/>
              </a:lnSpc>
              <a:spcBef>
                <a:spcPts val="0"/>
              </a:spcBef>
              <a:spcAft>
                <a:spcPts val="0"/>
              </a:spcAft>
              <a:buSzPts val="2800"/>
              <a:buNone/>
            </a:pPr>
            <a:r>
              <a:rPr lang="en-US" sz="1000">
                <a:latin typeface="Atkinson Hyperlegible"/>
                <a:ea typeface="Atkinson Hyperlegible"/>
                <a:cs typeface="Atkinson Hyperlegible"/>
                <a:sym typeface="Atkinson Hyperlegible"/>
              </a:rPr>
              <a:t>would </a:t>
            </a:r>
            <a:br>
              <a:rPr lang="en-US" sz="1000">
                <a:latin typeface="Atkinson Hyperlegible"/>
                <a:ea typeface="Atkinson Hyperlegible"/>
                <a:cs typeface="Atkinson Hyperlegible"/>
                <a:sym typeface="Atkinson Hyperlegible"/>
              </a:rPr>
            </a:br>
            <a:r>
              <a:rPr lang="en-US" sz="1000">
                <a:latin typeface="Atkinson Hyperlegible"/>
                <a:ea typeface="Atkinson Hyperlegible"/>
                <a:cs typeface="Atkinson Hyperlegible"/>
                <a:sym typeface="Atkinson Hyperlegible"/>
              </a:rPr>
              <a:t>recommend </a:t>
            </a:r>
            <a:br>
              <a:rPr lang="en-US" sz="1000">
                <a:latin typeface="Atkinson Hyperlegible"/>
                <a:ea typeface="Atkinson Hyperlegible"/>
                <a:cs typeface="Atkinson Hyperlegible"/>
                <a:sym typeface="Atkinson Hyperlegible"/>
              </a:rPr>
            </a:br>
            <a:r>
              <a:rPr lang="en-US" sz="1000">
                <a:latin typeface="Atkinson Hyperlegible"/>
                <a:ea typeface="Atkinson Hyperlegible"/>
                <a:cs typeface="Atkinson Hyperlegible"/>
                <a:sym typeface="Atkinson Hyperlegible"/>
              </a:rPr>
              <a:t>Kooth</a:t>
            </a:r>
            <a:endParaRPr b="1" sz="1000">
              <a:latin typeface="Atkinson Hyperlegible"/>
              <a:ea typeface="Atkinson Hyperlegible"/>
              <a:cs typeface="Atkinson Hyperlegible"/>
              <a:sym typeface="Atkinson Hyperlegible"/>
            </a:endParaRPr>
          </a:p>
        </p:txBody>
      </p:sp>
      <p:sp>
        <p:nvSpPr>
          <p:cNvPr id="825" name="Google Shape;825;g39b2c9dab85_0_2035"/>
          <p:cNvSpPr txBox="1"/>
          <p:nvPr/>
        </p:nvSpPr>
        <p:spPr>
          <a:xfrm>
            <a:off x="635532" y="5019467"/>
            <a:ext cx="2539800" cy="985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300"/>
              <a:buFont typeface="Arial"/>
              <a:buNone/>
            </a:pPr>
            <a:r>
              <a:rPr b="1" i="0" lang="en-US" sz="1300" u="none" cap="none" strike="noStrike">
                <a:solidFill>
                  <a:srgbClr val="372A72"/>
                </a:solidFill>
                <a:latin typeface="Atkinson Hyperlegible"/>
                <a:ea typeface="Atkinson Hyperlegible"/>
                <a:cs typeface="Atkinson Hyperlegible"/>
                <a:sym typeface="Atkinson Hyperlegible"/>
              </a:rPr>
              <a:t>Top 3 presenting issues</a:t>
            </a:r>
            <a:endParaRPr b="1" i="0" sz="1300" u="none" cap="none" strike="noStrike">
              <a:solidFill>
                <a:srgbClr val="372A7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300"/>
              <a:buFont typeface="Arial"/>
              <a:buNone/>
            </a:pPr>
            <a:r>
              <a:rPr b="0" i="0" lang="en-US" sz="1300" u="none" cap="none" strike="noStrike">
                <a:solidFill>
                  <a:srgbClr val="0D172C"/>
                </a:solidFill>
                <a:latin typeface="Atkinson Hyperlegible"/>
                <a:ea typeface="Atkinson Hyperlegible"/>
                <a:cs typeface="Atkinson Hyperlegible"/>
                <a:sym typeface="Atkinson Hyperlegible"/>
              </a:rPr>
              <a:t>Anxiety/ Stress</a:t>
            </a:r>
            <a:br>
              <a:rPr b="0" i="0" lang="en-US" sz="1300" u="none" cap="none" strike="noStrike">
                <a:solidFill>
                  <a:srgbClr val="0D172C"/>
                </a:solidFill>
                <a:latin typeface="Atkinson Hyperlegible"/>
                <a:ea typeface="Atkinson Hyperlegible"/>
                <a:cs typeface="Atkinson Hyperlegible"/>
                <a:sym typeface="Atkinson Hyperlegible"/>
              </a:rPr>
            </a:br>
            <a:r>
              <a:rPr b="0" i="0" lang="en-US" sz="1300" u="none" cap="none" strike="noStrike">
                <a:solidFill>
                  <a:srgbClr val="0D172C"/>
                </a:solidFill>
                <a:latin typeface="Atkinson Hyperlegible"/>
                <a:ea typeface="Atkinson Hyperlegible"/>
                <a:cs typeface="Atkinson Hyperlegible"/>
                <a:sym typeface="Atkinson Hyperlegible"/>
              </a:rPr>
              <a:t>Suicidal Ideation</a:t>
            </a:r>
            <a:br>
              <a:rPr b="0" i="0" lang="en-US" sz="1300" u="none" cap="none" strike="noStrike">
                <a:solidFill>
                  <a:srgbClr val="0D172C"/>
                </a:solidFill>
                <a:latin typeface="Atkinson Hyperlegible"/>
                <a:ea typeface="Atkinson Hyperlegible"/>
                <a:cs typeface="Atkinson Hyperlegible"/>
                <a:sym typeface="Atkinson Hyperlegible"/>
              </a:rPr>
            </a:br>
            <a:r>
              <a:rPr b="0" i="0" lang="en-US" sz="1300" u="none" cap="none" strike="noStrike">
                <a:solidFill>
                  <a:srgbClr val="0D172C"/>
                </a:solidFill>
                <a:latin typeface="Atkinson Hyperlegible"/>
                <a:ea typeface="Atkinson Hyperlegible"/>
                <a:cs typeface="Atkinson Hyperlegible"/>
                <a:sym typeface="Atkinson Hyperlegible"/>
              </a:rPr>
              <a:t>Friendships</a:t>
            </a:r>
            <a:endParaRPr b="1" i="0" sz="1300" u="none" cap="none" strike="noStrike">
              <a:solidFill>
                <a:srgbClr val="0D172C"/>
              </a:solidFill>
              <a:latin typeface="Atkinson Hyperlegible"/>
              <a:ea typeface="Atkinson Hyperlegible"/>
              <a:cs typeface="Atkinson Hyperlegible"/>
              <a:sym typeface="Atkinson Hyperlegible"/>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29" name="Shape 829"/>
        <p:cNvGrpSpPr/>
        <p:nvPr/>
      </p:nvGrpSpPr>
      <p:grpSpPr>
        <a:xfrm>
          <a:off x="0" y="0"/>
          <a:ext cx="0" cy="0"/>
          <a:chOff x="0" y="0"/>
          <a:chExt cx="0" cy="0"/>
        </a:xfrm>
      </p:grpSpPr>
      <p:pic>
        <p:nvPicPr>
          <p:cNvPr id="830" name="Google Shape;830;g39b2c9dab85_0_2049"/>
          <p:cNvPicPr preferRelativeResize="0"/>
          <p:nvPr/>
        </p:nvPicPr>
        <p:blipFill rotWithShape="1">
          <a:blip r:embed="rId4">
            <a:alphaModFix/>
          </a:blip>
          <a:srcRect b="0" l="0" r="0" t="0"/>
          <a:stretch/>
        </p:blipFill>
        <p:spPr>
          <a:xfrm>
            <a:off x="2525875" y="1771100"/>
            <a:ext cx="3633751" cy="3333924"/>
          </a:xfrm>
          <a:prstGeom prst="rect">
            <a:avLst/>
          </a:prstGeom>
          <a:noFill/>
          <a:ln>
            <a:noFill/>
          </a:ln>
        </p:spPr>
      </p:pic>
      <p:sp>
        <p:nvSpPr>
          <p:cNvPr id="831" name="Google Shape;831;g39b2c9dab85_0_2049"/>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Personalised, accessible support</a:t>
            </a:r>
            <a:endParaRPr b="1" i="0" sz="2400" u="none" cap="none" strike="noStrike">
              <a:solidFill>
                <a:srgbClr val="351C5F"/>
              </a:solidFill>
              <a:latin typeface="Fraunces"/>
              <a:ea typeface="Fraunces"/>
              <a:cs typeface="Fraunces"/>
              <a:sym typeface="Fraunces"/>
            </a:endParaRPr>
          </a:p>
        </p:txBody>
      </p:sp>
      <p:pic>
        <p:nvPicPr>
          <p:cNvPr id="832" name="Google Shape;832;g39b2c9dab85_0_2049"/>
          <p:cNvPicPr preferRelativeResize="0"/>
          <p:nvPr/>
        </p:nvPicPr>
        <p:blipFill rotWithShape="1">
          <a:blip r:embed="rId5">
            <a:alphaModFix/>
          </a:blip>
          <a:srcRect b="0" l="0" r="0" t="0"/>
          <a:stretch/>
        </p:blipFill>
        <p:spPr>
          <a:xfrm>
            <a:off x="8656100" y="272400"/>
            <a:ext cx="243500" cy="221275"/>
          </a:xfrm>
          <a:prstGeom prst="rect">
            <a:avLst/>
          </a:prstGeom>
          <a:noFill/>
          <a:ln>
            <a:noFill/>
          </a:ln>
        </p:spPr>
      </p:pic>
      <p:sp>
        <p:nvSpPr>
          <p:cNvPr id="833" name="Google Shape;833;g39b2c9dab85_0_2049"/>
          <p:cNvSpPr txBox="1"/>
          <p:nvPr/>
        </p:nvSpPr>
        <p:spPr>
          <a:xfrm>
            <a:off x="504588" y="3226651"/>
            <a:ext cx="1918500" cy="677100"/>
          </a:xfrm>
          <a:prstGeom prst="rect">
            <a:avLst/>
          </a:prstGeom>
          <a:noFill/>
          <a:ln>
            <a:noFill/>
          </a:ln>
        </p:spPr>
        <p:txBody>
          <a:bodyPr anchorCtr="0" anchor="b"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351C5F"/>
                </a:solidFill>
                <a:latin typeface="Fraunces"/>
                <a:ea typeface="Fraunces"/>
                <a:cs typeface="Fraunces"/>
                <a:sym typeface="Fraunces"/>
              </a:rPr>
              <a:t>Speed of support:</a:t>
            </a:r>
            <a:br>
              <a:rPr b="1" i="0" lang="en-US" sz="1200" u="none" cap="none" strike="noStrike">
                <a:solidFill>
                  <a:srgbClr val="351C5F"/>
                </a:solidFill>
                <a:latin typeface="Fraunces"/>
                <a:ea typeface="Fraunces"/>
                <a:cs typeface="Fraunces"/>
                <a:sym typeface="Fraunces"/>
              </a:rPr>
            </a:br>
            <a:r>
              <a:rPr b="0" i="0" lang="en-US" sz="1000" u="none" cap="none" strike="noStrike">
                <a:solidFill>
                  <a:srgbClr val="351C5F"/>
                </a:solidFill>
                <a:latin typeface="Atkinson Hyperlegible"/>
                <a:ea typeface="Atkinson Hyperlegible"/>
                <a:cs typeface="Atkinson Hyperlegible"/>
                <a:sym typeface="Atkinson Hyperlegible"/>
              </a:rPr>
              <a:t>Accessible with no referral needed, no thresholds </a:t>
            </a:r>
            <a:endParaRPr b="1" i="0" sz="1200" u="none" cap="none" strike="noStrike">
              <a:solidFill>
                <a:srgbClr val="351C5F"/>
              </a:solidFill>
              <a:latin typeface="Fraunces"/>
              <a:ea typeface="Fraunces"/>
              <a:cs typeface="Fraunces"/>
              <a:sym typeface="Fraunces"/>
            </a:endParaRPr>
          </a:p>
        </p:txBody>
      </p:sp>
      <p:sp>
        <p:nvSpPr>
          <p:cNvPr id="834" name="Google Shape;834;g39b2c9dab85_0_2049"/>
          <p:cNvSpPr txBox="1"/>
          <p:nvPr/>
        </p:nvSpPr>
        <p:spPr>
          <a:xfrm>
            <a:off x="6608288" y="1989033"/>
            <a:ext cx="1957200" cy="1015800"/>
          </a:xfrm>
          <a:prstGeom prst="rect">
            <a:avLst/>
          </a:prstGeom>
          <a:noFill/>
          <a:ln>
            <a:noFill/>
          </a:ln>
        </p:spPr>
        <p:txBody>
          <a:bodyPr anchorCtr="0" anchor="b"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351C5F"/>
                </a:solidFill>
                <a:latin typeface="Fraunces"/>
                <a:ea typeface="Fraunces"/>
                <a:cs typeface="Fraunces"/>
                <a:sym typeface="Fraunces"/>
              </a:rPr>
              <a:t>Democratise </a:t>
            </a:r>
            <a:br>
              <a:rPr b="1" i="0" lang="en-US" sz="1200" u="none" cap="none" strike="noStrike">
                <a:solidFill>
                  <a:srgbClr val="351C5F"/>
                </a:solidFill>
                <a:latin typeface="Fraunces"/>
                <a:ea typeface="Fraunces"/>
                <a:cs typeface="Fraunces"/>
                <a:sym typeface="Fraunces"/>
              </a:rPr>
            </a:br>
            <a:r>
              <a:rPr b="1" i="0" lang="en-US" sz="1200" u="none" cap="none" strike="noStrike">
                <a:solidFill>
                  <a:srgbClr val="351C5F"/>
                </a:solidFill>
                <a:latin typeface="Fraunces"/>
                <a:ea typeface="Fraunces"/>
                <a:cs typeface="Fraunces"/>
                <a:sym typeface="Fraunces"/>
              </a:rPr>
              <a:t>access at scale:</a:t>
            </a:r>
            <a:endParaRPr b="1" i="0" sz="1200" u="none" cap="none" strike="noStrike">
              <a:solidFill>
                <a:srgbClr val="351C5F"/>
              </a:solidFill>
              <a:latin typeface="Fraunces"/>
              <a:ea typeface="Fraunces"/>
              <a:cs typeface="Fraunces"/>
              <a:sym typeface="Fraunces"/>
            </a:endParaRPr>
          </a:p>
          <a:p>
            <a:pPr indent="0" lvl="0" marL="0" marR="0" rtl="0" algn="l">
              <a:lnSpc>
                <a:spcPct val="100000"/>
              </a:lnSpc>
              <a:spcBef>
                <a:spcPts val="0"/>
              </a:spcBef>
              <a:spcAft>
                <a:spcPts val="0"/>
              </a:spcAft>
              <a:buClr>
                <a:schemeClr val="dk1"/>
              </a:buClr>
              <a:buSzPts val="1100"/>
              <a:buFont typeface="Arial"/>
              <a:buNone/>
            </a:pPr>
            <a:r>
              <a:rPr b="0" i="0" lang="en-US" sz="1000" u="none" cap="none" strike="noStrike">
                <a:solidFill>
                  <a:srgbClr val="351C5F"/>
                </a:solidFill>
                <a:latin typeface="Atkinson Hyperlegible"/>
                <a:ea typeface="Atkinson Hyperlegible"/>
                <a:cs typeface="Atkinson Hyperlegible"/>
                <a:sym typeface="Atkinson Hyperlegible"/>
              </a:rPr>
              <a:t>A free service accessed via </a:t>
            </a:r>
            <a:br>
              <a:rPr b="0" i="0" lang="en-US" sz="1000" u="none" cap="none" strike="noStrike">
                <a:solidFill>
                  <a:srgbClr val="351C5F"/>
                </a:solidFill>
                <a:latin typeface="Atkinson Hyperlegible"/>
                <a:ea typeface="Atkinson Hyperlegible"/>
                <a:cs typeface="Atkinson Hyperlegible"/>
                <a:sym typeface="Atkinson Hyperlegible"/>
              </a:rPr>
            </a:br>
            <a:r>
              <a:rPr b="0" i="0" lang="en-US" sz="1000" u="none" cap="none" strike="noStrike">
                <a:solidFill>
                  <a:srgbClr val="351C5F"/>
                </a:solidFill>
                <a:latin typeface="Atkinson Hyperlegible"/>
                <a:ea typeface="Atkinson Hyperlegible"/>
                <a:cs typeface="Atkinson Hyperlegible"/>
                <a:sym typeface="Atkinson Hyperlegible"/>
              </a:rPr>
              <a:t>any internet-enabled device</a:t>
            </a:r>
            <a:endParaRPr b="0" i="0" sz="1000" u="none" cap="none" strike="noStrike">
              <a:solidFill>
                <a:srgbClr val="351C5F"/>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chemeClr val="dk1"/>
              </a:buClr>
              <a:buSzPts val="1100"/>
              <a:buFont typeface="Arial"/>
              <a:buNone/>
            </a:pPr>
            <a:r>
              <a:rPr b="0" i="0" lang="en-US" sz="1000" u="none" cap="none" strike="noStrike">
                <a:solidFill>
                  <a:srgbClr val="351C5F"/>
                </a:solidFill>
                <a:latin typeface="Atkinson Hyperlegible"/>
                <a:ea typeface="Atkinson Hyperlegible"/>
                <a:cs typeface="Atkinson Hyperlegible"/>
                <a:sym typeface="Atkinson Hyperlegible"/>
              </a:rPr>
              <a:t>(Kooth is not an app)</a:t>
            </a:r>
            <a:endParaRPr b="0" i="0" sz="1000" u="none" cap="none" strike="noStrike">
              <a:solidFill>
                <a:srgbClr val="351C5F"/>
              </a:solidFill>
              <a:latin typeface="Atkinson Hyperlegible"/>
              <a:ea typeface="Atkinson Hyperlegible"/>
              <a:cs typeface="Atkinson Hyperlegible"/>
              <a:sym typeface="Atkinson Hyperlegible"/>
            </a:endParaRPr>
          </a:p>
        </p:txBody>
      </p:sp>
      <p:sp>
        <p:nvSpPr>
          <p:cNvPr id="835" name="Google Shape;835;g39b2c9dab85_0_2049"/>
          <p:cNvSpPr txBox="1"/>
          <p:nvPr/>
        </p:nvSpPr>
        <p:spPr>
          <a:xfrm>
            <a:off x="6607738" y="4709367"/>
            <a:ext cx="1957200" cy="985200"/>
          </a:xfrm>
          <a:prstGeom prst="rect">
            <a:avLst/>
          </a:prstGeom>
          <a:noFill/>
          <a:ln>
            <a:noFill/>
          </a:ln>
        </p:spPr>
        <p:txBody>
          <a:bodyPr anchorCtr="0" anchor="b"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351C5F"/>
                </a:solidFill>
                <a:latin typeface="Fraunces"/>
                <a:ea typeface="Fraunces"/>
                <a:cs typeface="Fraunces"/>
                <a:sym typeface="Fraunces"/>
              </a:rPr>
              <a:t>Accessible:</a:t>
            </a:r>
            <a:endParaRPr b="1" i="0" sz="1200" u="none" cap="none" strike="noStrike">
              <a:solidFill>
                <a:srgbClr val="351C5F"/>
              </a:solidFill>
              <a:latin typeface="Fraunces"/>
              <a:ea typeface="Fraunces"/>
              <a:cs typeface="Fraunces"/>
              <a:sym typeface="Fraunces"/>
            </a:endParaRPr>
          </a:p>
          <a:p>
            <a:pPr indent="0" lvl="0" marL="0" marR="0" rtl="0" algn="l">
              <a:lnSpc>
                <a:spcPct val="100000"/>
              </a:lnSpc>
              <a:spcBef>
                <a:spcPts val="0"/>
              </a:spcBef>
              <a:spcAft>
                <a:spcPts val="0"/>
              </a:spcAft>
              <a:buClr>
                <a:schemeClr val="dk1"/>
              </a:buClr>
              <a:buSzPts val="1100"/>
              <a:buFont typeface="Arial"/>
              <a:buNone/>
            </a:pPr>
            <a:r>
              <a:rPr b="0" i="0" lang="en-US" sz="1000" u="none" cap="none" strike="noStrike">
                <a:solidFill>
                  <a:srgbClr val="351C5F"/>
                </a:solidFill>
                <a:latin typeface="Atkinson Hyperlegible"/>
                <a:ea typeface="Atkinson Hyperlegible"/>
                <a:cs typeface="Atkinson Hyperlegible"/>
                <a:sym typeface="Atkinson Hyperlegible"/>
              </a:rPr>
              <a:t>Designed to provide an inclusive experience for people with disabilities in line with WCAG 2.1</a:t>
            </a:r>
            <a:endParaRPr b="1" i="0" sz="1200" u="none" cap="none" strike="noStrike">
              <a:solidFill>
                <a:srgbClr val="351C5F"/>
              </a:solidFill>
              <a:latin typeface="Fraunces"/>
              <a:ea typeface="Fraunces"/>
              <a:cs typeface="Fraunces"/>
              <a:sym typeface="Fraunces"/>
            </a:endParaRPr>
          </a:p>
        </p:txBody>
      </p:sp>
      <p:sp>
        <p:nvSpPr>
          <p:cNvPr id="836" name="Google Shape;836;g39b2c9dab85_0_2049"/>
          <p:cNvSpPr txBox="1"/>
          <p:nvPr/>
        </p:nvSpPr>
        <p:spPr>
          <a:xfrm>
            <a:off x="3774705" y="2458601"/>
            <a:ext cx="1136100" cy="7281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rgbClr val="000000"/>
              </a:buClr>
              <a:buSzPts val="1200"/>
              <a:buFont typeface="Arial"/>
              <a:buNone/>
            </a:pPr>
            <a:r>
              <a:rPr b="1" i="0" lang="en-US" sz="1200" u="none" cap="none" strike="noStrike">
                <a:solidFill>
                  <a:srgbClr val="351C60"/>
                </a:solidFill>
                <a:latin typeface="Fraunces"/>
                <a:ea typeface="Fraunces"/>
                <a:cs typeface="Fraunces"/>
                <a:sym typeface="Fraunces"/>
              </a:rPr>
              <a:t>Community</a:t>
            </a:r>
            <a:endParaRPr b="1" i="0" sz="1200" u="none" cap="none" strike="noStrike">
              <a:solidFill>
                <a:srgbClr val="351C60"/>
              </a:solidFill>
              <a:latin typeface="Fraunces"/>
              <a:ea typeface="Fraunces"/>
              <a:cs typeface="Fraunces"/>
              <a:sym typeface="Fraunces"/>
            </a:endParaRPr>
          </a:p>
          <a:p>
            <a:pPr indent="0" lvl="0" marL="0" marR="0" rtl="0" algn="ctr">
              <a:lnSpc>
                <a:spcPct val="115000"/>
              </a:lnSpc>
              <a:spcBef>
                <a:spcPts val="0"/>
              </a:spcBef>
              <a:spcAft>
                <a:spcPts val="0"/>
              </a:spcAft>
              <a:buClr>
                <a:srgbClr val="000000"/>
              </a:buClr>
              <a:buSzPts val="1000"/>
              <a:buFont typeface="Arial"/>
              <a:buNone/>
            </a:pPr>
            <a:r>
              <a:rPr b="0" i="0" lang="en-US" sz="1000" u="none" cap="none" strike="noStrike">
                <a:solidFill>
                  <a:srgbClr val="351C60"/>
                </a:solidFill>
                <a:latin typeface="Atkinson Hyperlegible"/>
                <a:ea typeface="Atkinson Hyperlegible"/>
                <a:cs typeface="Atkinson Hyperlegible"/>
                <a:sym typeface="Atkinson Hyperlegible"/>
              </a:rPr>
              <a:t>Peer support network</a:t>
            </a:r>
            <a:endParaRPr b="0" i="0" sz="1000" u="none" cap="none" strike="noStrike">
              <a:solidFill>
                <a:srgbClr val="351C60"/>
              </a:solidFill>
              <a:latin typeface="Atkinson Hyperlegible"/>
              <a:ea typeface="Atkinson Hyperlegible"/>
              <a:cs typeface="Atkinson Hyperlegible"/>
              <a:sym typeface="Atkinson Hyperlegible"/>
            </a:endParaRPr>
          </a:p>
        </p:txBody>
      </p:sp>
      <p:sp>
        <p:nvSpPr>
          <p:cNvPr id="837" name="Google Shape;837;g39b2c9dab85_0_2049"/>
          <p:cNvSpPr txBox="1"/>
          <p:nvPr/>
        </p:nvSpPr>
        <p:spPr>
          <a:xfrm>
            <a:off x="4546025" y="4325863"/>
            <a:ext cx="1380600" cy="10821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rgbClr val="000000"/>
              </a:buClr>
              <a:buSzPts val="1200"/>
              <a:buFont typeface="Arial"/>
              <a:buNone/>
            </a:pPr>
            <a:r>
              <a:rPr b="1" i="0" lang="en-US" sz="1200" u="none" cap="none" strike="noStrike">
                <a:solidFill>
                  <a:srgbClr val="351C60"/>
                </a:solidFill>
                <a:latin typeface="Fraunces"/>
                <a:ea typeface="Fraunces"/>
                <a:cs typeface="Fraunces"/>
                <a:sym typeface="Fraunces"/>
              </a:rPr>
              <a:t>Live Chat</a:t>
            </a:r>
            <a:endParaRPr b="1" i="0" sz="1200" u="none" cap="none" strike="noStrike">
              <a:solidFill>
                <a:srgbClr val="351C60"/>
              </a:solidFill>
              <a:latin typeface="Fraunces"/>
              <a:ea typeface="Fraunces"/>
              <a:cs typeface="Fraunces"/>
              <a:sym typeface="Fraunces"/>
            </a:endParaRPr>
          </a:p>
          <a:p>
            <a:pPr indent="0" lvl="0" marL="0" marR="0" rtl="0" algn="ctr">
              <a:lnSpc>
                <a:spcPct val="115000"/>
              </a:lnSpc>
              <a:spcBef>
                <a:spcPts val="0"/>
              </a:spcBef>
              <a:spcAft>
                <a:spcPts val="0"/>
              </a:spcAft>
              <a:buClr>
                <a:srgbClr val="000000"/>
              </a:buClr>
              <a:buSzPts val="1000"/>
              <a:buFont typeface="Arial"/>
              <a:buNone/>
            </a:pPr>
            <a:r>
              <a:rPr b="0" i="0" lang="en-US" sz="1000" u="none" cap="none" strike="noStrike">
                <a:solidFill>
                  <a:srgbClr val="351C60"/>
                </a:solidFill>
                <a:latin typeface="Atkinson Hyperlegible"/>
                <a:ea typeface="Atkinson Hyperlegible"/>
                <a:cs typeface="Atkinson Hyperlegible"/>
                <a:sym typeface="Atkinson Hyperlegible"/>
              </a:rPr>
              <a:t>Single Session Support from qualified mental health practitioners</a:t>
            </a:r>
            <a:endParaRPr b="0" i="0" sz="1000" u="none" cap="none" strike="noStrike">
              <a:solidFill>
                <a:srgbClr val="351C60"/>
              </a:solidFill>
              <a:latin typeface="Atkinson Hyperlegible"/>
              <a:ea typeface="Atkinson Hyperlegible"/>
              <a:cs typeface="Atkinson Hyperlegible"/>
              <a:sym typeface="Atkinson Hyperlegible"/>
            </a:endParaRPr>
          </a:p>
        </p:txBody>
      </p:sp>
      <p:sp>
        <p:nvSpPr>
          <p:cNvPr id="838" name="Google Shape;838;g39b2c9dab85_0_2049"/>
          <p:cNvSpPr txBox="1"/>
          <p:nvPr/>
        </p:nvSpPr>
        <p:spPr>
          <a:xfrm>
            <a:off x="2961700" y="4443863"/>
            <a:ext cx="997200" cy="7281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rgbClr val="000000"/>
              </a:buClr>
              <a:buSzPts val="1200"/>
              <a:buFont typeface="Arial"/>
              <a:buNone/>
            </a:pPr>
            <a:r>
              <a:rPr b="1" i="0" lang="en-US" sz="1200" u="none" cap="none" strike="noStrike">
                <a:solidFill>
                  <a:srgbClr val="351C60"/>
                </a:solidFill>
                <a:latin typeface="Fraunces"/>
                <a:ea typeface="Fraunces"/>
                <a:cs typeface="Fraunces"/>
                <a:sym typeface="Fraunces"/>
              </a:rPr>
              <a:t>Self-help</a:t>
            </a:r>
            <a:endParaRPr b="1" i="0" sz="1200" u="none" cap="none" strike="noStrike">
              <a:solidFill>
                <a:srgbClr val="351C60"/>
              </a:solidFill>
              <a:latin typeface="Fraunces"/>
              <a:ea typeface="Fraunces"/>
              <a:cs typeface="Fraunces"/>
              <a:sym typeface="Fraunces"/>
            </a:endParaRPr>
          </a:p>
          <a:p>
            <a:pPr indent="0" lvl="0" marL="0" marR="0" rtl="0" algn="ctr">
              <a:lnSpc>
                <a:spcPct val="115000"/>
              </a:lnSpc>
              <a:spcBef>
                <a:spcPts val="0"/>
              </a:spcBef>
              <a:spcAft>
                <a:spcPts val="0"/>
              </a:spcAft>
              <a:buClr>
                <a:srgbClr val="000000"/>
              </a:buClr>
              <a:buSzPts val="1000"/>
              <a:buFont typeface="Arial"/>
              <a:buNone/>
            </a:pPr>
            <a:r>
              <a:rPr b="0" i="0" lang="en-US" sz="1000" u="none" cap="none" strike="noStrike">
                <a:solidFill>
                  <a:srgbClr val="351C60"/>
                </a:solidFill>
                <a:latin typeface="Atkinson Hyperlegible"/>
                <a:ea typeface="Atkinson Hyperlegible"/>
                <a:cs typeface="Atkinson Hyperlegible"/>
                <a:sym typeface="Atkinson Hyperlegible"/>
              </a:rPr>
              <a:t>Content &amp; Activities</a:t>
            </a:r>
            <a:endParaRPr b="0" i="0" sz="1000" u="none" cap="none" strike="noStrike">
              <a:solidFill>
                <a:srgbClr val="351C60"/>
              </a:solidFill>
              <a:latin typeface="Atkinson Hyperlegible"/>
              <a:ea typeface="Atkinson Hyperlegible"/>
              <a:cs typeface="Atkinson Hyperlegible"/>
              <a:sym typeface="Atkinson Hyperlegible"/>
            </a:endParaRPr>
          </a:p>
        </p:txBody>
      </p:sp>
      <p:sp>
        <p:nvSpPr>
          <p:cNvPr id="839" name="Google Shape;839;g39b2c9dab85_0_2049"/>
          <p:cNvSpPr txBox="1"/>
          <p:nvPr/>
        </p:nvSpPr>
        <p:spPr>
          <a:xfrm>
            <a:off x="504588" y="2120967"/>
            <a:ext cx="1917900" cy="677100"/>
          </a:xfrm>
          <a:prstGeom prst="rect">
            <a:avLst/>
          </a:prstGeom>
          <a:noFill/>
          <a:ln>
            <a:noFill/>
          </a:ln>
        </p:spPr>
        <p:txBody>
          <a:bodyPr anchorCtr="0" anchor="b"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351C5F"/>
                </a:solidFill>
                <a:latin typeface="Fraunces"/>
                <a:ea typeface="Fraunces"/>
                <a:cs typeface="Fraunces"/>
                <a:sym typeface="Fraunces"/>
              </a:rPr>
              <a:t>Anonymity:</a:t>
            </a:r>
            <a:endParaRPr b="1" i="0" sz="1200" u="none" cap="none" strike="noStrike">
              <a:solidFill>
                <a:srgbClr val="351C5F"/>
              </a:solidFill>
              <a:latin typeface="Fraunces"/>
              <a:ea typeface="Fraunces"/>
              <a:cs typeface="Fraunces"/>
              <a:sym typeface="Fraunces"/>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rgbClr val="351C5F"/>
                </a:solidFill>
                <a:latin typeface="Atkinson Hyperlegible"/>
                <a:ea typeface="Atkinson Hyperlegible"/>
                <a:cs typeface="Atkinson Hyperlegible"/>
                <a:sym typeface="Atkinson Hyperlegible"/>
              </a:rPr>
              <a:t>Removing stigma </a:t>
            </a:r>
            <a:br>
              <a:rPr b="0" i="0" lang="en-US" sz="1000" u="none" cap="none" strike="noStrike">
                <a:solidFill>
                  <a:srgbClr val="351C5F"/>
                </a:solidFill>
                <a:latin typeface="Atkinson Hyperlegible"/>
                <a:ea typeface="Atkinson Hyperlegible"/>
                <a:cs typeface="Atkinson Hyperlegible"/>
                <a:sym typeface="Atkinson Hyperlegible"/>
              </a:rPr>
            </a:br>
            <a:r>
              <a:rPr b="0" i="0" lang="en-US" sz="1000" u="none" cap="none" strike="noStrike">
                <a:solidFill>
                  <a:srgbClr val="351C5F"/>
                </a:solidFill>
                <a:latin typeface="Atkinson Hyperlegible"/>
                <a:ea typeface="Atkinson Hyperlegible"/>
                <a:cs typeface="Atkinson Hyperlegible"/>
                <a:sym typeface="Atkinson Hyperlegible"/>
              </a:rPr>
              <a:t>and barriers </a:t>
            </a:r>
            <a:endParaRPr b="1" i="0" sz="1200" u="none" cap="none" strike="noStrike">
              <a:solidFill>
                <a:srgbClr val="351C5F"/>
              </a:solidFill>
              <a:latin typeface="Fraunces"/>
              <a:ea typeface="Fraunces"/>
              <a:cs typeface="Fraunces"/>
              <a:sym typeface="Fraunces"/>
            </a:endParaRPr>
          </a:p>
        </p:txBody>
      </p:sp>
      <p:sp>
        <p:nvSpPr>
          <p:cNvPr id="840" name="Google Shape;840;g39b2c9dab85_0_2049"/>
          <p:cNvSpPr txBox="1"/>
          <p:nvPr/>
        </p:nvSpPr>
        <p:spPr>
          <a:xfrm>
            <a:off x="504588" y="4258233"/>
            <a:ext cx="1918500" cy="677100"/>
          </a:xfrm>
          <a:prstGeom prst="rect">
            <a:avLst/>
          </a:prstGeom>
          <a:noFill/>
          <a:ln>
            <a:noFill/>
          </a:ln>
        </p:spPr>
        <p:txBody>
          <a:bodyPr anchorCtr="0" anchor="b"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351C5F"/>
                </a:solidFill>
                <a:latin typeface="Fraunces"/>
                <a:ea typeface="Fraunces"/>
                <a:cs typeface="Fraunces"/>
                <a:sym typeface="Fraunces"/>
              </a:rPr>
              <a:t>Autonomy:</a:t>
            </a:r>
            <a:br>
              <a:rPr b="1" i="0" lang="en-US" sz="1200" u="none" cap="none" strike="noStrike">
                <a:solidFill>
                  <a:srgbClr val="351C5F"/>
                </a:solidFill>
                <a:latin typeface="Fraunces"/>
                <a:ea typeface="Fraunces"/>
                <a:cs typeface="Fraunces"/>
                <a:sym typeface="Fraunces"/>
              </a:rPr>
            </a:br>
            <a:r>
              <a:rPr b="0" i="0" lang="en-US" sz="1000" u="none" cap="none" strike="noStrike">
                <a:solidFill>
                  <a:srgbClr val="351C5F"/>
                </a:solidFill>
                <a:latin typeface="Atkinson Hyperlegible"/>
                <a:ea typeface="Atkinson Hyperlegible"/>
                <a:cs typeface="Atkinson Hyperlegible"/>
                <a:sym typeface="Atkinson Hyperlegible"/>
              </a:rPr>
              <a:t>Users empowered to </a:t>
            </a:r>
            <a:br>
              <a:rPr b="0" i="0" lang="en-US" sz="1000" u="none" cap="none" strike="noStrike">
                <a:solidFill>
                  <a:srgbClr val="351C5F"/>
                </a:solidFill>
                <a:latin typeface="Atkinson Hyperlegible"/>
                <a:ea typeface="Atkinson Hyperlegible"/>
                <a:cs typeface="Atkinson Hyperlegible"/>
                <a:sym typeface="Atkinson Hyperlegible"/>
              </a:rPr>
            </a:br>
            <a:r>
              <a:rPr b="0" i="0" lang="en-US" sz="1000" u="none" cap="none" strike="noStrike">
                <a:solidFill>
                  <a:srgbClr val="351C5F"/>
                </a:solidFill>
                <a:latin typeface="Atkinson Hyperlegible"/>
                <a:ea typeface="Atkinson Hyperlegible"/>
                <a:cs typeface="Atkinson Hyperlegible"/>
                <a:sym typeface="Atkinson Hyperlegible"/>
              </a:rPr>
              <a:t>choose support options </a:t>
            </a:r>
            <a:endParaRPr b="1" i="0" sz="1200" u="none" cap="none" strike="noStrike">
              <a:solidFill>
                <a:srgbClr val="351C5F"/>
              </a:solidFill>
              <a:latin typeface="Fraunces"/>
              <a:ea typeface="Fraunces"/>
              <a:cs typeface="Fraunces"/>
              <a:sym typeface="Fraunces"/>
            </a:endParaRPr>
          </a:p>
        </p:txBody>
      </p:sp>
      <p:sp>
        <p:nvSpPr>
          <p:cNvPr id="841" name="Google Shape;841;g39b2c9dab85_0_2049"/>
          <p:cNvSpPr txBox="1"/>
          <p:nvPr/>
        </p:nvSpPr>
        <p:spPr>
          <a:xfrm>
            <a:off x="6607738" y="3267000"/>
            <a:ext cx="1957200" cy="985200"/>
          </a:xfrm>
          <a:prstGeom prst="rect">
            <a:avLst/>
          </a:prstGeom>
          <a:noFill/>
          <a:ln>
            <a:noFill/>
          </a:ln>
        </p:spPr>
        <p:txBody>
          <a:bodyPr anchorCtr="0" anchor="b" bIns="91425" lIns="91425" spcFirstLastPara="1" rIns="91425" wrap="square" tIns="91425">
            <a:spAutoFit/>
          </a:bodyPr>
          <a:lstStyle/>
          <a:p>
            <a:pPr indent="0" lvl="0" marL="0" marR="0" rtl="0" algn="l">
              <a:lnSpc>
                <a:spcPct val="100000"/>
              </a:lnSpc>
              <a:spcBef>
                <a:spcPts val="0"/>
              </a:spcBef>
              <a:spcAft>
                <a:spcPts val="0"/>
              </a:spcAft>
              <a:buClr>
                <a:srgbClr val="000000"/>
              </a:buClr>
              <a:buSzPts val="1200"/>
              <a:buFont typeface="Arial"/>
              <a:buNone/>
            </a:pPr>
            <a:r>
              <a:rPr b="1" i="0" lang="en-US" sz="1200" u="none" cap="none" strike="noStrike">
                <a:solidFill>
                  <a:srgbClr val="351C5F"/>
                </a:solidFill>
                <a:latin typeface="Fraunces"/>
                <a:ea typeface="Fraunces"/>
                <a:cs typeface="Fraunces"/>
                <a:sym typeface="Fraunces"/>
              </a:rPr>
              <a:t>Safety:</a:t>
            </a:r>
            <a:endParaRPr b="1" i="0" sz="1200" u="none" cap="none" strike="noStrike">
              <a:solidFill>
                <a:srgbClr val="351C5F"/>
              </a:solidFill>
              <a:latin typeface="Fraunces"/>
              <a:ea typeface="Fraunces"/>
              <a:cs typeface="Fraunces"/>
              <a:sym typeface="Fraunces"/>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rgbClr val="351C5F"/>
                </a:solidFill>
                <a:latin typeface="Atkinson Hyperlegible"/>
                <a:ea typeface="Atkinson Hyperlegible"/>
                <a:cs typeface="Atkinson Hyperlegible"/>
                <a:sym typeface="Atkinson Hyperlegible"/>
              </a:rPr>
              <a:t>Embedded throughout </a:t>
            </a:r>
            <a:endParaRPr b="0" i="0" sz="1000" u="none" cap="none" strike="noStrike">
              <a:solidFill>
                <a:srgbClr val="351C5F"/>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rgbClr val="351C5F"/>
                </a:solidFill>
                <a:latin typeface="Atkinson Hyperlegible"/>
                <a:ea typeface="Atkinson Hyperlegible"/>
                <a:cs typeface="Atkinson Hyperlegible"/>
                <a:sym typeface="Atkinson Hyperlegible"/>
              </a:rPr>
              <a:t>the platform with clinically sound and fully moderated content</a:t>
            </a:r>
            <a:endParaRPr b="1" i="0" sz="1200" u="none" cap="none" strike="noStrike">
              <a:solidFill>
                <a:srgbClr val="351C5F"/>
              </a:solidFill>
              <a:latin typeface="Fraunces"/>
              <a:ea typeface="Fraunces"/>
              <a:cs typeface="Fraunces"/>
              <a:sym typeface="Fraunces"/>
            </a:endParaRPr>
          </a:p>
        </p:txBody>
      </p:sp>
      <p:pic>
        <p:nvPicPr>
          <p:cNvPr id="842" name="Google Shape;842;g39b2c9dab85_0_2049"/>
          <p:cNvPicPr preferRelativeResize="0"/>
          <p:nvPr/>
        </p:nvPicPr>
        <p:blipFill rotWithShape="1">
          <a:blip r:embed="rId6">
            <a:alphaModFix/>
          </a:blip>
          <a:srcRect b="0" l="0" r="0" t="0"/>
          <a:stretch/>
        </p:blipFill>
        <p:spPr>
          <a:xfrm>
            <a:off x="8509188" y="1644633"/>
            <a:ext cx="390423" cy="357250"/>
          </a:xfrm>
          <a:prstGeom prst="rect">
            <a:avLst/>
          </a:prstGeom>
          <a:noFill/>
          <a:ln>
            <a:noFill/>
          </a:ln>
        </p:spPr>
      </p:pic>
      <p:pic>
        <p:nvPicPr>
          <p:cNvPr id="843" name="Google Shape;843;g39b2c9dab85_0_2049"/>
          <p:cNvPicPr preferRelativeResize="0"/>
          <p:nvPr/>
        </p:nvPicPr>
        <p:blipFill rotWithShape="1">
          <a:blip r:embed="rId7">
            <a:alphaModFix/>
          </a:blip>
          <a:srcRect b="0" l="0" r="0" t="0"/>
          <a:stretch/>
        </p:blipFill>
        <p:spPr>
          <a:xfrm>
            <a:off x="8656100" y="272420"/>
            <a:ext cx="243500" cy="221224"/>
          </a:xfrm>
          <a:prstGeom prst="rect">
            <a:avLst/>
          </a:prstGeom>
          <a:noFill/>
          <a:ln>
            <a:noFill/>
          </a:ln>
        </p:spPr>
      </p:pic>
      <p:pic>
        <p:nvPicPr>
          <p:cNvPr id="844" name="Google Shape;844;g39b2c9dab85_0_2049"/>
          <p:cNvPicPr preferRelativeResize="0"/>
          <p:nvPr/>
        </p:nvPicPr>
        <p:blipFill rotWithShape="1">
          <a:blip r:embed="rId7">
            <a:alphaModFix/>
          </a:blip>
          <a:srcRect b="0" l="0" r="0" t="0"/>
          <a:stretch/>
        </p:blipFill>
        <p:spPr>
          <a:xfrm>
            <a:off x="8656100" y="272433"/>
            <a:ext cx="243500" cy="221224"/>
          </a:xfrm>
          <a:prstGeom prst="rect">
            <a:avLst/>
          </a:prstGeom>
          <a:noFill/>
          <a:ln>
            <a:noFill/>
          </a:ln>
        </p:spPr>
      </p:pic>
      <p:pic>
        <p:nvPicPr>
          <p:cNvPr id="845" name="Google Shape;845;g39b2c9dab85_0_2049"/>
          <p:cNvPicPr preferRelativeResize="0"/>
          <p:nvPr/>
        </p:nvPicPr>
        <p:blipFill rotWithShape="1">
          <a:blip r:embed="rId8">
            <a:alphaModFix/>
          </a:blip>
          <a:srcRect b="0" l="0" r="0" t="0"/>
          <a:stretch/>
        </p:blipFill>
        <p:spPr>
          <a:xfrm>
            <a:off x="3944700" y="3483351"/>
            <a:ext cx="796100" cy="765551"/>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49" name="Shape 849"/>
        <p:cNvGrpSpPr/>
        <p:nvPr/>
      </p:nvGrpSpPr>
      <p:grpSpPr>
        <a:xfrm>
          <a:off x="0" y="0"/>
          <a:ext cx="0" cy="0"/>
          <a:chOff x="0" y="0"/>
          <a:chExt cx="0" cy="0"/>
        </a:xfrm>
      </p:grpSpPr>
      <p:sp>
        <p:nvSpPr>
          <p:cNvPr id="850" name="Google Shape;850;g39b2c9dab85_0_2068"/>
          <p:cNvSpPr/>
          <p:nvPr/>
        </p:nvSpPr>
        <p:spPr>
          <a:xfrm>
            <a:off x="666100" y="1975000"/>
            <a:ext cx="2400900" cy="3249300"/>
          </a:xfrm>
          <a:prstGeom prst="roundRect">
            <a:avLst>
              <a:gd fmla="val 3680" name="adj"/>
            </a:avLst>
          </a:prstGeom>
          <a:solidFill>
            <a:srgbClr val="C3BE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C3BEFF"/>
              </a:solidFill>
              <a:latin typeface="Arial"/>
              <a:ea typeface="Arial"/>
              <a:cs typeface="Arial"/>
              <a:sym typeface="Arial"/>
            </a:endParaRPr>
          </a:p>
        </p:txBody>
      </p:sp>
      <p:sp>
        <p:nvSpPr>
          <p:cNvPr id="851" name="Google Shape;851;g39b2c9dab85_0_2068"/>
          <p:cNvSpPr/>
          <p:nvPr/>
        </p:nvSpPr>
        <p:spPr>
          <a:xfrm>
            <a:off x="666100" y="3060200"/>
            <a:ext cx="2400900" cy="2386800"/>
          </a:xfrm>
          <a:prstGeom prst="roundRect">
            <a:avLst>
              <a:gd fmla="val 5171" name="adj"/>
            </a:avLst>
          </a:prstGeom>
          <a:solidFill>
            <a:schemeClr val="lt1"/>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852" name="Google Shape;852;g39b2c9dab85_0_2068"/>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Support centred around you</a:t>
            </a:r>
            <a:endParaRPr b="1" i="0" sz="2400" u="none" cap="none" strike="noStrike">
              <a:solidFill>
                <a:srgbClr val="351C5F"/>
              </a:solidFill>
              <a:latin typeface="Fraunces"/>
              <a:ea typeface="Fraunces"/>
              <a:cs typeface="Fraunces"/>
              <a:sym typeface="Fraunces"/>
            </a:endParaRPr>
          </a:p>
        </p:txBody>
      </p:sp>
      <p:pic>
        <p:nvPicPr>
          <p:cNvPr id="853" name="Google Shape;853;g39b2c9dab85_0_2068"/>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854" name="Google Shape;854;g39b2c9dab85_0_2068"/>
          <p:cNvSpPr txBox="1"/>
          <p:nvPr>
            <p:ph type="title"/>
          </p:nvPr>
        </p:nvSpPr>
        <p:spPr>
          <a:xfrm>
            <a:off x="798950" y="2084269"/>
            <a:ext cx="2085900" cy="9609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2800"/>
              <a:buNone/>
            </a:pPr>
            <a:r>
              <a:rPr b="1" lang="en-US" sz="1600">
                <a:latin typeface="Fraunces"/>
                <a:ea typeface="Fraunces"/>
                <a:cs typeface="Fraunces"/>
                <a:sym typeface="Fraunces"/>
              </a:rPr>
              <a:t>Community</a:t>
            </a:r>
            <a:br>
              <a:rPr b="1" lang="en-US" sz="1600">
                <a:latin typeface="Fraunces"/>
                <a:ea typeface="Fraunces"/>
                <a:cs typeface="Fraunces"/>
                <a:sym typeface="Fraunces"/>
              </a:rPr>
            </a:br>
            <a:r>
              <a:rPr b="1" lang="en-US" sz="1600">
                <a:latin typeface="Fraunces"/>
                <a:ea typeface="Fraunces"/>
                <a:cs typeface="Fraunces"/>
                <a:sym typeface="Fraunces"/>
              </a:rPr>
              <a:t>Support</a:t>
            </a:r>
            <a:endParaRPr b="1" sz="1600">
              <a:latin typeface="Fraunces"/>
              <a:ea typeface="Fraunces"/>
              <a:cs typeface="Fraunces"/>
              <a:sym typeface="Fraunces"/>
            </a:endParaRPr>
          </a:p>
        </p:txBody>
      </p:sp>
      <p:sp>
        <p:nvSpPr>
          <p:cNvPr id="855" name="Google Shape;855;g39b2c9dab85_0_2068"/>
          <p:cNvSpPr txBox="1"/>
          <p:nvPr>
            <p:ph type="title"/>
          </p:nvPr>
        </p:nvSpPr>
        <p:spPr>
          <a:xfrm>
            <a:off x="823600" y="3139591"/>
            <a:ext cx="2085900" cy="18852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US" sz="1111">
                <a:latin typeface="Atkinson Hyperlegible"/>
                <a:ea typeface="Atkinson Hyperlegible"/>
                <a:cs typeface="Atkinson Hyperlegible"/>
                <a:sym typeface="Atkinson Hyperlegible"/>
              </a:rPr>
              <a:t>Discussion Boards </a:t>
            </a:r>
            <a:endParaRPr b="1" sz="1111">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11">
                <a:latin typeface="Atkinson Hyperlegible"/>
                <a:ea typeface="Atkinson Hyperlegible"/>
                <a:cs typeface="Atkinson Hyperlegible"/>
                <a:sym typeface="Atkinson Hyperlegible"/>
              </a:rPr>
              <a:t>Our vibrant community interacts with other users via our peer to peer  support forums</a:t>
            </a:r>
            <a:br>
              <a:rPr lang="en-US" sz="1111">
                <a:latin typeface="Atkinson Hyperlegible"/>
                <a:ea typeface="Atkinson Hyperlegible"/>
                <a:cs typeface="Atkinson Hyperlegible"/>
                <a:sym typeface="Atkinson Hyperlegible"/>
              </a:rPr>
            </a:br>
            <a:endParaRPr sz="1111">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b="1" lang="en-US" sz="1111">
                <a:latin typeface="Atkinson Hyperlegible"/>
                <a:ea typeface="Atkinson Hyperlegible"/>
                <a:cs typeface="Atkinson Hyperlegible"/>
                <a:sym typeface="Atkinson Hyperlegible"/>
              </a:rPr>
              <a:t>Magazine &amp; Podcasts</a:t>
            </a:r>
            <a:endParaRPr b="1" sz="1111">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11">
                <a:latin typeface="Atkinson Hyperlegible"/>
                <a:ea typeface="Atkinson Hyperlegible"/>
                <a:cs typeface="Atkinson Hyperlegible"/>
                <a:sym typeface="Atkinson Hyperlegible"/>
              </a:rPr>
              <a:t>Thousands of articles with a majority being user generated</a:t>
            </a:r>
            <a:endParaRPr b="1" sz="1000">
              <a:latin typeface="Atkinson Hyperlegible"/>
              <a:ea typeface="Atkinson Hyperlegible"/>
              <a:cs typeface="Atkinson Hyperlegible"/>
              <a:sym typeface="Atkinson Hyperlegible"/>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59" name="Shape 859"/>
        <p:cNvGrpSpPr/>
        <p:nvPr/>
      </p:nvGrpSpPr>
      <p:grpSpPr>
        <a:xfrm>
          <a:off x="0" y="0"/>
          <a:ext cx="0" cy="0"/>
          <a:chOff x="0" y="0"/>
          <a:chExt cx="0" cy="0"/>
        </a:xfrm>
      </p:grpSpPr>
      <p:sp>
        <p:nvSpPr>
          <p:cNvPr id="860" name="Google Shape;860;g39b2c9dab85_0_2077"/>
          <p:cNvSpPr/>
          <p:nvPr/>
        </p:nvSpPr>
        <p:spPr>
          <a:xfrm>
            <a:off x="666100" y="1975000"/>
            <a:ext cx="2400900" cy="3249300"/>
          </a:xfrm>
          <a:prstGeom prst="roundRect">
            <a:avLst>
              <a:gd fmla="val 3680" name="adj"/>
            </a:avLst>
          </a:prstGeom>
          <a:solidFill>
            <a:srgbClr val="C3BE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C3BEFF"/>
              </a:solidFill>
              <a:latin typeface="Arial"/>
              <a:ea typeface="Arial"/>
              <a:cs typeface="Arial"/>
              <a:sym typeface="Arial"/>
            </a:endParaRPr>
          </a:p>
        </p:txBody>
      </p:sp>
      <p:sp>
        <p:nvSpPr>
          <p:cNvPr id="861" name="Google Shape;861;g39b2c9dab85_0_2077"/>
          <p:cNvSpPr/>
          <p:nvPr/>
        </p:nvSpPr>
        <p:spPr>
          <a:xfrm>
            <a:off x="666100" y="3060200"/>
            <a:ext cx="2400900" cy="2386800"/>
          </a:xfrm>
          <a:prstGeom prst="roundRect">
            <a:avLst>
              <a:gd fmla="val 5171" name="adj"/>
            </a:avLst>
          </a:prstGeom>
          <a:solidFill>
            <a:schemeClr val="lt1"/>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862" name="Google Shape;862;g39b2c9dab85_0_2077"/>
          <p:cNvSpPr/>
          <p:nvPr/>
        </p:nvSpPr>
        <p:spPr>
          <a:xfrm>
            <a:off x="3367175" y="1975000"/>
            <a:ext cx="2400900" cy="3249300"/>
          </a:xfrm>
          <a:prstGeom prst="roundRect">
            <a:avLst>
              <a:gd fmla="val 3680" name="adj"/>
            </a:avLst>
          </a:prstGeom>
          <a:solidFill>
            <a:srgbClr val="C3BE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C3BEFF"/>
              </a:solidFill>
              <a:latin typeface="Arial"/>
              <a:ea typeface="Arial"/>
              <a:cs typeface="Arial"/>
              <a:sym typeface="Arial"/>
            </a:endParaRPr>
          </a:p>
        </p:txBody>
      </p:sp>
      <p:sp>
        <p:nvSpPr>
          <p:cNvPr id="863" name="Google Shape;863;g39b2c9dab85_0_2077"/>
          <p:cNvSpPr/>
          <p:nvPr/>
        </p:nvSpPr>
        <p:spPr>
          <a:xfrm>
            <a:off x="3367175" y="3060200"/>
            <a:ext cx="2400900" cy="3408000"/>
          </a:xfrm>
          <a:prstGeom prst="roundRect">
            <a:avLst>
              <a:gd fmla="val 5171" name="adj"/>
            </a:avLst>
          </a:prstGeom>
          <a:solidFill>
            <a:schemeClr val="lt1"/>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864" name="Google Shape;864;g39b2c9dab85_0_2077"/>
          <p:cNvSpPr txBox="1"/>
          <p:nvPr>
            <p:ph type="title"/>
          </p:nvPr>
        </p:nvSpPr>
        <p:spPr>
          <a:xfrm>
            <a:off x="3500025" y="2084269"/>
            <a:ext cx="2085900" cy="9609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2800"/>
              <a:buNone/>
            </a:pPr>
            <a:r>
              <a:rPr b="1" lang="en-US" sz="1600">
                <a:solidFill>
                  <a:srgbClr val="000000"/>
                </a:solidFill>
                <a:latin typeface="Fraunces"/>
                <a:ea typeface="Fraunces"/>
                <a:cs typeface="Fraunces"/>
                <a:sym typeface="Fraunces"/>
              </a:rPr>
              <a:t>Self-help</a:t>
            </a:r>
            <a:endParaRPr b="1" sz="1600">
              <a:solidFill>
                <a:srgbClr val="000000"/>
              </a:solidFill>
              <a:latin typeface="Fraunces"/>
              <a:ea typeface="Fraunces"/>
              <a:cs typeface="Fraunces"/>
              <a:sym typeface="Fraunces"/>
            </a:endParaRPr>
          </a:p>
          <a:p>
            <a:pPr indent="0" lvl="0" marL="0" rtl="0" algn="l">
              <a:lnSpc>
                <a:spcPct val="100000"/>
              </a:lnSpc>
              <a:spcBef>
                <a:spcPts val="0"/>
              </a:spcBef>
              <a:spcAft>
                <a:spcPts val="0"/>
              </a:spcAft>
              <a:buSzPts val="2800"/>
              <a:buNone/>
            </a:pPr>
            <a:r>
              <a:t/>
            </a:r>
            <a:endParaRPr b="1" sz="1600">
              <a:latin typeface="Fraunces"/>
              <a:ea typeface="Fraunces"/>
              <a:cs typeface="Fraunces"/>
              <a:sym typeface="Fraunces"/>
            </a:endParaRPr>
          </a:p>
        </p:txBody>
      </p:sp>
      <p:sp>
        <p:nvSpPr>
          <p:cNvPr id="865" name="Google Shape;865;g39b2c9dab85_0_2077"/>
          <p:cNvSpPr txBox="1"/>
          <p:nvPr>
            <p:ph type="title"/>
          </p:nvPr>
        </p:nvSpPr>
        <p:spPr>
          <a:xfrm>
            <a:off x="3524675" y="3139591"/>
            <a:ext cx="2085900" cy="3249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US" sz="1100">
                <a:latin typeface="Atkinson Hyperlegible"/>
                <a:ea typeface="Atkinson Hyperlegible"/>
                <a:cs typeface="Atkinson Hyperlegible"/>
                <a:sym typeface="Atkinson Hyperlegible"/>
              </a:rPr>
              <a:t>Activities</a:t>
            </a:r>
            <a:endParaRPr b="1"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b="0" lang="en-US" sz="1100">
                <a:latin typeface="Atkinson Hyperlegible"/>
                <a:ea typeface="Atkinson Hyperlegible"/>
                <a:cs typeface="Atkinson Hyperlegible"/>
                <a:sym typeface="Atkinson Hyperlegible"/>
              </a:rPr>
              <a:t>Our inclusive and accessible mini-activites support in building a range of healthy habits and valuable life skills</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Clr>
                <a:schemeClr val="dk1"/>
              </a:buClr>
              <a:buSzPts val="1100"/>
              <a:buFont typeface="Arial"/>
              <a:buNone/>
            </a:pPr>
            <a:r>
              <a:rPr b="1" lang="en-US" sz="1100">
                <a:latin typeface="Atkinson Hyperlegible"/>
                <a:ea typeface="Atkinson Hyperlegible"/>
                <a:cs typeface="Atkinson Hyperlegible"/>
                <a:sym typeface="Atkinson Hyperlegible"/>
              </a:rPr>
              <a:t>Goal Setting </a:t>
            </a:r>
            <a:endParaRPr b="1"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Clr>
                <a:schemeClr val="dk1"/>
              </a:buClr>
              <a:buSzPts val="1100"/>
              <a:buFont typeface="Arial"/>
              <a:buNone/>
            </a:pPr>
            <a:r>
              <a:rPr lang="en-US" sz="1100">
                <a:latin typeface="Atkinson Hyperlegible"/>
                <a:ea typeface="Atkinson Hyperlegible"/>
                <a:cs typeface="Atkinson Hyperlegible"/>
                <a:sym typeface="Atkinson Hyperlegible"/>
              </a:rPr>
              <a:t>Personal goals can be set and monitored in a safe, moderated environment</a:t>
            </a:r>
            <a:br>
              <a:rPr lang="en-US" sz="1100">
                <a:latin typeface="Atkinson Hyperlegible"/>
                <a:ea typeface="Atkinson Hyperlegible"/>
                <a:cs typeface="Atkinson Hyperlegible"/>
                <a:sym typeface="Atkinson Hyperlegible"/>
              </a:rPr>
            </a:br>
            <a:br>
              <a:rPr lang="en-US" sz="1100">
                <a:latin typeface="Atkinson Hyperlegible"/>
                <a:ea typeface="Atkinson Hyperlegible"/>
                <a:cs typeface="Atkinson Hyperlegible"/>
                <a:sym typeface="Atkinson Hyperlegible"/>
              </a:rPr>
            </a:br>
            <a:r>
              <a:rPr b="1" lang="en-US" sz="1100">
                <a:latin typeface="Atkinson Hyperlegible"/>
                <a:ea typeface="Atkinson Hyperlegible"/>
                <a:cs typeface="Atkinson Hyperlegible"/>
                <a:sym typeface="Atkinson Hyperlegible"/>
              </a:rPr>
              <a:t>Journal </a:t>
            </a:r>
            <a:endParaRPr b="1"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00">
                <a:latin typeface="Atkinson Hyperlegible"/>
                <a:ea typeface="Atkinson Hyperlegible"/>
                <a:cs typeface="Atkinson Hyperlegible"/>
                <a:sym typeface="Atkinson Hyperlegible"/>
              </a:rPr>
              <a:t>A private yet simple and effective way to track mood </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br>
              <a:rPr b="0" lang="en-US" sz="1100">
                <a:latin typeface="Atkinson Hyperlegible"/>
                <a:ea typeface="Atkinson Hyperlegible"/>
                <a:cs typeface="Atkinson Hyperlegible"/>
                <a:sym typeface="Atkinson Hyperlegible"/>
              </a:rPr>
            </a:b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b="1" sz="1100">
              <a:latin typeface="Fraunces"/>
              <a:ea typeface="Fraunces"/>
              <a:cs typeface="Fraunces"/>
              <a:sym typeface="Fraunces"/>
            </a:endParaRPr>
          </a:p>
        </p:txBody>
      </p:sp>
      <p:sp>
        <p:nvSpPr>
          <p:cNvPr id="866" name="Google Shape;866;g39b2c9dab85_0_2077"/>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Support centred around you</a:t>
            </a:r>
            <a:endParaRPr b="1" i="0" sz="2400" u="none" cap="none" strike="noStrike">
              <a:solidFill>
                <a:srgbClr val="351C5F"/>
              </a:solidFill>
              <a:latin typeface="Fraunces"/>
              <a:ea typeface="Fraunces"/>
              <a:cs typeface="Fraunces"/>
              <a:sym typeface="Fraunces"/>
            </a:endParaRPr>
          </a:p>
        </p:txBody>
      </p:sp>
      <p:pic>
        <p:nvPicPr>
          <p:cNvPr id="867" name="Google Shape;867;g39b2c9dab85_0_2077"/>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868" name="Google Shape;868;g39b2c9dab85_0_2077"/>
          <p:cNvSpPr txBox="1"/>
          <p:nvPr>
            <p:ph type="title"/>
          </p:nvPr>
        </p:nvSpPr>
        <p:spPr>
          <a:xfrm>
            <a:off x="798950" y="2084269"/>
            <a:ext cx="2085900" cy="9609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2800"/>
              <a:buNone/>
            </a:pPr>
            <a:r>
              <a:rPr b="1" lang="en-US" sz="1600">
                <a:latin typeface="Fraunces"/>
                <a:ea typeface="Fraunces"/>
                <a:cs typeface="Fraunces"/>
                <a:sym typeface="Fraunces"/>
              </a:rPr>
              <a:t>Community</a:t>
            </a:r>
            <a:br>
              <a:rPr b="1" lang="en-US" sz="1600">
                <a:latin typeface="Fraunces"/>
                <a:ea typeface="Fraunces"/>
                <a:cs typeface="Fraunces"/>
                <a:sym typeface="Fraunces"/>
              </a:rPr>
            </a:br>
            <a:r>
              <a:rPr b="1" lang="en-US" sz="1600">
                <a:latin typeface="Fraunces"/>
                <a:ea typeface="Fraunces"/>
                <a:cs typeface="Fraunces"/>
                <a:sym typeface="Fraunces"/>
              </a:rPr>
              <a:t>Support</a:t>
            </a:r>
            <a:endParaRPr b="1" sz="1600">
              <a:latin typeface="Fraunces"/>
              <a:ea typeface="Fraunces"/>
              <a:cs typeface="Fraunces"/>
              <a:sym typeface="Fraunces"/>
            </a:endParaRPr>
          </a:p>
        </p:txBody>
      </p:sp>
      <p:sp>
        <p:nvSpPr>
          <p:cNvPr id="869" name="Google Shape;869;g39b2c9dab85_0_2077"/>
          <p:cNvSpPr txBox="1"/>
          <p:nvPr>
            <p:ph type="title"/>
          </p:nvPr>
        </p:nvSpPr>
        <p:spPr>
          <a:xfrm>
            <a:off x="823600" y="3139601"/>
            <a:ext cx="2085900" cy="2307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US" sz="1111">
                <a:latin typeface="Atkinson Hyperlegible"/>
                <a:ea typeface="Atkinson Hyperlegible"/>
                <a:cs typeface="Atkinson Hyperlegible"/>
                <a:sym typeface="Atkinson Hyperlegible"/>
              </a:rPr>
              <a:t>Discussion Boards </a:t>
            </a:r>
            <a:endParaRPr b="1" sz="1111">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11">
                <a:latin typeface="Atkinson Hyperlegible"/>
                <a:ea typeface="Atkinson Hyperlegible"/>
                <a:cs typeface="Atkinson Hyperlegible"/>
                <a:sym typeface="Atkinson Hyperlegible"/>
              </a:rPr>
              <a:t>Our vibrant community interacts with other users via our peer to peer  support forums</a:t>
            </a:r>
            <a:br>
              <a:rPr lang="en-US" sz="1111">
                <a:latin typeface="Atkinson Hyperlegible"/>
                <a:ea typeface="Atkinson Hyperlegible"/>
                <a:cs typeface="Atkinson Hyperlegible"/>
                <a:sym typeface="Atkinson Hyperlegible"/>
              </a:rPr>
            </a:br>
            <a:endParaRPr sz="1111">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b="1" lang="en-US" sz="1111">
                <a:latin typeface="Atkinson Hyperlegible"/>
                <a:ea typeface="Atkinson Hyperlegible"/>
                <a:cs typeface="Atkinson Hyperlegible"/>
                <a:sym typeface="Atkinson Hyperlegible"/>
              </a:rPr>
              <a:t>Magazine &amp; Podcasts</a:t>
            </a:r>
            <a:endParaRPr b="1" sz="1111">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11">
                <a:latin typeface="Atkinson Hyperlegible"/>
                <a:ea typeface="Atkinson Hyperlegible"/>
                <a:cs typeface="Atkinson Hyperlegible"/>
                <a:sym typeface="Atkinson Hyperlegible"/>
              </a:rPr>
              <a:t>Thousands of articles with a majority being user generated</a:t>
            </a:r>
            <a:endParaRPr b="1" sz="1000">
              <a:latin typeface="Atkinson Hyperlegible"/>
              <a:ea typeface="Atkinson Hyperlegible"/>
              <a:cs typeface="Atkinson Hyperlegible"/>
              <a:sym typeface="Atkinson Hyperlegible"/>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73" name="Shape 873"/>
        <p:cNvGrpSpPr/>
        <p:nvPr/>
      </p:nvGrpSpPr>
      <p:grpSpPr>
        <a:xfrm>
          <a:off x="0" y="0"/>
          <a:ext cx="0" cy="0"/>
          <a:chOff x="0" y="0"/>
          <a:chExt cx="0" cy="0"/>
        </a:xfrm>
      </p:grpSpPr>
      <p:sp>
        <p:nvSpPr>
          <p:cNvPr id="874" name="Google Shape;874;g39b2c9dab85_0_2090"/>
          <p:cNvSpPr/>
          <p:nvPr/>
        </p:nvSpPr>
        <p:spPr>
          <a:xfrm>
            <a:off x="666100" y="1975000"/>
            <a:ext cx="2400900" cy="3249300"/>
          </a:xfrm>
          <a:prstGeom prst="roundRect">
            <a:avLst>
              <a:gd fmla="val 3680" name="adj"/>
            </a:avLst>
          </a:prstGeom>
          <a:solidFill>
            <a:srgbClr val="C3BE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C3BEFF"/>
              </a:solidFill>
              <a:latin typeface="Arial"/>
              <a:ea typeface="Arial"/>
              <a:cs typeface="Arial"/>
              <a:sym typeface="Arial"/>
            </a:endParaRPr>
          </a:p>
        </p:txBody>
      </p:sp>
      <p:sp>
        <p:nvSpPr>
          <p:cNvPr id="875" name="Google Shape;875;g39b2c9dab85_0_2090"/>
          <p:cNvSpPr/>
          <p:nvPr/>
        </p:nvSpPr>
        <p:spPr>
          <a:xfrm>
            <a:off x="666100" y="3060200"/>
            <a:ext cx="2400900" cy="2386800"/>
          </a:xfrm>
          <a:prstGeom prst="roundRect">
            <a:avLst>
              <a:gd fmla="val 5171" name="adj"/>
            </a:avLst>
          </a:prstGeom>
          <a:solidFill>
            <a:schemeClr val="lt1"/>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876" name="Google Shape;876;g39b2c9dab85_0_2090"/>
          <p:cNvSpPr/>
          <p:nvPr/>
        </p:nvSpPr>
        <p:spPr>
          <a:xfrm>
            <a:off x="3367175" y="1975000"/>
            <a:ext cx="2400900" cy="3249300"/>
          </a:xfrm>
          <a:prstGeom prst="roundRect">
            <a:avLst>
              <a:gd fmla="val 3680" name="adj"/>
            </a:avLst>
          </a:prstGeom>
          <a:solidFill>
            <a:srgbClr val="C3BE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C3BEFF"/>
              </a:solidFill>
              <a:latin typeface="Arial"/>
              <a:ea typeface="Arial"/>
              <a:cs typeface="Arial"/>
              <a:sym typeface="Arial"/>
            </a:endParaRPr>
          </a:p>
        </p:txBody>
      </p:sp>
      <p:sp>
        <p:nvSpPr>
          <p:cNvPr id="877" name="Google Shape;877;g39b2c9dab85_0_2090"/>
          <p:cNvSpPr/>
          <p:nvPr/>
        </p:nvSpPr>
        <p:spPr>
          <a:xfrm>
            <a:off x="3367175" y="3060200"/>
            <a:ext cx="2400900" cy="3408000"/>
          </a:xfrm>
          <a:prstGeom prst="roundRect">
            <a:avLst>
              <a:gd fmla="val 5171" name="adj"/>
            </a:avLst>
          </a:prstGeom>
          <a:solidFill>
            <a:schemeClr val="lt1"/>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878" name="Google Shape;878;g39b2c9dab85_0_2090"/>
          <p:cNvSpPr/>
          <p:nvPr/>
        </p:nvSpPr>
        <p:spPr>
          <a:xfrm>
            <a:off x="6068250" y="1975000"/>
            <a:ext cx="2400900" cy="3249300"/>
          </a:xfrm>
          <a:prstGeom prst="roundRect">
            <a:avLst>
              <a:gd fmla="val 3680" name="adj"/>
            </a:avLst>
          </a:prstGeom>
          <a:solidFill>
            <a:srgbClr val="C3BE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C3BEFF"/>
              </a:solidFill>
              <a:latin typeface="Arial"/>
              <a:ea typeface="Arial"/>
              <a:cs typeface="Arial"/>
              <a:sym typeface="Arial"/>
            </a:endParaRPr>
          </a:p>
        </p:txBody>
      </p:sp>
      <p:sp>
        <p:nvSpPr>
          <p:cNvPr id="879" name="Google Shape;879;g39b2c9dab85_0_2090"/>
          <p:cNvSpPr/>
          <p:nvPr/>
        </p:nvSpPr>
        <p:spPr>
          <a:xfrm>
            <a:off x="6068250" y="3060200"/>
            <a:ext cx="2400900" cy="3408000"/>
          </a:xfrm>
          <a:prstGeom prst="roundRect">
            <a:avLst>
              <a:gd fmla="val 5171" name="adj"/>
            </a:avLst>
          </a:prstGeom>
          <a:solidFill>
            <a:schemeClr val="lt1"/>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880" name="Google Shape;880;g39b2c9dab85_0_2090"/>
          <p:cNvSpPr txBox="1"/>
          <p:nvPr>
            <p:ph type="title"/>
          </p:nvPr>
        </p:nvSpPr>
        <p:spPr>
          <a:xfrm>
            <a:off x="6201100" y="2084269"/>
            <a:ext cx="2085900" cy="9609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2800"/>
              <a:buNone/>
            </a:pPr>
            <a:r>
              <a:rPr b="1" lang="en-US" sz="1600">
                <a:latin typeface="Fraunces"/>
                <a:ea typeface="Fraunces"/>
                <a:cs typeface="Fraunces"/>
                <a:sym typeface="Fraunces"/>
              </a:rPr>
              <a:t>Professional</a:t>
            </a:r>
            <a:br>
              <a:rPr b="1" lang="en-US" sz="1600">
                <a:latin typeface="Fraunces"/>
                <a:ea typeface="Fraunces"/>
                <a:cs typeface="Fraunces"/>
                <a:sym typeface="Fraunces"/>
              </a:rPr>
            </a:br>
            <a:r>
              <a:rPr b="1" lang="en-US" sz="1600">
                <a:latin typeface="Fraunces"/>
                <a:ea typeface="Fraunces"/>
                <a:cs typeface="Fraunces"/>
                <a:sym typeface="Fraunces"/>
              </a:rPr>
              <a:t>Support</a:t>
            </a:r>
            <a:endParaRPr b="1" sz="1600">
              <a:latin typeface="Fraunces"/>
              <a:ea typeface="Fraunces"/>
              <a:cs typeface="Fraunces"/>
              <a:sym typeface="Fraunces"/>
            </a:endParaRPr>
          </a:p>
        </p:txBody>
      </p:sp>
      <p:sp>
        <p:nvSpPr>
          <p:cNvPr id="881" name="Google Shape;881;g39b2c9dab85_0_2090"/>
          <p:cNvSpPr txBox="1"/>
          <p:nvPr>
            <p:ph type="title"/>
          </p:nvPr>
        </p:nvSpPr>
        <p:spPr>
          <a:xfrm>
            <a:off x="6225750" y="3139607"/>
            <a:ext cx="2085900" cy="31680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2800"/>
              <a:buNone/>
            </a:pPr>
            <a:r>
              <a:rPr b="1" lang="en-US" sz="1100">
                <a:latin typeface="Atkinson Hyperlegible"/>
                <a:ea typeface="Atkinson Hyperlegible"/>
                <a:cs typeface="Atkinson Hyperlegible"/>
                <a:sym typeface="Atkinson Hyperlegible"/>
              </a:rPr>
              <a:t>Live Chat</a:t>
            </a:r>
            <a:endParaRPr b="1"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b="0" lang="en-US" sz="1100">
                <a:latin typeface="Atkinson Hyperlegible"/>
                <a:ea typeface="Atkinson Hyperlegible"/>
                <a:cs typeface="Atkinson Hyperlegible"/>
                <a:sym typeface="Atkinson Hyperlegible"/>
              </a:rPr>
              <a:t>Access to qualified practitioners through drop-in or pre-arranged online chat for A single session of Counselling.</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00">
                <a:latin typeface="Atkinson Hyperlegible"/>
                <a:ea typeface="Atkinson Hyperlegible"/>
                <a:cs typeface="Atkinson Hyperlegible"/>
                <a:sym typeface="Atkinson Hyperlegible"/>
              </a:rPr>
              <a:t> </a:t>
            </a:r>
            <a:endParaRPr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b="1" lang="en-US" sz="1100">
                <a:latin typeface="Atkinson Hyperlegible"/>
                <a:ea typeface="Atkinson Hyperlegible"/>
                <a:cs typeface="Atkinson Hyperlegible"/>
                <a:sym typeface="Atkinson Hyperlegible"/>
              </a:rPr>
              <a:t>Messaging </a:t>
            </a:r>
            <a:endParaRPr b="1"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b="0" lang="en-US" sz="1100">
                <a:latin typeface="Atkinson Hyperlegible"/>
                <a:ea typeface="Atkinson Hyperlegible"/>
                <a:cs typeface="Atkinson Hyperlegible"/>
                <a:sym typeface="Atkinson Hyperlegible"/>
              </a:rPr>
              <a:t>Message any time of the day and receive a response from a practitioner within 24-48 hrs</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b="1" sz="1100">
              <a:latin typeface="Fraunces"/>
              <a:ea typeface="Fraunces"/>
              <a:cs typeface="Fraunces"/>
              <a:sym typeface="Fraunces"/>
            </a:endParaRPr>
          </a:p>
        </p:txBody>
      </p:sp>
      <p:sp>
        <p:nvSpPr>
          <p:cNvPr id="882" name="Google Shape;882;g39b2c9dab85_0_2090"/>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Support centred around you</a:t>
            </a:r>
            <a:endParaRPr b="1" i="0" sz="2400" u="none" cap="none" strike="noStrike">
              <a:solidFill>
                <a:srgbClr val="351C5F"/>
              </a:solidFill>
              <a:latin typeface="Fraunces"/>
              <a:ea typeface="Fraunces"/>
              <a:cs typeface="Fraunces"/>
              <a:sym typeface="Fraunces"/>
            </a:endParaRPr>
          </a:p>
        </p:txBody>
      </p:sp>
      <p:pic>
        <p:nvPicPr>
          <p:cNvPr id="883" name="Google Shape;883;g39b2c9dab85_0_2090"/>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884" name="Google Shape;884;g39b2c9dab85_0_2090"/>
          <p:cNvSpPr txBox="1"/>
          <p:nvPr>
            <p:ph type="title"/>
          </p:nvPr>
        </p:nvSpPr>
        <p:spPr>
          <a:xfrm>
            <a:off x="3524675" y="3139591"/>
            <a:ext cx="2085900" cy="3249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US" sz="1100">
                <a:latin typeface="Atkinson Hyperlegible"/>
                <a:ea typeface="Atkinson Hyperlegible"/>
                <a:cs typeface="Atkinson Hyperlegible"/>
                <a:sym typeface="Atkinson Hyperlegible"/>
              </a:rPr>
              <a:t>Activities </a:t>
            </a:r>
            <a:endParaRPr b="1"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b="0" lang="en-US" sz="1100">
                <a:latin typeface="Atkinson Hyperlegible"/>
                <a:ea typeface="Atkinson Hyperlegible"/>
                <a:cs typeface="Atkinson Hyperlegible"/>
                <a:sym typeface="Atkinson Hyperlegible"/>
              </a:rPr>
              <a:t>Our inclusive and accessible mini-activites support in building a range of healthy habits and valuable life skills</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b="1" lang="en-US" sz="1100">
                <a:latin typeface="Atkinson Hyperlegible"/>
                <a:ea typeface="Atkinson Hyperlegible"/>
                <a:cs typeface="Atkinson Hyperlegible"/>
                <a:sym typeface="Atkinson Hyperlegible"/>
              </a:rPr>
              <a:t>Goal Setting </a:t>
            </a:r>
            <a:endParaRPr b="1"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00">
                <a:latin typeface="Atkinson Hyperlegible"/>
                <a:ea typeface="Atkinson Hyperlegible"/>
                <a:cs typeface="Atkinson Hyperlegible"/>
                <a:sym typeface="Atkinson Hyperlegible"/>
              </a:rPr>
              <a:t>Personal goals can be set and monitored in a safe, moderated environment</a:t>
            </a:r>
            <a:br>
              <a:rPr lang="en-US" sz="1100">
                <a:latin typeface="Atkinson Hyperlegible"/>
                <a:ea typeface="Atkinson Hyperlegible"/>
                <a:cs typeface="Atkinson Hyperlegible"/>
                <a:sym typeface="Atkinson Hyperlegible"/>
              </a:rPr>
            </a:br>
            <a:br>
              <a:rPr lang="en-US" sz="1100">
                <a:latin typeface="Atkinson Hyperlegible"/>
                <a:ea typeface="Atkinson Hyperlegible"/>
                <a:cs typeface="Atkinson Hyperlegible"/>
                <a:sym typeface="Atkinson Hyperlegible"/>
              </a:rPr>
            </a:br>
            <a:r>
              <a:rPr b="1" lang="en-US" sz="1100">
                <a:latin typeface="Atkinson Hyperlegible"/>
                <a:ea typeface="Atkinson Hyperlegible"/>
                <a:cs typeface="Atkinson Hyperlegible"/>
                <a:sym typeface="Atkinson Hyperlegible"/>
              </a:rPr>
              <a:t>Journal </a:t>
            </a:r>
            <a:endParaRPr b="1"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00">
                <a:latin typeface="Atkinson Hyperlegible"/>
                <a:ea typeface="Atkinson Hyperlegible"/>
                <a:cs typeface="Atkinson Hyperlegible"/>
                <a:sym typeface="Atkinson Hyperlegible"/>
              </a:rPr>
              <a:t>A private yet simple and effective way to track mood </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br>
              <a:rPr b="0" lang="en-US" sz="1100">
                <a:latin typeface="Atkinson Hyperlegible"/>
                <a:ea typeface="Atkinson Hyperlegible"/>
                <a:cs typeface="Atkinson Hyperlegible"/>
                <a:sym typeface="Atkinson Hyperlegible"/>
              </a:rPr>
            </a:br>
            <a:endParaRPr b="0" sz="11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t/>
            </a:r>
            <a:endParaRPr b="1" sz="1100">
              <a:latin typeface="Fraunces"/>
              <a:ea typeface="Fraunces"/>
              <a:cs typeface="Fraunces"/>
              <a:sym typeface="Fraunces"/>
            </a:endParaRPr>
          </a:p>
        </p:txBody>
      </p:sp>
      <p:sp>
        <p:nvSpPr>
          <p:cNvPr id="885" name="Google Shape;885;g39b2c9dab85_0_2090"/>
          <p:cNvSpPr txBox="1"/>
          <p:nvPr>
            <p:ph type="title"/>
          </p:nvPr>
        </p:nvSpPr>
        <p:spPr>
          <a:xfrm>
            <a:off x="798950" y="2084269"/>
            <a:ext cx="2085900" cy="9609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2800"/>
              <a:buNone/>
            </a:pPr>
            <a:r>
              <a:rPr b="1" lang="en-US" sz="1600">
                <a:latin typeface="Fraunces"/>
                <a:ea typeface="Fraunces"/>
                <a:cs typeface="Fraunces"/>
                <a:sym typeface="Fraunces"/>
              </a:rPr>
              <a:t>Community</a:t>
            </a:r>
            <a:br>
              <a:rPr b="1" lang="en-US" sz="1600">
                <a:latin typeface="Fraunces"/>
                <a:ea typeface="Fraunces"/>
                <a:cs typeface="Fraunces"/>
                <a:sym typeface="Fraunces"/>
              </a:rPr>
            </a:br>
            <a:r>
              <a:rPr b="1" lang="en-US" sz="1600">
                <a:latin typeface="Fraunces"/>
                <a:ea typeface="Fraunces"/>
                <a:cs typeface="Fraunces"/>
                <a:sym typeface="Fraunces"/>
              </a:rPr>
              <a:t>Support</a:t>
            </a:r>
            <a:endParaRPr b="1" sz="1600">
              <a:latin typeface="Fraunces"/>
              <a:ea typeface="Fraunces"/>
              <a:cs typeface="Fraunces"/>
              <a:sym typeface="Fraunces"/>
            </a:endParaRPr>
          </a:p>
        </p:txBody>
      </p:sp>
      <p:sp>
        <p:nvSpPr>
          <p:cNvPr id="886" name="Google Shape;886;g39b2c9dab85_0_2090"/>
          <p:cNvSpPr txBox="1"/>
          <p:nvPr>
            <p:ph type="title"/>
          </p:nvPr>
        </p:nvSpPr>
        <p:spPr>
          <a:xfrm>
            <a:off x="823600" y="3139601"/>
            <a:ext cx="2085900" cy="2307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en-US" sz="1111">
                <a:latin typeface="Atkinson Hyperlegible"/>
                <a:ea typeface="Atkinson Hyperlegible"/>
                <a:cs typeface="Atkinson Hyperlegible"/>
                <a:sym typeface="Atkinson Hyperlegible"/>
              </a:rPr>
              <a:t>Discussion Boards </a:t>
            </a:r>
            <a:endParaRPr b="1" sz="1111">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11">
                <a:latin typeface="Atkinson Hyperlegible"/>
                <a:ea typeface="Atkinson Hyperlegible"/>
                <a:cs typeface="Atkinson Hyperlegible"/>
                <a:sym typeface="Atkinson Hyperlegible"/>
              </a:rPr>
              <a:t>Our vibrant community interacts with other users via our peer to peer  support forums</a:t>
            </a:r>
            <a:br>
              <a:rPr lang="en-US" sz="1111">
                <a:latin typeface="Atkinson Hyperlegible"/>
                <a:ea typeface="Atkinson Hyperlegible"/>
                <a:cs typeface="Atkinson Hyperlegible"/>
                <a:sym typeface="Atkinson Hyperlegible"/>
              </a:rPr>
            </a:br>
            <a:endParaRPr sz="1111">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b="1" lang="en-US" sz="1111">
                <a:latin typeface="Atkinson Hyperlegible"/>
                <a:ea typeface="Atkinson Hyperlegible"/>
                <a:cs typeface="Atkinson Hyperlegible"/>
                <a:sym typeface="Atkinson Hyperlegible"/>
              </a:rPr>
              <a:t>Magazine &amp; Podcasts</a:t>
            </a:r>
            <a:endParaRPr b="1" sz="1111">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800"/>
              <a:buNone/>
            </a:pPr>
            <a:r>
              <a:rPr lang="en-US" sz="1111">
                <a:latin typeface="Atkinson Hyperlegible"/>
                <a:ea typeface="Atkinson Hyperlegible"/>
                <a:cs typeface="Atkinson Hyperlegible"/>
                <a:sym typeface="Atkinson Hyperlegible"/>
              </a:rPr>
              <a:t>Thousands of articles with a majority being user generated</a:t>
            </a:r>
            <a:endParaRPr b="1" sz="1000">
              <a:latin typeface="Atkinson Hyperlegible"/>
              <a:ea typeface="Atkinson Hyperlegible"/>
              <a:cs typeface="Atkinson Hyperlegible"/>
              <a:sym typeface="Atkinson Hyperlegible"/>
            </a:endParaRPr>
          </a:p>
        </p:txBody>
      </p:sp>
      <p:sp>
        <p:nvSpPr>
          <p:cNvPr id="887" name="Google Shape;887;g39b2c9dab85_0_2090"/>
          <p:cNvSpPr txBox="1"/>
          <p:nvPr>
            <p:ph type="title"/>
          </p:nvPr>
        </p:nvSpPr>
        <p:spPr>
          <a:xfrm>
            <a:off x="3500025" y="2084269"/>
            <a:ext cx="2085900" cy="960900"/>
          </a:xfrm>
          <a:prstGeom prst="rect">
            <a:avLst/>
          </a:prstGeom>
          <a:noFill/>
          <a:ln>
            <a:noFill/>
          </a:ln>
        </p:spPr>
        <p:txBody>
          <a:bodyPr anchorCtr="0" anchor="t" bIns="91425" lIns="91425" spcFirstLastPara="1" rIns="91425" wrap="square" tIns="91425">
            <a:normAutofit/>
          </a:bodyPr>
          <a:lstStyle/>
          <a:p>
            <a:pPr indent="0" lvl="0" marL="0" rtl="0" algn="l">
              <a:lnSpc>
                <a:spcPct val="100000"/>
              </a:lnSpc>
              <a:spcBef>
                <a:spcPts val="0"/>
              </a:spcBef>
              <a:spcAft>
                <a:spcPts val="0"/>
              </a:spcAft>
              <a:buSzPts val="2800"/>
              <a:buNone/>
            </a:pPr>
            <a:r>
              <a:rPr b="1" lang="en-US" sz="1600">
                <a:solidFill>
                  <a:srgbClr val="000000"/>
                </a:solidFill>
                <a:latin typeface="Fraunces"/>
                <a:ea typeface="Fraunces"/>
                <a:cs typeface="Fraunces"/>
                <a:sym typeface="Fraunces"/>
              </a:rPr>
              <a:t>Self-help</a:t>
            </a:r>
            <a:endParaRPr b="1" sz="1600">
              <a:solidFill>
                <a:srgbClr val="000000"/>
              </a:solidFill>
              <a:latin typeface="Fraunces"/>
              <a:ea typeface="Fraunces"/>
              <a:cs typeface="Fraunces"/>
              <a:sym typeface="Fraunces"/>
            </a:endParaRPr>
          </a:p>
          <a:p>
            <a:pPr indent="0" lvl="0" marL="0" rtl="0" algn="l">
              <a:lnSpc>
                <a:spcPct val="100000"/>
              </a:lnSpc>
              <a:spcBef>
                <a:spcPts val="0"/>
              </a:spcBef>
              <a:spcAft>
                <a:spcPts val="0"/>
              </a:spcAft>
              <a:buSzPts val="2800"/>
              <a:buNone/>
            </a:pPr>
            <a:r>
              <a:t/>
            </a:r>
            <a:endParaRPr b="1" sz="1600">
              <a:latin typeface="Fraunces"/>
              <a:ea typeface="Fraunces"/>
              <a:cs typeface="Fraunces"/>
              <a:sym typeface="Fraunce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1" name="Shape 891"/>
        <p:cNvGrpSpPr/>
        <p:nvPr/>
      </p:nvGrpSpPr>
      <p:grpSpPr>
        <a:xfrm>
          <a:off x="0" y="0"/>
          <a:ext cx="0" cy="0"/>
          <a:chOff x="0" y="0"/>
          <a:chExt cx="0" cy="0"/>
        </a:xfrm>
      </p:grpSpPr>
      <p:sp>
        <p:nvSpPr>
          <p:cNvPr id="892" name="Google Shape;892;g39b2c9dab85_0_2107"/>
          <p:cNvSpPr txBox="1"/>
          <p:nvPr>
            <p:ph type="title"/>
          </p:nvPr>
        </p:nvSpPr>
        <p:spPr>
          <a:xfrm>
            <a:off x="675600" y="838500"/>
            <a:ext cx="7797000" cy="722100"/>
          </a:xfrm>
          <a:prstGeom prst="rect">
            <a:avLst/>
          </a:prstGeom>
          <a:noFill/>
          <a:ln>
            <a:noFill/>
          </a:ln>
        </p:spPr>
        <p:txBody>
          <a:bodyPr anchorCtr="0" anchor="b" bIns="91425" lIns="91425" spcFirstLastPara="1" rIns="91425" wrap="square" tIns="91425">
            <a:normAutofit/>
          </a:bodyPr>
          <a:lstStyle/>
          <a:p>
            <a:pPr indent="0" lvl="0" marL="0" rtl="0" algn="l">
              <a:lnSpc>
                <a:spcPct val="100000"/>
              </a:lnSpc>
              <a:spcBef>
                <a:spcPts val="0"/>
              </a:spcBef>
              <a:spcAft>
                <a:spcPts val="0"/>
              </a:spcAft>
              <a:buSzPts val="2667"/>
              <a:buNone/>
            </a:pPr>
            <a:r>
              <a:t/>
            </a:r>
            <a:endParaRPr/>
          </a:p>
        </p:txBody>
      </p:sp>
      <p:sp>
        <p:nvSpPr>
          <p:cNvPr id="893" name="Google Shape;893;g39b2c9dab85_0_2107"/>
          <p:cNvSpPr txBox="1"/>
          <p:nvPr>
            <p:ph idx="1" type="subTitle"/>
          </p:nvPr>
        </p:nvSpPr>
        <p:spPr>
          <a:xfrm>
            <a:off x="675600" y="1389233"/>
            <a:ext cx="7797000" cy="4392300"/>
          </a:xfrm>
          <a:prstGeom prst="rect">
            <a:avLst/>
          </a:prstGeom>
          <a:noFill/>
          <a:ln>
            <a:noFill/>
          </a:ln>
        </p:spPr>
        <p:txBody>
          <a:bodyPr anchorCtr="0" anchor="t" bIns="91425" lIns="91425" spcFirstLastPara="1" rIns="91425" wrap="square" tIns="91425">
            <a:normAutofit/>
          </a:bodyPr>
          <a:lstStyle/>
          <a:p>
            <a:pPr indent="0" lvl="0" marL="0" rtl="0" algn="l">
              <a:lnSpc>
                <a:spcPct val="115000"/>
              </a:lnSpc>
              <a:spcBef>
                <a:spcPts val="0"/>
              </a:spcBef>
              <a:spcAft>
                <a:spcPts val="1200"/>
              </a:spcAft>
              <a:buSzPts val="1200"/>
              <a:buNone/>
            </a:pPr>
            <a:r>
              <a:t/>
            </a:r>
            <a:endParaRPr/>
          </a:p>
        </p:txBody>
      </p:sp>
      <p:pic>
        <p:nvPicPr>
          <p:cNvPr id="894" name="Google Shape;894;g39b2c9dab85_0_2107"/>
          <p:cNvPicPr preferRelativeResize="0"/>
          <p:nvPr/>
        </p:nvPicPr>
        <p:blipFill rotWithShape="1">
          <a:blip r:embed="rId3">
            <a:alphaModFix/>
          </a:blip>
          <a:srcRect b="0" l="0" r="0" t="0"/>
          <a:stretch/>
        </p:blipFill>
        <p:spPr>
          <a:xfrm>
            <a:off x="0" y="0"/>
            <a:ext cx="9144003" cy="5143501"/>
          </a:xfrm>
          <a:prstGeom prst="rect">
            <a:avLst/>
          </a:prstGeom>
          <a:noFill/>
          <a:ln>
            <a:noFill/>
          </a:ln>
        </p:spPr>
      </p:pic>
      <p:pic>
        <p:nvPicPr>
          <p:cNvPr id="895" name="Google Shape;895;g39b2c9dab85_0_2107"/>
          <p:cNvPicPr preferRelativeResize="0"/>
          <p:nvPr/>
        </p:nvPicPr>
        <p:blipFill rotWithShape="1">
          <a:blip r:embed="rId4">
            <a:alphaModFix/>
          </a:blip>
          <a:srcRect b="0" l="0" r="0" t="0"/>
          <a:stretch/>
        </p:blipFill>
        <p:spPr>
          <a:xfrm>
            <a:off x="8656100" y="272411"/>
            <a:ext cx="243500" cy="221271"/>
          </a:xfrm>
          <a:prstGeom prst="rect">
            <a:avLst/>
          </a:prstGeom>
          <a:noFill/>
          <a:ln>
            <a:noFill/>
          </a:ln>
        </p:spPr>
      </p:pic>
      <p:pic>
        <p:nvPicPr>
          <p:cNvPr id="896" name="Google Shape;896;g39b2c9dab85_0_2107"/>
          <p:cNvPicPr preferRelativeResize="0"/>
          <p:nvPr/>
        </p:nvPicPr>
        <p:blipFill rotWithShape="1">
          <a:blip r:embed="rId5">
            <a:alphaModFix/>
          </a:blip>
          <a:srcRect b="0" l="0" r="0" t="0"/>
          <a:stretch/>
        </p:blipFill>
        <p:spPr>
          <a:xfrm>
            <a:off x="742250" y="1150600"/>
            <a:ext cx="7663698" cy="4869667"/>
          </a:xfrm>
          <a:prstGeom prst="rect">
            <a:avLst/>
          </a:prstGeom>
          <a:noFill/>
          <a:ln>
            <a:noFill/>
          </a:ln>
        </p:spPr>
      </p:pic>
      <p:sp>
        <p:nvSpPr>
          <p:cNvPr id="897" name="Google Shape;897;g39b2c9dab85_0_2107"/>
          <p:cNvSpPr txBox="1"/>
          <p:nvPr/>
        </p:nvSpPr>
        <p:spPr>
          <a:xfrm>
            <a:off x="1771500" y="2223467"/>
            <a:ext cx="5601000" cy="28476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rgbClr val="000000"/>
              </a:buClr>
              <a:buSzPts val="1100"/>
              <a:buFont typeface="Arial"/>
              <a:buNone/>
            </a:pPr>
            <a:r>
              <a:rPr b="1" i="0" lang="en-US" sz="1500" u="none" cap="none" strike="noStrike">
                <a:solidFill>
                  <a:schemeClr val="lt1"/>
                </a:solidFill>
                <a:latin typeface="Fraunces"/>
                <a:ea typeface="Fraunces"/>
                <a:cs typeface="Fraunces"/>
                <a:sym typeface="Fraunces"/>
              </a:rPr>
              <a:t>We have four pathways of support based on different needs</a:t>
            </a:r>
            <a:r>
              <a:rPr b="1" i="0" lang="en-US" sz="1500" u="none" cap="none" strike="noStrike">
                <a:solidFill>
                  <a:srgbClr val="FFFFFF"/>
                </a:solidFill>
                <a:latin typeface="Fraunces"/>
                <a:ea typeface="Fraunces"/>
                <a:cs typeface="Fraunces"/>
                <a:sym typeface="Fraunces"/>
              </a:rPr>
              <a:t>. All users begin on the self-guided pathway and our moderation team will make contact to offer further support if needed</a:t>
            </a:r>
            <a:endParaRPr b="1" i="0" sz="1500" u="none" cap="none" strike="noStrike">
              <a:solidFill>
                <a:srgbClr val="FFFFFF"/>
              </a:solidFill>
              <a:latin typeface="Fraunces"/>
              <a:ea typeface="Fraunces"/>
              <a:cs typeface="Fraunces"/>
              <a:sym typeface="Fraunces"/>
            </a:endParaRPr>
          </a:p>
          <a:p>
            <a:pPr indent="0" lvl="0" marL="0" marR="0" rtl="0" algn="ctr">
              <a:lnSpc>
                <a:spcPct val="115000"/>
              </a:lnSpc>
              <a:spcBef>
                <a:spcPts val="1200"/>
              </a:spcBef>
              <a:spcAft>
                <a:spcPts val="0"/>
              </a:spcAft>
              <a:buClr>
                <a:srgbClr val="000000"/>
              </a:buClr>
              <a:buSzPts val="1100"/>
              <a:buFont typeface="Arial"/>
              <a:buNone/>
            </a:pPr>
            <a:r>
              <a:rPr b="1" i="0" lang="en-US" sz="1500" u="none" cap="none" strike="noStrike">
                <a:solidFill>
                  <a:srgbClr val="FFFFFF"/>
                </a:solidFill>
                <a:latin typeface="Fraunces"/>
                <a:ea typeface="Fraunces"/>
                <a:cs typeface="Fraunces"/>
                <a:sym typeface="Fraunces"/>
              </a:rPr>
              <a:t>Users can also message our mental health practitioners at any time and choose one-to-one support. Users can move freely </a:t>
            </a:r>
            <a:r>
              <a:rPr b="1" i="0" lang="en-US" sz="1500" u="none" cap="none" strike="noStrike">
                <a:solidFill>
                  <a:schemeClr val="lt1"/>
                </a:solidFill>
                <a:latin typeface="Fraunces"/>
                <a:ea typeface="Fraunces"/>
                <a:cs typeface="Fraunces"/>
                <a:sym typeface="Fraunces"/>
              </a:rPr>
              <a:t>between pathways depending on what support they need</a:t>
            </a:r>
            <a:endParaRPr b="1" i="0" sz="1500" u="none" cap="none" strike="noStrike">
              <a:solidFill>
                <a:schemeClr val="lt1"/>
              </a:solidFill>
              <a:latin typeface="Fraunces"/>
              <a:ea typeface="Fraunces"/>
              <a:cs typeface="Fraunces"/>
              <a:sym typeface="Fraunces"/>
            </a:endParaRPr>
          </a:p>
          <a:p>
            <a:pPr indent="0" lvl="0" marL="0" marR="0" rtl="0" algn="ctr">
              <a:lnSpc>
                <a:spcPct val="115000"/>
              </a:lnSpc>
              <a:spcBef>
                <a:spcPts val="1200"/>
              </a:spcBef>
              <a:spcAft>
                <a:spcPts val="1200"/>
              </a:spcAft>
              <a:buClr>
                <a:srgbClr val="000000"/>
              </a:buClr>
              <a:buSzPts val="1100"/>
              <a:buFont typeface="Arial"/>
              <a:buNone/>
            </a:pPr>
            <a:r>
              <a:t/>
            </a:r>
            <a:endParaRPr b="1" i="0" sz="1500" u="none" cap="none" strike="noStrike">
              <a:solidFill>
                <a:srgbClr val="FFFFFF"/>
              </a:solidFill>
              <a:latin typeface="Fraunces"/>
              <a:ea typeface="Fraunces"/>
              <a:cs typeface="Fraunces"/>
              <a:sym typeface="Fraunces"/>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01" name="Shape 901"/>
        <p:cNvGrpSpPr/>
        <p:nvPr/>
      </p:nvGrpSpPr>
      <p:grpSpPr>
        <a:xfrm>
          <a:off x="0" y="0"/>
          <a:ext cx="0" cy="0"/>
          <a:chOff x="0" y="0"/>
          <a:chExt cx="0" cy="0"/>
        </a:xfrm>
      </p:grpSpPr>
      <p:sp>
        <p:nvSpPr>
          <p:cNvPr id="902" name="Google Shape;902;g39b2c9dab85_0_2116"/>
          <p:cNvSpPr txBox="1"/>
          <p:nvPr/>
        </p:nvSpPr>
        <p:spPr>
          <a:xfrm>
            <a:off x="964800" y="457000"/>
            <a:ext cx="7214400" cy="2925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1900"/>
              <a:buFont typeface="Arial"/>
              <a:buNone/>
            </a:pPr>
            <a:r>
              <a:rPr b="0" i="0" lang="en-US" sz="1900" u="none" cap="none" strike="noStrike">
                <a:solidFill>
                  <a:srgbClr val="372A72"/>
                </a:solidFill>
                <a:latin typeface="Fraunces ExtraBold"/>
                <a:ea typeface="Fraunces ExtraBold"/>
                <a:cs typeface="Fraunces ExtraBold"/>
                <a:sym typeface="Fraunces ExtraBold"/>
              </a:rPr>
              <a:t>Tailored support pathways aligned with iTHRIVE</a:t>
            </a:r>
            <a:endParaRPr b="0" i="0" sz="1900" u="none" cap="none" strike="noStrike">
              <a:solidFill>
                <a:srgbClr val="372A72"/>
              </a:solidFill>
              <a:latin typeface="Fraunces ExtraBold"/>
              <a:ea typeface="Fraunces ExtraBold"/>
              <a:cs typeface="Fraunces ExtraBold"/>
              <a:sym typeface="Fraunces ExtraBold"/>
            </a:endParaRPr>
          </a:p>
        </p:txBody>
      </p:sp>
      <p:pic>
        <p:nvPicPr>
          <p:cNvPr id="903" name="Google Shape;903;g39b2c9dab85_0_2116"/>
          <p:cNvPicPr preferRelativeResize="0"/>
          <p:nvPr/>
        </p:nvPicPr>
        <p:blipFill rotWithShape="1">
          <a:blip r:embed="rId4">
            <a:alphaModFix/>
          </a:blip>
          <a:srcRect b="0" l="0" r="0" t="0"/>
          <a:stretch/>
        </p:blipFill>
        <p:spPr>
          <a:xfrm>
            <a:off x="295750" y="263267"/>
            <a:ext cx="275252" cy="275252"/>
          </a:xfrm>
          <a:prstGeom prst="rect">
            <a:avLst/>
          </a:prstGeom>
          <a:noFill/>
          <a:ln>
            <a:noFill/>
          </a:ln>
        </p:spPr>
      </p:pic>
      <p:pic>
        <p:nvPicPr>
          <p:cNvPr id="904" name="Google Shape;904;g39b2c9dab85_0_2116"/>
          <p:cNvPicPr preferRelativeResize="0"/>
          <p:nvPr/>
        </p:nvPicPr>
        <p:blipFill rotWithShape="1">
          <a:blip r:embed="rId4">
            <a:alphaModFix/>
          </a:blip>
          <a:srcRect b="0" l="0" r="0" t="0"/>
          <a:stretch/>
        </p:blipFill>
        <p:spPr>
          <a:xfrm>
            <a:off x="695501" y="379635"/>
            <a:ext cx="100700" cy="100700"/>
          </a:xfrm>
          <a:prstGeom prst="rect">
            <a:avLst/>
          </a:prstGeom>
          <a:noFill/>
          <a:ln>
            <a:noFill/>
          </a:ln>
        </p:spPr>
      </p:pic>
      <p:pic>
        <p:nvPicPr>
          <p:cNvPr id="905" name="Google Shape;905;g39b2c9dab85_0_2116"/>
          <p:cNvPicPr preferRelativeResize="0"/>
          <p:nvPr/>
        </p:nvPicPr>
        <p:blipFill rotWithShape="1">
          <a:blip r:embed="rId4">
            <a:alphaModFix/>
          </a:blip>
          <a:srcRect b="0" l="0" r="0" t="0"/>
          <a:stretch/>
        </p:blipFill>
        <p:spPr>
          <a:xfrm>
            <a:off x="571000" y="176397"/>
            <a:ext cx="139424" cy="139424"/>
          </a:xfrm>
          <a:prstGeom prst="rect">
            <a:avLst/>
          </a:prstGeom>
          <a:noFill/>
          <a:ln>
            <a:noFill/>
          </a:ln>
        </p:spPr>
      </p:pic>
      <p:pic>
        <p:nvPicPr>
          <p:cNvPr id="906" name="Google Shape;906;g39b2c9dab85_0_2116"/>
          <p:cNvPicPr preferRelativeResize="0"/>
          <p:nvPr/>
        </p:nvPicPr>
        <p:blipFill rotWithShape="1">
          <a:blip r:embed="rId5">
            <a:alphaModFix/>
          </a:blip>
          <a:srcRect b="0" l="0" r="0" t="0"/>
          <a:stretch/>
        </p:blipFill>
        <p:spPr>
          <a:xfrm>
            <a:off x="8656100" y="272400"/>
            <a:ext cx="243500" cy="221275"/>
          </a:xfrm>
          <a:prstGeom prst="rect">
            <a:avLst/>
          </a:prstGeom>
          <a:noFill/>
          <a:ln>
            <a:noFill/>
          </a:ln>
        </p:spPr>
      </p:pic>
      <p:sp>
        <p:nvSpPr>
          <p:cNvPr id="907" name="Google Shape;907;g39b2c9dab85_0_2116"/>
          <p:cNvSpPr/>
          <p:nvPr/>
        </p:nvSpPr>
        <p:spPr>
          <a:xfrm>
            <a:off x="571000" y="1044233"/>
            <a:ext cx="3232800" cy="2419200"/>
          </a:xfrm>
          <a:prstGeom prst="roundRect">
            <a:avLst>
              <a:gd fmla="val 5000" name="adj"/>
            </a:avLst>
          </a:prstGeom>
          <a:solidFill>
            <a:schemeClr val="lt1"/>
          </a:solidFill>
          <a:ln cap="flat" cmpd="sng" w="28575">
            <a:solidFill>
              <a:srgbClr val="110F3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rgbClr val="361C5F"/>
                </a:solidFill>
                <a:latin typeface="Figtree"/>
                <a:ea typeface="Figtree"/>
                <a:cs typeface="Figtree"/>
                <a:sym typeface="Figtree"/>
              </a:rPr>
              <a:t>All users are on the Self-Guided pathway</a:t>
            </a:r>
            <a:endParaRPr b="1"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rgbClr val="361C5F"/>
                </a:solidFill>
                <a:latin typeface="Figtree"/>
                <a:ea typeface="Figtree"/>
                <a:cs typeface="Figtree"/>
                <a:sym typeface="Figtree"/>
              </a:rPr>
              <a:t>(Getting Advice)</a:t>
            </a:r>
            <a:endParaRPr b="1"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chemeClr val="dk1"/>
              </a:buClr>
              <a:buSzPts val="1100"/>
              <a:buFont typeface="Arial"/>
              <a:buNone/>
            </a:pPr>
            <a:r>
              <a:t/>
            </a:r>
            <a:endParaRPr b="1"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Tools, resources, community</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Brief message support</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Safety support and signposting</a:t>
            </a:r>
            <a:endParaRPr b="0" i="0" sz="1100" u="none" cap="none" strike="noStrike">
              <a:solidFill>
                <a:srgbClr val="361C5F"/>
              </a:solidFill>
              <a:latin typeface="Figtree"/>
              <a:ea typeface="Figtree"/>
              <a:cs typeface="Figtree"/>
              <a:sym typeface="Figtree"/>
            </a:endParaRPr>
          </a:p>
          <a:p>
            <a:pPr indent="0" lvl="0" marL="0" marR="0" rtl="0" algn="l">
              <a:lnSpc>
                <a:spcPct val="100000"/>
              </a:lnSpc>
              <a:spcBef>
                <a:spcPts val="0"/>
              </a:spcBef>
              <a:spcAft>
                <a:spcPts val="0"/>
              </a:spcAft>
              <a:buClr>
                <a:schemeClr val="dk1"/>
              </a:buClr>
              <a:buSzPts val="1100"/>
              <a:buFont typeface="Arial"/>
              <a:buNone/>
            </a:pPr>
            <a:r>
              <a:rPr b="0" i="0" lang="en-US" sz="1000" u="none" cap="none" strike="noStrike">
                <a:solidFill>
                  <a:srgbClr val="361C5F"/>
                </a:solidFill>
                <a:latin typeface="Figtree"/>
                <a:ea typeface="Figtree"/>
                <a:cs typeface="Figtree"/>
                <a:sym typeface="Figtree"/>
              </a:rPr>
              <a:t>	</a:t>
            </a:r>
            <a:endParaRPr b="0" i="0" sz="1000" u="none" cap="none" strike="noStrike">
              <a:solidFill>
                <a:srgbClr val="361C5F"/>
              </a:solidFill>
              <a:highlight>
                <a:srgbClr val="FFFF00"/>
              </a:highlight>
              <a:latin typeface="Figtree"/>
              <a:ea typeface="Figtree"/>
              <a:cs typeface="Figtree"/>
              <a:sym typeface="Figtree"/>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8" name="Google Shape;908;g39b2c9dab85_0_2116"/>
          <p:cNvSpPr/>
          <p:nvPr/>
        </p:nvSpPr>
        <p:spPr>
          <a:xfrm>
            <a:off x="5382325" y="1044233"/>
            <a:ext cx="3232800" cy="2419200"/>
          </a:xfrm>
          <a:prstGeom prst="roundRect">
            <a:avLst>
              <a:gd fmla="val 5000" name="adj"/>
            </a:avLst>
          </a:prstGeom>
          <a:solidFill>
            <a:schemeClr val="lt1"/>
          </a:solidFill>
          <a:ln cap="flat" cmpd="sng" w="28575">
            <a:solidFill>
              <a:srgbClr val="361C5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rgbClr val="361C5F"/>
                </a:solidFill>
                <a:latin typeface="Figtree"/>
                <a:ea typeface="Figtree"/>
                <a:cs typeface="Figtree"/>
                <a:sym typeface="Figtree"/>
              </a:rPr>
              <a:t>Responsive pathway</a:t>
            </a:r>
            <a:endParaRPr b="1"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rgbClr val="361C5F"/>
                </a:solidFill>
                <a:latin typeface="Figtree"/>
                <a:ea typeface="Figtree"/>
                <a:cs typeface="Figtree"/>
                <a:sym typeface="Figtree"/>
              </a:rPr>
              <a:t>(Getting Support)</a:t>
            </a:r>
            <a:endParaRPr b="1" i="0" sz="1100" u="none" cap="none" strike="noStrike">
              <a:solidFill>
                <a:srgbClr val="361C5F"/>
              </a:solidFill>
              <a:latin typeface="Figtree"/>
              <a:ea typeface="Figtree"/>
              <a:cs typeface="Figtree"/>
              <a:sym typeface="Figtree"/>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1:1 professional support</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Single session approach </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Brief risk assessment</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Brief message support if needed</a:t>
            </a:r>
            <a:endParaRPr b="0" i="0" sz="1100" u="none" cap="none" strike="noStrike">
              <a:solidFill>
                <a:srgbClr val="361C5F"/>
              </a:solidFill>
              <a:latin typeface="Figtree"/>
              <a:ea typeface="Figtree"/>
              <a:cs typeface="Figtree"/>
              <a:sym typeface="Figtree"/>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361C5F"/>
              </a:solidFill>
              <a:latin typeface="Figtree"/>
              <a:ea typeface="Figtree"/>
              <a:cs typeface="Figtree"/>
              <a:sym typeface="Figtree"/>
            </a:endParaRPr>
          </a:p>
        </p:txBody>
      </p:sp>
      <p:sp>
        <p:nvSpPr>
          <p:cNvPr id="909" name="Google Shape;909;g39b2c9dab85_0_2116"/>
          <p:cNvSpPr/>
          <p:nvPr/>
        </p:nvSpPr>
        <p:spPr>
          <a:xfrm>
            <a:off x="5382325" y="3858700"/>
            <a:ext cx="3232800" cy="2678100"/>
          </a:xfrm>
          <a:prstGeom prst="roundRect">
            <a:avLst>
              <a:gd fmla="val 5000" name="adj"/>
            </a:avLst>
          </a:prstGeom>
          <a:solidFill>
            <a:schemeClr val="lt1"/>
          </a:solidFill>
          <a:ln cap="flat" cmpd="sng" w="28575">
            <a:solidFill>
              <a:srgbClr val="877D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rgbClr val="361C5F"/>
                </a:solidFill>
                <a:latin typeface="Figtree"/>
                <a:ea typeface="Figtree"/>
                <a:cs typeface="Figtree"/>
                <a:sym typeface="Figtree"/>
              </a:rPr>
              <a:t>Structured pathway</a:t>
            </a:r>
            <a:endParaRPr b="1"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chemeClr val="dk1"/>
              </a:buClr>
              <a:buSzPts val="1100"/>
              <a:buFont typeface="Arial"/>
              <a:buNone/>
            </a:pPr>
            <a:r>
              <a:rPr b="1" i="0" lang="en-US" sz="1100" u="none" cap="none" strike="noStrike">
                <a:solidFill>
                  <a:srgbClr val="361C5F"/>
                </a:solidFill>
                <a:latin typeface="Figtree"/>
                <a:ea typeface="Figtree"/>
                <a:cs typeface="Figtree"/>
                <a:sym typeface="Figtree"/>
              </a:rPr>
              <a:t>(Getting More Support)</a:t>
            </a:r>
            <a:endParaRPr b="1"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chemeClr val="dk1"/>
              </a:buClr>
              <a:buSzPts val="1100"/>
              <a:buFont typeface="Arial"/>
              <a:buNone/>
            </a:pPr>
            <a:r>
              <a:t/>
            </a:r>
            <a:endParaRPr b="1"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Assessment chat</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1:1 professional support (Single sessions with named practitioner)</a:t>
            </a:r>
            <a:endParaRPr b="0" i="0" sz="1100" u="none" cap="none" strike="noStrike">
              <a:solidFill>
                <a:srgbClr val="361C5F"/>
              </a:solidFill>
              <a:latin typeface="Figtree"/>
              <a:ea typeface="Figtree"/>
              <a:cs typeface="Figtree"/>
              <a:sym typeface="Figtree"/>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361C5F"/>
              </a:solidFill>
              <a:latin typeface="Figtree"/>
              <a:ea typeface="Figtree"/>
              <a:cs typeface="Figtree"/>
              <a:sym typeface="Figtree"/>
            </a:endParaRPr>
          </a:p>
          <a:p>
            <a:pPr indent="0" lvl="0" marL="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361C5F"/>
              </a:solidFill>
              <a:latin typeface="Figtree"/>
              <a:ea typeface="Figtree"/>
              <a:cs typeface="Figtree"/>
              <a:sym typeface="Figtree"/>
            </a:endParaRPr>
          </a:p>
        </p:txBody>
      </p:sp>
      <p:sp>
        <p:nvSpPr>
          <p:cNvPr id="910" name="Google Shape;910;g39b2c9dab85_0_2116"/>
          <p:cNvSpPr/>
          <p:nvPr/>
        </p:nvSpPr>
        <p:spPr>
          <a:xfrm>
            <a:off x="571000" y="3858700"/>
            <a:ext cx="3232800" cy="2678100"/>
          </a:xfrm>
          <a:prstGeom prst="roundRect">
            <a:avLst>
              <a:gd fmla="val 5000" name="adj"/>
            </a:avLst>
          </a:prstGeom>
          <a:solidFill>
            <a:schemeClr val="lt1"/>
          </a:solidFill>
          <a:ln cap="flat" cmpd="sng" w="28575">
            <a:solidFill>
              <a:srgbClr val="C3BE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100"/>
              <a:buFont typeface="Arial"/>
              <a:buNone/>
            </a:pPr>
            <a:r>
              <a:rPr b="1" i="0" lang="en-US" sz="1100" u="none" cap="none" strike="noStrike">
                <a:solidFill>
                  <a:srgbClr val="361C5F"/>
                </a:solidFill>
                <a:latin typeface="Figtree"/>
                <a:ea typeface="Figtree"/>
                <a:cs typeface="Figtree"/>
                <a:sym typeface="Figtree"/>
              </a:rPr>
              <a:t>Complex Needs pathway</a:t>
            </a:r>
            <a:endParaRPr b="1"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rgbClr val="000000"/>
              </a:buClr>
              <a:buSzPts val="1100"/>
              <a:buFont typeface="Arial"/>
              <a:buNone/>
            </a:pPr>
            <a:r>
              <a:rPr b="1" i="0" lang="en-US" sz="1100" u="none" cap="none" strike="noStrike">
                <a:solidFill>
                  <a:srgbClr val="361C5F"/>
                </a:solidFill>
                <a:latin typeface="Figtree"/>
                <a:ea typeface="Figtree"/>
                <a:cs typeface="Figtree"/>
                <a:sym typeface="Figtree"/>
              </a:rPr>
              <a:t>(Getting Risk Support)</a:t>
            </a:r>
            <a:endParaRPr b="1" i="0" sz="1100" u="none" cap="none" strike="noStrike">
              <a:solidFill>
                <a:srgbClr val="361C5F"/>
              </a:solidFill>
              <a:latin typeface="Figtree"/>
              <a:ea typeface="Figtree"/>
              <a:cs typeface="Figtree"/>
              <a:sym typeface="Figtree"/>
            </a:endParaRPr>
          </a:p>
          <a:p>
            <a:pPr indent="0" lvl="0" marL="0" marR="0" rtl="0" algn="ctr">
              <a:lnSpc>
                <a:spcPct val="100000"/>
              </a:lnSpc>
              <a:spcBef>
                <a:spcPts val="0"/>
              </a:spcBef>
              <a:spcAft>
                <a:spcPts val="0"/>
              </a:spcAft>
              <a:buClr>
                <a:srgbClr val="000000"/>
              </a:buClr>
              <a:buSzPts val="1100"/>
              <a:buFont typeface="Arial"/>
              <a:buNone/>
            </a:pPr>
            <a:r>
              <a:t/>
            </a:r>
            <a:endParaRPr b="1"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1:1 professional support (assessment + 1- 3 sessions with named practitioner)</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In-depth risk assessment</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De-escalation intervention</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Safety planning</a:t>
            </a:r>
            <a:endParaRPr b="0" i="0" sz="1100" u="none" cap="none" strike="noStrike">
              <a:solidFill>
                <a:srgbClr val="361C5F"/>
              </a:solidFill>
              <a:latin typeface="Figtree"/>
              <a:ea typeface="Figtree"/>
              <a:cs typeface="Figtree"/>
              <a:sym typeface="Figtree"/>
            </a:endParaRPr>
          </a:p>
          <a:p>
            <a:pPr indent="-298450" lvl="0" marL="457200" marR="0" rtl="0" algn="l">
              <a:lnSpc>
                <a:spcPct val="100000"/>
              </a:lnSpc>
              <a:spcBef>
                <a:spcPts val="0"/>
              </a:spcBef>
              <a:spcAft>
                <a:spcPts val="0"/>
              </a:spcAft>
              <a:buClr>
                <a:srgbClr val="361C5F"/>
              </a:buClr>
              <a:buSzPts val="1100"/>
              <a:buFont typeface="Figtree"/>
              <a:buChar char="●"/>
            </a:pPr>
            <a:r>
              <a:rPr b="0" i="0" lang="en-US" sz="1100" u="none" cap="none" strike="noStrike">
                <a:solidFill>
                  <a:srgbClr val="361C5F"/>
                </a:solidFill>
                <a:latin typeface="Figtree"/>
                <a:ea typeface="Figtree"/>
                <a:cs typeface="Figtree"/>
                <a:sym typeface="Figtree"/>
              </a:rPr>
              <a:t>External referral / liaison</a:t>
            </a:r>
            <a:endParaRPr b="0" i="0" sz="1100" u="none" cap="none" strike="noStrike">
              <a:solidFill>
                <a:srgbClr val="361C5F"/>
              </a:solidFill>
              <a:latin typeface="Figtree"/>
              <a:ea typeface="Figtree"/>
              <a:cs typeface="Figtree"/>
              <a:sym typeface="Figtree"/>
            </a:endParaRPr>
          </a:p>
          <a:p>
            <a:pPr indent="0" lvl="0" marL="457200" marR="0" rtl="0" algn="l">
              <a:lnSpc>
                <a:spcPct val="100000"/>
              </a:lnSpc>
              <a:spcBef>
                <a:spcPts val="0"/>
              </a:spcBef>
              <a:spcAft>
                <a:spcPts val="0"/>
              </a:spcAft>
              <a:buClr>
                <a:srgbClr val="000000"/>
              </a:buClr>
              <a:buSzPts val="1100"/>
              <a:buFont typeface="Arial"/>
              <a:buNone/>
            </a:pPr>
            <a:r>
              <a:t/>
            </a:r>
            <a:endParaRPr b="1" i="0" sz="1100" u="none" cap="none" strike="noStrike">
              <a:solidFill>
                <a:srgbClr val="361C5F"/>
              </a:solidFill>
              <a:latin typeface="Figtree"/>
              <a:ea typeface="Figtree"/>
              <a:cs typeface="Figtree"/>
              <a:sym typeface="Figtree"/>
            </a:endParaRPr>
          </a:p>
        </p:txBody>
      </p:sp>
      <p:pic>
        <p:nvPicPr>
          <p:cNvPr id="911" name="Google Shape;911;g39b2c9dab85_0_2116" title="Thrive model.png"/>
          <p:cNvPicPr preferRelativeResize="0"/>
          <p:nvPr/>
        </p:nvPicPr>
        <p:blipFill rotWithShape="1">
          <a:blip r:embed="rId6">
            <a:alphaModFix/>
          </a:blip>
          <a:srcRect b="0" l="0" r="0" t="0"/>
          <a:stretch/>
        </p:blipFill>
        <p:spPr>
          <a:xfrm>
            <a:off x="3463726" y="2268368"/>
            <a:ext cx="2216551" cy="2214550"/>
          </a:xfrm>
          <a:prstGeom prst="rect">
            <a:avLst/>
          </a:prstGeom>
          <a:noFill/>
          <a:ln>
            <a:noFill/>
          </a:ln>
        </p:spPr>
      </p:pic>
      <p:pic>
        <p:nvPicPr>
          <p:cNvPr id="912" name="Google Shape;912;g39b2c9dab85_0_2116" title="Arrows in circle.png"/>
          <p:cNvPicPr preferRelativeResize="0"/>
          <p:nvPr/>
        </p:nvPicPr>
        <p:blipFill rotWithShape="1">
          <a:blip r:embed="rId7">
            <a:alphaModFix/>
          </a:blip>
          <a:srcRect b="0" l="0" r="0" t="0"/>
          <a:stretch/>
        </p:blipFill>
        <p:spPr>
          <a:xfrm>
            <a:off x="3279363" y="2005067"/>
            <a:ext cx="2585275" cy="260950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16" name="Shape 916"/>
        <p:cNvGrpSpPr/>
        <p:nvPr/>
      </p:nvGrpSpPr>
      <p:grpSpPr>
        <a:xfrm>
          <a:off x="0" y="0"/>
          <a:ext cx="0" cy="0"/>
          <a:chOff x="0" y="0"/>
          <a:chExt cx="0" cy="0"/>
        </a:xfrm>
      </p:grpSpPr>
      <p:sp>
        <p:nvSpPr>
          <p:cNvPr id="917" name="Google Shape;917;g39b2c9dab85_0_2130"/>
          <p:cNvSpPr txBox="1"/>
          <p:nvPr/>
        </p:nvSpPr>
        <p:spPr>
          <a:xfrm>
            <a:off x="3409675" y="635400"/>
            <a:ext cx="54117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Professional support</a:t>
            </a:r>
            <a:endParaRPr b="1" i="0" sz="2400" u="none" cap="none" strike="noStrike">
              <a:solidFill>
                <a:srgbClr val="351C5F"/>
              </a:solidFill>
              <a:latin typeface="Fraunces"/>
              <a:ea typeface="Fraunces"/>
              <a:cs typeface="Fraunces"/>
              <a:sym typeface="Fraunces"/>
            </a:endParaRPr>
          </a:p>
        </p:txBody>
      </p:sp>
      <p:sp>
        <p:nvSpPr>
          <p:cNvPr id="918" name="Google Shape;918;g39b2c9dab85_0_2130"/>
          <p:cNvSpPr txBox="1"/>
          <p:nvPr/>
        </p:nvSpPr>
        <p:spPr>
          <a:xfrm>
            <a:off x="3409675" y="1527967"/>
            <a:ext cx="4514100" cy="41280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100"/>
              <a:buFont typeface="Arial"/>
              <a:buNone/>
            </a:pPr>
            <a:r>
              <a:rPr b="1" i="0" lang="en-US" sz="1200" u="none" cap="none" strike="noStrike">
                <a:solidFill>
                  <a:schemeClr val="dk1"/>
                </a:solidFill>
                <a:latin typeface="Atkinson Hyperlegible"/>
                <a:ea typeface="Atkinson Hyperlegible"/>
                <a:cs typeface="Atkinson Hyperlegible"/>
                <a:sym typeface="Atkinson Hyperlegible"/>
              </a:rPr>
              <a:t>Live Chat</a:t>
            </a:r>
            <a:br>
              <a:rPr b="0" i="0" lang="en-US" sz="1200" u="none" cap="none" strike="noStrike">
                <a:solidFill>
                  <a:schemeClr val="dk1"/>
                </a:solidFill>
                <a:latin typeface="Atkinson Hyperlegible"/>
                <a:ea typeface="Atkinson Hyperlegible"/>
                <a:cs typeface="Atkinson Hyperlegible"/>
                <a:sym typeface="Atkinson Hyperlegible"/>
              </a:rPr>
            </a:br>
            <a:r>
              <a:rPr b="0" i="0" lang="en-US" sz="1200" u="none" cap="none" strike="noStrike">
                <a:solidFill>
                  <a:schemeClr val="dk1"/>
                </a:solidFill>
                <a:latin typeface="Atkinson Hyperlegible"/>
                <a:ea typeface="Atkinson Hyperlegible"/>
                <a:cs typeface="Atkinson Hyperlegible"/>
                <a:sym typeface="Atkinson Hyperlegible"/>
              </a:rPr>
              <a:t>When a user first comes to chat, we will talk to them about:</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Understanding a little bit about them</a:t>
            </a:r>
            <a:endParaRPr b="0" i="0" sz="1200" u="none" cap="none" strike="noStrike">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Exploring their current difficulties and what's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457200" marR="0" rtl="0" algn="l">
              <a:lnSpc>
                <a:spcPct val="115000"/>
              </a:lnSpc>
              <a:spcBef>
                <a:spcPts val="0"/>
              </a:spcBef>
              <a:spcAft>
                <a:spcPts val="0"/>
              </a:spcAft>
              <a:buClr>
                <a:schemeClr val="dk1"/>
              </a:buClr>
              <a:buSzPts val="11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brought them to Kooth </a:t>
            </a:r>
            <a:endParaRPr b="0" i="0" sz="1200" u="none" cap="none" strike="noStrike">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0"/>
              </a:spcBef>
              <a:spcAft>
                <a:spcPts val="0"/>
              </a:spcAft>
              <a:buClr>
                <a:schemeClr val="dk1"/>
              </a:buClr>
              <a:buSzPts val="1200"/>
              <a:buFont typeface="Atkinson Hyperlegible"/>
              <a:buChar char="●"/>
            </a:pPr>
            <a:r>
              <a:rPr b="0" i="0" lang="en-US" sz="1200" u="none" cap="none" strike="noStrike">
                <a:solidFill>
                  <a:schemeClr val="dk1"/>
                </a:solidFill>
                <a:latin typeface="Atkinson Hyperlegible"/>
                <a:ea typeface="Atkinson Hyperlegible"/>
                <a:cs typeface="Atkinson Hyperlegible"/>
                <a:sym typeface="Atkinson Hyperlegible"/>
              </a:rPr>
              <a:t>Thinking together about the best way we can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457200" marR="0" rtl="0" algn="l">
              <a:lnSpc>
                <a:spcPct val="115000"/>
              </a:lnSpc>
              <a:spcBef>
                <a:spcPts val="0"/>
              </a:spcBef>
              <a:spcAft>
                <a:spcPts val="0"/>
              </a:spcAft>
              <a:buClr>
                <a:schemeClr val="dk1"/>
              </a:buClr>
              <a:buSzPts val="11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support them</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rPr b="1" i="0" lang="en-US" sz="1200" u="none" cap="none" strike="noStrike">
                <a:solidFill>
                  <a:schemeClr val="dk1"/>
                </a:solidFill>
                <a:latin typeface="Atkinson Hyperlegible"/>
                <a:ea typeface="Atkinson Hyperlegible"/>
                <a:cs typeface="Atkinson Hyperlegible"/>
                <a:sym typeface="Atkinson Hyperlegible"/>
              </a:rPr>
              <a:t>Messaging </a:t>
            </a:r>
            <a:endParaRPr b="1"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Many users in our community message our practitioner team - an option open to them anytime. Responses are within 24-48 hours</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b="0" i="0" sz="1200" u="none" cap="none" strike="noStrike">
              <a:solidFill>
                <a:schemeClr val="dk1"/>
              </a:solidFill>
              <a:latin typeface="Manrope"/>
              <a:ea typeface="Manrope"/>
              <a:cs typeface="Manrope"/>
              <a:sym typeface="Manrope"/>
            </a:endParaRPr>
          </a:p>
          <a:p>
            <a:pPr indent="0" lvl="0" marL="0" marR="0" rtl="0" algn="l">
              <a:lnSpc>
                <a:spcPct val="115000"/>
              </a:lnSpc>
              <a:spcBef>
                <a:spcPts val="0"/>
              </a:spcBef>
              <a:spcAft>
                <a:spcPts val="0"/>
              </a:spcAft>
              <a:buClr>
                <a:srgbClr val="000000"/>
              </a:buClr>
              <a:buSzPts val="1200"/>
              <a:buFont typeface="Arial"/>
              <a:buNone/>
            </a:pPr>
            <a:r>
              <a:t/>
            </a:r>
            <a:endParaRPr b="1" i="0" sz="1200" u="none" cap="none" strike="noStrike">
              <a:solidFill>
                <a:schemeClr val="dk1"/>
              </a:solidFill>
              <a:latin typeface="Atkinson Hyperlegible"/>
              <a:ea typeface="Atkinson Hyperlegible"/>
              <a:cs typeface="Atkinson Hyperlegible"/>
              <a:sym typeface="Atkinson Hyperlegible"/>
            </a:endParaRPr>
          </a:p>
        </p:txBody>
      </p:sp>
      <p:pic>
        <p:nvPicPr>
          <p:cNvPr id="919" name="Google Shape;919;g39b2c9dab85_0_2130"/>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grpSp>
        <p:nvGrpSpPr>
          <p:cNvPr id="920" name="Google Shape;920;g39b2c9dab85_0_2130"/>
          <p:cNvGrpSpPr/>
          <p:nvPr/>
        </p:nvGrpSpPr>
        <p:grpSpPr>
          <a:xfrm>
            <a:off x="782438" y="631547"/>
            <a:ext cx="2025650" cy="5594918"/>
            <a:chOff x="565951" y="305500"/>
            <a:chExt cx="2187999" cy="4532500"/>
          </a:xfrm>
        </p:grpSpPr>
        <p:pic>
          <p:nvPicPr>
            <p:cNvPr id="921" name="Google Shape;921;g39b2c9dab85_0_2130"/>
            <p:cNvPicPr preferRelativeResize="0"/>
            <p:nvPr/>
          </p:nvPicPr>
          <p:blipFill rotWithShape="1">
            <a:blip r:embed="rId5">
              <a:alphaModFix/>
            </a:blip>
            <a:srcRect b="0" l="0" r="0" t="0"/>
            <a:stretch/>
          </p:blipFill>
          <p:spPr>
            <a:xfrm>
              <a:off x="565951" y="305500"/>
              <a:ext cx="2187999" cy="4532500"/>
            </a:xfrm>
            <a:prstGeom prst="rect">
              <a:avLst/>
            </a:prstGeom>
            <a:noFill/>
            <a:ln>
              <a:noFill/>
            </a:ln>
            <a:effectLst>
              <a:outerShdw blurRad="142875" rotWithShape="0" algn="bl" dir="2280000" dist="76200">
                <a:srgbClr val="000000">
                  <a:alpha val="64709"/>
                </a:srgbClr>
              </a:outerShdw>
            </a:effectLst>
          </p:spPr>
        </p:pic>
        <p:pic>
          <p:nvPicPr>
            <p:cNvPr id="922" name="Google Shape;922;g39b2c9dab85_0_2130"/>
            <p:cNvPicPr preferRelativeResize="0"/>
            <p:nvPr/>
          </p:nvPicPr>
          <p:blipFill rotWithShape="1">
            <a:blip r:embed="rId6">
              <a:alphaModFix/>
            </a:blip>
            <a:srcRect b="24392" l="40408" r="40270" t="25333"/>
            <a:stretch/>
          </p:blipFill>
          <p:spPr>
            <a:xfrm>
              <a:off x="640250" y="797875"/>
              <a:ext cx="2040852" cy="3549649"/>
            </a:xfrm>
            <a:prstGeom prst="rect">
              <a:avLst/>
            </a:prstGeom>
            <a:noFill/>
            <a:ln>
              <a:noFill/>
            </a:ln>
          </p:spPr>
        </p:pic>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26" name="Shape 926"/>
        <p:cNvGrpSpPr/>
        <p:nvPr/>
      </p:nvGrpSpPr>
      <p:grpSpPr>
        <a:xfrm>
          <a:off x="0" y="0"/>
          <a:ext cx="0" cy="0"/>
          <a:chOff x="0" y="0"/>
          <a:chExt cx="0" cy="0"/>
        </a:xfrm>
      </p:grpSpPr>
      <p:sp>
        <p:nvSpPr>
          <p:cNvPr id="927" name="Google Shape;927;g39b2c9dab85_0_2139"/>
          <p:cNvSpPr txBox="1"/>
          <p:nvPr/>
        </p:nvSpPr>
        <p:spPr>
          <a:xfrm>
            <a:off x="524550" y="635400"/>
            <a:ext cx="8296800" cy="923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Safeguarding: </a:t>
            </a:r>
            <a:br>
              <a:rPr b="1" i="0" lang="en-US" sz="2400" u="none" cap="none" strike="noStrike">
                <a:solidFill>
                  <a:srgbClr val="351C5F"/>
                </a:solidFill>
                <a:latin typeface="Fraunces"/>
                <a:ea typeface="Fraunces"/>
                <a:cs typeface="Fraunces"/>
                <a:sym typeface="Fraunces"/>
              </a:rPr>
            </a:br>
            <a:r>
              <a:rPr b="1" i="0" lang="en-US" sz="2400" u="none" cap="none" strike="noStrike">
                <a:solidFill>
                  <a:srgbClr val="351C5F"/>
                </a:solidFill>
                <a:latin typeface="Fraunces"/>
                <a:ea typeface="Fraunces"/>
                <a:cs typeface="Fraunces"/>
                <a:sym typeface="Fraunces"/>
              </a:rPr>
              <a:t>Our duty of care</a:t>
            </a:r>
            <a:endParaRPr b="1" i="0" sz="2400" u="none" cap="none" strike="noStrike">
              <a:solidFill>
                <a:srgbClr val="351C5F"/>
              </a:solidFill>
              <a:latin typeface="Fraunces"/>
              <a:ea typeface="Fraunces"/>
              <a:cs typeface="Fraunces"/>
              <a:sym typeface="Fraunces"/>
            </a:endParaRPr>
          </a:p>
        </p:txBody>
      </p:sp>
      <p:pic>
        <p:nvPicPr>
          <p:cNvPr id="928" name="Google Shape;928;g39b2c9dab85_0_2139"/>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929" name="Google Shape;929;g39b2c9dab85_0_2139"/>
          <p:cNvSpPr txBox="1"/>
          <p:nvPr/>
        </p:nvSpPr>
        <p:spPr>
          <a:xfrm>
            <a:off x="524550" y="2358567"/>
            <a:ext cx="4620300" cy="4170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Atkinson Hyperlegible"/>
                <a:ea typeface="Atkinson Hyperlegible"/>
                <a:cs typeface="Atkinson Hyperlegible"/>
                <a:sym typeface="Atkinson Hyperlegible"/>
              </a:rPr>
              <a:t>If a user is considered a risk to themselves or from others, our practitioner will ask for their personal details and their consent </a:t>
            </a:r>
            <a:br>
              <a:rPr b="0" i="0" lang="en-US" sz="1200" u="none" cap="none" strike="noStrike">
                <a:solidFill>
                  <a:srgbClr val="000000"/>
                </a:solidFill>
                <a:latin typeface="Atkinson Hyperlegible"/>
                <a:ea typeface="Atkinson Hyperlegible"/>
                <a:cs typeface="Atkinson Hyperlegible"/>
                <a:sym typeface="Atkinson Hyperlegible"/>
              </a:rPr>
            </a:br>
            <a:r>
              <a:rPr b="0" i="0" lang="en-US" sz="1200" u="none" cap="none" strike="noStrike">
                <a:solidFill>
                  <a:srgbClr val="000000"/>
                </a:solidFill>
                <a:latin typeface="Atkinson Hyperlegible"/>
                <a:ea typeface="Atkinson Hyperlegible"/>
                <a:cs typeface="Atkinson Hyperlegible"/>
                <a:sym typeface="Atkinson Hyperlegible"/>
              </a:rPr>
              <a:t>to share with external services.</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Atkinson Hyperlegible"/>
                <a:ea typeface="Atkinson Hyperlegible"/>
                <a:cs typeface="Atkinson Hyperlegible"/>
                <a:sym typeface="Atkinson Hyperlegible"/>
              </a:rPr>
              <a:t>Even if consent is not given, if our practitioner feels there is </a:t>
            </a:r>
            <a:br>
              <a:rPr b="0" i="0" lang="en-US" sz="1200" u="none" cap="none" strike="noStrike">
                <a:solidFill>
                  <a:srgbClr val="000000"/>
                </a:solidFill>
                <a:latin typeface="Atkinson Hyperlegible"/>
                <a:ea typeface="Atkinson Hyperlegible"/>
                <a:cs typeface="Atkinson Hyperlegible"/>
                <a:sym typeface="Atkinson Hyperlegible"/>
              </a:rPr>
            </a:br>
            <a:r>
              <a:rPr b="0" i="0" lang="en-US" sz="1200" u="none" cap="none" strike="noStrike">
                <a:solidFill>
                  <a:srgbClr val="000000"/>
                </a:solidFill>
                <a:latin typeface="Atkinson Hyperlegible"/>
                <a:ea typeface="Atkinson Hyperlegible"/>
                <a:cs typeface="Atkinson Hyperlegible"/>
                <a:sym typeface="Atkinson Hyperlegible"/>
              </a:rPr>
              <a:t>a safeguarding issue then we will still refer, letting the user know who we are passing details to and why.</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91440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Atkinson Hyperlegible"/>
                <a:ea typeface="Atkinson Hyperlegible"/>
                <a:cs typeface="Atkinson Hyperlegible"/>
                <a:sym typeface="Atkinson Hyperlegible"/>
              </a:rPr>
              <a:t>When we feel a person is in danger we collaborate with emergency services, letting the person know who we are </a:t>
            </a:r>
            <a:br>
              <a:rPr b="0" i="0" lang="en-US" sz="1200" u="none" cap="none" strike="noStrike">
                <a:solidFill>
                  <a:srgbClr val="000000"/>
                </a:solidFill>
                <a:latin typeface="Atkinson Hyperlegible"/>
                <a:ea typeface="Atkinson Hyperlegible"/>
                <a:cs typeface="Atkinson Hyperlegible"/>
                <a:sym typeface="Atkinson Hyperlegible"/>
              </a:rPr>
            </a:br>
            <a:r>
              <a:rPr b="0" i="0" lang="en-US" sz="1200" u="none" cap="none" strike="noStrike">
                <a:solidFill>
                  <a:srgbClr val="000000"/>
                </a:solidFill>
                <a:latin typeface="Atkinson Hyperlegible"/>
                <a:ea typeface="Atkinson Hyperlegible"/>
                <a:cs typeface="Atkinson Hyperlegible"/>
                <a:sym typeface="Atkinson Hyperlegible"/>
              </a:rPr>
              <a:t>passing details to and why.</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p:txBody>
      </p:sp>
      <p:pic>
        <p:nvPicPr>
          <p:cNvPr id="930" name="Google Shape;930;g39b2c9dab85_0_2139"/>
          <p:cNvPicPr preferRelativeResize="0"/>
          <p:nvPr/>
        </p:nvPicPr>
        <p:blipFill rotWithShape="1">
          <a:blip r:embed="rId5">
            <a:alphaModFix/>
          </a:blip>
          <a:srcRect b="0" l="0" r="0" t="0"/>
          <a:stretch/>
        </p:blipFill>
        <p:spPr>
          <a:xfrm>
            <a:off x="8656100" y="272433"/>
            <a:ext cx="243500" cy="221224"/>
          </a:xfrm>
          <a:prstGeom prst="rect">
            <a:avLst/>
          </a:prstGeom>
          <a:noFill/>
          <a:ln>
            <a:noFill/>
          </a:ln>
        </p:spPr>
      </p:pic>
      <p:pic>
        <p:nvPicPr>
          <p:cNvPr id="931" name="Google Shape;931;g39b2c9dab85_0_2139"/>
          <p:cNvPicPr preferRelativeResize="0"/>
          <p:nvPr/>
        </p:nvPicPr>
        <p:blipFill rotWithShape="1">
          <a:blip r:embed="rId6">
            <a:alphaModFix/>
          </a:blip>
          <a:srcRect b="0" l="0" r="0" t="0"/>
          <a:stretch/>
        </p:blipFill>
        <p:spPr>
          <a:xfrm>
            <a:off x="5679351" y="2562161"/>
            <a:ext cx="2976749" cy="19172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35" name="Shape 935"/>
        <p:cNvGrpSpPr/>
        <p:nvPr/>
      </p:nvGrpSpPr>
      <p:grpSpPr>
        <a:xfrm>
          <a:off x="0" y="0"/>
          <a:ext cx="0" cy="0"/>
          <a:chOff x="0" y="0"/>
          <a:chExt cx="0" cy="0"/>
        </a:xfrm>
      </p:grpSpPr>
      <p:sp>
        <p:nvSpPr>
          <p:cNvPr id="936" name="Google Shape;936;g39b2c9dab85_0_2147"/>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Safeguarding without identifiable information</a:t>
            </a:r>
            <a:endParaRPr b="1" i="0" sz="2400" u="none" cap="none" strike="noStrike">
              <a:solidFill>
                <a:srgbClr val="351C5F"/>
              </a:solidFill>
              <a:latin typeface="Fraunces"/>
              <a:ea typeface="Fraunces"/>
              <a:cs typeface="Fraunces"/>
              <a:sym typeface="Fraunces"/>
            </a:endParaRPr>
          </a:p>
        </p:txBody>
      </p:sp>
      <p:sp>
        <p:nvSpPr>
          <p:cNvPr id="937" name="Google Shape;937;g39b2c9dab85_0_2147"/>
          <p:cNvSpPr txBox="1"/>
          <p:nvPr/>
        </p:nvSpPr>
        <p:spPr>
          <a:xfrm>
            <a:off x="5098400" y="1894933"/>
            <a:ext cx="3500700" cy="4455300"/>
          </a:xfrm>
          <a:prstGeom prst="rect">
            <a:avLst/>
          </a:prstGeom>
          <a:noFill/>
          <a:ln>
            <a:noFill/>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rgbClr val="0D172C"/>
                </a:solidFill>
                <a:latin typeface="Atkinson Hyperlegible"/>
                <a:ea typeface="Atkinson Hyperlegible"/>
                <a:cs typeface="Atkinson Hyperlegible"/>
                <a:sym typeface="Atkinson Hyperlegible"/>
              </a:rPr>
              <a:t>We work with a user to reduce risk and develop a safety plan, whilst attempting to understand and address barriers to accessing other services.</a:t>
            </a:r>
            <a:endParaRPr b="0" i="0" sz="1200" u="none" cap="none" strike="noStrike">
              <a:solidFill>
                <a:srgbClr val="0D172C"/>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rgbClr val="0D172C"/>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rgbClr val="0D172C"/>
                </a:solidFill>
                <a:latin typeface="Atkinson Hyperlegible"/>
                <a:ea typeface="Atkinson Hyperlegible"/>
                <a:cs typeface="Atkinson Hyperlegible"/>
                <a:sym typeface="Atkinson Hyperlegible"/>
              </a:rPr>
              <a:t>We’ll also provide psychoeducational materials and signpost them to other relevant services. </a:t>
            </a:r>
            <a:endParaRPr b="0" i="0" sz="1200" u="none" cap="none" strike="noStrike">
              <a:solidFill>
                <a:srgbClr val="0D172C"/>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rgbClr val="0D172C"/>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rgbClr val="0D172C"/>
                </a:solidFill>
                <a:latin typeface="Atkinson Hyperlegible"/>
                <a:ea typeface="Atkinson Hyperlegible"/>
                <a:cs typeface="Atkinson Hyperlegible"/>
                <a:sym typeface="Atkinson Hyperlegible"/>
              </a:rPr>
              <a:t>Our anonymity supports effective safeguarding rather than acting as a barrier. We believe someone who is actively choosing to seek help is taking a really positive step for themselves.</a:t>
            </a:r>
            <a:endParaRPr b="0" i="0" sz="1200" u="none" cap="none" strike="noStrike">
              <a:solidFill>
                <a:srgbClr val="0D172C"/>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rgbClr val="0D172C"/>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rgbClr val="0D172C"/>
                </a:solidFill>
                <a:latin typeface="Atkinson Hyperlegible"/>
                <a:ea typeface="Atkinson Hyperlegible"/>
                <a:cs typeface="Atkinson Hyperlegible"/>
                <a:sym typeface="Atkinson Hyperlegible"/>
              </a:rPr>
              <a:t>Our users consistently tell us that the anonymity aspect enables them to share things that they wouldn’t otherwise.</a:t>
            </a:r>
            <a:endParaRPr b="0" i="0" sz="1200" u="none" cap="none" strike="noStrike">
              <a:solidFill>
                <a:srgbClr val="0D172C"/>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rgbClr val="0D172C"/>
              </a:solidFill>
              <a:latin typeface="Atkinson Hyperlegible"/>
              <a:ea typeface="Atkinson Hyperlegible"/>
              <a:cs typeface="Atkinson Hyperlegible"/>
              <a:sym typeface="Atkinson Hyperlegible"/>
            </a:endParaRPr>
          </a:p>
        </p:txBody>
      </p:sp>
      <p:pic>
        <p:nvPicPr>
          <p:cNvPr id="938" name="Google Shape;938;g39b2c9dab85_0_2147"/>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939" name="Google Shape;939;g39b2c9dab85_0_2147"/>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940" name="Google Shape;940;g39b2c9dab85_0_2147"/>
          <p:cNvPicPr preferRelativeResize="0"/>
          <p:nvPr/>
        </p:nvPicPr>
        <p:blipFill rotWithShape="1">
          <a:blip r:embed="rId5">
            <a:alphaModFix/>
          </a:blip>
          <a:srcRect b="0" l="0" r="0" t="0"/>
          <a:stretch/>
        </p:blipFill>
        <p:spPr>
          <a:xfrm>
            <a:off x="614900" y="2076100"/>
            <a:ext cx="4156175" cy="2481926"/>
          </a:xfrm>
          <a:prstGeom prst="rect">
            <a:avLst/>
          </a:prstGeom>
          <a:noFill/>
          <a:ln>
            <a:noFill/>
          </a:ln>
        </p:spPr>
      </p:pic>
      <p:pic>
        <p:nvPicPr>
          <p:cNvPr id="941" name="Google Shape;941;g39b2c9dab85_0_2147"/>
          <p:cNvPicPr preferRelativeResize="0"/>
          <p:nvPr/>
        </p:nvPicPr>
        <p:blipFill rotWithShape="1">
          <a:blip r:embed="rId6">
            <a:alphaModFix/>
          </a:blip>
          <a:srcRect b="0" l="0" r="0" t="0"/>
          <a:stretch/>
        </p:blipFill>
        <p:spPr>
          <a:xfrm>
            <a:off x="8656100" y="272420"/>
            <a:ext cx="243500" cy="221224"/>
          </a:xfrm>
          <a:prstGeom prst="rect">
            <a:avLst/>
          </a:prstGeom>
          <a:noFill/>
          <a:ln>
            <a:noFill/>
          </a:ln>
        </p:spPr>
      </p:pic>
      <p:pic>
        <p:nvPicPr>
          <p:cNvPr id="942" name="Google Shape;942;g39b2c9dab85_0_2147"/>
          <p:cNvPicPr preferRelativeResize="0"/>
          <p:nvPr/>
        </p:nvPicPr>
        <p:blipFill rotWithShape="1">
          <a:blip r:embed="rId6">
            <a:alphaModFix/>
          </a:blip>
          <a:srcRect b="0" l="0" r="0" t="0"/>
          <a:stretch/>
        </p:blipFill>
        <p:spPr>
          <a:xfrm>
            <a:off x="8656100" y="272433"/>
            <a:ext cx="243500" cy="22122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6" name="Shape 946"/>
        <p:cNvGrpSpPr/>
        <p:nvPr/>
      </p:nvGrpSpPr>
      <p:grpSpPr>
        <a:xfrm>
          <a:off x="0" y="0"/>
          <a:ext cx="0" cy="0"/>
          <a:chOff x="0" y="0"/>
          <a:chExt cx="0" cy="0"/>
        </a:xfrm>
      </p:grpSpPr>
      <p:sp>
        <p:nvSpPr>
          <p:cNvPr id="947" name="Google Shape;947;g39b2c9dab85_0_2157"/>
          <p:cNvSpPr txBox="1"/>
          <p:nvPr>
            <p:ph type="title"/>
          </p:nvPr>
        </p:nvSpPr>
        <p:spPr>
          <a:xfrm>
            <a:off x="673500" y="422567"/>
            <a:ext cx="7797000" cy="722100"/>
          </a:xfrm>
          <a:prstGeom prst="rect">
            <a:avLst/>
          </a:prstGeom>
          <a:noFill/>
          <a:ln>
            <a:noFill/>
          </a:ln>
        </p:spPr>
        <p:txBody>
          <a:bodyPr anchorCtr="0" anchor="b" bIns="91425" lIns="91425" spcFirstLastPara="1" rIns="91425" wrap="square" tIns="91425">
            <a:noAutofit/>
          </a:bodyPr>
          <a:lstStyle/>
          <a:p>
            <a:pPr indent="0" lvl="0" marL="0" rtl="0" algn="ctr">
              <a:lnSpc>
                <a:spcPct val="100000"/>
              </a:lnSpc>
              <a:spcBef>
                <a:spcPts val="0"/>
              </a:spcBef>
              <a:spcAft>
                <a:spcPts val="0"/>
              </a:spcAft>
              <a:buSzPts val="990"/>
              <a:buNone/>
            </a:pPr>
            <a:r>
              <a:rPr lang="en-US" sz="1660"/>
              <a:t>A trusted ‘front door’ for those who might not otherwise seek support</a:t>
            </a:r>
            <a:endParaRPr sz="1660"/>
          </a:p>
        </p:txBody>
      </p:sp>
      <p:pic>
        <p:nvPicPr>
          <p:cNvPr id="948" name="Google Shape;948;g39b2c9dab85_0_2157" title="Tom_Video_3_-_Gateway__trust.mp4">
            <a:hlinkClick r:id="rId3"/>
          </p:cNvPr>
          <p:cNvPicPr preferRelativeResize="0"/>
          <p:nvPr/>
        </p:nvPicPr>
        <p:blipFill rotWithShape="1">
          <a:blip r:embed="rId4">
            <a:alphaModFix/>
          </a:blip>
          <a:srcRect b="0" l="0" r="0" t="0"/>
          <a:stretch/>
        </p:blipFill>
        <p:spPr>
          <a:xfrm>
            <a:off x="1467300" y="1271567"/>
            <a:ext cx="6209412" cy="5297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48"/>
                                        </p:tgtEl>
                                        <p:attrNameLst>
                                          <p:attrName>style.visibility</p:attrName>
                                        </p:attrNameLst>
                                      </p:cBhvr>
                                      <p:to>
                                        <p:strVal val="visible"/>
                                      </p:to>
                                    </p:set>
                                    <p:animEffect filter="fade" transition="in">
                                      <p:cBhvr>
                                        <p:cTn dur="1000"/>
                                        <p:tgtEl>
                                          <p:spTgt spid="9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52" name="Shape 952"/>
        <p:cNvGrpSpPr/>
        <p:nvPr/>
      </p:nvGrpSpPr>
      <p:grpSpPr>
        <a:xfrm>
          <a:off x="0" y="0"/>
          <a:ext cx="0" cy="0"/>
          <a:chOff x="0" y="0"/>
          <a:chExt cx="0" cy="0"/>
        </a:xfrm>
      </p:grpSpPr>
      <p:sp>
        <p:nvSpPr>
          <p:cNvPr id="953" name="Google Shape;953;g39b2c9dab85_0_2162"/>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chemeClr val="dk1"/>
              </a:buClr>
              <a:buSzPts val="1100"/>
              <a:buFont typeface="Arial"/>
              <a:buNone/>
            </a:pPr>
            <a:r>
              <a:rPr b="1" i="0" lang="en-US" sz="2400" u="none" cap="none" strike="noStrike">
                <a:solidFill>
                  <a:srgbClr val="351C5F"/>
                </a:solidFill>
                <a:latin typeface="Fraunces"/>
                <a:ea typeface="Fraunces"/>
                <a:cs typeface="Fraunces"/>
                <a:sym typeface="Fraunces"/>
              </a:rPr>
              <a:t>How Kooth helped Sam*</a:t>
            </a:r>
            <a:endParaRPr b="1" i="0" sz="2300" u="none" cap="none" strike="noStrike">
              <a:solidFill>
                <a:srgbClr val="351C5F"/>
              </a:solidFill>
              <a:latin typeface="Fraunces"/>
              <a:ea typeface="Fraunces"/>
              <a:cs typeface="Fraunces"/>
              <a:sym typeface="Fraunces"/>
            </a:endParaRPr>
          </a:p>
        </p:txBody>
      </p:sp>
      <p:sp>
        <p:nvSpPr>
          <p:cNvPr id="954" name="Google Shape;954;g39b2c9dab85_0_2162"/>
          <p:cNvSpPr txBox="1"/>
          <p:nvPr/>
        </p:nvSpPr>
        <p:spPr>
          <a:xfrm>
            <a:off x="524550" y="1526700"/>
            <a:ext cx="5298600" cy="1214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Sam’s (male, 13 years) experience of grief &amp; loss.</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He suffered anxiety, self harm, loss of appetite, social isolation and shame.</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rPr b="0" i="0" lang="en-US" sz="1200" u="none" cap="none" strike="noStrike">
                <a:solidFill>
                  <a:schemeClr val="dk1"/>
                </a:solidFill>
                <a:latin typeface="Atkinson Hyperlegible"/>
                <a:ea typeface="Atkinson Hyperlegible"/>
                <a:cs typeface="Atkinson Hyperlegible"/>
                <a:sym typeface="Atkinson Hyperlegible"/>
              </a:rPr>
              <a:t>Sam heard about Kooth in a school assembly and liked the sound of an anonymous service.</a:t>
            </a:r>
            <a:endParaRPr b="0" i="0" sz="1200" u="none" cap="none" strike="noStrike">
              <a:solidFill>
                <a:schemeClr val="dk1"/>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rgbClr val="000000"/>
              </a:buClr>
              <a:buSzPts val="1200"/>
              <a:buFont typeface="Arial"/>
              <a:buNone/>
            </a:pPr>
            <a:r>
              <a:t/>
            </a:r>
            <a:endParaRPr b="0" i="0" sz="1200" u="none" cap="none" strike="noStrike">
              <a:solidFill>
                <a:schemeClr val="dk1"/>
              </a:solidFill>
              <a:latin typeface="Atkinson Hyperlegible"/>
              <a:ea typeface="Atkinson Hyperlegible"/>
              <a:cs typeface="Atkinson Hyperlegible"/>
              <a:sym typeface="Atkinson Hyperlegible"/>
            </a:endParaRPr>
          </a:p>
        </p:txBody>
      </p:sp>
      <p:pic>
        <p:nvPicPr>
          <p:cNvPr id="955" name="Google Shape;955;g39b2c9dab85_0_2162"/>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956" name="Google Shape;956;g39b2c9dab85_0_2162"/>
          <p:cNvSpPr txBox="1"/>
          <p:nvPr/>
        </p:nvSpPr>
        <p:spPr>
          <a:xfrm>
            <a:off x="524550" y="2994800"/>
            <a:ext cx="4227000" cy="37257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rgbClr val="000000"/>
              </a:buClr>
              <a:buSzPts val="1100"/>
              <a:buFont typeface="Arial"/>
              <a:buNone/>
            </a:pPr>
            <a:r>
              <a:rPr b="0" i="0" lang="en-US" sz="1100" u="none" cap="none" strike="noStrike">
                <a:solidFill>
                  <a:schemeClr val="dk1"/>
                </a:solidFill>
                <a:latin typeface="Atkinson Hyperlegible"/>
                <a:ea typeface="Atkinson Hyperlegible"/>
                <a:cs typeface="Atkinson Hyperlegible"/>
                <a:sym typeface="Atkinson Hyperlegible"/>
              </a:rPr>
              <a:t>The following interventions on our Structured pathway were used to aid Sam:</a:t>
            </a:r>
            <a:br>
              <a:rPr b="0" i="0" lang="en-US" sz="1000" u="none" cap="none" strike="noStrike">
                <a:solidFill>
                  <a:schemeClr val="dk1"/>
                </a:solidFill>
                <a:latin typeface="Atkinson Hyperlegible"/>
                <a:ea typeface="Atkinson Hyperlegible"/>
                <a:cs typeface="Atkinson Hyperlegible"/>
                <a:sym typeface="Atkinson Hyperlegible"/>
              </a:rPr>
            </a:br>
            <a:endParaRPr b="0" i="0" sz="1000" u="none" cap="none" strike="noStrike">
              <a:solidFill>
                <a:schemeClr val="dk1"/>
              </a:solidFill>
              <a:latin typeface="Atkinson Hyperlegible"/>
              <a:ea typeface="Atkinson Hyperlegible"/>
              <a:cs typeface="Atkinson Hyperlegible"/>
              <a:sym typeface="Atkinson Hyperlegible"/>
            </a:endParaRPr>
          </a:p>
          <a:p>
            <a:pPr indent="-292100" lvl="0" marL="457200" marR="0" rtl="0" algn="l">
              <a:lnSpc>
                <a:spcPct val="115000"/>
              </a:lnSpc>
              <a:spcBef>
                <a:spcPts val="0"/>
              </a:spcBef>
              <a:spcAft>
                <a:spcPts val="0"/>
              </a:spcAft>
              <a:buClr>
                <a:schemeClr val="dk1"/>
              </a:buClr>
              <a:buSzPts val="1000"/>
              <a:buFont typeface="Atkinson Hyperlegible"/>
              <a:buChar char="●"/>
            </a:pPr>
            <a:r>
              <a:rPr b="0" i="0" lang="en-US" sz="1000" u="none" cap="none" strike="noStrike">
                <a:solidFill>
                  <a:schemeClr val="dk1"/>
                </a:solidFill>
                <a:latin typeface="Atkinson Hyperlegible"/>
                <a:ea typeface="Atkinson Hyperlegible"/>
                <a:cs typeface="Atkinson Hyperlegible"/>
                <a:sym typeface="Atkinson Hyperlegible"/>
              </a:rPr>
              <a:t>Used Kooth journal initially to express his thoughts and feelings</a:t>
            </a:r>
            <a:endParaRPr b="0" i="0" sz="1000" u="none" cap="none" strike="noStrike">
              <a:solidFill>
                <a:schemeClr val="dk1"/>
              </a:solidFill>
              <a:latin typeface="Atkinson Hyperlegible"/>
              <a:ea typeface="Atkinson Hyperlegible"/>
              <a:cs typeface="Atkinson Hyperlegible"/>
              <a:sym typeface="Atkinson Hyperlegible"/>
            </a:endParaRPr>
          </a:p>
          <a:p>
            <a:pPr indent="-292100" lvl="0" marL="457200" marR="0" rtl="0" algn="l">
              <a:lnSpc>
                <a:spcPct val="115000"/>
              </a:lnSpc>
              <a:spcBef>
                <a:spcPts val="0"/>
              </a:spcBef>
              <a:spcAft>
                <a:spcPts val="0"/>
              </a:spcAft>
              <a:buClr>
                <a:schemeClr val="dk1"/>
              </a:buClr>
              <a:buSzPts val="1000"/>
              <a:buFont typeface="Atkinson Hyperlegible"/>
              <a:buChar char="●"/>
            </a:pPr>
            <a:r>
              <a:rPr b="0" i="0" lang="en-US" sz="1000" u="none" cap="none" strike="noStrike">
                <a:solidFill>
                  <a:schemeClr val="dk1"/>
                </a:solidFill>
                <a:latin typeface="Atkinson Hyperlegible"/>
                <a:ea typeface="Atkinson Hyperlegible"/>
                <a:cs typeface="Atkinson Hyperlegible"/>
                <a:sym typeface="Atkinson Hyperlegible"/>
              </a:rPr>
              <a:t>Worsening presentation picked up (through moderation) so </a:t>
            </a:r>
            <a:br>
              <a:rPr b="0" i="0" lang="en-US" sz="1000" u="none" cap="none" strike="noStrike">
                <a:solidFill>
                  <a:schemeClr val="dk1"/>
                </a:solidFill>
                <a:latin typeface="Atkinson Hyperlegible"/>
                <a:ea typeface="Atkinson Hyperlegible"/>
                <a:cs typeface="Atkinson Hyperlegible"/>
                <a:sym typeface="Atkinson Hyperlegible"/>
              </a:rPr>
            </a:br>
            <a:r>
              <a:rPr b="0" i="0" lang="en-US" sz="1000" u="none" cap="none" strike="noStrike">
                <a:solidFill>
                  <a:schemeClr val="dk1"/>
                </a:solidFill>
                <a:latin typeface="Atkinson Hyperlegible"/>
                <a:ea typeface="Atkinson Hyperlegible"/>
                <a:cs typeface="Atkinson Hyperlegible"/>
                <a:sym typeface="Atkinson Hyperlegible"/>
              </a:rPr>
              <a:t>chat was recommended (matched with a male counsellor </a:t>
            </a:r>
            <a:br>
              <a:rPr b="0" i="0" lang="en-US" sz="1000" u="none" cap="none" strike="noStrike">
                <a:solidFill>
                  <a:schemeClr val="dk1"/>
                </a:solidFill>
                <a:latin typeface="Atkinson Hyperlegible"/>
                <a:ea typeface="Atkinson Hyperlegible"/>
                <a:cs typeface="Atkinson Hyperlegible"/>
                <a:sym typeface="Atkinson Hyperlegible"/>
              </a:rPr>
            </a:br>
            <a:r>
              <a:rPr b="0" i="0" lang="en-US" sz="1000" u="none" cap="none" strike="noStrike">
                <a:solidFill>
                  <a:schemeClr val="dk1"/>
                </a:solidFill>
                <a:latin typeface="Atkinson Hyperlegible"/>
                <a:ea typeface="Atkinson Hyperlegible"/>
                <a:cs typeface="Atkinson Hyperlegible"/>
                <a:sym typeface="Atkinson Hyperlegible"/>
              </a:rPr>
              <a:t>at his request)</a:t>
            </a:r>
            <a:endParaRPr b="0" i="0" sz="1000" u="none" cap="none" strike="noStrike">
              <a:solidFill>
                <a:schemeClr val="dk1"/>
              </a:solidFill>
              <a:latin typeface="Atkinson Hyperlegible"/>
              <a:ea typeface="Atkinson Hyperlegible"/>
              <a:cs typeface="Atkinson Hyperlegible"/>
              <a:sym typeface="Atkinson Hyperlegible"/>
            </a:endParaRPr>
          </a:p>
          <a:p>
            <a:pPr indent="-292100" lvl="0" marL="457200" marR="0" rtl="0" algn="l">
              <a:lnSpc>
                <a:spcPct val="115000"/>
              </a:lnSpc>
              <a:spcBef>
                <a:spcPts val="0"/>
              </a:spcBef>
              <a:spcAft>
                <a:spcPts val="0"/>
              </a:spcAft>
              <a:buClr>
                <a:schemeClr val="dk1"/>
              </a:buClr>
              <a:buSzPts val="1000"/>
              <a:buFont typeface="Atkinson Hyperlegible"/>
              <a:buChar char="●"/>
            </a:pPr>
            <a:r>
              <a:rPr b="0" i="0" lang="en-US" sz="1000" u="none" cap="none" strike="noStrike">
                <a:solidFill>
                  <a:schemeClr val="dk1"/>
                </a:solidFill>
                <a:latin typeface="Atkinson Hyperlegible"/>
                <a:ea typeface="Atkinson Hyperlegible"/>
                <a:cs typeface="Atkinson Hyperlegible"/>
                <a:sym typeface="Atkinson Hyperlegible"/>
              </a:rPr>
              <a:t>Full risk assessment provided in chat, support given around </a:t>
            </a:r>
            <a:br>
              <a:rPr b="0" i="0" lang="en-US" sz="1000" u="none" cap="none" strike="noStrike">
                <a:solidFill>
                  <a:schemeClr val="dk1"/>
                </a:solidFill>
                <a:latin typeface="Atkinson Hyperlegible"/>
                <a:ea typeface="Atkinson Hyperlegible"/>
                <a:cs typeface="Atkinson Hyperlegible"/>
                <a:sym typeface="Atkinson Hyperlegible"/>
              </a:rPr>
            </a:br>
            <a:r>
              <a:rPr b="0" i="0" lang="en-US" sz="1000" u="none" cap="none" strike="noStrike">
                <a:solidFill>
                  <a:schemeClr val="dk1"/>
                </a:solidFill>
                <a:latin typeface="Atkinson Hyperlegible"/>
                <a:ea typeface="Atkinson Hyperlegible"/>
                <a:cs typeface="Atkinson Hyperlegible"/>
                <a:sym typeface="Atkinson Hyperlegible"/>
              </a:rPr>
              <a:t>self harm, with follow up chat offered for continuity &amp; </a:t>
            </a:r>
            <a:br>
              <a:rPr b="0" i="0" lang="en-US" sz="1000" u="none" cap="none" strike="noStrike">
                <a:solidFill>
                  <a:schemeClr val="dk1"/>
                </a:solidFill>
                <a:latin typeface="Atkinson Hyperlegible"/>
                <a:ea typeface="Atkinson Hyperlegible"/>
                <a:cs typeface="Atkinson Hyperlegible"/>
                <a:sym typeface="Atkinson Hyperlegible"/>
              </a:rPr>
            </a:br>
            <a:r>
              <a:rPr b="0" i="0" lang="en-US" sz="1000" u="none" cap="none" strike="noStrike">
                <a:solidFill>
                  <a:schemeClr val="dk1"/>
                </a:solidFill>
                <a:latin typeface="Atkinson Hyperlegible"/>
                <a:ea typeface="Atkinson Hyperlegible"/>
                <a:cs typeface="Atkinson Hyperlegible"/>
                <a:sym typeface="Atkinson Hyperlegible"/>
              </a:rPr>
              <a:t>further assessment</a:t>
            </a:r>
            <a:endParaRPr b="0" i="0" sz="1000" u="none" cap="none" strike="noStrike">
              <a:solidFill>
                <a:schemeClr val="dk1"/>
              </a:solidFill>
              <a:latin typeface="Atkinson Hyperlegible"/>
              <a:ea typeface="Atkinson Hyperlegible"/>
              <a:cs typeface="Atkinson Hyperlegible"/>
              <a:sym typeface="Atkinson Hyperlegible"/>
            </a:endParaRPr>
          </a:p>
          <a:p>
            <a:pPr indent="-292100" lvl="0" marL="457200" marR="0" rtl="0" algn="l">
              <a:lnSpc>
                <a:spcPct val="115000"/>
              </a:lnSpc>
              <a:spcBef>
                <a:spcPts val="0"/>
              </a:spcBef>
              <a:spcAft>
                <a:spcPts val="0"/>
              </a:spcAft>
              <a:buClr>
                <a:schemeClr val="dk1"/>
              </a:buClr>
              <a:buSzPts val="1000"/>
              <a:buFont typeface="Atkinson Hyperlegible"/>
              <a:buChar char="●"/>
            </a:pPr>
            <a:r>
              <a:rPr b="0" i="0" lang="en-US" sz="1000" u="none" cap="none" strike="noStrike">
                <a:solidFill>
                  <a:schemeClr val="dk1"/>
                </a:solidFill>
                <a:latin typeface="Atkinson Hyperlegible"/>
                <a:ea typeface="Atkinson Hyperlegible"/>
                <a:cs typeface="Atkinson Hyperlegible"/>
                <a:sym typeface="Atkinson Hyperlegible"/>
              </a:rPr>
              <a:t>Joined a forum with other peers about grief and loss </a:t>
            </a:r>
            <a:br>
              <a:rPr b="0" i="0" lang="en-US" sz="1000" u="none" cap="none" strike="noStrike">
                <a:solidFill>
                  <a:schemeClr val="dk1"/>
                </a:solidFill>
                <a:latin typeface="Atkinson Hyperlegible"/>
                <a:ea typeface="Atkinson Hyperlegible"/>
                <a:cs typeface="Atkinson Hyperlegible"/>
                <a:sym typeface="Atkinson Hyperlegible"/>
              </a:rPr>
            </a:br>
            <a:r>
              <a:rPr b="0" i="0" lang="en-US" sz="1000" u="none" cap="none" strike="noStrike">
                <a:solidFill>
                  <a:schemeClr val="dk1"/>
                </a:solidFill>
                <a:latin typeface="Atkinson Hyperlegible"/>
                <a:ea typeface="Atkinson Hyperlegible"/>
                <a:cs typeface="Atkinson Hyperlegible"/>
                <a:sym typeface="Atkinson Hyperlegible"/>
              </a:rPr>
              <a:t>(identified trigger)</a:t>
            </a:r>
            <a:endParaRPr b="0" i="0" sz="1000" u="none" cap="none" strike="noStrike">
              <a:solidFill>
                <a:schemeClr val="dk1"/>
              </a:solidFill>
              <a:latin typeface="Atkinson Hyperlegible"/>
              <a:ea typeface="Atkinson Hyperlegible"/>
              <a:cs typeface="Atkinson Hyperlegible"/>
              <a:sym typeface="Atkinson Hyperlegible"/>
            </a:endParaRPr>
          </a:p>
          <a:p>
            <a:pPr indent="-292100" lvl="0" marL="457200" marR="0" rtl="0" algn="l">
              <a:lnSpc>
                <a:spcPct val="115000"/>
              </a:lnSpc>
              <a:spcBef>
                <a:spcPts val="0"/>
              </a:spcBef>
              <a:spcAft>
                <a:spcPts val="0"/>
              </a:spcAft>
              <a:buClr>
                <a:schemeClr val="dk1"/>
              </a:buClr>
              <a:buSzPts val="1000"/>
              <a:buFont typeface="Atkinson Hyperlegible"/>
              <a:buChar char="●"/>
            </a:pPr>
            <a:r>
              <a:rPr b="0" i="0" lang="en-US" sz="1000" u="none" cap="none" strike="noStrike">
                <a:solidFill>
                  <a:schemeClr val="dk1"/>
                </a:solidFill>
                <a:latin typeface="Atkinson Hyperlegible"/>
                <a:ea typeface="Atkinson Hyperlegible"/>
                <a:cs typeface="Atkinson Hyperlegible"/>
                <a:sym typeface="Atkinson Hyperlegible"/>
              </a:rPr>
              <a:t>Engaged with Kooth’s mini self help activities </a:t>
            </a:r>
            <a:br>
              <a:rPr b="0" i="0" lang="en-US" sz="1000" u="none" cap="none" strike="noStrike">
                <a:solidFill>
                  <a:schemeClr val="dk1"/>
                </a:solidFill>
                <a:latin typeface="Atkinson Hyperlegible"/>
                <a:ea typeface="Atkinson Hyperlegible"/>
                <a:cs typeface="Atkinson Hyperlegible"/>
                <a:sym typeface="Atkinson Hyperlegible"/>
              </a:rPr>
            </a:br>
            <a:r>
              <a:rPr b="0" i="0" lang="en-US" sz="1000" u="none" cap="none" strike="noStrike">
                <a:solidFill>
                  <a:schemeClr val="dk1"/>
                </a:solidFill>
                <a:latin typeface="Atkinson Hyperlegible"/>
                <a:ea typeface="Atkinson Hyperlegible"/>
                <a:cs typeface="Atkinson Hyperlegible"/>
                <a:sym typeface="Atkinson Hyperlegible"/>
              </a:rPr>
              <a:t>recommended by peers</a:t>
            </a:r>
            <a:endParaRPr b="0" i="0" sz="1000" u="none" cap="none" strike="noStrike">
              <a:solidFill>
                <a:schemeClr val="dk1"/>
              </a:solidFill>
              <a:latin typeface="Atkinson Hyperlegible"/>
              <a:ea typeface="Atkinson Hyperlegible"/>
              <a:cs typeface="Atkinson Hyperlegible"/>
              <a:sym typeface="Atkinson Hyperlegible"/>
            </a:endParaRPr>
          </a:p>
        </p:txBody>
      </p:sp>
      <p:pic>
        <p:nvPicPr>
          <p:cNvPr id="957" name="Google Shape;957;g39b2c9dab85_0_2162"/>
          <p:cNvPicPr preferRelativeResize="0"/>
          <p:nvPr/>
        </p:nvPicPr>
        <p:blipFill rotWithShape="1">
          <a:blip r:embed="rId5">
            <a:alphaModFix/>
          </a:blip>
          <a:srcRect b="0" l="0" r="0" t="0"/>
          <a:stretch/>
        </p:blipFill>
        <p:spPr>
          <a:xfrm>
            <a:off x="8656100" y="272420"/>
            <a:ext cx="243500" cy="221224"/>
          </a:xfrm>
          <a:prstGeom prst="rect">
            <a:avLst/>
          </a:prstGeom>
          <a:noFill/>
          <a:ln>
            <a:noFill/>
          </a:ln>
        </p:spPr>
      </p:pic>
      <p:sp>
        <p:nvSpPr>
          <p:cNvPr id="958" name="Google Shape;958;g39b2c9dab85_0_2162"/>
          <p:cNvSpPr txBox="1"/>
          <p:nvPr/>
        </p:nvSpPr>
        <p:spPr>
          <a:xfrm>
            <a:off x="524550" y="6438467"/>
            <a:ext cx="3000000" cy="307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000000"/>
                </a:solidFill>
                <a:latin typeface="Atkinson Hyperlegible"/>
                <a:ea typeface="Atkinson Hyperlegible"/>
                <a:cs typeface="Atkinson Hyperlegible"/>
                <a:sym typeface="Atkinson Hyperlegible"/>
              </a:rPr>
              <a:t>*Sam is a pseudonym </a:t>
            </a:r>
            <a:endParaRPr b="0" i="0" sz="2100" u="none" cap="none" strike="noStrike">
              <a:solidFill>
                <a:srgbClr val="000000"/>
              </a:solidFill>
              <a:latin typeface="Atkinson Hyperlegible"/>
              <a:ea typeface="Atkinson Hyperlegible"/>
              <a:cs typeface="Atkinson Hyperlegible"/>
              <a:sym typeface="Atkinson Hyperlegible"/>
            </a:endParaRPr>
          </a:p>
        </p:txBody>
      </p:sp>
      <p:pic>
        <p:nvPicPr>
          <p:cNvPr id="959" name="Google Shape;959;g39b2c9dab85_0_2162"/>
          <p:cNvPicPr preferRelativeResize="0"/>
          <p:nvPr/>
        </p:nvPicPr>
        <p:blipFill rotWithShape="1">
          <a:blip r:embed="rId6">
            <a:alphaModFix/>
          </a:blip>
          <a:srcRect b="0" l="0" r="0" t="0"/>
          <a:stretch/>
        </p:blipFill>
        <p:spPr>
          <a:xfrm>
            <a:off x="6278225" y="1526700"/>
            <a:ext cx="1375406" cy="3469051"/>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63" name="Shape 963"/>
        <p:cNvGrpSpPr/>
        <p:nvPr/>
      </p:nvGrpSpPr>
      <p:grpSpPr>
        <a:xfrm>
          <a:off x="0" y="0"/>
          <a:ext cx="0" cy="0"/>
          <a:chOff x="0" y="0"/>
          <a:chExt cx="0" cy="0"/>
        </a:xfrm>
      </p:grpSpPr>
      <p:sp>
        <p:nvSpPr>
          <p:cNvPr id="964" name="Google Shape;964;g39b2c9dab85_0_2172"/>
          <p:cNvSpPr txBox="1"/>
          <p:nvPr/>
        </p:nvSpPr>
        <p:spPr>
          <a:xfrm>
            <a:off x="524550" y="635400"/>
            <a:ext cx="8296800" cy="923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The outcomes for Sam*,</a:t>
            </a:r>
            <a:br>
              <a:rPr b="1" i="0" lang="en-US" sz="2400" u="none" cap="none" strike="noStrike">
                <a:solidFill>
                  <a:srgbClr val="351C5F"/>
                </a:solidFill>
                <a:latin typeface="Fraunces"/>
                <a:ea typeface="Fraunces"/>
                <a:cs typeface="Fraunces"/>
                <a:sym typeface="Fraunces"/>
              </a:rPr>
            </a:br>
            <a:r>
              <a:rPr b="1" i="0" lang="en-US" sz="2400" u="none" cap="none" strike="noStrike">
                <a:solidFill>
                  <a:srgbClr val="351C5F"/>
                </a:solidFill>
                <a:latin typeface="Fraunces"/>
                <a:ea typeface="Fraunces"/>
                <a:cs typeface="Fraunces"/>
                <a:sym typeface="Fraunces"/>
              </a:rPr>
              <a:t>the community and the system</a:t>
            </a:r>
            <a:endParaRPr b="1" i="0" sz="2500" u="none" cap="none" strike="noStrike">
              <a:solidFill>
                <a:srgbClr val="351C5F"/>
              </a:solidFill>
              <a:latin typeface="Fraunces"/>
              <a:ea typeface="Fraunces"/>
              <a:cs typeface="Fraunces"/>
              <a:sym typeface="Fraunces"/>
            </a:endParaRPr>
          </a:p>
        </p:txBody>
      </p:sp>
      <p:sp>
        <p:nvSpPr>
          <p:cNvPr id="965" name="Google Shape;965;g39b2c9dab85_0_2172"/>
          <p:cNvSpPr/>
          <p:nvPr/>
        </p:nvSpPr>
        <p:spPr>
          <a:xfrm>
            <a:off x="589900" y="2632063"/>
            <a:ext cx="2400900" cy="3303300"/>
          </a:xfrm>
          <a:prstGeom prst="roundRect">
            <a:avLst>
              <a:gd fmla="val 3680" name="adj"/>
            </a:avLst>
          </a:prstGeom>
          <a:solidFill>
            <a:srgbClr val="C3BE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C3BEFF"/>
              </a:solidFill>
              <a:latin typeface="Arial"/>
              <a:ea typeface="Arial"/>
              <a:cs typeface="Arial"/>
              <a:sym typeface="Arial"/>
            </a:endParaRPr>
          </a:p>
        </p:txBody>
      </p:sp>
      <p:sp>
        <p:nvSpPr>
          <p:cNvPr id="966" name="Google Shape;966;g39b2c9dab85_0_2172"/>
          <p:cNvSpPr/>
          <p:nvPr/>
        </p:nvSpPr>
        <p:spPr>
          <a:xfrm>
            <a:off x="589900" y="3243533"/>
            <a:ext cx="2400900" cy="2691900"/>
          </a:xfrm>
          <a:prstGeom prst="roundRect">
            <a:avLst>
              <a:gd fmla="val 5171" name="adj"/>
            </a:avLst>
          </a:prstGeom>
          <a:solidFill>
            <a:schemeClr val="lt1"/>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967" name="Google Shape;967;g39b2c9dab85_0_2172"/>
          <p:cNvSpPr txBox="1"/>
          <p:nvPr>
            <p:ph type="title"/>
          </p:nvPr>
        </p:nvSpPr>
        <p:spPr>
          <a:xfrm>
            <a:off x="747400" y="2632067"/>
            <a:ext cx="2400900" cy="564900"/>
          </a:xfrm>
          <a:prstGeom prst="rect">
            <a:avLst/>
          </a:prstGeom>
          <a:noFill/>
          <a:ln>
            <a:noFill/>
          </a:ln>
        </p:spPr>
        <p:txBody>
          <a:bodyPr anchorCtr="0" anchor="b" bIns="91425" lIns="91425" spcFirstLastPara="1" rIns="91425" wrap="square" tIns="91425">
            <a:normAutofit/>
          </a:bodyPr>
          <a:lstStyle/>
          <a:p>
            <a:pPr indent="0" lvl="0" marL="0" rtl="0" algn="l">
              <a:lnSpc>
                <a:spcPct val="100000"/>
              </a:lnSpc>
              <a:spcBef>
                <a:spcPts val="0"/>
              </a:spcBef>
              <a:spcAft>
                <a:spcPts val="0"/>
              </a:spcAft>
              <a:buSzPts val="2400"/>
              <a:buNone/>
            </a:pPr>
            <a:r>
              <a:rPr lang="en-US" sz="1500"/>
              <a:t>Structured Pathway </a:t>
            </a:r>
            <a:endParaRPr b="1" sz="1500">
              <a:latin typeface="Fraunces"/>
              <a:ea typeface="Fraunces"/>
              <a:cs typeface="Fraunces"/>
              <a:sym typeface="Fraunces"/>
            </a:endParaRPr>
          </a:p>
        </p:txBody>
      </p:sp>
      <p:sp>
        <p:nvSpPr>
          <p:cNvPr id="968" name="Google Shape;968;g39b2c9dab85_0_2172"/>
          <p:cNvSpPr txBox="1"/>
          <p:nvPr>
            <p:ph type="title"/>
          </p:nvPr>
        </p:nvSpPr>
        <p:spPr>
          <a:xfrm>
            <a:off x="747400" y="3429000"/>
            <a:ext cx="2085900" cy="2322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400"/>
              <a:buNone/>
            </a:pPr>
            <a:r>
              <a:rPr b="0" lang="en-US" sz="1000">
                <a:latin typeface="Atkinson Hyperlegible"/>
                <a:ea typeface="Atkinson Hyperlegible"/>
                <a:cs typeface="Atkinson Hyperlegible"/>
                <a:sym typeface="Atkinson Hyperlegible"/>
              </a:rPr>
              <a:t>CORE-YP score: </a:t>
            </a:r>
            <a:br>
              <a:rPr b="0" lang="en-US" sz="1000">
                <a:latin typeface="Atkinson Hyperlegible"/>
                <a:ea typeface="Atkinson Hyperlegible"/>
                <a:cs typeface="Atkinson Hyperlegible"/>
                <a:sym typeface="Atkinson Hyperlegible"/>
              </a:rPr>
            </a:br>
            <a:r>
              <a:rPr b="0" lang="en-US" sz="1000">
                <a:latin typeface="Atkinson Hyperlegible"/>
                <a:ea typeface="Atkinson Hyperlegible"/>
                <a:cs typeface="Atkinson Hyperlegible"/>
                <a:sym typeface="Atkinson Hyperlegible"/>
              </a:rPr>
              <a:t>from medium to mild </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rPr b="0" lang="en-US" sz="1000">
                <a:latin typeface="Atkinson Hyperlegible"/>
                <a:ea typeface="Atkinson Hyperlegible"/>
                <a:cs typeface="Atkinson Hyperlegible"/>
                <a:sym typeface="Atkinson Hyperlegible"/>
              </a:rPr>
              <a:t>Risk rating: amber to green</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rPr b="0" lang="en-US" sz="1000">
                <a:latin typeface="Atkinson Hyperlegible"/>
                <a:ea typeface="Atkinson Hyperlegible"/>
                <a:cs typeface="Atkinson Hyperlegible"/>
                <a:sym typeface="Atkinson Hyperlegible"/>
              </a:rPr>
              <a:t>Presentation: lots of problems </a:t>
            </a:r>
            <a:br>
              <a:rPr b="0" lang="en-US" sz="1000">
                <a:latin typeface="Atkinson Hyperlegible"/>
                <a:ea typeface="Atkinson Hyperlegible"/>
                <a:cs typeface="Atkinson Hyperlegible"/>
                <a:sym typeface="Atkinson Hyperlegible"/>
              </a:rPr>
            </a:br>
            <a:r>
              <a:rPr b="0" lang="en-US" sz="1000">
                <a:latin typeface="Atkinson Hyperlegible"/>
                <a:ea typeface="Atkinson Hyperlegible"/>
                <a:cs typeface="Atkinson Hyperlegible"/>
                <a:sym typeface="Atkinson Hyperlegible"/>
              </a:rPr>
              <a:t>to goal achievement</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rPr b="0" lang="en-US" sz="1000">
                <a:latin typeface="Atkinson Hyperlegible"/>
                <a:ea typeface="Atkinson Hyperlegible"/>
                <a:cs typeface="Atkinson Hyperlegible"/>
                <a:sym typeface="Atkinson Hyperlegible"/>
              </a:rPr>
              <a:t>Support: from weekly to  asynchronous chat as needed</a:t>
            </a:r>
            <a:endParaRPr b="1" sz="1000">
              <a:latin typeface="Atkinson Hyperlegible"/>
              <a:ea typeface="Atkinson Hyperlegible"/>
              <a:cs typeface="Atkinson Hyperlegible"/>
              <a:sym typeface="Atkinson Hyperlegible"/>
            </a:endParaRPr>
          </a:p>
        </p:txBody>
      </p:sp>
      <p:pic>
        <p:nvPicPr>
          <p:cNvPr id="969" name="Google Shape;969;g39b2c9dab85_0_2172"/>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970" name="Google Shape;970;g39b2c9dab85_0_2172"/>
          <p:cNvSpPr/>
          <p:nvPr/>
        </p:nvSpPr>
        <p:spPr>
          <a:xfrm>
            <a:off x="3242650" y="2632063"/>
            <a:ext cx="2400900" cy="3303300"/>
          </a:xfrm>
          <a:prstGeom prst="roundRect">
            <a:avLst>
              <a:gd fmla="val 3680" name="adj"/>
            </a:avLst>
          </a:prstGeom>
          <a:solidFill>
            <a:srgbClr val="C3BE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C3BEFF"/>
              </a:solidFill>
              <a:latin typeface="Arial"/>
              <a:ea typeface="Arial"/>
              <a:cs typeface="Arial"/>
              <a:sym typeface="Arial"/>
            </a:endParaRPr>
          </a:p>
        </p:txBody>
      </p:sp>
      <p:sp>
        <p:nvSpPr>
          <p:cNvPr id="971" name="Google Shape;971;g39b2c9dab85_0_2172"/>
          <p:cNvSpPr/>
          <p:nvPr/>
        </p:nvSpPr>
        <p:spPr>
          <a:xfrm>
            <a:off x="3242650" y="3243533"/>
            <a:ext cx="2400900" cy="2691900"/>
          </a:xfrm>
          <a:prstGeom prst="roundRect">
            <a:avLst>
              <a:gd fmla="val 5171" name="adj"/>
            </a:avLst>
          </a:prstGeom>
          <a:solidFill>
            <a:schemeClr val="lt1"/>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972" name="Google Shape;972;g39b2c9dab85_0_2172"/>
          <p:cNvSpPr txBox="1"/>
          <p:nvPr>
            <p:ph type="title"/>
          </p:nvPr>
        </p:nvSpPr>
        <p:spPr>
          <a:xfrm>
            <a:off x="3400150" y="2632067"/>
            <a:ext cx="2085900" cy="564900"/>
          </a:xfrm>
          <a:prstGeom prst="rect">
            <a:avLst/>
          </a:prstGeom>
          <a:noFill/>
          <a:ln>
            <a:noFill/>
          </a:ln>
        </p:spPr>
        <p:txBody>
          <a:bodyPr anchorCtr="0" anchor="b" bIns="91425" lIns="91425" spcFirstLastPara="1" rIns="91425" wrap="square" tIns="91425">
            <a:normAutofit/>
          </a:bodyPr>
          <a:lstStyle/>
          <a:p>
            <a:pPr indent="0" lvl="0" marL="0" rtl="0" algn="l">
              <a:lnSpc>
                <a:spcPct val="100000"/>
              </a:lnSpc>
              <a:spcBef>
                <a:spcPts val="0"/>
              </a:spcBef>
              <a:spcAft>
                <a:spcPts val="0"/>
              </a:spcAft>
              <a:buSzPts val="2400"/>
              <a:buNone/>
            </a:pPr>
            <a:r>
              <a:rPr lang="en-US" sz="1500"/>
              <a:t>Community</a:t>
            </a:r>
            <a:endParaRPr b="1" sz="1500">
              <a:latin typeface="Fraunces"/>
              <a:ea typeface="Fraunces"/>
              <a:cs typeface="Fraunces"/>
              <a:sym typeface="Fraunces"/>
            </a:endParaRPr>
          </a:p>
        </p:txBody>
      </p:sp>
      <p:sp>
        <p:nvSpPr>
          <p:cNvPr id="973" name="Google Shape;973;g39b2c9dab85_0_2172"/>
          <p:cNvSpPr txBox="1"/>
          <p:nvPr>
            <p:ph type="title"/>
          </p:nvPr>
        </p:nvSpPr>
        <p:spPr>
          <a:xfrm>
            <a:off x="3400150" y="3429000"/>
            <a:ext cx="2085900" cy="21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SzPts val="2400"/>
              <a:buNone/>
            </a:pPr>
            <a:r>
              <a:rPr b="0" lang="en-US" sz="1000">
                <a:latin typeface="Atkinson Hyperlegible"/>
                <a:ea typeface="Atkinson Hyperlegible"/>
                <a:cs typeface="Atkinson Hyperlegible"/>
                <a:sym typeface="Atkinson Hyperlegible"/>
              </a:rPr>
              <a:t>Sam still benefited from the other areas of Kooth. The self guided/community elements are always available regardless of what level of professional support a young person is accessing</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rPr b="0" lang="en-US" sz="1000">
                <a:latin typeface="Atkinson Hyperlegible"/>
                <a:ea typeface="Atkinson Hyperlegible"/>
                <a:cs typeface="Atkinson Hyperlegible"/>
                <a:sym typeface="Atkinson Hyperlegible"/>
              </a:rPr>
              <a:t>Sam went from passive recipient to active user (helping others through content)</a:t>
            </a:r>
            <a:endParaRPr b="0" sz="1000">
              <a:latin typeface="Atkinson Hyperlegible"/>
              <a:ea typeface="Atkinson Hyperlegible"/>
              <a:cs typeface="Atkinson Hyperlegible"/>
              <a:sym typeface="Atkinson Hyperlegible"/>
            </a:endParaRPr>
          </a:p>
        </p:txBody>
      </p:sp>
      <p:pic>
        <p:nvPicPr>
          <p:cNvPr id="974" name="Google Shape;974;g39b2c9dab85_0_2172"/>
          <p:cNvPicPr preferRelativeResize="0"/>
          <p:nvPr/>
        </p:nvPicPr>
        <p:blipFill rotWithShape="1">
          <a:blip r:embed="rId5">
            <a:alphaModFix/>
          </a:blip>
          <a:srcRect b="0" l="0" r="0" t="0"/>
          <a:stretch/>
        </p:blipFill>
        <p:spPr>
          <a:xfrm>
            <a:off x="6556977" y="567433"/>
            <a:ext cx="1185697" cy="2990551"/>
          </a:xfrm>
          <a:prstGeom prst="rect">
            <a:avLst/>
          </a:prstGeom>
          <a:noFill/>
          <a:ln>
            <a:noFill/>
          </a:ln>
        </p:spPr>
      </p:pic>
      <p:sp>
        <p:nvSpPr>
          <p:cNvPr id="975" name="Google Shape;975;g39b2c9dab85_0_2172"/>
          <p:cNvSpPr/>
          <p:nvPr/>
        </p:nvSpPr>
        <p:spPr>
          <a:xfrm>
            <a:off x="5895400" y="2632000"/>
            <a:ext cx="2400900" cy="3303300"/>
          </a:xfrm>
          <a:prstGeom prst="roundRect">
            <a:avLst>
              <a:gd fmla="val 3680" name="adj"/>
            </a:avLst>
          </a:prstGeom>
          <a:solidFill>
            <a:srgbClr val="C3BEFF"/>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C3BEFF"/>
              </a:solidFill>
              <a:latin typeface="Arial"/>
              <a:ea typeface="Arial"/>
              <a:cs typeface="Arial"/>
              <a:sym typeface="Arial"/>
            </a:endParaRPr>
          </a:p>
        </p:txBody>
      </p:sp>
      <p:sp>
        <p:nvSpPr>
          <p:cNvPr id="976" name="Google Shape;976;g39b2c9dab85_0_2172"/>
          <p:cNvSpPr/>
          <p:nvPr/>
        </p:nvSpPr>
        <p:spPr>
          <a:xfrm>
            <a:off x="5895400" y="3243467"/>
            <a:ext cx="2400900" cy="2691900"/>
          </a:xfrm>
          <a:prstGeom prst="roundRect">
            <a:avLst>
              <a:gd fmla="val 5171" name="adj"/>
            </a:avLst>
          </a:prstGeom>
          <a:solidFill>
            <a:schemeClr val="lt1"/>
          </a:solid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Arial"/>
              <a:ea typeface="Arial"/>
              <a:cs typeface="Arial"/>
              <a:sym typeface="Arial"/>
            </a:endParaRPr>
          </a:p>
        </p:txBody>
      </p:sp>
      <p:sp>
        <p:nvSpPr>
          <p:cNvPr id="977" name="Google Shape;977;g39b2c9dab85_0_2172"/>
          <p:cNvSpPr txBox="1"/>
          <p:nvPr>
            <p:ph type="title"/>
          </p:nvPr>
        </p:nvSpPr>
        <p:spPr>
          <a:xfrm>
            <a:off x="6052900" y="2632000"/>
            <a:ext cx="2085900" cy="5649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990"/>
              <a:buNone/>
            </a:pPr>
            <a:r>
              <a:rPr lang="en-US" sz="1500"/>
              <a:t>System &amp; Financial</a:t>
            </a:r>
            <a:endParaRPr b="1" sz="1500">
              <a:latin typeface="Fraunces"/>
              <a:ea typeface="Fraunces"/>
              <a:cs typeface="Fraunces"/>
              <a:sym typeface="Fraunces"/>
            </a:endParaRPr>
          </a:p>
        </p:txBody>
      </p:sp>
      <p:sp>
        <p:nvSpPr>
          <p:cNvPr id="978" name="Google Shape;978;g39b2c9dab85_0_2172"/>
          <p:cNvSpPr txBox="1"/>
          <p:nvPr>
            <p:ph type="title"/>
          </p:nvPr>
        </p:nvSpPr>
        <p:spPr>
          <a:xfrm>
            <a:off x="6052900" y="3429000"/>
            <a:ext cx="2085900" cy="2322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400"/>
              <a:buNone/>
            </a:pPr>
            <a:r>
              <a:rPr b="0" lang="en-US" sz="1000">
                <a:latin typeface="Atkinson Hyperlegible"/>
                <a:ea typeface="Atkinson Hyperlegible"/>
                <a:cs typeface="Atkinson Hyperlegible"/>
                <a:sym typeface="Atkinson Hyperlegible"/>
              </a:rPr>
              <a:t>Sam has not required more costly and potentially lengthy face to face input OR deteriorated whilst sitting on a waiting list</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t/>
            </a:r>
            <a:endParaRPr b="0" sz="1000">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2400"/>
              <a:buNone/>
            </a:pPr>
            <a:r>
              <a:rPr b="0" lang="en-US" sz="1000">
                <a:latin typeface="Atkinson Hyperlegible"/>
                <a:ea typeface="Atkinson Hyperlegible"/>
                <a:cs typeface="Atkinson Hyperlegible"/>
                <a:sym typeface="Atkinson Hyperlegible"/>
              </a:rPr>
              <a:t>Specialist resources are protected for those who require this level of support</a:t>
            </a:r>
            <a:endParaRPr b="1" sz="1000">
              <a:latin typeface="Atkinson Hyperlegible"/>
              <a:ea typeface="Atkinson Hyperlegible"/>
              <a:cs typeface="Atkinson Hyperlegible"/>
              <a:sym typeface="Atkinson Hyperlegible"/>
            </a:endParaRPr>
          </a:p>
        </p:txBody>
      </p:sp>
      <p:pic>
        <p:nvPicPr>
          <p:cNvPr id="979" name="Google Shape;979;g39b2c9dab85_0_2172"/>
          <p:cNvPicPr preferRelativeResize="0"/>
          <p:nvPr/>
        </p:nvPicPr>
        <p:blipFill rotWithShape="1">
          <a:blip r:embed="rId6">
            <a:alphaModFix/>
          </a:blip>
          <a:srcRect b="0" l="0" r="0" t="0"/>
          <a:stretch/>
        </p:blipFill>
        <p:spPr>
          <a:xfrm>
            <a:off x="2731325" y="4138701"/>
            <a:ext cx="633900" cy="247700"/>
          </a:xfrm>
          <a:prstGeom prst="rect">
            <a:avLst/>
          </a:prstGeom>
          <a:noFill/>
          <a:ln>
            <a:noFill/>
          </a:ln>
        </p:spPr>
      </p:pic>
      <p:pic>
        <p:nvPicPr>
          <p:cNvPr id="980" name="Google Shape;980;g39b2c9dab85_0_2172"/>
          <p:cNvPicPr preferRelativeResize="0"/>
          <p:nvPr/>
        </p:nvPicPr>
        <p:blipFill rotWithShape="1">
          <a:blip r:embed="rId6">
            <a:alphaModFix/>
          </a:blip>
          <a:srcRect b="0" l="0" r="0" t="0"/>
          <a:stretch/>
        </p:blipFill>
        <p:spPr>
          <a:xfrm>
            <a:off x="5342800" y="4138701"/>
            <a:ext cx="633900" cy="247700"/>
          </a:xfrm>
          <a:prstGeom prst="rect">
            <a:avLst/>
          </a:prstGeom>
          <a:noFill/>
          <a:ln>
            <a:noFill/>
          </a:ln>
        </p:spPr>
      </p:pic>
      <p:sp>
        <p:nvSpPr>
          <p:cNvPr id="981" name="Google Shape;981;g39b2c9dab85_0_2172"/>
          <p:cNvSpPr txBox="1"/>
          <p:nvPr/>
        </p:nvSpPr>
        <p:spPr>
          <a:xfrm>
            <a:off x="524550" y="6438467"/>
            <a:ext cx="3000000" cy="3078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800"/>
              <a:buFont typeface="Arial"/>
              <a:buNone/>
            </a:pPr>
            <a:r>
              <a:rPr b="0" i="0" lang="en-US" sz="800" u="none" cap="none" strike="noStrike">
                <a:solidFill>
                  <a:srgbClr val="000000"/>
                </a:solidFill>
                <a:latin typeface="Atkinson Hyperlegible"/>
                <a:ea typeface="Atkinson Hyperlegible"/>
                <a:cs typeface="Atkinson Hyperlegible"/>
                <a:sym typeface="Atkinson Hyperlegible"/>
              </a:rPr>
              <a:t>*Sam is a pseudonym </a:t>
            </a:r>
            <a:endParaRPr b="0" i="0" sz="2100" u="none" cap="none" strike="noStrike">
              <a:solidFill>
                <a:srgbClr val="000000"/>
              </a:solidFill>
              <a:latin typeface="Atkinson Hyperlegible"/>
              <a:ea typeface="Atkinson Hyperlegible"/>
              <a:cs typeface="Atkinson Hyperlegible"/>
              <a:sym typeface="Atkinson Hyperlegible"/>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5" name="Shape 985"/>
        <p:cNvGrpSpPr/>
        <p:nvPr/>
      </p:nvGrpSpPr>
      <p:grpSpPr>
        <a:xfrm>
          <a:off x="0" y="0"/>
          <a:ext cx="0" cy="0"/>
          <a:chOff x="0" y="0"/>
          <a:chExt cx="0" cy="0"/>
        </a:xfrm>
      </p:grpSpPr>
      <p:sp>
        <p:nvSpPr>
          <p:cNvPr id="986" name="Google Shape;986;g39b2c9dab85_0_2193"/>
          <p:cNvSpPr txBox="1"/>
          <p:nvPr>
            <p:ph type="title"/>
          </p:nvPr>
        </p:nvSpPr>
        <p:spPr>
          <a:xfrm>
            <a:off x="931700" y="196400"/>
            <a:ext cx="7797000" cy="722100"/>
          </a:xfrm>
          <a:prstGeom prst="rect">
            <a:avLst/>
          </a:prstGeom>
          <a:noFill/>
          <a:ln>
            <a:noFill/>
          </a:ln>
        </p:spPr>
        <p:txBody>
          <a:bodyPr anchorCtr="0" anchor="b" bIns="91425" lIns="91425" spcFirstLastPara="1" rIns="91425" wrap="square" tIns="91425">
            <a:normAutofit/>
          </a:bodyPr>
          <a:lstStyle/>
          <a:p>
            <a:pPr indent="0" lvl="0" marL="0" rtl="0" algn="l">
              <a:lnSpc>
                <a:spcPct val="100000"/>
              </a:lnSpc>
              <a:spcBef>
                <a:spcPts val="0"/>
              </a:spcBef>
              <a:spcAft>
                <a:spcPts val="0"/>
              </a:spcAft>
              <a:buSzPts val="3111"/>
              <a:buNone/>
            </a:pPr>
            <a:r>
              <a:rPr b="1" lang="en-US" sz="2400">
                <a:solidFill>
                  <a:srgbClr val="351C5F"/>
                </a:solidFill>
                <a:latin typeface="Fraunces"/>
                <a:ea typeface="Fraunces"/>
                <a:cs typeface="Fraunces"/>
                <a:sym typeface="Fraunces"/>
              </a:rPr>
              <a:t>Turning the tide on a growing crisis</a:t>
            </a:r>
            <a:endParaRPr/>
          </a:p>
        </p:txBody>
      </p:sp>
      <p:pic>
        <p:nvPicPr>
          <p:cNvPr id="987" name="Google Shape;987;g39b2c9dab85_0_2193" title="Tim B Vid 1 Kooth Purpose_former CEO.mp4">
            <a:hlinkClick r:id="rId3"/>
          </p:cNvPr>
          <p:cNvPicPr preferRelativeResize="0"/>
          <p:nvPr/>
        </p:nvPicPr>
        <p:blipFill rotWithShape="1">
          <a:blip r:embed="rId4">
            <a:alphaModFix/>
          </a:blip>
          <a:srcRect b="0" l="0" r="0" t="0"/>
          <a:stretch/>
        </p:blipFill>
        <p:spPr>
          <a:xfrm>
            <a:off x="998837" y="918400"/>
            <a:ext cx="7146326" cy="401980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87"/>
                                        </p:tgtEl>
                                        <p:attrNameLst>
                                          <p:attrName>style.visibility</p:attrName>
                                        </p:attrNameLst>
                                      </p:cBhvr>
                                      <p:to>
                                        <p:strVal val="visible"/>
                                      </p:to>
                                    </p:set>
                                    <p:animEffect filter="fade" transition="in">
                                      <p:cBhvr>
                                        <p:cTn dur="1000"/>
                                        <p:tgtEl>
                                          <p:spTgt spid="9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1" name="Shape 991"/>
        <p:cNvGrpSpPr/>
        <p:nvPr/>
      </p:nvGrpSpPr>
      <p:grpSpPr>
        <a:xfrm>
          <a:off x="0" y="0"/>
          <a:ext cx="0" cy="0"/>
          <a:chOff x="0" y="0"/>
          <a:chExt cx="0" cy="0"/>
        </a:xfrm>
      </p:grpSpPr>
      <p:sp>
        <p:nvSpPr>
          <p:cNvPr id="992" name="Google Shape;992;g39b2c9dab85_0_2198"/>
          <p:cNvSpPr txBox="1"/>
          <p:nvPr>
            <p:ph type="title"/>
          </p:nvPr>
        </p:nvSpPr>
        <p:spPr>
          <a:xfrm>
            <a:off x="561975" y="635700"/>
            <a:ext cx="7797000" cy="722100"/>
          </a:xfrm>
          <a:prstGeom prst="rect">
            <a:avLst/>
          </a:prstGeom>
          <a:noFill/>
          <a:ln>
            <a:noFill/>
          </a:ln>
        </p:spPr>
        <p:txBody>
          <a:bodyPr anchorCtr="0" anchor="t" bIns="91425" lIns="91425" spcFirstLastPara="1" rIns="91425" wrap="square" tIns="91425">
            <a:normAutofit/>
          </a:bodyPr>
          <a:lstStyle/>
          <a:p>
            <a:pPr indent="0" lvl="0" marL="0" marR="0" rtl="0" algn="l">
              <a:lnSpc>
                <a:spcPct val="100000"/>
              </a:lnSpc>
              <a:spcBef>
                <a:spcPts val="0"/>
              </a:spcBef>
              <a:spcAft>
                <a:spcPts val="0"/>
              </a:spcAft>
              <a:buClr>
                <a:srgbClr val="0D002D"/>
              </a:buClr>
              <a:buSzPts val="2400"/>
              <a:buFont typeface="Fraunces"/>
              <a:buNone/>
            </a:pPr>
            <a:r>
              <a:rPr b="1" lang="en-US" sz="2400">
                <a:solidFill>
                  <a:srgbClr val="351C5F"/>
                </a:solidFill>
                <a:latin typeface="Fraunces"/>
                <a:ea typeface="Fraunces"/>
                <a:cs typeface="Fraunces"/>
                <a:sym typeface="Fraunces"/>
              </a:rPr>
              <a:t>Fit for the Future</a:t>
            </a:r>
            <a:endParaRPr b="1" sz="2400">
              <a:solidFill>
                <a:srgbClr val="351C5F"/>
              </a:solidFill>
              <a:latin typeface="Fraunces"/>
              <a:ea typeface="Fraunces"/>
              <a:cs typeface="Fraunces"/>
              <a:sym typeface="Fraunces"/>
            </a:endParaRPr>
          </a:p>
        </p:txBody>
      </p:sp>
      <p:sp>
        <p:nvSpPr>
          <p:cNvPr id="993" name="Google Shape;993;g39b2c9dab85_0_2198"/>
          <p:cNvSpPr txBox="1"/>
          <p:nvPr>
            <p:ph idx="1" type="subTitle"/>
          </p:nvPr>
        </p:nvSpPr>
        <p:spPr>
          <a:xfrm>
            <a:off x="561975" y="1144067"/>
            <a:ext cx="7797000" cy="53973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100"/>
              <a:buFont typeface="Arial"/>
              <a:buNone/>
            </a:pPr>
            <a:r>
              <a:rPr lang="en-US" sz="1200">
                <a:solidFill>
                  <a:schemeClr val="dk1"/>
                </a:solidFill>
                <a:latin typeface="Atkinson Hyperlegible"/>
                <a:ea typeface="Atkinson Hyperlegible"/>
                <a:cs typeface="Atkinson Hyperlegible"/>
                <a:sym typeface="Atkinson Hyperlegible"/>
              </a:rPr>
              <a:t>The NHS’ 10 year plan </a:t>
            </a:r>
            <a:r>
              <a:rPr lang="en-US" sz="1200">
                <a:solidFill>
                  <a:srgbClr val="222222"/>
                </a:solidFill>
                <a:latin typeface="Atkinson Hyperlegible"/>
                <a:ea typeface="Atkinson Hyperlegible"/>
                <a:cs typeface="Atkinson Hyperlegible"/>
                <a:sym typeface="Atkinson Hyperlegible"/>
              </a:rPr>
              <a:t>projects a clear direction for the future centred around working towards 3 key shifts:</a:t>
            </a:r>
            <a:endParaRPr sz="1200">
              <a:solidFill>
                <a:srgbClr val="222222"/>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sz="1200">
              <a:solidFill>
                <a:srgbClr val="222222"/>
              </a:solidFill>
              <a:latin typeface="Atkinson Hyperlegible"/>
              <a:ea typeface="Atkinson Hyperlegible"/>
              <a:cs typeface="Atkinson Hyperlegible"/>
              <a:sym typeface="Atkinson Hyperlegible"/>
            </a:endParaRPr>
          </a:p>
          <a:p>
            <a:pPr indent="-304800" lvl="0" marL="457200" rtl="0" algn="l">
              <a:lnSpc>
                <a:spcPct val="115000"/>
              </a:lnSpc>
              <a:spcBef>
                <a:spcPts val="0"/>
              </a:spcBef>
              <a:spcAft>
                <a:spcPts val="0"/>
              </a:spcAft>
              <a:buClr>
                <a:srgbClr val="222222"/>
              </a:buClr>
              <a:buSzPts val="1200"/>
              <a:buFont typeface="Atkinson Hyperlegible"/>
              <a:buChar char="●"/>
            </a:pPr>
            <a:r>
              <a:rPr lang="en-US" sz="1200">
                <a:solidFill>
                  <a:srgbClr val="222222"/>
                </a:solidFill>
                <a:latin typeface="Atkinson Hyperlegible"/>
                <a:ea typeface="Atkinson Hyperlegible"/>
                <a:cs typeface="Atkinson Hyperlegible"/>
                <a:sym typeface="Atkinson Hyperlegible"/>
              </a:rPr>
              <a:t>Analogue to </a:t>
            </a:r>
            <a:r>
              <a:rPr b="1" lang="en-US" sz="1200">
                <a:solidFill>
                  <a:srgbClr val="222222"/>
                </a:solidFill>
                <a:latin typeface="Atkinson Hyperlegible"/>
                <a:ea typeface="Atkinson Hyperlegible"/>
                <a:cs typeface="Atkinson Hyperlegible"/>
                <a:sym typeface="Atkinson Hyperlegible"/>
              </a:rPr>
              <a:t>digital</a:t>
            </a:r>
            <a:endParaRPr sz="1200">
              <a:solidFill>
                <a:srgbClr val="222222"/>
              </a:solidFill>
              <a:latin typeface="Atkinson Hyperlegible"/>
              <a:ea typeface="Atkinson Hyperlegible"/>
              <a:cs typeface="Atkinson Hyperlegible"/>
              <a:sym typeface="Atkinson Hyperlegible"/>
            </a:endParaRPr>
          </a:p>
          <a:p>
            <a:pPr indent="0" lvl="0" marL="0" rtl="0" algn="l">
              <a:lnSpc>
                <a:spcPct val="100000"/>
              </a:lnSpc>
              <a:spcBef>
                <a:spcPts val="0"/>
              </a:spcBef>
              <a:spcAft>
                <a:spcPts val="0"/>
              </a:spcAft>
              <a:buSzPts val="1800"/>
              <a:buNone/>
            </a:pPr>
            <a:r>
              <a:rPr lang="en-US" sz="1200">
                <a:solidFill>
                  <a:schemeClr val="dk1"/>
                </a:solidFill>
                <a:latin typeface="Atkinson Hyperlegible"/>
                <a:ea typeface="Atkinson Hyperlegible"/>
                <a:cs typeface="Atkinson Hyperlegible"/>
                <a:sym typeface="Atkinson Hyperlegible"/>
              </a:rPr>
              <a:t>Kooth delivers digital, clinically-governed mental health support accessible via any device without the need for referrals or waiting lists. By offering scalable and stigma-free support, Kooth exemplifies how digital innovation can transform mental healthcare delivery</a:t>
            </a:r>
            <a:endParaRPr sz="1200">
              <a:solidFill>
                <a:srgbClr val="222222"/>
              </a:solidFill>
              <a:latin typeface="Atkinson Hyperlegible"/>
              <a:ea typeface="Atkinson Hyperlegible"/>
              <a:cs typeface="Atkinson Hyperlegible"/>
              <a:sym typeface="Atkinson Hyperlegible"/>
            </a:endParaRPr>
          </a:p>
          <a:p>
            <a:pPr indent="0" lvl="0" marL="0" rtl="0" algn="l">
              <a:lnSpc>
                <a:spcPct val="115000"/>
              </a:lnSpc>
              <a:spcBef>
                <a:spcPts val="0"/>
              </a:spcBef>
              <a:spcAft>
                <a:spcPts val="0"/>
              </a:spcAft>
              <a:buClr>
                <a:schemeClr val="dk1"/>
              </a:buClr>
              <a:buSzPts val="1100"/>
              <a:buFont typeface="Arial"/>
              <a:buNone/>
            </a:pPr>
            <a:r>
              <a:t/>
            </a:r>
            <a:endParaRPr sz="1200">
              <a:solidFill>
                <a:srgbClr val="222222"/>
              </a:solidFill>
              <a:latin typeface="Atkinson Hyperlegible"/>
              <a:ea typeface="Atkinson Hyperlegible"/>
              <a:cs typeface="Atkinson Hyperlegible"/>
              <a:sym typeface="Atkinson Hyperlegible"/>
            </a:endParaRPr>
          </a:p>
          <a:p>
            <a:pPr indent="-304800" lvl="0" marL="457200" rtl="0" algn="l">
              <a:lnSpc>
                <a:spcPct val="115000"/>
              </a:lnSpc>
              <a:spcBef>
                <a:spcPts val="0"/>
              </a:spcBef>
              <a:spcAft>
                <a:spcPts val="0"/>
              </a:spcAft>
              <a:buClr>
                <a:srgbClr val="222222"/>
              </a:buClr>
              <a:buSzPts val="1200"/>
              <a:buFont typeface="Atkinson Hyperlegible"/>
              <a:buChar char="●"/>
            </a:pPr>
            <a:r>
              <a:rPr lang="en-US" sz="1200">
                <a:solidFill>
                  <a:srgbClr val="222222"/>
                </a:solidFill>
                <a:latin typeface="Atkinson Hyperlegible"/>
                <a:ea typeface="Atkinson Hyperlegible"/>
                <a:cs typeface="Atkinson Hyperlegible"/>
                <a:sym typeface="Atkinson Hyperlegible"/>
              </a:rPr>
              <a:t>Sickness to </a:t>
            </a:r>
            <a:r>
              <a:rPr b="1" lang="en-US" sz="1200">
                <a:solidFill>
                  <a:srgbClr val="222222"/>
                </a:solidFill>
                <a:latin typeface="Atkinson Hyperlegible"/>
                <a:ea typeface="Atkinson Hyperlegible"/>
                <a:cs typeface="Atkinson Hyperlegible"/>
                <a:sym typeface="Atkinson Hyperlegible"/>
              </a:rPr>
              <a:t>prevention</a:t>
            </a:r>
            <a:endParaRPr b="1" sz="1200">
              <a:solidFill>
                <a:srgbClr val="222222"/>
              </a:solidFill>
              <a:latin typeface="Atkinson Hyperlegible"/>
              <a:ea typeface="Atkinson Hyperlegible"/>
              <a:cs typeface="Atkinson Hyperlegible"/>
              <a:sym typeface="Atkinson Hyperlegible"/>
            </a:endParaRPr>
          </a:p>
          <a:p>
            <a:pPr indent="0" lvl="0" marL="0" rtl="0" algn="l">
              <a:lnSpc>
                <a:spcPct val="115000"/>
              </a:lnSpc>
              <a:spcBef>
                <a:spcPts val="0"/>
              </a:spcBef>
              <a:spcAft>
                <a:spcPts val="0"/>
              </a:spcAft>
              <a:buClr>
                <a:schemeClr val="dk1"/>
              </a:buClr>
              <a:buSzPts val="1100"/>
              <a:buFont typeface="Arial"/>
              <a:buNone/>
            </a:pPr>
            <a:r>
              <a:rPr lang="en-US" sz="1200">
                <a:solidFill>
                  <a:schemeClr val="dk1"/>
                </a:solidFill>
                <a:latin typeface="Atkinson Hyperlegible"/>
                <a:ea typeface="Atkinson Hyperlegible"/>
                <a:cs typeface="Atkinson Hyperlegible"/>
                <a:sym typeface="Atkinson Hyperlegible"/>
              </a:rPr>
              <a:t>Kooth offers early intervention and prevention designed to reduce escalation. However, our open access means we do see young people who need immediate support. Early intervention and prevention are crucial in providing safe spaces to talk, and digital services can effectively work with people to create harm reduction strategies and develop safety plans</a:t>
            </a:r>
            <a:endParaRPr sz="1200">
              <a:solidFill>
                <a:schemeClr val="dk1"/>
              </a:solidFill>
              <a:latin typeface="Atkinson Hyperlegible"/>
              <a:ea typeface="Atkinson Hyperlegible"/>
              <a:cs typeface="Atkinson Hyperlegible"/>
              <a:sym typeface="Atkinson Hyperlegible"/>
            </a:endParaRPr>
          </a:p>
          <a:p>
            <a:pPr indent="-304800" lvl="0" marL="457200" marR="0" rtl="0" algn="l">
              <a:lnSpc>
                <a:spcPct val="115000"/>
              </a:lnSpc>
              <a:spcBef>
                <a:spcPts val="1200"/>
              </a:spcBef>
              <a:spcAft>
                <a:spcPts val="0"/>
              </a:spcAft>
              <a:buClr>
                <a:srgbClr val="222222"/>
              </a:buClr>
              <a:buSzPts val="1200"/>
              <a:buFont typeface="Atkinson Hyperlegible"/>
              <a:buChar char="●"/>
            </a:pPr>
            <a:r>
              <a:rPr lang="en-US" sz="1200">
                <a:solidFill>
                  <a:srgbClr val="222222"/>
                </a:solidFill>
                <a:latin typeface="Atkinson Hyperlegible"/>
                <a:ea typeface="Atkinson Hyperlegible"/>
                <a:cs typeface="Atkinson Hyperlegible"/>
                <a:sym typeface="Atkinson Hyperlegible"/>
              </a:rPr>
              <a:t>Hospital to </a:t>
            </a:r>
            <a:r>
              <a:rPr b="1" lang="en-US" sz="1200">
                <a:solidFill>
                  <a:srgbClr val="222222"/>
                </a:solidFill>
                <a:latin typeface="Atkinson Hyperlegible"/>
                <a:ea typeface="Atkinson Hyperlegible"/>
                <a:cs typeface="Atkinson Hyperlegible"/>
                <a:sym typeface="Atkinson Hyperlegible"/>
              </a:rPr>
              <a:t>community</a:t>
            </a:r>
            <a:endParaRPr b="1" sz="1200">
              <a:solidFill>
                <a:srgbClr val="222222"/>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SzPts val="1800"/>
              <a:buNone/>
            </a:pPr>
            <a:r>
              <a:rPr lang="en-US" sz="1200">
                <a:solidFill>
                  <a:srgbClr val="222222"/>
                </a:solidFill>
                <a:latin typeface="Atkinson Hyperlegible"/>
                <a:ea typeface="Atkinson Hyperlegible"/>
                <a:cs typeface="Atkinson Hyperlegible"/>
                <a:sym typeface="Atkinson Hyperlegible"/>
              </a:rPr>
              <a:t>Kooth Engagement Leads are embedded in local communities to work alongside and alleviate pressures on the wider system. We are collaborative partners to support mentally healthier populations. We help de-stigmatise conversations around mental health and broaden access to support, enabling young people to safely connect to and support one another at </a:t>
            </a:r>
            <a:r>
              <a:rPr lang="en-US" sz="1200" u="sng">
                <a:solidFill>
                  <a:schemeClr val="hlink"/>
                </a:solidFill>
                <a:latin typeface="Atkinson Hyperlegible"/>
                <a:ea typeface="Atkinson Hyperlegible"/>
                <a:cs typeface="Atkinson Hyperlegible"/>
                <a:sym typeface="Atkinson Hyperlegible"/>
                <a:hlinkClick r:id="rId3"/>
              </a:rPr>
              <a:t>Kooth.com</a:t>
            </a:r>
            <a:endParaRPr sz="1200">
              <a:solidFill>
                <a:srgbClr val="222222"/>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SzPts val="1800"/>
              <a:buNone/>
            </a:pPr>
            <a:r>
              <a:rPr lang="en-US" sz="1200" u="sng">
                <a:solidFill>
                  <a:schemeClr val="hlink"/>
                </a:solidFill>
                <a:latin typeface="Atkinson Hyperlegible"/>
                <a:ea typeface="Atkinson Hyperlegible"/>
                <a:cs typeface="Atkinson Hyperlegible"/>
                <a:sym typeface="Atkinson Hyperlegible"/>
                <a:hlinkClick r:id="rId4"/>
              </a:rPr>
              <a:t>connect.kooth.com/Kooth-in-the-community</a:t>
            </a:r>
            <a:endParaRPr sz="1200">
              <a:solidFill>
                <a:srgbClr val="222222"/>
              </a:solidFill>
              <a:latin typeface="Atkinson Hyperlegible"/>
              <a:ea typeface="Atkinson Hyperlegible"/>
              <a:cs typeface="Atkinson Hyperlegible"/>
              <a:sym typeface="Atkinson Hyperlegible"/>
            </a:endParaRPr>
          </a:p>
          <a:p>
            <a:pPr indent="0" lvl="0" marL="0" rtl="0" algn="l">
              <a:lnSpc>
                <a:spcPct val="115000"/>
              </a:lnSpc>
              <a:spcBef>
                <a:spcPts val="0"/>
              </a:spcBef>
              <a:spcAft>
                <a:spcPts val="0"/>
              </a:spcAft>
              <a:buSzPts val="1800"/>
              <a:buNone/>
            </a:pPr>
            <a:r>
              <a:t/>
            </a:r>
            <a:endParaRPr sz="1200">
              <a:solidFill>
                <a:srgbClr val="222222"/>
              </a:solidFill>
              <a:latin typeface="Atkinson Hyperlegible"/>
              <a:ea typeface="Atkinson Hyperlegible"/>
              <a:cs typeface="Atkinson Hyperlegible"/>
              <a:sym typeface="Atkinson Hyperlegible"/>
            </a:endParaRPr>
          </a:p>
          <a:p>
            <a:pPr indent="0" lvl="0" marL="0" marR="0" rtl="0" algn="l">
              <a:lnSpc>
                <a:spcPct val="115000"/>
              </a:lnSpc>
              <a:spcBef>
                <a:spcPts val="1200"/>
              </a:spcBef>
              <a:spcAft>
                <a:spcPts val="0"/>
              </a:spcAft>
              <a:buClr>
                <a:schemeClr val="dk1"/>
              </a:buClr>
              <a:buSzPts val="1100"/>
              <a:buFont typeface="Arial"/>
              <a:buNone/>
            </a:pPr>
            <a:r>
              <a:t/>
            </a:r>
            <a:endParaRPr sz="1200">
              <a:solidFill>
                <a:srgbClr val="222222"/>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sz="1200">
              <a:solidFill>
                <a:srgbClr val="222222"/>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sz="1200">
              <a:solidFill>
                <a:srgbClr val="222222"/>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Clr>
                <a:schemeClr val="dk1"/>
              </a:buClr>
              <a:buSzPts val="1100"/>
              <a:buFont typeface="Arial"/>
              <a:buNone/>
            </a:pPr>
            <a:r>
              <a:t/>
            </a:r>
            <a:endParaRPr sz="1200">
              <a:solidFill>
                <a:srgbClr val="222222"/>
              </a:solidFill>
              <a:latin typeface="Atkinson Hyperlegible"/>
              <a:ea typeface="Atkinson Hyperlegible"/>
              <a:cs typeface="Atkinson Hyperlegible"/>
              <a:sym typeface="Atkinson Hyperlegible"/>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7" name="Shape 997"/>
        <p:cNvGrpSpPr/>
        <p:nvPr/>
      </p:nvGrpSpPr>
      <p:grpSpPr>
        <a:xfrm>
          <a:off x="0" y="0"/>
          <a:ext cx="0" cy="0"/>
          <a:chOff x="0" y="0"/>
          <a:chExt cx="0" cy="0"/>
        </a:xfrm>
      </p:grpSpPr>
      <p:sp>
        <p:nvSpPr>
          <p:cNvPr id="998" name="Google Shape;998;g39b2c9dab85_0_2203"/>
          <p:cNvSpPr txBox="1"/>
          <p:nvPr>
            <p:ph type="title"/>
          </p:nvPr>
        </p:nvSpPr>
        <p:spPr>
          <a:xfrm>
            <a:off x="561975" y="635700"/>
            <a:ext cx="7797000" cy="722100"/>
          </a:xfrm>
          <a:prstGeom prst="rect">
            <a:avLst/>
          </a:prstGeom>
          <a:noFill/>
          <a:ln>
            <a:noFill/>
          </a:ln>
        </p:spPr>
        <p:txBody>
          <a:bodyPr anchorCtr="0" anchor="t" bIns="91425" lIns="91425" spcFirstLastPara="1" rIns="91425" wrap="square" tIns="91425">
            <a:normAutofit/>
          </a:bodyPr>
          <a:lstStyle/>
          <a:p>
            <a:pPr indent="0" lvl="0" marL="0" marR="0" rtl="0" algn="l">
              <a:lnSpc>
                <a:spcPct val="100000"/>
              </a:lnSpc>
              <a:spcBef>
                <a:spcPts val="0"/>
              </a:spcBef>
              <a:spcAft>
                <a:spcPts val="0"/>
              </a:spcAft>
              <a:buClr>
                <a:srgbClr val="0D002D"/>
              </a:buClr>
              <a:buSzPts val="2400"/>
              <a:buFont typeface="Fraunces"/>
              <a:buNone/>
            </a:pPr>
            <a:r>
              <a:rPr b="1" lang="en-US" sz="2400">
                <a:solidFill>
                  <a:srgbClr val="351C5F"/>
                </a:solidFill>
                <a:latin typeface="Fraunces"/>
                <a:ea typeface="Fraunces"/>
                <a:cs typeface="Fraunces"/>
                <a:sym typeface="Fraunces"/>
              </a:rPr>
              <a:t>The role of education and the wider community</a:t>
            </a:r>
            <a:endParaRPr b="1" sz="2400">
              <a:solidFill>
                <a:srgbClr val="351C5F"/>
              </a:solidFill>
              <a:latin typeface="Fraunces"/>
              <a:ea typeface="Fraunces"/>
              <a:cs typeface="Fraunces"/>
              <a:sym typeface="Fraunces"/>
            </a:endParaRPr>
          </a:p>
        </p:txBody>
      </p:sp>
      <p:sp>
        <p:nvSpPr>
          <p:cNvPr id="999" name="Google Shape;999;g39b2c9dab85_0_2203"/>
          <p:cNvSpPr txBox="1"/>
          <p:nvPr>
            <p:ph idx="1" type="subTitle"/>
          </p:nvPr>
        </p:nvSpPr>
        <p:spPr>
          <a:xfrm>
            <a:off x="561975" y="1490833"/>
            <a:ext cx="7797000" cy="4392300"/>
          </a:xfrm>
          <a:prstGeom prst="rect">
            <a:avLst/>
          </a:prstGeom>
          <a:noFill/>
          <a:ln>
            <a:noFill/>
          </a:ln>
        </p:spPr>
        <p:txBody>
          <a:bodyPr anchorCtr="0" anchor="t" bIns="91425" lIns="91425" spcFirstLastPara="1" rIns="91425" wrap="square" tIns="91425">
            <a:normAutofit/>
          </a:bodyPr>
          <a:lstStyle/>
          <a:p>
            <a:pPr indent="0" lvl="0" marL="0" marR="0" rtl="0" algn="l">
              <a:lnSpc>
                <a:spcPct val="115000"/>
              </a:lnSpc>
              <a:spcBef>
                <a:spcPts val="0"/>
              </a:spcBef>
              <a:spcAft>
                <a:spcPts val="0"/>
              </a:spcAft>
              <a:buClr>
                <a:schemeClr val="dk1"/>
              </a:buClr>
              <a:buSzPts val="1100"/>
              <a:buFont typeface="Arial"/>
              <a:buNone/>
            </a:pPr>
            <a:r>
              <a:rPr lang="en-US" sz="1200">
                <a:solidFill>
                  <a:srgbClr val="222222"/>
                </a:solidFill>
                <a:latin typeface="Atkinson Hyperlegible"/>
                <a:ea typeface="Atkinson Hyperlegible"/>
                <a:cs typeface="Atkinson Hyperlegible"/>
                <a:sym typeface="Atkinson Hyperlegible"/>
              </a:rPr>
              <a:t>While the primary focus of </a:t>
            </a:r>
            <a:r>
              <a:rPr i="1" lang="en-US" sz="1200">
                <a:solidFill>
                  <a:srgbClr val="222222"/>
                </a:solidFill>
                <a:latin typeface="Atkinson Hyperlegible"/>
                <a:ea typeface="Atkinson Hyperlegible"/>
                <a:cs typeface="Atkinson Hyperlegible"/>
                <a:sym typeface="Atkinson Hyperlegible"/>
              </a:rPr>
              <a:t>Fit for the Future </a:t>
            </a:r>
            <a:r>
              <a:rPr lang="en-US" sz="1200">
                <a:solidFill>
                  <a:srgbClr val="222222"/>
                </a:solidFill>
                <a:latin typeface="Atkinson Hyperlegible"/>
                <a:ea typeface="Atkinson Hyperlegible"/>
                <a:cs typeface="Atkinson Hyperlegible"/>
                <a:sym typeface="Atkinson Hyperlegible"/>
              </a:rPr>
              <a:t>is on healthcare, the plan does highlight the role of education. In aiming to improve access for CYP, expanding support and reducing waiting times, the plan commits to all schools and colleges having MHSTs by 2030 </a:t>
            </a:r>
            <a:endParaRPr sz="1200">
              <a:solidFill>
                <a:srgbClr val="222222"/>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SzPts val="1800"/>
              <a:buNone/>
            </a:pPr>
            <a:r>
              <a:t/>
            </a:r>
            <a:endParaRPr sz="1200">
              <a:solidFill>
                <a:srgbClr val="222222"/>
              </a:solidFill>
              <a:latin typeface="Atkinson Hyperlegible"/>
              <a:ea typeface="Atkinson Hyperlegible"/>
              <a:cs typeface="Atkinson Hyperlegible"/>
              <a:sym typeface="Atkinson Hyperlegible"/>
            </a:endParaRPr>
          </a:p>
          <a:p>
            <a:pPr indent="0" lvl="0" marL="0" marR="0" rtl="0" algn="l">
              <a:lnSpc>
                <a:spcPct val="115000"/>
              </a:lnSpc>
              <a:spcBef>
                <a:spcPts val="0"/>
              </a:spcBef>
              <a:spcAft>
                <a:spcPts val="0"/>
              </a:spcAft>
              <a:buSzPts val="1800"/>
              <a:buNone/>
            </a:pPr>
            <a:r>
              <a:rPr lang="en-US" sz="1200">
                <a:solidFill>
                  <a:srgbClr val="222222"/>
                </a:solidFill>
                <a:latin typeface="Atkinson Hyperlegible"/>
                <a:ea typeface="Atkinson Hyperlegible"/>
                <a:cs typeface="Atkinson Hyperlegible"/>
                <a:sym typeface="Atkinson Hyperlegible"/>
              </a:rPr>
              <a:t>The plan underlines the importance of collaboration between the NHS, local authorities and education to deliver preventive and community-based support</a:t>
            </a:r>
            <a:endParaRPr sz="1200">
              <a:solidFill>
                <a:srgbClr val="222222"/>
              </a:solidFill>
              <a:latin typeface="Atkinson Hyperlegible"/>
              <a:ea typeface="Atkinson Hyperlegible"/>
              <a:cs typeface="Atkinson Hyperlegible"/>
              <a:sym typeface="Atkinson Hyperlegible"/>
            </a:endParaRPr>
          </a:p>
        </p:txBody>
      </p:sp>
      <p:pic>
        <p:nvPicPr>
          <p:cNvPr id="1000" name="Google Shape;1000;g39b2c9dab85_0_2203"/>
          <p:cNvPicPr preferRelativeResize="0"/>
          <p:nvPr/>
        </p:nvPicPr>
        <p:blipFill rotWithShape="1">
          <a:blip r:embed="rId3">
            <a:alphaModFix/>
          </a:blip>
          <a:srcRect b="0" l="0" r="0" t="0"/>
          <a:stretch/>
        </p:blipFill>
        <p:spPr>
          <a:xfrm>
            <a:off x="6043425" y="3840240"/>
            <a:ext cx="2373898" cy="1722449"/>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04" name="Shape 1004"/>
        <p:cNvGrpSpPr/>
        <p:nvPr/>
      </p:nvGrpSpPr>
      <p:grpSpPr>
        <a:xfrm>
          <a:off x="0" y="0"/>
          <a:ext cx="0" cy="0"/>
          <a:chOff x="0" y="0"/>
          <a:chExt cx="0" cy="0"/>
        </a:xfrm>
      </p:grpSpPr>
      <p:sp>
        <p:nvSpPr>
          <p:cNvPr id="1005" name="Google Shape;1005;g39b2c9dab85_0_2209"/>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How we work alongside other support services</a:t>
            </a:r>
            <a:endParaRPr b="1" i="0" sz="2400" u="none" cap="none" strike="noStrike">
              <a:solidFill>
                <a:srgbClr val="351C5F"/>
              </a:solidFill>
              <a:latin typeface="Fraunces"/>
              <a:ea typeface="Fraunces"/>
              <a:cs typeface="Fraunces"/>
              <a:sym typeface="Fraunces"/>
            </a:endParaRPr>
          </a:p>
        </p:txBody>
      </p:sp>
      <p:pic>
        <p:nvPicPr>
          <p:cNvPr id="1006" name="Google Shape;1006;g39b2c9dab85_0_2209"/>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sp>
        <p:nvSpPr>
          <p:cNvPr id="1007" name="Google Shape;1007;g39b2c9dab85_0_2209"/>
          <p:cNvSpPr txBox="1"/>
          <p:nvPr/>
        </p:nvSpPr>
        <p:spPr>
          <a:xfrm>
            <a:off x="524550" y="1894933"/>
            <a:ext cx="4443600" cy="4170000"/>
          </a:xfrm>
          <a:prstGeom prst="rect">
            <a:avLst/>
          </a:prstGeom>
          <a:noFill/>
          <a:ln>
            <a:noFill/>
          </a:ln>
        </p:spPr>
        <p:txBody>
          <a:bodyPr anchorCtr="0" anchor="t" bIns="91425" lIns="91425" spcFirstLastPara="1" rIns="91425" wrap="square" tIns="91425">
            <a:noAutofit/>
          </a:bodyPr>
          <a:lstStyle/>
          <a:p>
            <a:pPr indent="-304800" lvl="0" marL="457200" marR="0" rtl="0" algn="l">
              <a:lnSpc>
                <a:spcPct val="100000"/>
              </a:lnSpc>
              <a:spcBef>
                <a:spcPts val="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Support for people whilst waiting for specialist </a:t>
            </a:r>
            <a:br>
              <a:rPr b="0" i="0" lang="en-US" sz="1200" u="none" cap="none" strike="noStrike">
                <a:solidFill>
                  <a:srgbClr val="000000"/>
                </a:solidFill>
                <a:latin typeface="Atkinson Hyperlegible"/>
                <a:ea typeface="Atkinson Hyperlegible"/>
                <a:cs typeface="Atkinson Hyperlegible"/>
                <a:sym typeface="Atkinson Hyperlegible"/>
              </a:rPr>
            </a:br>
            <a:r>
              <a:rPr b="0" i="0" lang="en-US" sz="1200" u="none" cap="none" strike="noStrike">
                <a:solidFill>
                  <a:srgbClr val="000000"/>
                </a:solidFill>
                <a:latin typeface="Atkinson Hyperlegible"/>
                <a:ea typeface="Atkinson Hyperlegible"/>
                <a:cs typeface="Atkinson Hyperlegible"/>
                <a:sym typeface="Atkinson Hyperlegible"/>
              </a:rPr>
              <a:t>services including CAMHS</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30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Help for those that do not meet thresholds/criteria </a:t>
            </a:r>
            <a:br>
              <a:rPr b="0" i="0" lang="en-US" sz="1200" u="none" cap="none" strike="noStrike">
                <a:solidFill>
                  <a:srgbClr val="000000"/>
                </a:solidFill>
                <a:latin typeface="Atkinson Hyperlegible"/>
                <a:ea typeface="Atkinson Hyperlegible"/>
                <a:cs typeface="Atkinson Hyperlegible"/>
                <a:sym typeface="Atkinson Hyperlegible"/>
              </a:rPr>
            </a:br>
            <a:r>
              <a:rPr b="0" i="0" lang="en-US" sz="1200" u="none" cap="none" strike="noStrike">
                <a:solidFill>
                  <a:srgbClr val="000000"/>
                </a:solidFill>
                <a:latin typeface="Atkinson Hyperlegible"/>
                <a:ea typeface="Atkinson Hyperlegible"/>
                <a:cs typeface="Atkinson Hyperlegible"/>
                <a:sym typeface="Atkinson Hyperlegible"/>
              </a:rPr>
              <a:t>for other services</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30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‘Out of hours’ support with practitioners online </a:t>
            </a:r>
            <a:br>
              <a:rPr b="0" i="0" lang="en-US" sz="1200" u="none" cap="none" strike="noStrike">
                <a:solidFill>
                  <a:srgbClr val="000000"/>
                </a:solidFill>
                <a:latin typeface="Atkinson Hyperlegible"/>
                <a:ea typeface="Atkinson Hyperlegible"/>
                <a:cs typeface="Atkinson Hyperlegible"/>
                <a:sym typeface="Atkinson Hyperlegible"/>
              </a:rPr>
            </a:br>
            <a:r>
              <a:rPr b="0" i="0" lang="en-US" sz="1200" u="none" cap="none" strike="noStrike">
                <a:solidFill>
                  <a:srgbClr val="000000"/>
                </a:solidFill>
                <a:latin typeface="Atkinson Hyperlegible"/>
                <a:ea typeface="Atkinson Hyperlegible"/>
                <a:cs typeface="Atkinson Hyperlegible"/>
                <a:sym typeface="Atkinson Hyperlegible"/>
              </a:rPr>
              <a:t>until 10pm each night</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30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Aftercare once discharged from other services</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30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Support for people who wish to remain anonymous, </a:t>
            </a:r>
            <a:br>
              <a:rPr b="0" i="0" lang="en-US" sz="1200" u="none" cap="none" strike="noStrike">
                <a:solidFill>
                  <a:srgbClr val="000000"/>
                </a:solidFill>
                <a:latin typeface="Atkinson Hyperlegible"/>
                <a:ea typeface="Atkinson Hyperlegible"/>
                <a:cs typeface="Atkinson Hyperlegible"/>
                <a:sym typeface="Atkinson Hyperlegible"/>
              </a:rPr>
            </a:br>
            <a:r>
              <a:rPr b="0" i="0" lang="en-US" sz="1200" u="none" cap="none" strike="noStrike">
                <a:solidFill>
                  <a:srgbClr val="000000"/>
                </a:solidFill>
                <a:latin typeface="Atkinson Hyperlegible"/>
                <a:ea typeface="Atkinson Hyperlegible"/>
                <a:cs typeface="Atkinson Hyperlegible"/>
                <a:sym typeface="Atkinson Hyperlegible"/>
              </a:rPr>
              <a:t>or face barriers accessing support services</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30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Early intervention &amp; prevention: a space to ‘try it out’ </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30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Safely connect with others who have similar experiences</a:t>
            </a:r>
            <a:endParaRPr b="0" i="0" sz="1200" u="none" cap="none" strike="noStrike">
              <a:solidFill>
                <a:srgbClr val="000000"/>
              </a:solidFill>
              <a:latin typeface="Atkinson Hyperlegible"/>
              <a:ea typeface="Atkinson Hyperlegible"/>
              <a:cs typeface="Atkinson Hyperlegible"/>
              <a:sym typeface="Atkinson Hyperlegible"/>
            </a:endParaRPr>
          </a:p>
          <a:p>
            <a:pPr indent="-304800" lvl="0" marL="457200" marR="0" rtl="0" algn="l">
              <a:lnSpc>
                <a:spcPct val="100000"/>
              </a:lnSpc>
              <a:spcBef>
                <a:spcPts val="300"/>
              </a:spcBef>
              <a:spcAft>
                <a:spcPts val="0"/>
              </a:spcAft>
              <a:buClr>
                <a:srgbClr val="000000"/>
              </a:buClr>
              <a:buSzPts val="1200"/>
              <a:buFont typeface="Atkinson Hyperlegible"/>
              <a:buChar char="●"/>
            </a:pPr>
            <a:r>
              <a:rPr b="0" i="0" lang="en-US" sz="1200" u="none" cap="none" strike="noStrike">
                <a:solidFill>
                  <a:srgbClr val="000000"/>
                </a:solidFill>
                <a:latin typeface="Atkinson Hyperlegible"/>
                <a:ea typeface="Atkinson Hyperlegible"/>
                <a:cs typeface="Atkinson Hyperlegible"/>
                <a:sym typeface="Atkinson Hyperlegible"/>
              </a:rPr>
              <a:t>Reiterating skills and psychoeducation learned </a:t>
            </a:r>
            <a:br>
              <a:rPr b="0" i="0" lang="en-US" sz="1200" u="none" cap="none" strike="noStrike">
                <a:solidFill>
                  <a:srgbClr val="000000"/>
                </a:solidFill>
                <a:latin typeface="Atkinson Hyperlegible"/>
                <a:ea typeface="Atkinson Hyperlegible"/>
                <a:cs typeface="Atkinson Hyperlegible"/>
                <a:sym typeface="Atkinson Hyperlegible"/>
              </a:rPr>
            </a:br>
            <a:r>
              <a:rPr b="0" i="0" lang="en-US" sz="1200" u="none" cap="none" strike="noStrike">
                <a:solidFill>
                  <a:srgbClr val="000000"/>
                </a:solidFill>
                <a:latin typeface="Atkinson Hyperlegible"/>
                <a:ea typeface="Atkinson Hyperlegible"/>
                <a:cs typeface="Atkinson Hyperlegible"/>
                <a:sym typeface="Atkinson Hyperlegible"/>
              </a:rPr>
              <a:t>in other services</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00000"/>
              </a:lnSpc>
              <a:spcBef>
                <a:spcPts val="30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a:p>
            <a:pPr indent="0" lvl="0" marL="0" marR="0" rtl="0" algn="l">
              <a:lnSpc>
                <a:spcPct val="115000"/>
              </a:lnSpc>
              <a:spcBef>
                <a:spcPts val="400"/>
              </a:spcBef>
              <a:spcAft>
                <a:spcPts val="0"/>
              </a:spcAft>
              <a:buClr>
                <a:srgbClr val="000000"/>
              </a:buClr>
              <a:buSzPts val="1200"/>
              <a:buFont typeface="Arial"/>
              <a:buNone/>
            </a:pPr>
            <a:r>
              <a:t/>
            </a:r>
            <a:endParaRPr b="0" i="0" sz="1200" u="none" cap="none" strike="noStrike">
              <a:solidFill>
                <a:srgbClr val="000000"/>
              </a:solidFill>
              <a:latin typeface="Atkinson Hyperlegible"/>
              <a:ea typeface="Atkinson Hyperlegible"/>
              <a:cs typeface="Atkinson Hyperlegible"/>
              <a:sym typeface="Atkinson Hyperlegible"/>
            </a:endParaRPr>
          </a:p>
        </p:txBody>
      </p:sp>
      <p:pic>
        <p:nvPicPr>
          <p:cNvPr id="1008" name="Google Shape;1008;g39b2c9dab85_0_2209"/>
          <p:cNvPicPr preferRelativeResize="0"/>
          <p:nvPr/>
        </p:nvPicPr>
        <p:blipFill rotWithShape="1">
          <a:blip r:embed="rId5">
            <a:alphaModFix/>
          </a:blip>
          <a:srcRect b="0" l="0" r="0" t="0"/>
          <a:stretch/>
        </p:blipFill>
        <p:spPr>
          <a:xfrm>
            <a:off x="8656100" y="272433"/>
            <a:ext cx="243500" cy="221224"/>
          </a:xfrm>
          <a:prstGeom prst="rect">
            <a:avLst/>
          </a:prstGeom>
          <a:noFill/>
          <a:ln>
            <a:noFill/>
          </a:ln>
        </p:spPr>
      </p:pic>
      <p:pic>
        <p:nvPicPr>
          <p:cNvPr id="1009" name="Google Shape;1009;g39b2c9dab85_0_2209"/>
          <p:cNvPicPr preferRelativeResize="0"/>
          <p:nvPr/>
        </p:nvPicPr>
        <p:blipFill rotWithShape="1">
          <a:blip r:embed="rId6">
            <a:alphaModFix/>
          </a:blip>
          <a:srcRect b="0" l="0" r="0" t="0"/>
          <a:stretch/>
        </p:blipFill>
        <p:spPr>
          <a:xfrm>
            <a:off x="5445450" y="1753767"/>
            <a:ext cx="2550052" cy="34336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3" name="Shape 1013"/>
        <p:cNvGrpSpPr/>
        <p:nvPr/>
      </p:nvGrpSpPr>
      <p:grpSpPr>
        <a:xfrm>
          <a:off x="0" y="0"/>
          <a:ext cx="0" cy="0"/>
          <a:chOff x="0" y="0"/>
          <a:chExt cx="0" cy="0"/>
        </a:xfrm>
      </p:grpSpPr>
      <p:sp>
        <p:nvSpPr>
          <p:cNvPr id="1014" name="Google Shape;1014;g39b2c9dab85_0_2217"/>
          <p:cNvSpPr txBox="1"/>
          <p:nvPr>
            <p:ph type="ctrTitle"/>
          </p:nvPr>
        </p:nvSpPr>
        <p:spPr>
          <a:xfrm>
            <a:off x="311708" y="992767"/>
            <a:ext cx="8520600" cy="2736900"/>
          </a:xfrm>
          <a:prstGeom prst="rect">
            <a:avLst/>
          </a:prstGeom>
          <a:noFill/>
          <a:ln>
            <a:noFill/>
          </a:ln>
        </p:spPr>
        <p:txBody>
          <a:bodyPr anchorCtr="0" anchor="b" bIns="91425" lIns="91425" spcFirstLastPara="1" rIns="91425" wrap="square" tIns="91425">
            <a:normAutofit/>
          </a:bodyPr>
          <a:lstStyle/>
          <a:p>
            <a:pPr indent="0" lvl="0" marL="0" rtl="0" algn="ctr">
              <a:lnSpc>
                <a:spcPct val="100000"/>
              </a:lnSpc>
              <a:spcBef>
                <a:spcPts val="0"/>
              </a:spcBef>
              <a:spcAft>
                <a:spcPts val="0"/>
              </a:spcAft>
              <a:buSzPts val="5200"/>
              <a:buNone/>
            </a:pPr>
            <a:r>
              <a:t/>
            </a:r>
            <a:endParaRPr/>
          </a:p>
        </p:txBody>
      </p:sp>
      <p:pic>
        <p:nvPicPr>
          <p:cNvPr id="1015" name="Google Shape;1015;g39b2c9dab85_0_2217"/>
          <p:cNvPicPr preferRelativeResize="0"/>
          <p:nvPr/>
        </p:nvPicPr>
        <p:blipFill rotWithShape="1">
          <a:blip r:embed="rId3">
            <a:alphaModFix/>
          </a:blip>
          <a:srcRect b="0" l="0" r="0" t="0"/>
          <a:stretch/>
        </p:blipFill>
        <p:spPr>
          <a:xfrm>
            <a:off x="-37075" y="0"/>
            <a:ext cx="9181075" cy="6857999"/>
          </a:xfrm>
          <a:prstGeom prst="rect">
            <a:avLst/>
          </a:prstGeom>
          <a:noFill/>
          <a:ln>
            <a:noFill/>
          </a:ln>
        </p:spPr>
      </p:pic>
      <p:sp>
        <p:nvSpPr>
          <p:cNvPr id="1016" name="Google Shape;1016;g39b2c9dab85_0_2217"/>
          <p:cNvSpPr txBox="1"/>
          <p:nvPr/>
        </p:nvSpPr>
        <p:spPr>
          <a:xfrm>
            <a:off x="157511" y="272395"/>
            <a:ext cx="4414500" cy="585000"/>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Clr>
                <a:srgbClr val="000000"/>
              </a:buClr>
              <a:buSzPts val="3800"/>
              <a:buFont typeface="Arial"/>
              <a:buNone/>
            </a:pPr>
            <a:r>
              <a:rPr b="0" i="0" lang="en-US" sz="3800" u="none" cap="none" strike="noStrike">
                <a:solidFill>
                  <a:srgbClr val="362A73"/>
                </a:solidFill>
                <a:latin typeface="Fraunces ExtraBold"/>
                <a:ea typeface="Fraunces ExtraBold"/>
                <a:cs typeface="Fraunces ExtraBold"/>
                <a:sym typeface="Fraunces ExtraBold"/>
              </a:rPr>
              <a:t>Oct/Nov focus</a:t>
            </a:r>
            <a:endParaRPr b="0" i="0" sz="3800" u="none" cap="none" strike="noStrike">
              <a:solidFill>
                <a:srgbClr val="362A73"/>
              </a:solidFill>
              <a:latin typeface="Fraunces ExtraBold"/>
              <a:ea typeface="Fraunces ExtraBold"/>
              <a:cs typeface="Fraunces ExtraBold"/>
              <a:sym typeface="Fraunces ExtraBold"/>
            </a:endParaRPr>
          </a:p>
        </p:txBody>
      </p:sp>
      <p:pic>
        <p:nvPicPr>
          <p:cNvPr id="1017" name="Google Shape;1017;g39b2c9dab85_0_2217"/>
          <p:cNvPicPr preferRelativeResize="0"/>
          <p:nvPr/>
        </p:nvPicPr>
        <p:blipFill rotWithShape="1">
          <a:blip r:embed="rId4">
            <a:alphaModFix/>
          </a:blip>
          <a:srcRect b="0" l="0" r="0" t="0"/>
          <a:stretch/>
        </p:blipFill>
        <p:spPr>
          <a:xfrm>
            <a:off x="8656100" y="272400"/>
            <a:ext cx="243500" cy="221275"/>
          </a:xfrm>
          <a:prstGeom prst="rect">
            <a:avLst/>
          </a:prstGeom>
          <a:noFill/>
          <a:ln>
            <a:noFill/>
          </a:ln>
        </p:spPr>
      </p:pic>
      <p:pic>
        <p:nvPicPr>
          <p:cNvPr id="1018" name="Google Shape;1018;g39b2c9dab85_0_2217"/>
          <p:cNvPicPr preferRelativeResize="0"/>
          <p:nvPr/>
        </p:nvPicPr>
        <p:blipFill rotWithShape="1">
          <a:blip r:embed="rId5">
            <a:alphaModFix/>
          </a:blip>
          <a:srcRect b="0" l="0" r="0" t="0"/>
          <a:stretch/>
        </p:blipFill>
        <p:spPr>
          <a:xfrm>
            <a:off x="7668500" y="4669667"/>
            <a:ext cx="1425775" cy="1425775"/>
          </a:xfrm>
          <a:prstGeom prst="rect">
            <a:avLst/>
          </a:prstGeom>
          <a:noFill/>
          <a:ln>
            <a:noFill/>
          </a:ln>
        </p:spPr>
      </p:pic>
      <p:pic>
        <p:nvPicPr>
          <p:cNvPr id="1019" name="Google Shape;1019;g39b2c9dab85_0_2217"/>
          <p:cNvPicPr preferRelativeResize="0"/>
          <p:nvPr/>
        </p:nvPicPr>
        <p:blipFill rotWithShape="1">
          <a:blip r:embed="rId6">
            <a:alphaModFix/>
          </a:blip>
          <a:srcRect b="0" l="0" r="0" t="0"/>
          <a:stretch/>
        </p:blipFill>
        <p:spPr>
          <a:xfrm>
            <a:off x="7879797" y="5419403"/>
            <a:ext cx="656850" cy="301151"/>
          </a:xfrm>
          <a:prstGeom prst="rect">
            <a:avLst/>
          </a:prstGeom>
          <a:noFill/>
          <a:ln>
            <a:noFill/>
          </a:ln>
        </p:spPr>
      </p:pic>
      <p:pic>
        <p:nvPicPr>
          <p:cNvPr id="1020" name="Google Shape;1020;g39b2c9dab85_0_2217"/>
          <p:cNvPicPr preferRelativeResize="0"/>
          <p:nvPr/>
        </p:nvPicPr>
        <p:blipFill rotWithShape="1">
          <a:blip r:embed="rId7">
            <a:alphaModFix/>
          </a:blip>
          <a:srcRect b="0" l="0" r="0" t="0"/>
          <a:stretch/>
        </p:blipFill>
        <p:spPr>
          <a:xfrm>
            <a:off x="3760750" y="1595399"/>
            <a:ext cx="811250" cy="401500"/>
          </a:xfrm>
          <a:prstGeom prst="rect">
            <a:avLst/>
          </a:prstGeom>
          <a:noFill/>
          <a:ln>
            <a:noFill/>
          </a:ln>
        </p:spPr>
      </p:pic>
      <p:pic>
        <p:nvPicPr>
          <p:cNvPr id="1021" name="Google Shape;1021;g39b2c9dab85_0_2217" title="JKR376_05_DianaAwards_MasterLogo_Anti Bully_RGB_With Text-01.jpg"/>
          <p:cNvPicPr preferRelativeResize="0"/>
          <p:nvPr/>
        </p:nvPicPr>
        <p:blipFill rotWithShape="1">
          <a:blip r:embed="rId8">
            <a:alphaModFix/>
          </a:blip>
          <a:srcRect b="0" l="0" r="0" t="0"/>
          <a:stretch/>
        </p:blipFill>
        <p:spPr>
          <a:xfrm>
            <a:off x="86375" y="1425167"/>
            <a:ext cx="656850" cy="656850"/>
          </a:xfrm>
          <a:prstGeom prst="rect">
            <a:avLst/>
          </a:prstGeom>
          <a:noFill/>
          <a:ln>
            <a:noFill/>
          </a:ln>
        </p:spPr>
      </p:pic>
      <p:sp>
        <p:nvSpPr>
          <p:cNvPr id="1022" name="Google Shape;1022;g39b2c9dab85_0_2217"/>
          <p:cNvSpPr txBox="1"/>
          <p:nvPr/>
        </p:nvSpPr>
        <p:spPr>
          <a:xfrm>
            <a:off x="468049" y="1587500"/>
            <a:ext cx="3141600" cy="51456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Fraunces"/>
                <a:ea typeface="Fraunces"/>
                <a:cs typeface="Fraunces"/>
                <a:sym typeface="Fraunces"/>
              </a:rPr>
              <a:t>Kooth and The Diana Award: </a:t>
            </a:r>
            <a:endParaRPr b="1" i="0" sz="1200" u="none" cap="none" strike="noStrike">
              <a:solidFill>
                <a:schemeClr val="dk1"/>
              </a:solidFill>
              <a:latin typeface="Fraunces"/>
              <a:ea typeface="Fraunces"/>
              <a:cs typeface="Fraunces"/>
              <a:sym typeface="Fraunces"/>
            </a:endParaRPr>
          </a:p>
          <a:p>
            <a:pPr indent="0" lvl="0" marL="0" marR="0" rtl="0" algn="ctr">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Fraunces"/>
                <a:ea typeface="Fraunces"/>
                <a:cs typeface="Fraunces"/>
                <a:sym typeface="Fraunces"/>
              </a:rPr>
              <a:t>Tackling bullying together</a:t>
            </a:r>
            <a:endParaRPr b="1" i="0" sz="1200" u="none" cap="none" strike="noStrike">
              <a:solidFill>
                <a:schemeClr val="dk1"/>
              </a:solidFill>
              <a:latin typeface="Fraunces"/>
              <a:ea typeface="Fraunces"/>
              <a:cs typeface="Fraunces"/>
              <a:sym typeface="Fraunces"/>
            </a:endParaRPr>
          </a:p>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2"/>
                </a:solidFill>
                <a:latin typeface="Atkinson Hyperlegible"/>
                <a:ea typeface="Atkinson Hyperlegible"/>
                <a:cs typeface="Atkinson Hyperlegible"/>
                <a:sym typeface="Atkinson Hyperlegible"/>
              </a:rPr>
              <a:t>Through our partnership with The Diana Award we set out to raise awareness around bullying - particularly ‘invisible’ cyberbullying which can be hard for parents/carers to spot.</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2"/>
                </a:solidFill>
                <a:latin typeface="Atkinson Hyperlegible"/>
                <a:ea typeface="Atkinson Hyperlegible"/>
                <a:cs typeface="Atkinson Hyperlegible"/>
                <a:sym typeface="Atkinson Hyperlegible"/>
              </a:rPr>
              <a:t>Together, we produced a short, emotive film based on bullying experiences shared with our mental health practitioners on Kooth. We worked on the concept and script with a panel of young people before filming with a group of talented young actors from the Sylvia Young Theatre School.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2"/>
                </a:solidFill>
                <a:latin typeface="Atkinson Hyperlegible"/>
                <a:ea typeface="Atkinson Hyperlegible"/>
                <a:cs typeface="Atkinson Hyperlegible"/>
                <a:sym typeface="Atkinson Hyperlegible"/>
              </a:rPr>
              <a:t>In addition, we commissioned Survation to ask 1000+ 11-18 year olds about their experiences of bullying.</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2"/>
                </a:solidFill>
                <a:latin typeface="Atkinson Hyperlegible"/>
                <a:ea typeface="Atkinson Hyperlegible"/>
                <a:cs typeface="Atkinson Hyperlegible"/>
                <a:sym typeface="Atkinson Hyperlegible"/>
              </a:rPr>
              <a:t>See </a:t>
            </a:r>
            <a:r>
              <a:rPr b="0" i="0" lang="en-US" sz="1000" u="sng" cap="none" strike="noStrike">
                <a:solidFill>
                  <a:schemeClr val="hlink"/>
                </a:solidFill>
                <a:latin typeface="Atkinson Hyperlegible"/>
                <a:ea typeface="Atkinson Hyperlegible"/>
                <a:cs typeface="Atkinson Hyperlegible"/>
                <a:sym typeface="Atkinson Hyperlegible"/>
                <a:hlinkClick r:id="rId9"/>
              </a:rPr>
              <a:t>this page</a:t>
            </a:r>
            <a:r>
              <a:rPr b="0" i="0" lang="en-US" sz="1000" u="none" cap="none" strike="noStrike">
                <a:solidFill>
                  <a:schemeClr val="dk2"/>
                </a:solidFill>
                <a:latin typeface="Atkinson Hyperlegible"/>
                <a:ea typeface="Atkinson Hyperlegible"/>
                <a:cs typeface="Atkinson Hyperlegible"/>
                <a:sym typeface="Atkinson Hyperlegible"/>
              </a:rPr>
              <a:t> for a summary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2"/>
                </a:solidFill>
                <a:latin typeface="Atkinson Hyperlegible"/>
                <a:ea typeface="Atkinson Hyperlegible"/>
                <a:cs typeface="Atkinson Hyperlegible"/>
                <a:sym typeface="Atkinson Hyperlegible"/>
              </a:rPr>
              <a:t>of our campaign.</a:t>
            </a:r>
            <a:endParaRPr b="0" i="0" sz="1000" u="none" cap="none" strike="noStrike">
              <a:solidFill>
                <a:schemeClr val="dk2"/>
              </a:solidFill>
              <a:latin typeface="Atkinson Hyperlegible"/>
              <a:ea typeface="Atkinson Hyperlegible"/>
              <a:cs typeface="Atkinson Hyperlegible"/>
              <a:sym typeface="Atkinson Hyperlegible"/>
            </a:endParaRPr>
          </a:p>
        </p:txBody>
      </p:sp>
      <p:sp>
        <p:nvSpPr>
          <p:cNvPr id="1023" name="Google Shape;1023;g39b2c9dab85_0_2217"/>
          <p:cNvSpPr txBox="1"/>
          <p:nvPr/>
        </p:nvSpPr>
        <p:spPr>
          <a:xfrm>
            <a:off x="4309300" y="1587500"/>
            <a:ext cx="3106200" cy="51456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200"/>
              <a:buFont typeface="Arial"/>
              <a:buNone/>
            </a:pPr>
            <a:r>
              <a:rPr b="1" i="0" lang="en-US" sz="1200" u="none" cap="none" strike="noStrike">
                <a:solidFill>
                  <a:schemeClr val="dk1"/>
                </a:solidFill>
                <a:latin typeface="Fraunces"/>
                <a:ea typeface="Fraunces"/>
                <a:cs typeface="Fraunces"/>
                <a:sym typeface="Fraunces"/>
              </a:rPr>
              <a:t>Kooth and Mind: Supporting conversations around suicide</a:t>
            </a:r>
            <a:endParaRPr b="0" i="0" sz="1000" u="none" cap="none" strike="noStrike">
              <a:solidFill>
                <a:schemeClr val="dk1"/>
              </a:solidFill>
              <a:latin typeface="Atkinson Hyperlegible"/>
              <a:ea typeface="Atkinson Hyperlegible"/>
              <a:cs typeface="Atkinson Hyperlegible"/>
              <a:sym typeface="Atkinson Hyperlegible"/>
            </a:endParaRPr>
          </a:p>
          <a:p>
            <a:pPr indent="0" lvl="0" marL="0" marR="0" rtl="0" algn="ctr">
              <a:lnSpc>
                <a:spcPct val="100000"/>
              </a:lnSpc>
              <a:spcBef>
                <a:spcPts val="0"/>
              </a:spcBef>
              <a:spcAft>
                <a:spcPts val="0"/>
              </a:spcAft>
              <a:buClr>
                <a:srgbClr val="000000"/>
              </a:buClr>
              <a:buSzPts val="1000"/>
              <a:buFont typeface="Arial"/>
              <a:buNone/>
            </a:pPr>
            <a:r>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2"/>
                </a:solidFill>
                <a:latin typeface="Atkinson Hyperlegible"/>
                <a:ea typeface="Atkinson Hyperlegible"/>
                <a:cs typeface="Atkinson Hyperlegible"/>
                <a:sym typeface="Atkinson Hyperlegible"/>
              </a:rPr>
              <a:t>We have partnered with Mind to support conversations around suicide, recognising that it might feel difficult knowing how much to ask and what language to use.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2"/>
                </a:solidFill>
                <a:latin typeface="Atkinson Hyperlegible"/>
                <a:ea typeface="Atkinson Hyperlegible"/>
                <a:cs typeface="Atkinson Hyperlegible"/>
                <a:sym typeface="Atkinson Hyperlegible"/>
              </a:rPr>
              <a:t>Our memorable ‘ABCD’ guide is aimed at helping people have these important conversations.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2"/>
              </a:solidFill>
              <a:latin typeface="Atkinson Hyperlegible"/>
              <a:ea typeface="Atkinson Hyperlegible"/>
              <a:cs typeface="Atkinson Hyperlegible"/>
              <a:sym typeface="Atkinson Hyperlegible"/>
            </a:endParaRPr>
          </a:p>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chemeClr val="dk2"/>
                </a:solidFill>
                <a:latin typeface="Atkinson Hyperlegible"/>
                <a:ea typeface="Atkinson Hyperlegible"/>
                <a:cs typeface="Atkinson Hyperlegible"/>
                <a:sym typeface="Atkinson Hyperlegible"/>
              </a:rPr>
              <a:t>We commissioned the brilliant artist Eva Malley to illustrate our text, turning it into a cartoon strip to share as a carousel post on social media. This will be posted on 10th September - World Suicide Prevention Day.</a:t>
            </a:r>
            <a:endParaRPr b="0" i="0" sz="1000" u="none" cap="none" strike="noStrike">
              <a:solidFill>
                <a:schemeClr val="dk2"/>
              </a:solidFill>
              <a:latin typeface="Atkinson Hyperlegible"/>
              <a:ea typeface="Atkinson Hyperlegible"/>
              <a:cs typeface="Atkinson Hyperlegible"/>
              <a:sym typeface="Atkinson Hyperlegible"/>
            </a:endParaRPr>
          </a:p>
        </p:txBody>
      </p:sp>
      <p:pic>
        <p:nvPicPr>
          <p:cNvPr id="1024" name="Google Shape;1024;g39b2c9dab85_0_2217"/>
          <p:cNvPicPr preferRelativeResize="0"/>
          <p:nvPr/>
        </p:nvPicPr>
        <p:blipFill rotWithShape="1">
          <a:blip r:embed="rId10">
            <a:alphaModFix/>
          </a:blip>
          <a:srcRect b="0" l="0" r="0" t="0"/>
          <a:stretch/>
        </p:blipFill>
        <p:spPr>
          <a:xfrm>
            <a:off x="6310125" y="5132771"/>
            <a:ext cx="937150" cy="1152351"/>
          </a:xfrm>
          <a:prstGeom prst="rect">
            <a:avLst/>
          </a:prstGeom>
          <a:noFill/>
          <a:ln cap="flat" cmpd="sng" w="9525">
            <a:solidFill>
              <a:schemeClr val="dk2"/>
            </a:solidFill>
            <a:prstDash val="solid"/>
            <a:round/>
            <a:headEnd len="sm" w="sm" type="none"/>
            <a:tailEnd len="sm" w="sm" type="none"/>
          </a:ln>
        </p:spPr>
      </p:pic>
      <p:pic>
        <p:nvPicPr>
          <p:cNvPr id="1025" name="Google Shape;1025;g39b2c9dab85_0_2217">
            <a:hlinkClick r:id="rId11"/>
          </p:cNvPr>
          <p:cNvPicPr preferRelativeResize="0"/>
          <p:nvPr/>
        </p:nvPicPr>
        <p:blipFill rotWithShape="1">
          <a:blip r:embed="rId12">
            <a:alphaModFix/>
          </a:blip>
          <a:srcRect b="0" l="0" r="0" t="0"/>
          <a:stretch/>
        </p:blipFill>
        <p:spPr>
          <a:xfrm>
            <a:off x="2430400" y="5419400"/>
            <a:ext cx="1458924" cy="1077200"/>
          </a:xfrm>
          <a:prstGeom prst="rect">
            <a:avLst/>
          </a:prstGeom>
          <a:noFill/>
          <a:ln cap="flat" cmpd="sng" w="9525">
            <a:solidFill>
              <a:schemeClr val="dk1"/>
            </a:solidFill>
            <a:prstDash val="solid"/>
            <a:round/>
            <a:headEnd len="sm" w="sm" type="none"/>
            <a:tailEnd len="sm" w="sm" type="none"/>
          </a:ln>
        </p:spPr>
      </p:pic>
      <p:sp>
        <p:nvSpPr>
          <p:cNvPr id="1026" name="Google Shape;1026;g39b2c9dab85_0_2217">
            <a:hlinkClick r:id="rId13"/>
          </p:cNvPr>
          <p:cNvSpPr/>
          <p:nvPr/>
        </p:nvSpPr>
        <p:spPr>
          <a:xfrm rot="5400000">
            <a:off x="3099000" y="5898133"/>
            <a:ext cx="150300" cy="117300"/>
          </a:xfrm>
          <a:prstGeom prst="triangle">
            <a:avLst>
              <a:gd fmla="val 50000"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30" name="Shape 1030"/>
        <p:cNvGrpSpPr/>
        <p:nvPr/>
      </p:nvGrpSpPr>
      <p:grpSpPr>
        <a:xfrm>
          <a:off x="0" y="0"/>
          <a:ext cx="0" cy="0"/>
          <a:chOff x="0" y="0"/>
          <a:chExt cx="0" cy="0"/>
        </a:xfrm>
      </p:grpSpPr>
      <p:sp>
        <p:nvSpPr>
          <p:cNvPr id="1031" name="Google Shape;1031;g39b2c9dab85_0_2233"/>
          <p:cNvSpPr txBox="1"/>
          <p:nvPr/>
        </p:nvSpPr>
        <p:spPr>
          <a:xfrm>
            <a:off x="524550" y="635400"/>
            <a:ext cx="8296800" cy="5541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D002D"/>
              </a:buClr>
              <a:buSzPts val="2400"/>
              <a:buFont typeface="Fraunces"/>
              <a:buNone/>
            </a:pPr>
            <a:r>
              <a:rPr b="1" i="0" lang="en-US" sz="2400" u="none" cap="none" strike="noStrike">
                <a:solidFill>
                  <a:srgbClr val="351C5F"/>
                </a:solidFill>
                <a:latin typeface="Fraunces"/>
                <a:ea typeface="Fraunces"/>
                <a:cs typeface="Fraunces"/>
                <a:sym typeface="Fraunces"/>
              </a:rPr>
              <a:t>Signposting</a:t>
            </a:r>
            <a:endParaRPr b="1" i="0" sz="2400" u="none" cap="none" strike="noStrike">
              <a:solidFill>
                <a:srgbClr val="351C5F"/>
              </a:solidFill>
              <a:latin typeface="Fraunces"/>
              <a:ea typeface="Fraunces"/>
              <a:cs typeface="Fraunces"/>
              <a:sym typeface="Fraunces"/>
            </a:endParaRPr>
          </a:p>
        </p:txBody>
      </p:sp>
      <p:sp>
        <p:nvSpPr>
          <p:cNvPr id="1032" name="Google Shape;1032;g39b2c9dab85_0_2233"/>
          <p:cNvSpPr txBox="1"/>
          <p:nvPr/>
        </p:nvSpPr>
        <p:spPr>
          <a:xfrm>
            <a:off x="524550" y="1771567"/>
            <a:ext cx="4530000" cy="3623700"/>
          </a:xfrm>
          <a:prstGeom prst="rect">
            <a:avLst/>
          </a:prstGeom>
          <a:noFill/>
          <a:ln>
            <a:noFill/>
          </a:ln>
        </p:spPr>
        <p:txBody>
          <a:bodyPr anchorCtr="0" anchor="ctr" bIns="91425" lIns="91425" spcFirstLastPara="1" rIns="91425" wrap="square" tIns="91425">
            <a:noAutofit/>
          </a:bodyPr>
          <a:lstStyle/>
          <a:p>
            <a:pPr indent="-304800" lvl="0" marL="457200" marR="0" rtl="0" algn="l">
              <a:lnSpc>
                <a:spcPct val="115000"/>
              </a:lnSpc>
              <a:spcBef>
                <a:spcPts val="0"/>
              </a:spcBef>
              <a:spcAft>
                <a:spcPts val="0"/>
              </a:spcAft>
              <a:buClr>
                <a:srgbClr val="0D172C"/>
              </a:buClr>
              <a:buSzPts val="1200"/>
              <a:buFont typeface="Atkinson Hyperlegible"/>
              <a:buChar char="●"/>
            </a:pPr>
            <a:r>
              <a:rPr b="0" i="0" lang="en-US" sz="1200" u="none" cap="none" strike="noStrike">
                <a:solidFill>
                  <a:srgbClr val="0D172C"/>
                </a:solidFill>
                <a:latin typeface="Atkinson Hyperlegible"/>
                <a:ea typeface="Atkinson Hyperlegible"/>
                <a:cs typeface="Atkinson Hyperlegible"/>
                <a:sym typeface="Atkinson Hyperlegible"/>
              </a:rPr>
              <a:t>Signpost a self-referral to kooth.com with a printed pocket card or A5 leaflet</a:t>
            </a:r>
            <a:endParaRPr b="0" i="0" sz="1200" u="none" cap="none" strike="noStrike">
              <a:solidFill>
                <a:srgbClr val="0D172C"/>
              </a:solidFill>
              <a:latin typeface="Atkinson Hyperlegible"/>
              <a:ea typeface="Atkinson Hyperlegible"/>
              <a:cs typeface="Atkinson Hyperlegible"/>
              <a:sym typeface="Atkinson Hyperlegible"/>
            </a:endParaRPr>
          </a:p>
          <a:p>
            <a:pPr indent="-304800" lvl="0" marL="457200" marR="0" rtl="0" algn="l">
              <a:lnSpc>
                <a:spcPct val="115000"/>
              </a:lnSpc>
              <a:spcBef>
                <a:spcPts val="400"/>
              </a:spcBef>
              <a:spcAft>
                <a:spcPts val="0"/>
              </a:spcAft>
              <a:buClr>
                <a:srgbClr val="0D172C"/>
              </a:buClr>
              <a:buSzPts val="1200"/>
              <a:buFont typeface="Atkinson Hyperlegible"/>
              <a:buChar char="●"/>
            </a:pPr>
            <a:r>
              <a:rPr b="0" i="0" lang="en-US" sz="1200" u="none" cap="none" strike="noStrike">
                <a:solidFill>
                  <a:srgbClr val="0D172C"/>
                </a:solidFill>
                <a:latin typeface="Atkinson Hyperlegible"/>
                <a:ea typeface="Atkinson Hyperlegible"/>
                <a:cs typeface="Atkinson Hyperlegible"/>
                <a:sym typeface="Atkinson Hyperlegible"/>
              </a:rPr>
              <a:t>Signpost in your discharge letters and waiting list letters</a:t>
            </a:r>
            <a:endParaRPr b="0" i="0" sz="1200" u="none" cap="none" strike="noStrike">
              <a:solidFill>
                <a:srgbClr val="0D172C"/>
              </a:solidFill>
              <a:latin typeface="Atkinson Hyperlegible"/>
              <a:ea typeface="Atkinson Hyperlegible"/>
              <a:cs typeface="Atkinson Hyperlegible"/>
              <a:sym typeface="Atkinson Hyperlegible"/>
            </a:endParaRPr>
          </a:p>
          <a:p>
            <a:pPr indent="-304800" lvl="0" marL="457200" marR="0" rtl="0" algn="l">
              <a:lnSpc>
                <a:spcPct val="115000"/>
              </a:lnSpc>
              <a:spcBef>
                <a:spcPts val="400"/>
              </a:spcBef>
              <a:spcAft>
                <a:spcPts val="0"/>
              </a:spcAft>
              <a:buClr>
                <a:srgbClr val="0D172C"/>
              </a:buClr>
              <a:buSzPts val="1200"/>
              <a:buFont typeface="Atkinson Hyperlegible"/>
              <a:buChar char="●"/>
            </a:pPr>
            <a:r>
              <a:rPr b="0" i="0" lang="en-US" sz="1200" u="none" cap="none" strike="noStrike">
                <a:solidFill>
                  <a:srgbClr val="0D172C"/>
                </a:solidFill>
                <a:latin typeface="Atkinson Hyperlegible"/>
                <a:ea typeface="Atkinson Hyperlegible"/>
                <a:cs typeface="Atkinson Hyperlegible"/>
                <a:sym typeface="Atkinson Hyperlegible"/>
              </a:rPr>
              <a:t>Place </a:t>
            </a:r>
            <a:r>
              <a:rPr b="0" i="0" lang="en-US" sz="1200" u="sng" cap="none" strike="noStrike">
                <a:solidFill>
                  <a:schemeClr val="hlink"/>
                </a:solidFill>
                <a:latin typeface="Atkinson Hyperlegible"/>
                <a:ea typeface="Atkinson Hyperlegible"/>
                <a:cs typeface="Atkinson Hyperlegible"/>
                <a:sym typeface="Atkinson Hyperlegible"/>
                <a:hlinkClick r:id="rId4"/>
              </a:rPr>
              <a:t>printed posters</a:t>
            </a:r>
            <a:r>
              <a:rPr b="0" i="0" lang="en-US" sz="1200" u="none" cap="none" strike="noStrike">
                <a:solidFill>
                  <a:srgbClr val="0D172C"/>
                </a:solidFill>
                <a:latin typeface="Atkinson Hyperlegible"/>
                <a:ea typeface="Atkinson Hyperlegible"/>
                <a:cs typeface="Atkinson Hyperlegible"/>
                <a:sym typeface="Atkinson Hyperlegible"/>
              </a:rPr>
              <a:t> in public spaces (including backs of toilet doors) and load a digital poster on waiting room screens</a:t>
            </a:r>
            <a:endParaRPr b="0" i="0" sz="1200" u="none" cap="none" strike="noStrike">
              <a:solidFill>
                <a:srgbClr val="0D172C"/>
              </a:solidFill>
              <a:latin typeface="Atkinson Hyperlegible"/>
              <a:ea typeface="Atkinson Hyperlegible"/>
              <a:cs typeface="Atkinson Hyperlegible"/>
              <a:sym typeface="Atkinson Hyperlegible"/>
            </a:endParaRPr>
          </a:p>
          <a:p>
            <a:pPr indent="-304800" lvl="0" marL="457200" marR="0" rtl="0" algn="l">
              <a:lnSpc>
                <a:spcPct val="115000"/>
              </a:lnSpc>
              <a:spcBef>
                <a:spcPts val="400"/>
              </a:spcBef>
              <a:spcAft>
                <a:spcPts val="0"/>
              </a:spcAft>
              <a:buClr>
                <a:srgbClr val="0D172C"/>
              </a:buClr>
              <a:buSzPts val="1200"/>
              <a:buFont typeface="Atkinson Hyperlegible"/>
              <a:buChar char="●"/>
            </a:pPr>
            <a:r>
              <a:rPr b="0" i="0" lang="en-US" sz="1200" u="none" cap="none" strike="noStrike">
                <a:solidFill>
                  <a:srgbClr val="0D172C"/>
                </a:solidFill>
                <a:latin typeface="Atkinson Hyperlegible"/>
                <a:ea typeface="Atkinson Hyperlegible"/>
                <a:cs typeface="Atkinson Hyperlegible"/>
                <a:sym typeface="Atkinson Hyperlegible"/>
              </a:rPr>
              <a:t>Promote Kooth in your SMS patient messaging, newsletter, social media and website</a:t>
            </a:r>
            <a:endParaRPr b="0" i="0" sz="1200" u="none" cap="none" strike="noStrike">
              <a:solidFill>
                <a:srgbClr val="0D172C"/>
              </a:solidFill>
              <a:latin typeface="Atkinson Hyperlegible"/>
              <a:ea typeface="Atkinson Hyperlegible"/>
              <a:cs typeface="Atkinson Hyperlegible"/>
              <a:sym typeface="Atkinson Hyperlegible"/>
            </a:endParaRPr>
          </a:p>
          <a:p>
            <a:pPr indent="-304800" lvl="0" marL="457200" marR="0" rtl="0" algn="l">
              <a:lnSpc>
                <a:spcPct val="115000"/>
              </a:lnSpc>
              <a:spcBef>
                <a:spcPts val="400"/>
              </a:spcBef>
              <a:spcAft>
                <a:spcPts val="400"/>
              </a:spcAft>
              <a:buClr>
                <a:srgbClr val="0D172C"/>
              </a:buClr>
              <a:buSzPts val="1200"/>
              <a:buFont typeface="Atkinson Hyperlegible"/>
              <a:buChar char="●"/>
            </a:pPr>
            <a:r>
              <a:rPr b="0" i="0" lang="en-US" sz="1200" u="sng" cap="none" strike="noStrike">
                <a:solidFill>
                  <a:schemeClr val="hlink"/>
                </a:solidFill>
                <a:latin typeface="Atkinson Hyperlegible"/>
                <a:ea typeface="Atkinson Hyperlegible"/>
                <a:cs typeface="Atkinson Hyperlegible"/>
                <a:sym typeface="Atkinson Hyperlegible"/>
                <a:hlinkClick r:id="rId5"/>
              </a:rPr>
              <a:t>Sign up</a:t>
            </a:r>
            <a:r>
              <a:rPr b="0" i="0" lang="en-US" sz="1200" u="none" cap="none" strike="noStrike">
                <a:solidFill>
                  <a:srgbClr val="0D172C"/>
                </a:solidFill>
                <a:latin typeface="Atkinson Hyperlegible"/>
                <a:ea typeface="Atkinson Hyperlegible"/>
                <a:cs typeface="Atkinson Hyperlegible"/>
                <a:sym typeface="Atkinson Hyperlegible"/>
              </a:rPr>
              <a:t> to our free monthly newsletter</a:t>
            </a:r>
            <a:endParaRPr b="0" i="0" sz="1200" u="none" cap="none" strike="noStrike">
              <a:solidFill>
                <a:srgbClr val="0D172C"/>
              </a:solidFill>
              <a:latin typeface="Atkinson Hyperlegible"/>
              <a:ea typeface="Atkinson Hyperlegible"/>
              <a:cs typeface="Atkinson Hyperlegible"/>
              <a:sym typeface="Atkinson Hyperlegible"/>
            </a:endParaRPr>
          </a:p>
        </p:txBody>
      </p:sp>
      <p:pic>
        <p:nvPicPr>
          <p:cNvPr id="1033" name="Google Shape;1033;g39b2c9dab85_0_2233"/>
          <p:cNvPicPr preferRelativeResize="0"/>
          <p:nvPr/>
        </p:nvPicPr>
        <p:blipFill rotWithShape="1">
          <a:blip r:embed="rId6">
            <a:alphaModFix/>
          </a:blip>
          <a:srcRect b="0" l="0" r="0" t="0"/>
          <a:stretch/>
        </p:blipFill>
        <p:spPr>
          <a:xfrm>
            <a:off x="8656100" y="272400"/>
            <a:ext cx="243500" cy="221275"/>
          </a:xfrm>
          <a:prstGeom prst="rect">
            <a:avLst/>
          </a:prstGeom>
          <a:noFill/>
          <a:ln>
            <a:noFill/>
          </a:ln>
        </p:spPr>
      </p:pic>
      <p:pic>
        <p:nvPicPr>
          <p:cNvPr id="1034" name="Google Shape;1034;g39b2c9dab85_0_2233"/>
          <p:cNvPicPr preferRelativeResize="0"/>
          <p:nvPr/>
        </p:nvPicPr>
        <p:blipFill rotWithShape="1">
          <a:blip r:embed="rId6">
            <a:alphaModFix/>
          </a:blip>
          <a:srcRect b="0" l="0" r="0" t="0"/>
          <a:stretch/>
        </p:blipFill>
        <p:spPr>
          <a:xfrm>
            <a:off x="8656100" y="272400"/>
            <a:ext cx="243500" cy="221275"/>
          </a:xfrm>
          <a:prstGeom prst="rect">
            <a:avLst/>
          </a:prstGeom>
          <a:noFill/>
          <a:ln>
            <a:noFill/>
          </a:ln>
        </p:spPr>
      </p:pic>
      <p:sp>
        <p:nvSpPr>
          <p:cNvPr id="1035" name="Google Shape;1035;g39b2c9dab85_0_2233"/>
          <p:cNvSpPr txBox="1"/>
          <p:nvPr/>
        </p:nvSpPr>
        <p:spPr>
          <a:xfrm>
            <a:off x="5994300" y="4629200"/>
            <a:ext cx="1252500" cy="5817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rgbClr val="000000"/>
              </a:buClr>
              <a:buSzPts val="1200"/>
              <a:buFont typeface="Arial"/>
              <a:buNone/>
            </a:pPr>
            <a:r>
              <a:rPr b="0" i="0" lang="en-US" sz="1200" u="none" cap="none" strike="noStrike">
                <a:solidFill>
                  <a:srgbClr val="0D172C"/>
                </a:solidFill>
                <a:latin typeface="Fraunces Medium"/>
                <a:ea typeface="Fraunces Medium"/>
                <a:cs typeface="Fraunces Medium"/>
                <a:sym typeface="Fraunces Medium"/>
              </a:rPr>
              <a:t>Healthcare  booking form</a:t>
            </a:r>
            <a:endParaRPr b="0" i="0" sz="1200" u="none" cap="none" strike="noStrike">
              <a:solidFill>
                <a:srgbClr val="000000"/>
              </a:solidFill>
              <a:latin typeface="Fraunces Medium"/>
              <a:ea typeface="Fraunces Medium"/>
              <a:cs typeface="Fraunces Medium"/>
              <a:sym typeface="Fraunces Medium"/>
            </a:endParaRPr>
          </a:p>
        </p:txBody>
      </p:sp>
      <p:pic>
        <p:nvPicPr>
          <p:cNvPr id="1036" name="Google Shape;1036;g39b2c9dab85_0_2233"/>
          <p:cNvPicPr preferRelativeResize="0"/>
          <p:nvPr/>
        </p:nvPicPr>
        <p:blipFill rotWithShape="1">
          <a:blip r:embed="rId7">
            <a:alphaModFix/>
          </a:blip>
          <a:srcRect b="0" l="0" r="0" t="0"/>
          <a:stretch/>
        </p:blipFill>
        <p:spPr>
          <a:xfrm rot="-5400000">
            <a:off x="6361225" y="4225100"/>
            <a:ext cx="532650" cy="209750"/>
          </a:xfrm>
          <a:prstGeom prst="rect">
            <a:avLst/>
          </a:prstGeom>
          <a:noFill/>
          <a:ln>
            <a:noFill/>
          </a:ln>
        </p:spPr>
      </p:pic>
      <p:sp>
        <p:nvSpPr>
          <p:cNvPr id="1037" name="Google Shape;1037;g39b2c9dab85_0_2233"/>
          <p:cNvSpPr txBox="1"/>
          <p:nvPr/>
        </p:nvSpPr>
        <p:spPr>
          <a:xfrm>
            <a:off x="612350" y="5555100"/>
            <a:ext cx="4530000" cy="9549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rgbClr val="000000"/>
              </a:buClr>
              <a:buSzPts val="1000"/>
              <a:buFont typeface="Arial"/>
              <a:buNone/>
            </a:pPr>
            <a:r>
              <a:rPr b="0" i="0" lang="en-US" sz="1000" u="none" cap="none" strike="noStrike">
                <a:solidFill>
                  <a:srgbClr val="0D172C"/>
                </a:solidFill>
                <a:latin typeface="Atkinson Hyperlegible"/>
                <a:ea typeface="Atkinson Hyperlegible"/>
                <a:cs typeface="Atkinson Hyperlegible"/>
                <a:sym typeface="Atkinson Hyperlegible"/>
              </a:rPr>
              <a:t>We have an engagement team who can provide you with </a:t>
            </a:r>
            <a:br>
              <a:rPr b="0" i="0" lang="en-US" sz="1000" u="none" cap="none" strike="noStrike">
                <a:solidFill>
                  <a:srgbClr val="0D172C"/>
                </a:solidFill>
                <a:latin typeface="Atkinson Hyperlegible"/>
                <a:ea typeface="Atkinson Hyperlegible"/>
                <a:cs typeface="Atkinson Hyperlegible"/>
                <a:sym typeface="Atkinson Hyperlegible"/>
              </a:rPr>
            </a:br>
            <a:r>
              <a:rPr b="0" i="0" lang="en-US" sz="1000" u="none" cap="none" strike="noStrike">
                <a:solidFill>
                  <a:srgbClr val="0D172C"/>
                </a:solidFill>
                <a:latin typeface="Atkinson Hyperlegible"/>
                <a:ea typeface="Atkinson Hyperlegible"/>
                <a:cs typeface="Atkinson Hyperlegible"/>
                <a:sym typeface="Atkinson Hyperlegible"/>
              </a:rPr>
              <a:t>free resources and training about Kooth</a:t>
            </a:r>
            <a:endParaRPr b="0" i="0" sz="1000" u="none" cap="none" strike="noStrike">
              <a:solidFill>
                <a:srgbClr val="0D172C"/>
              </a:solidFill>
              <a:latin typeface="Atkinson Hyperlegible"/>
              <a:ea typeface="Atkinson Hyperlegible"/>
              <a:cs typeface="Atkinson Hyperlegible"/>
              <a:sym typeface="Atkinson Hyperlegible"/>
            </a:endParaRPr>
          </a:p>
          <a:p>
            <a:pPr indent="0" lvl="0" marL="0" marR="0" rtl="0" algn="l">
              <a:lnSpc>
                <a:spcPct val="115000"/>
              </a:lnSpc>
              <a:spcBef>
                <a:spcPts val="400"/>
              </a:spcBef>
              <a:spcAft>
                <a:spcPts val="400"/>
              </a:spcAft>
              <a:buClr>
                <a:srgbClr val="000000"/>
              </a:buClr>
              <a:buSzPts val="1000"/>
              <a:buFont typeface="Arial"/>
              <a:buNone/>
            </a:pPr>
            <a:r>
              <a:rPr b="1" i="0" lang="en-US" sz="1000" u="none" cap="none" strike="noStrike">
                <a:solidFill>
                  <a:srgbClr val="0D172C"/>
                </a:solidFill>
                <a:latin typeface="Atkinson Hyperlegible"/>
                <a:ea typeface="Atkinson Hyperlegible"/>
                <a:cs typeface="Atkinson Hyperlegible"/>
                <a:sym typeface="Atkinson Hyperlegible"/>
              </a:rPr>
              <a:t>Please email kel@kooth.com to contact your local KEL</a:t>
            </a:r>
            <a:endParaRPr b="1" i="0" sz="1000" u="none" cap="none" strike="noStrike">
              <a:solidFill>
                <a:srgbClr val="0D172C"/>
              </a:solidFill>
              <a:latin typeface="Atkinson Hyperlegible"/>
              <a:ea typeface="Atkinson Hyperlegible"/>
              <a:cs typeface="Atkinson Hyperlegible"/>
              <a:sym typeface="Atkinson Hyperlegible"/>
            </a:endParaRPr>
          </a:p>
        </p:txBody>
      </p:sp>
      <p:pic>
        <p:nvPicPr>
          <p:cNvPr id="1038" name="Google Shape;1038;g39b2c9dab85_0_2233"/>
          <p:cNvPicPr preferRelativeResize="0"/>
          <p:nvPr/>
        </p:nvPicPr>
        <p:blipFill rotWithShape="1">
          <a:blip r:embed="rId8">
            <a:alphaModFix/>
          </a:blip>
          <a:srcRect b="0" l="0" r="0" t="0"/>
          <a:stretch/>
        </p:blipFill>
        <p:spPr>
          <a:xfrm>
            <a:off x="5994300" y="2183971"/>
            <a:ext cx="1252600" cy="1251924"/>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42" name="Shape 1042"/>
        <p:cNvGrpSpPr/>
        <p:nvPr/>
      </p:nvGrpSpPr>
      <p:grpSpPr>
        <a:xfrm>
          <a:off x="0" y="0"/>
          <a:ext cx="0" cy="0"/>
          <a:chOff x="0" y="0"/>
          <a:chExt cx="0" cy="0"/>
        </a:xfrm>
      </p:grpSpPr>
      <p:sp>
        <p:nvSpPr>
          <p:cNvPr id="1043" name="Google Shape;1043;g39b2c9dab85_0_2244"/>
          <p:cNvSpPr txBox="1"/>
          <p:nvPr/>
        </p:nvSpPr>
        <p:spPr>
          <a:xfrm>
            <a:off x="1562550" y="2941505"/>
            <a:ext cx="6018900" cy="523200"/>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Clr>
                <a:srgbClr val="000000"/>
              </a:buClr>
              <a:buSzPts val="3400"/>
              <a:buFont typeface="Arial"/>
              <a:buNone/>
            </a:pPr>
            <a:r>
              <a:rPr b="0" i="0" lang="en-US" sz="3400" u="none" cap="none" strike="noStrike">
                <a:solidFill>
                  <a:srgbClr val="F7A51E"/>
                </a:solidFill>
                <a:latin typeface="Fraunces ExtraBold"/>
                <a:ea typeface="Fraunces ExtraBold"/>
                <a:cs typeface="Fraunces ExtraBold"/>
                <a:sym typeface="Fraunces ExtraBold"/>
              </a:rPr>
              <a:t>Thank you</a:t>
            </a:r>
            <a:endParaRPr b="1" i="0" sz="3400" u="none" cap="none" strike="noStrike">
              <a:solidFill>
                <a:srgbClr val="FAF6F3"/>
              </a:solidFill>
              <a:latin typeface="Fraunces"/>
              <a:ea typeface="Fraunces"/>
              <a:cs typeface="Fraunces"/>
              <a:sym typeface="Fraunces"/>
            </a:endParaRPr>
          </a:p>
        </p:txBody>
      </p:sp>
      <p:sp>
        <p:nvSpPr>
          <p:cNvPr id="1044" name="Google Shape;1044;g39b2c9dab85_0_2244"/>
          <p:cNvSpPr txBox="1"/>
          <p:nvPr/>
        </p:nvSpPr>
        <p:spPr>
          <a:xfrm>
            <a:off x="2526300" y="3740684"/>
            <a:ext cx="4091400" cy="689700"/>
          </a:xfrm>
          <a:prstGeom prst="rect">
            <a:avLst/>
          </a:prstGeom>
          <a:noFill/>
          <a:ln>
            <a:noFill/>
          </a:ln>
        </p:spPr>
        <p:txBody>
          <a:bodyPr anchorCtr="0" anchor="t" bIns="91425" lIns="91425" spcFirstLastPara="1" rIns="91425" wrap="square" tIns="91425">
            <a:noAutofit/>
          </a:bodyPr>
          <a:lstStyle/>
          <a:p>
            <a:pPr indent="0" lvl="0" marL="0" marR="0" rtl="0" algn="ctr">
              <a:lnSpc>
                <a:spcPct val="90000"/>
              </a:lnSpc>
              <a:spcBef>
                <a:spcPts val="0"/>
              </a:spcBef>
              <a:spcAft>
                <a:spcPts val="0"/>
              </a:spcAft>
              <a:buClr>
                <a:srgbClr val="000000"/>
              </a:buClr>
              <a:buSzPts val="1200"/>
              <a:buFont typeface="Arial"/>
              <a:buNone/>
            </a:pPr>
            <a:r>
              <a:rPr b="0" i="0" lang="en-US" sz="1200" u="none" cap="none" strike="noStrike">
                <a:solidFill>
                  <a:srgbClr val="FFFFFF"/>
                </a:solidFill>
                <a:latin typeface="Atkinson Hyperlegible"/>
                <a:ea typeface="Atkinson Hyperlegible"/>
                <a:cs typeface="Atkinson Hyperlegible"/>
                <a:sym typeface="Atkinson Hyperlegible"/>
              </a:rPr>
              <a:t>Any questions?</a:t>
            </a:r>
            <a:endParaRPr b="0" i="0" sz="1100" u="none" cap="none" strike="noStrike">
              <a:solidFill>
                <a:srgbClr val="FFFFFF"/>
              </a:solidFill>
              <a:latin typeface="Atkinson Hyperlegible"/>
              <a:ea typeface="Atkinson Hyperlegible"/>
              <a:cs typeface="Atkinson Hyperlegible"/>
              <a:sym typeface="Atkinson Hyperlegible"/>
            </a:endParaRPr>
          </a:p>
        </p:txBody>
      </p:sp>
      <p:pic>
        <p:nvPicPr>
          <p:cNvPr id="1045" name="Google Shape;1045;g39b2c9dab85_0_2244"/>
          <p:cNvPicPr preferRelativeResize="0"/>
          <p:nvPr/>
        </p:nvPicPr>
        <p:blipFill rotWithShape="1">
          <a:blip r:embed="rId4">
            <a:alphaModFix/>
          </a:blip>
          <a:srcRect b="0" l="0" r="0" t="0"/>
          <a:stretch/>
        </p:blipFill>
        <p:spPr>
          <a:xfrm>
            <a:off x="8656100" y="272411"/>
            <a:ext cx="243500" cy="221271"/>
          </a:xfrm>
          <a:prstGeom prst="rect">
            <a:avLst/>
          </a:prstGeom>
          <a:noFill/>
          <a:ln>
            <a:noFill/>
          </a:ln>
        </p:spPr>
      </p:pic>
      <p:pic>
        <p:nvPicPr>
          <p:cNvPr id="1046" name="Google Shape;1046;g39b2c9dab85_0_2244"/>
          <p:cNvPicPr preferRelativeResize="0"/>
          <p:nvPr/>
        </p:nvPicPr>
        <p:blipFill rotWithShape="1">
          <a:blip r:embed="rId5">
            <a:alphaModFix/>
          </a:blip>
          <a:srcRect b="0" l="0" r="0" t="0"/>
          <a:stretch/>
        </p:blipFill>
        <p:spPr>
          <a:xfrm>
            <a:off x="4262675" y="5128900"/>
            <a:ext cx="618675" cy="619001"/>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1" name="Shape 1051"/>
        <p:cNvGrpSpPr/>
        <p:nvPr/>
      </p:nvGrpSpPr>
      <p:grpSpPr>
        <a:xfrm>
          <a:off x="0" y="0"/>
          <a:ext cx="0" cy="0"/>
          <a:chOff x="0" y="0"/>
          <a:chExt cx="0" cy="0"/>
        </a:xfrm>
      </p:grpSpPr>
      <p:sp>
        <p:nvSpPr>
          <p:cNvPr id="1052" name="Google Shape;1052;g389582e7f84_0_0"/>
          <p:cNvSpPr txBox="1"/>
          <p:nvPr/>
        </p:nvSpPr>
        <p:spPr>
          <a:xfrm>
            <a:off x="247650" y="2553790"/>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r>
              <a:rPr lang="en-US" sz="4400">
                <a:solidFill>
                  <a:schemeClr val="lt1"/>
                </a:solidFill>
                <a:latin typeface="Calibri"/>
                <a:ea typeface="Calibri"/>
                <a:cs typeface="Calibri"/>
                <a:sym typeface="Calibri"/>
              </a:rPr>
              <a:t>Francesca Wells</a:t>
            </a:r>
            <a:endParaRPr b="0" i="0" sz="4400" u="none" cap="none" strike="noStrike">
              <a:solidFill>
                <a:schemeClr val="lt1"/>
              </a:solidFill>
              <a:latin typeface="Calibri"/>
              <a:ea typeface="Calibri"/>
              <a:cs typeface="Calibri"/>
              <a:sym typeface="Calibri"/>
            </a:endParaRPr>
          </a:p>
          <a:p>
            <a:pPr indent="0" lvl="0" marL="0" marR="0" rtl="0" algn="ctr">
              <a:lnSpc>
                <a:spcPct val="107000"/>
              </a:lnSpc>
              <a:spcBef>
                <a:spcPts val="0"/>
              </a:spcBef>
              <a:spcAft>
                <a:spcPts val="0"/>
              </a:spcAft>
              <a:buClr>
                <a:srgbClr val="000000"/>
              </a:buClr>
              <a:buSzPts val="1400"/>
              <a:buFont typeface="Arial"/>
              <a:buNone/>
            </a:pPr>
            <a:r>
              <a:t/>
            </a:r>
            <a:endParaRPr b="1" sz="2800">
              <a:solidFill>
                <a:schemeClr val="lt1"/>
              </a:solidFill>
              <a:latin typeface="Tahoma"/>
              <a:ea typeface="Tahoma"/>
              <a:cs typeface="Tahoma"/>
              <a:sym typeface="Tahoma"/>
            </a:endParaRPr>
          </a:p>
          <a:p>
            <a:pPr indent="0" lvl="0" marL="0" marR="0" rtl="0" algn="ctr">
              <a:lnSpc>
                <a:spcPct val="107000"/>
              </a:lnSpc>
              <a:spcBef>
                <a:spcPts val="800"/>
              </a:spcBef>
              <a:spcAft>
                <a:spcPts val="800"/>
              </a:spcAft>
              <a:buClr>
                <a:srgbClr val="000000"/>
              </a:buClr>
              <a:buSzPts val="1400"/>
              <a:buFont typeface="Arial"/>
              <a:buNone/>
            </a:pPr>
            <a:r>
              <a:rPr b="1" lang="en-US" sz="2800">
                <a:solidFill>
                  <a:schemeClr val="lt1"/>
                </a:solidFill>
                <a:latin typeface="Tahoma"/>
                <a:ea typeface="Tahoma"/>
                <a:cs typeface="Tahoma"/>
                <a:sym typeface="Tahoma"/>
              </a:rPr>
              <a:t>Education Boutique</a:t>
            </a:r>
            <a:r>
              <a:rPr b="0" i="0" lang="en-US" sz="4400" u="none" cap="none" strike="noStrike">
                <a:solidFill>
                  <a:schemeClr val="lt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6" name="Shape 1056"/>
        <p:cNvGrpSpPr/>
        <p:nvPr/>
      </p:nvGrpSpPr>
      <p:grpSpPr>
        <a:xfrm>
          <a:off x="0" y="0"/>
          <a:ext cx="0" cy="0"/>
          <a:chOff x="0" y="0"/>
          <a:chExt cx="0" cy="0"/>
        </a:xfrm>
      </p:grpSpPr>
      <p:sp>
        <p:nvSpPr>
          <p:cNvPr id="1057" name="Google Shape;1057;p45"/>
          <p:cNvSpPr txBox="1"/>
          <p:nvPr/>
        </p:nvSpPr>
        <p:spPr>
          <a:xfrm>
            <a:off x="342900" y="1760040"/>
            <a:ext cx="8458200" cy="1470025"/>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4400"/>
              <a:buFont typeface="Arial"/>
              <a:buNone/>
            </a:pPr>
            <a:br>
              <a:rPr b="0" i="0" lang="en-US" sz="4400" u="none" cap="none" strike="noStrike">
                <a:solidFill>
                  <a:schemeClr val="lt1"/>
                </a:solidFill>
                <a:latin typeface="Calibri"/>
                <a:ea typeface="Calibri"/>
                <a:cs typeface="Calibri"/>
                <a:sym typeface="Calibri"/>
              </a:rPr>
            </a:br>
            <a:br>
              <a:rPr b="0" i="0"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br>
              <a:rPr b="0" i="0" lang="en-US" sz="4400" u="none" cap="none" strike="noStrike">
                <a:solidFill>
                  <a:schemeClr val="lt1"/>
                </a:solidFill>
                <a:latin typeface="Calibri"/>
                <a:ea typeface="Calibri"/>
                <a:cs typeface="Calibri"/>
                <a:sym typeface="Calibri"/>
              </a:rPr>
            </a:br>
            <a:r>
              <a:rPr lang="en-US" sz="4800">
                <a:solidFill>
                  <a:schemeClr val="lt1"/>
                </a:solidFill>
                <a:latin typeface="Calibri"/>
                <a:ea typeface="Calibri"/>
                <a:cs typeface="Calibri"/>
                <a:sym typeface="Calibri"/>
              </a:rPr>
              <a:t>Sarah </a:t>
            </a:r>
            <a:r>
              <a:rPr lang="en-US" sz="4800">
                <a:solidFill>
                  <a:schemeClr val="lt1"/>
                </a:solidFill>
                <a:latin typeface="Calibri"/>
                <a:ea typeface="Calibri"/>
                <a:cs typeface="Calibri"/>
                <a:sym typeface="Calibri"/>
              </a:rPr>
              <a:t>Collins</a:t>
            </a:r>
            <a:endParaRPr b="0" i="0" sz="4400" u="none" cap="none" strike="noStrike">
              <a:solidFill>
                <a:schemeClr val="lt1"/>
              </a:solidFill>
              <a:latin typeface="Calibri"/>
              <a:ea typeface="Calibri"/>
              <a:cs typeface="Calibri"/>
              <a:sym typeface="Calibri"/>
            </a:endParaRPr>
          </a:p>
          <a:p>
            <a:pPr indent="0" lvl="0" marL="0" marR="0" rtl="0" algn="ctr">
              <a:lnSpc>
                <a:spcPct val="100000"/>
              </a:lnSpc>
              <a:spcBef>
                <a:spcPts val="0"/>
              </a:spcBef>
              <a:spcAft>
                <a:spcPts val="0"/>
              </a:spcAft>
              <a:buClr>
                <a:schemeClr val="lt1"/>
              </a:buClr>
              <a:buSzPts val="4400"/>
              <a:buFont typeface="Arial"/>
              <a:buNone/>
            </a:pPr>
            <a:r>
              <a:t/>
            </a:r>
            <a:endParaRPr b="0" i="0" sz="4400" u="none" cap="none" strike="noStrike">
              <a:solidFill>
                <a:schemeClr val="lt1"/>
              </a:solidFill>
              <a:latin typeface="Calibri"/>
              <a:ea typeface="Calibri"/>
              <a:cs typeface="Calibri"/>
              <a:sym typeface="Calibri"/>
            </a:endParaRPr>
          </a:p>
          <a:p>
            <a:pPr indent="0" lvl="0" marL="0" marR="0" rtl="0" algn="ctr">
              <a:lnSpc>
                <a:spcPct val="107000"/>
              </a:lnSpc>
              <a:spcBef>
                <a:spcPts val="0"/>
              </a:spcBef>
              <a:spcAft>
                <a:spcPts val="800"/>
              </a:spcAft>
              <a:buClr>
                <a:srgbClr val="000000"/>
              </a:buClr>
              <a:buSzPts val="1400"/>
              <a:buFont typeface="Arial"/>
              <a:buNone/>
            </a:pPr>
            <a:r>
              <a:rPr b="1" lang="en-US" sz="2800">
                <a:solidFill>
                  <a:schemeClr val="lt1"/>
                </a:solidFill>
                <a:latin typeface="Tahoma"/>
                <a:ea typeface="Tahoma"/>
                <a:cs typeface="Tahoma"/>
                <a:sym typeface="Tahoma"/>
              </a:rPr>
              <a:t>Young Carers</a:t>
            </a:r>
            <a:br>
              <a:rPr b="0" i="1" lang="en-US" sz="4400" u="none" cap="none" strike="noStrike">
                <a:solidFill>
                  <a:schemeClr val="lt1"/>
                </a:solidFill>
                <a:latin typeface="Calibri"/>
                <a:ea typeface="Calibri"/>
                <a:cs typeface="Calibri"/>
                <a:sym typeface="Calibri"/>
              </a:rPr>
            </a:br>
            <a:r>
              <a:rPr b="0" i="0" lang="en-US" sz="4400" u="none" cap="none" strike="noStrike">
                <a:solidFill>
                  <a:schemeClr val="lt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
        <p:nvSpPr>
          <p:cNvPr id="1058" name="Google Shape;1058;p45"/>
          <p:cNvSpPr txBox="1"/>
          <p:nvPr/>
        </p:nvSpPr>
        <p:spPr>
          <a:xfrm>
            <a:off x="5018567" y="6134986"/>
            <a:ext cx="4229100" cy="30777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rPr b="0" i="0" lang="en-US" sz="1400" u="none" cap="none" strike="noStrike">
                <a:solidFill>
                  <a:schemeClr val="lt1"/>
                </a:solidFill>
                <a:latin typeface="Arial"/>
                <a:ea typeface="Arial"/>
                <a:cs typeface="Arial"/>
                <a:sym typeface="Arial"/>
              </a:rPr>
              <a:t>https://uniqueinclusion.wixsite.com/website-1</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2" name="Shape 1062"/>
        <p:cNvGrpSpPr/>
        <p:nvPr/>
      </p:nvGrpSpPr>
      <p:grpSpPr>
        <a:xfrm>
          <a:off x="0" y="0"/>
          <a:ext cx="0" cy="0"/>
          <a:chOff x="0" y="0"/>
          <a:chExt cx="0" cy="0"/>
        </a:xfrm>
      </p:grpSpPr>
      <p:sp>
        <p:nvSpPr>
          <p:cNvPr id="1063" name="Google Shape;1063;g3860e089c09_0_162"/>
          <p:cNvSpPr txBox="1"/>
          <p:nvPr>
            <p:ph idx="1" type="body"/>
          </p:nvPr>
        </p:nvSpPr>
        <p:spPr>
          <a:xfrm>
            <a:off x="387687" y="4564129"/>
            <a:ext cx="5623200" cy="1203300"/>
          </a:xfrm>
          <a:prstGeom prst="rect">
            <a:avLst/>
          </a:prstGeom>
          <a:noFill/>
          <a:ln>
            <a:noFill/>
          </a:ln>
        </p:spPr>
        <p:txBody>
          <a:bodyPr anchorCtr="0" anchor="t" bIns="45700" lIns="91425" spcFirstLastPara="1" rIns="91425" wrap="square" tIns="45700">
            <a:noAutofit/>
          </a:bodyPr>
          <a:lstStyle/>
          <a:p>
            <a:pPr indent="0" lvl="0" marL="0" rtl="0" algn="l">
              <a:lnSpc>
                <a:spcPct val="110000"/>
              </a:lnSpc>
              <a:spcBef>
                <a:spcPts val="0"/>
              </a:spcBef>
              <a:spcAft>
                <a:spcPts val="0"/>
              </a:spcAft>
              <a:buClr>
                <a:srgbClr val="BDCF3C"/>
              </a:buClr>
              <a:buSzPts val="2000"/>
              <a:buNone/>
            </a:pPr>
            <a:r>
              <a:rPr lang="en-US">
                <a:solidFill>
                  <a:srgbClr val="8997A0"/>
                </a:solidFill>
                <a:latin typeface="Arial"/>
                <a:ea typeface="Arial"/>
                <a:cs typeface="Arial"/>
                <a:sym typeface="Arial"/>
              </a:rPr>
              <a:t>Family Action Young Carers</a:t>
            </a:r>
            <a:br>
              <a:rPr lang="en-US">
                <a:solidFill>
                  <a:srgbClr val="8997A0"/>
                </a:solidFill>
                <a:latin typeface="Arial"/>
                <a:ea typeface="Arial"/>
                <a:cs typeface="Arial"/>
                <a:sym typeface="Arial"/>
              </a:rPr>
            </a:br>
            <a:r>
              <a:rPr lang="en-US" sz="2000" u="sng">
                <a:solidFill>
                  <a:srgbClr val="8997A0"/>
                </a:solidFill>
                <a:latin typeface="Arial"/>
                <a:ea typeface="Arial"/>
                <a:cs typeface="Arial"/>
                <a:sym typeface="Arial"/>
                <a:hlinkClick r:id="rId3">
                  <a:extLst>
                    <a:ext uri="{A12FA001-AC4F-418D-AE19-62706E023703}">
                      <ahyp:hlinkClr val="tx"/>
                    </a:ext>
                  </a:extLst>
                </a:hlinkClick>
              </a:rPr>
              <a:t>sarah.collin@family-action.org.uk</a:t>
            </a:r>
            <a:endParaRPr/>
          </a:p>
        </p:txBody>
      </p:sp>
      <p:sp>
        <p:nvSpPr>
          <p:cNvPr id="1064" name="Google Shape;1064;g3860e089c09_0_162"/>
          <p:cNvSpPr/>
          <p:nvPr>
            <p:ph idx="2" type="pic"/>
          </p:nvPr>
        </p:nvSpPr>
        <p:spPr>
          <a:xfrm>
            <a:off x="6010797" y="-19455"/>
            <a:ext cx="3133200" cy="5787000"/>
          </a:xfrm>
          <a:prstGeom prst="rect">
            <a:avLst/>
          </a:prstGeom>
          <a:solidFill>
            <a:srgbClr val="178351"/>
          </a:solidFill>
          <a:ln>
            <a:noFill/>
          </a:ln>
        </p:spPr>
      </p:sp>
      <p:sp>
        <p:nvSpPr>
          <p:cNvPr id="1065" name="Google Shape;1065;g3860e089c09_0_162"/>
          <p:cNvSpPr txBox="1"/>
          <p:nvPr>
            <p:ph type="ctrTitle"/>
          </p:nvPr>
        </p:nvSpPr>
        <p:spPr>
          <a:xfrm>
            <a:off x="387687" y="1915937"/>
            <a:ext cx="5623200" cy="1916100"/>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None/>
            </a:pPr>
            <a:r>
              <a:rPr lang="en-US"/>
              <a:t>Supporting Young Carers in Education</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0" name="Shape 1070"/>
        <p:cNvGrpSpPr/>
        <p:nvPr/>
      </p:nvGrpSpPr>
      <p:grpSpPr>
        <a:xfrm>
          <a:off x="0" y="0"/>
          <a:ext cx="0" cy="0"/>
          <a:chOff x="0" y="0"/>
          <a:chExt cx="0" cy="0"/>
        </a:xfrm>
      </p:grpSpPr>
      <p:sp>
        <p:nvSpPr>
          <p:cNvPr id="1071" name="Google Shape;1071;g3860e089c09_0_168"/>
          <p:cNvSpPr txBox="1"/>
          <p:nvPr>
            <p:ph type="title"/>
          </p:nvPr>
        </p:nvSpPr>
        <p:spPr>
          <a:xfrm>
            <a:off x="310550" y="416495"/>
            <a:ext cx="8533500" cy="1325700"/>
          </a:xfrm>
          <a:prstGeom prst="rect">
            <a:avLst/>
          </a:prstGeom>
          <a:noFill/>
          <a:ln>
            <a:noFill/>
          </a:ln>
        </p:spPr>
        <p:txBody>
          <a:bodyPr anchorCtr="0" anchor="ctr" bIns="45700" lIns="91425" spcFirstLastPara="1" rIns="91425" wrap="square" tIns="45700">
            <a:noAutofit/>
          </a:bodyPr>
          <a:lstStyle/>
          <a:p>
            <a:pPr indent="0" lvl="0" marL="0" rtl="0" algn="l">
              <a:lnSpc>
                <a:spcPct val="120000"/>
              </a:lnSpc>
              <a:spcBef>
                <a:spcPts val="0"/>
              </a:spcBef>
              <a:spcAft>
                <a:spcPts val="0"/>
              </a:spcAft>
              <a:buNone/>
            </a:pPr>
            <a:r>
              <a:rPr lang="en-US"/>
              <a:t>Who is a Young Carer?</a:t>
            </a:r>
            <a:endParaRPr/>
          </a:p>
        </p:txBody>
      </p:sp>
      <p:sp>
        <p:nvSpPr>
          <p:cNvPr id="1072" name="Google Shape;1072;g3860e089c09_0_168"/>
          <p:cNvSpPr txBox="1"/>
          <p:nvPr>
            <p:ph idx="1" type="body"/>
          </p:nvPr>
        </p:nvSpPr>
        <p:spPr>
          <a:xfrm>
            <a:off x="310552" y="1887636"/>
            <a:ext cx="8533500" cy="3082800"/>
          </a:xfrm>
          <a:prstGeom prst="rect">
            <a:avLst/>
          </a:prstGeom>
          <a:noFill/>
          <a:ln>
            <a:noFill/>
          </a:ln>
        </p:spPr>
        <p:txBody>
          <a:bodyPr anchorCtr="0" anchor="t" bIns="45700" lIns="91425" spcFirstLastPara="1" rIns="91425" wrap="square" tIns="45700">
            <a:noAutofit/>
          </a:bodyPr>
          <a:lstStyle/>
          <a:p>
            <a:pPr indent="0" lvl="0" marL="0" rtl="0" algn="ctr">
              <a:lnSpc>
                <a:spcPct val="110000"/>
              </a:lnSpc>
              <a:spcBef>
                <a:spcPts val="0"/>
              </a:spcBef>
              <a:spcAft>
                <a:spcPts val="0"/>
              </a:spcAft>
              <a:buSzPts val="2000"/>
              <a:buNone/>
            </a:pPr>
            <a:r>
              <a:rPr lang="en-US" sz="2000"/>
              <a:t>A young carer is someone under 18 who helps look after someone in their family </a:t>
            </a:r>
            <a:endParaRPr/>
          </a:p>
          <a:p>
            <a:pPr indent="0" lvl="0" marL="0" rtl="0" algn="ctr">
              <a:lnSpc>
                <a:spcPct val="110000"/>
              </a:lnSpc>
              <a:spcBef>
                <a:spcPts val="600"/>
              </a:spcBef>
              <a:spcAft>
                <a:spcPts val="0"/>
              </a:spcAft>
              <a:buSzPts val="2000"/>
              <a:buNone/>
            </a:pPr>
            <a:r>
              <a:rPr lang="en-US" sz="2000"/>
              <a:t>who is ill, disabled or misuses drugs or alcohol. </a:t>
            </a:r>
            <a:endParaRPr/>
          </a:p>
          <a:p>
            <a:pPr indent="0" lvl="0" marL="0" rtl="0" algn="ctr">
              <a:lnSpc>
                <a:spcPct val="110000"/>
              </a:lnSpc>
              <a:spcBef>
                <a:spcPts val="600"/>
              </a:spcBef>
              <a:spcAft>
                <a:spcPts val="0"/>
              </a:spcAft>
              <a:buSzPts val="2000"/>
              <a:buNone/>
            </a:pPr>
            <a:r>
              <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rPr lang="en-US" sz="2000"/>
              <a:t>Young Carers care for on average for 3 years before being identified; </a:t>
            </a:r>
            <a:endParaRPr/>
          </a:p>
          <a:p>
            <a:pPr indent="0" lvl="0" marL="0" rtl="0" algn="ctr">
              <a:lnSpc>
                <a:spcPct val="110000"/>
              </a:lnSpc>
              <a:spcBef>
                <a:spcPts val="600"/>
              </a:spcBef>
              <a:spcAft>
                <a:spcPts val="0"/>
              </a:spcAft>
              <a:buSzPts val="2000"/>
              <a:buNone/>
            </a:pPr>
            <a:r>
              <a:rPr lang="en-US" sz="2000"/>
              <a:t>some caring for over 10 years.</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t/>
            </a:r>
            <a:endParaRPr sz="2000"/>
          </a:p>
          <a:p>
            <a:pPr indent="0" lvl="0" marL="0" rtl="0" algn="l">
              <a:lnSpc>
                <a:spcPct val="110000"/>
              </a:lnSpc>
              <a:spcBef>
                <a:spcPts val="0"/>
              </a:spcBef>
              <a:spcAft>
                <a:spcPts val="0"/>
              </a:spcAft>
              <a:buClr>
                <a:srgbClr val="BDCF3C"/>
              </a:buClr>
              <a:buSzPts val="2000"/>
              <a:buNone/>
            </a:pPr>
            <a:r>
              <a:t/>
            </a:r>
            <a:endParaRPr/>
          </a:p>
        </p:txBody>
      </p:sp>
      <p:pic>
        <p:nvPicPr>
          <p:cNvPr id="1073" name="Google Shape;1073;g3860e089c09_0_168"/>
          <p:cNvPicPr preferRelativeResize="0"/>
          <p:nvPr/>
        </p:nvPicPr>
        <p:blipFill rotWithShape="1">
          <a:blip r:embed="rId3">
            <a:alphaModFix/>
          </a:blip>
          <a:srcRect b="0" l="0" r="0" t="0"/>
          <a:stretch/>
        </p:blipFill>
        <p:spPr>
          <a:xfrm>
            <a:off x="1795087" y="2806448"/>
            <a:ext cx="5564605" cy="216731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7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7" name="Shape 1077"/>
        <p:cNvGrpSpPr/>
        <p:nvPr/>
      </p:nvGrpSpPr>
      <p:grpSpPr>
        <a:xfrm>
          <a:off x="0" y="0"/>
          <a:ext cx="0" cy="0"/>
          <a:chOff x="0" y="0"/>
          <a:chExt cx="0" cy="0"/>
        </a:xfrm>
      </p:grpSpPr>
      <p:sp>
        <p:nvSpPr>
          <p:cNvPr id="1078" name="Google Shape;1078;g3860e089c09_0_175"/>
          <p:cNvSpPr txBox="1"/>
          <p:nvPr>
            <p:ph type="title"/>
          </p:nvPr>
        </p:nvSpPr>
        <p:spPr>
          <a:xfrm>
            <a:off x="310551" y="416495"/>
            <a:ext cx="8475600" cy="1325700"/>
          </a:xfrm>
          <a:prstGeom prst="rect">
            <a:avLst/>
          </a:prstGeom>
          <a:noFill/>
          <a:ln>
            <a:noFill/>
          </a:ln>
        </p:spPr>
        <p:txBody>
          <a:bodyPr anchorCtr="0" anchor="ctr" bIns="45700" lIns="91425" spcFirstLastPara="1" rIns="91425" wrap="square" tIns="45700">
            <a:noAutofit/>
          </a:bodyPr>
          <a:lstStyle/>
          <a:p>
            <a:pPr indent="0" lvl="0" marL="0" rtl="0" algn="l">
              <a:lnSpc>
                <a:spcPct val="120000"/>
              </a:lnSpc>
              <a:spcBef>
                <a:spcPts val="0"/>
              </a:spcBef>
              <a:spcAft>
                <a:spcPts val="0"/>
              </a:spcAft>
              <a:buNone/>
            </a:pPr>
            <a:r>
              <a:rPr lang="en-US"/>
              <a:t>Young Carers’ Lived Experience</a:t>
            </a:r>
            <a:endParaRPr/>
          </a:p>
        </p:txBody>
      </p:sp>
      <p:sp>
        <p:nvSpPr>
          <p:cNvPr id="1079" name="Google Shape;1079;g3860e089c09_0_175"/>
          <p:cNvSpPr txBox="1"/>
          <p:nvPr>
            <p:ph idx="1" type="body"/>
          </p:nvPr>
        </p:nvSpPr>
        <p:spPr>
          <a:xfrm>
            <a:off x="1412754" y="1912833"/>
            <a:ext cx="3892200" cy="3082800"/>
          </a:xfrm>
          <a:prstGeom prst="rect">
            <a:avLst/>
          </a:prstGeom>
          <a:noFill/>
          <a:ln>
            <a:noFill/>
          </a:ln>
        </p:spPr>
        <p:txBody>
          <a:bodyPr anchorCtr="0" anchor="t" bIns="45700" lIns="91425" spcFirstLastPara="1" rIns="91425" wrap="square" tIns="45700">
            <a:noAutofit/>
          </a:bodyPr>
          <a:lstStyle/>
          <a:p>
            <a:pPr indent="0" lvl="0" marL="0" rtl="0" algn="l">
              <a:lnSpc>
                <a:spcPct val="110000"/>
              </a:lnSpc>
              <a:spcBef>
                <a:spcPts val="0"/>
              </a:spcBef>
              <a:spcAft>
                <a:spcPts val="0"/>
              </a:spcAft>
              <a:buSzPts val="2800"/>
              <a:buNone/>
            </a:pPr>
            <a:r>
              <a:rPr b="1" lang="en-US" sz="2800">
                <a:solidFill>
                  <a:schemeClr val="dk2"/>
                </a:solidFill>
              </a:rPr>
              <a:t>Caring tasks:</a:t>
            </a:r>
            <a:endParaRPr/>
          </a:p>
          <a:p>
            <a:pPr indent="-228600" lvl="0" marL="228600" rtl="0" algn="l">
              <a:lnSpc>
                <a:spcPct val="110000"/>
              </a:lnSpc>
              <a:spcBef>
                <a:spcPts val="600"/>
              </a:spcBef>
              <a:spcAft>
                <a:spcPts val="0"/>
              </a:spcAft>
              <a:buSzPts val="2000"/>
              <a:buChar char="•"/>
            </a:pPr>
            <a:r>
              <a:rPr lang="en-US" sz="2000"/>
              <a:t>Practical tasks </a:t>
            </a:r>
            <a:endParaRPr/>
          </a:p>
          <a:p>
            <a:pPr indent="-228600" lvl="0" marL="228600" rtl="0" algn="l">
              <a:lnSpc>
                <a:spcPct val="110000"/>
              </a:lnSpc>
              <a:spcBef>
                <a:spcPts val="600"/>
              </a:spcBef>
              <a:spcAft>
                <a:spcPts val="0"/>
              </a:spcAft>
              <a:buSzPts val="2000"/>
              <a:buChar char="•"/>
            </a:pPr>
            <a:r>
              <a:rPr lang="en-US" sz="2000"/>
              <a:t>Personal care</a:t>
            </a:r>
            <a:endParaRPr/>
          </a:p>
          <a:p>
            <a:pPr indent="-228600" lvl="0" marL="228600" rtl="0" algn="l">
              <a:lnSpc>
                <a:spcPct val="110000"/>
              </a:lnSpc>
              <a:spcBef>
                <a:spcPts val="600"/>
              </a:spcBef>
              <a:spcAft>
                <a:spcPts val="0"/>
              </a:spcAft>
              <a:buSzPts val="2000"/>
              <a:buChar char="•"/>
            </a:pPr>
            <a:r>
              <a:rPr lang="en-US" sz="2000"/>
              <a:t>Emotional Support</a:t>
            </a:r>
            <a:endParaRPr/>
          </a:p>
          <a:p>
            <a:pPr indent="-228600" lvl="0" marL="228600" rtl="0" algn="l">
              <a:lnSpc>
                <a:spcPct val="110000"/>
              </a:lnSpc>
              <a:spcBef>
                <a:spcPts val="600"/>
              </a:spcBef>
              <a:spcAft>
                <a:spcPts val="0"/>
              </a:spcAft>
              <a:buSzPts val="2000"/>
              <a:buChar char="•"/>
            </a:pPr>
            <a:r>
              <a:rPr lang="en-US" sz="2000"/>
              <a:t>Sibling Care </a:t>
            </a:r>
            <a:endParaRPr/>
          </a:p>
        </p:txBody>
      </p:sp>
      <p:sp>
        <p:nvSpPr>
          <p:cNvPr id="1080" name="Google Shape;1080;g3860e089c09_0_175"/>
          <p:cNvSpPr txBox="1"/>
          <p:nvPr/>
        </p:nvSpPr>
        <p:spPr>
          <a:xfrm>
            <a:off x="5020910" y="1887636"/>
            <a:ext cx="2962200" cy="3082800"/>
          </a:xfrm>
          <a:prstGeom prst="rect">
            <a:avLst/>
          </a:prstGeom>
          <a:noFill/>
          <a:ln>
            <a:noFill/>
          </a:ln>
        </p:spPr>
        <p:txBody>
          <a:bodyPr anchorCtr="0" anchor="t" bIns="45700" lIns="91425" spcFirstLastPara="1" rIns="91425" wrap="square" tIns="45700">
            <a:noAutofit/>
          </a:bodyPr>
          <a:lstStyle/>
          <a:p>
            <a:pPr indent="0" lvl="0" marL="0" marR="0" rtl="0" algn="l">
              <a:lnSpc>
                <a:spcPct val="110000"/>
              </a:lnSpc>
              <a:spcBef>
                <a:spcPts val="0"/>
              </a:spcBef>
              <a:spcAft>
                <a:spcPts val="0"/>
              </a:spcAft>
              <a:buClr>
                <a:srgbClr val="178351"/>
              </a:buClr>
              <a:buSzPts val="2800"/>
              <a:buFont typeface="Arial"/>
              <a:buNone/>
            </a:pPr>
            <a:r>
              <a:rPr b="1" i="0" lang="en-US" sz="2800" u="none" cap="none" strike="noStrike">
                <a:solidFill>
                  <a:srgbClr val="178351"/>
                </a:solidFill>
                <a:latin typeface="Arial"/>
                <a:ea typeface="Arial"/>
                <a:cs typeface="Arial"/>
                <a:sym typeface="Arial"/>
              </a:rPr>
              <a:t>Impact of caring:</a:t>
            </a:r>
            <a:endParaRPr/>
          </a:p>
          <a:p>
            <a:pPr indent="-228600" lvl="0" marL="228600" marR="0" rtl="0" algn="l">
              <a:lnSpc>
                <a:spcPct val="110000"/>
              </a:lnSpc>
              <a:spcBef>
                <a:spcPts val="60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Physical and emotional health</a:t>
            </a:r>
            <a:endParaRPr/>
          </a:p>
          <a:p>
            <a:pPr indent="-228600" lvl="0" marL="228600" marR="0" rtl="0" algn="l">
              <a:lnSpc>
                <a:spcPct val="110000"/>
              </a:lnSpc>
              <a:spcBef>
                <a:spcPts val="60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Educationally</a:t>
            </a:r>
            <a:endParaRPr/>
          </a:p>
          <a:p>
            <a:pPr indent="-228600" lvl="0" marL="228600" marR="0" rtl="0" algn="l">
              <a:lnSpc>
                <a:spcPct val="110000"/>
              </a:lnSpc>
              <a:spcBef>
                <a:spcPts val="60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Socially </a:t>
            </a:r>
            <a:endParaRPr/>
          </a:p>
          <a:p>
            <a:pPr indent="-228600" lvl="0" marL="228600" marR="0" rtl="0" algn="l">
              <a:lnSpc>
                <a:spcPct val="110000"/>
              </a:lnSpc>
              <a:spcBef>
                <a:spcPts val="60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Environmentally </a:t>
            </a:r>
            <a:endParaRPr/>
          </a:p>
        </p:txBody>
      </p:sp>
      <p:pic>
        <p:nvPicPr>
          <p:cNvPr id="1081" name="Google Shape;1081;g3860e089c09_0_175"/>
          <p:cNvPicPr preferRelativeResize="0"/>
          <p:nvPr/>
        </p:nvPicPr>
        <p:blipFill rotWithShape="1">
          <a:blip r:embed="rId3">
            <a:alphaModFix/>
          </a:blip>
          <a:srcRect b="0" l="0" r="0" t="0"/>
          <a:stretch/>
        </p:blipFill>
        <p:spPr>
          <a:xfrm>
            <a:off x="4354811" y="2208764"/>
            <a:ext cx="434378" cy="1252837"/>
          </a:xfrm>
          <a:prstGeom prst="rect">
            <a:avLst/>
          </a:prstGeom>
          <a:noFill/>
          <a:ln>
            <a:noFill/>
          </a:ln>
        </p:spPr>
      </p:pic>
      <p:sp>
        <p:nvSpPr>
          <p:cNvPr id="1082" name="Google Shape;1082;g3860e089c09_0_175"/>
          <p:cNvSpPr/>
          <p:nvPr/>
        </p:nvSpPr>
        <p:spPr>
          <a:xfrm>
            <a:off x="1412754" y="4341267"/>
            <a:ext cx="2710200" cy="1631100"/>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25E66"/>
              </a:buClr>
              <a:buSzPts val="2000"/>
              <a:buFont typeface="Arial"/>
              <a:buNone/>
            </a:pPr>
            <a:r>
              <a:rPr b="0" i="0" lang="en-US" sz="2000" u="none" cap="none" strike="noStrike">
                <a:solidFill>
                  <a:srgbClr val="525E66"/>
                </a:solidFill>
                <a:latin typeface="Arial"/>
                <a:ea typeface="Arial"/>
                <a:cs typeface="Arial"/>
                <a:sym typeface="Arial"/>
              </a:rPr>
              <a:t>It is very important that a young person has a voice and a choice in the types of tasks being undertaken, and that they are </a:t>
            </a:r>
            <a:endParaRPr/>
          </a:p>
          <a:p>
            <a:pPr indent="0" lvl="0" marL="0" marR="0" rtl="0" algn="ctr">
              <a:lnSpc>
                <a:spcPct val="100000"/>
              </a:lnSpc>
              <a:spcBef>
                <a:spcPts val="0"/>
              </a:spcBef>
              <a:spcAft>
                <a:spcPts val="0"/>
              </a:spcAft>
              <a:buClr>
                <a:srgbClr val="525E66"/>
              </a:buClr>
              <a:buSzPts val="2000"/>
              <a:buFont typeface="Arial"/>
              <a:buNone/>
            </a:pPr>
            <a:r>
              <a:rPr b="0" i="0" lang="en-US" sz="2000" u="none" cap="none" strike="noStrike">
                <a:solidFill>
                  <a:srgbClr val="525E66"/>
                </a:solidFill>
                <a:latin typeface="Arial"/>
                <a:ea typeface="Arial"/>
                <a:cs typeface="Arial"/>
                <a:sym typeface="Arial"/>
              </a:rPr>
              <a:t>age- and gender- appropriate.</a:t>
            </a:r>
            <a:endParaRPr/>
          </a:p>
        </p:txBody>
      </p:sp>
      <p:sp>
        <p:nvSpPr>
          <p:cNvPr id="1083" name="Google Shape;1083;g3860e089c09_0_175"/>
          <p:cNvSpPr/>
          <p:nvPr/>
        </p:nvSpPr>
        <p:spPr>
          <a:xfrm>
            <a:off x="5020910" y="4341267"/>
            <a:ext cx="2710200" cy="1323300"/>
          </a:xfrm>
          <a:prstGeom prst="rect">
            <a:avLst/>
          </a:prstGeom>
          <a:noFill/>
          <a:ln cap="flat" cmpd="sng" w="9525">
            <a:solidFill>
              <a:schemeClr val="accent1"/>
            </a:solidFill>
            <a:prstDash val="solid"/>
            <a:round/>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525E66"/>
              </a:buClr>
              <a:buSzPts val="2000"/>
              <a:buFont typeface="Arial"/>
              <a:buNone/>
            </a:pPr>
            <a:r>
              <a:rPr b="0" i="0" lang="en-US" sz="2000" u="none" cap="none" strike="noStrike">
                <a:solidFill>
                  <a:srgbClr val="525E66"/>
                </a:solidFill>
                <a:latin typeface="Arial"/>
                <a:ea typeface="Arial"/>
                <a:cs typeface="Arial"/>
                <a:sym typeface="Arial"/>
              </a:rPr>
              <a:t>While they continue to provide care, young carers should be able to lead healthy and fulfilling lives.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8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80"/>
                                        </p:tgtEl>
                                        <p:attrNameLst>
                                          <p:attrName>style.visibility</p:attrName>
                                        </p:attrNameLst>
                                      </p:cBhvr>
                                      <p:to>
                                        <p:strVal val="visible"/>
                                      </p:to>
                                    </p:set>
                                  </p:childTnLst>
                                </p:cTn>
                              </p:par>
                              <p:par>
                                <p:cTn fill="hold" nodeType="withEffect" presetClass="entr" presetID="1" presetSubtype="0">
                                  <p:stCondLst>
                                    <p:cond delay="0"/>
                                  </p:stCondLst>
                                  <p:childTnLst>
                                    <p:set>
                                      <p:cBhvr>
                                        <p:cTn dur="1" fill="hold">
                                          <p:stCondLst>
                                            <p:cond delay="0"/>
                                          </p:stCondLst>
                                        </p:cTn>
                                        <p:tgtEl>
                                          <p:spTgt spid="108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08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8" name="Shape 1088"/>
        <p:cNvGrpSpPr/>
        <p:nvPr/>
      </p:nvGrpSpPr>
      <p:grpSpPr>
        <a:xfrm>
          <a:off x="0" y="0"/>
          <a:ext cx="0" cy="0"/>
          <a:chOff x="0" y="0"/>
          <a:chExt cx="0" cy="0"/>
        </a:xfrm>
      </p:grpSpPr>
      <p:sp>
        <p:nvSpPr>
          <p:cNvPr id="1089" name="Google Shape;1089;g3860e089c09_0_184"/>
          <p:cNvSpPr txBox="1"/>
          <p:nvPr>
            <p:ph type="ctrTitle"/>
          </p:nvPr>
        </p:nvSpPr>
        <p:spPr>
          <a:xfrm>
            <a:off x="1204336" y="2658686"/>
            <a:ext cx="7433700" cy="2387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None/>
            </a:pPr>
            <a:r>
              <a:rPr lang="en-US"/>
              <a:t>Consider;</a:t>
            </a:r>
            <a:br>
              <a:rPr lang="en-US"/>
            </a:br>
            <a:r>
              <a:rPr lang="en-US"/>
              <a:t>What processes does your school have in place to identify Young Carers?</a:t>
            </a:r>
            <a:br>
              <a:rPr lang="en-US"/>
            </a:b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3" name="Shape 1093"/>
        <p:cNvGrpSpPr/>
        <p:nvPr/>
      </p:nvGrpSpPr>
      <p:grpSpPr>
        <a:xfrm>
          <a:off x="0" y="0"/>
          <a:ext cx="0" cy="0"/>
          <a:chOff x="0" y="0"/>
          <a:chExt cx="0" cy="0"/>
        </a:xfrm>
      </p:grpSpPr>
      <p:sp>
        <p:nvSpPr>
          <p:cNvPr id="1094" name="Google Shape;1094;g3860e089c09_0_189"/>
          <p:cNvSpPr txBox="1"/>
          <p:nvPr>
            <p:ph type="title"/>
          </p:nvPr>
        </p:nvSpPr>
        <p:spPr>
          <a:xfrm>
            <a:off x="310551" y="416495"/>
            <a:ext cx="8475600" cy="1325700"/>
          </a:xfrm>
          <a:prstGeom prst="rect">
            <a:avLst/>
          </a:prstGeom>
          <a:noFill/>
          <a:ln>
            <a:noFill/>
          </a:ln>
        </p:spPr>
        <p:txBody>
          <a:bodyPr anchorCtr="0" anchor="ctr" bIns="45700" lIns="91425" spcFirstLastPara="1" rIns="91425" wrap="square" tIns="45700">
            <a:noAutofit/>
          </a:bodyPr>
          <a:lstStyle/>
          <a:p>
            <a:pPr indent="0" lvl="0" marL="0" rtl="0" algn="l">
              <a:lnSpc>
                <a:spcPct val="120000"/>
              </a:lnSpc>
              <a:spcBef>
                <a:spcPts val="0"/>
              </a:spcBef>
              <a:spcAft>
                <a:spcPts val="0"/>
              </a:spcAft>
              <a:buNone/>
            </a:pPr>
            <a:r>
              <a:rPr lang="en-US"/>
              <a:t>Identify and code Young Carers</a:t>
            </a:r>
            <a:endParaRPr/>
          </a:p>
        </p:txBody>
      </p:sp>
      <p:sp>
        <p:nvSpPr>
          <p:cNvPr id="1095" name="Google Shape;1095;g3860e089c09_0_189"/>
          <p:cNvSpPr txBox="1"/>
          <p:nvPr>
            <p:ph idx="1" type="body"/>
          </p:nvPr>
        </p:nvSpPr>
        <p:spPr>
          <a:xfrm>
            <a:off x="787912" y="1742058"/>
            <a:ext cx="7568100" cy="3082800"/>
          </a:xfrm>
          <a:prstGeom prst="rect">
            <a:avLst/>
          </a:prstGeom>
          <a:noFill/>
          <a:ln>
            <a:noFill/>
          </a:ln>
        </p:spPr>
        <p:txBody>
          <a:bodyPr anchorCtr="0" anchor="t" bIns="45700" lIns="91425" spcFirstLastPara="1" rIns="91425" wrap="square" tIns="45700">
            <a:noAutofit/>
          </a:bodyPr>
          <a:lstStyle/>
          <a:p>
            <a:pPr indent="0" lvl="0" marL="0" rtl="0" algn="l">
              <a:lnSpc>
                <a:spcPct val="110000"/>
              </a:lnSpc>
              <a:spcBef>
                <a:spcPts val="0"/>
              </a:spcBef>
              <a:spcAft>
                <a:spcPts val="0"/>
              </a:spcAft>
              <a:buSzPts val="2000"/>
              <a:buNone/>
            </a:pPr>
            <a:r>
              <a:rPr lang="en-US" sz="2000"/>
              <a:t>From Spring 2023, Young Carers were included on the school census return. This enables local authorities to build a much better picture of the number of young carers in schools but also provides opportunities to use this data to monitor attendance and attainment of young carers.</a:t>
            </a:r>
            <a:endParaRPr/>
          </a:p>
          <a:p>
            <a:pPr indent="0" lvl="0" marL="0" rtl="0" algn="ctr">
              <a:lnSpc>
                <a:spcPct val="110000"/>
              </a:lnSpc>
              <a:spcBef>
                <a:spcPts val="600"/>
              </a:spcBef>
              <a:spcAft>
                <a:spcPts val="0"/>
              </a:spcAft>
              <a:buSzPts val="2000"/>
              <a:buNone/>
            </a:pPr>
            <a:r>
              <a:rPr lang="en-US" sz="2000"/>
              <a:t>Schools will be able to use the following code set (CS118):</a:t>
            </a:r>
            <a:endParaRPr/>
          </a:p>
          <a:p>
            <a:pPr indent="0" lvl="0" marL="0" rtl="0" algn="ctr">
              <a:lnSpc>
                <a:spcPct val="110000"/>
              </a:lnSpc>
              <a:spcBef>
                <a:spcPts val="600"/>
              </a:spcBef>
              <a:spcAft>
                <a:spcPts val="0"/>
              </a:spcAft>
              <a:buSzPts val="2000"/>
              <a:buNone/>
            </a:pPr>
            <a:r>
              <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t/>
            </a:r>
            <a:endParaRPr/>
          </a:p>
          <a:p>
            <a:pPr indent="0" lvl="0" marL="0" rtl="0" algn="ctr">
              <a:lnSpc>
                <a:spcPct val="110000"/>
              </a:lnSpc>
              <a:spcBef>
                <a:spcPts val="600"/>
              </a:spcBef>
              <a:spcAft>
                <a:spcPts val="0"/>
              </a:spcAft>
              <a:buSzPts val="2000"/>
              <a:buNone/>
            </a:pPr>
            <a:r>
              <a:t/>
            </a:r>
            <a:endParaRPr sz="2000"/>
          </a:p>
          <a:p>
            <a:pPr indent="0" lvl="0" marL="0" rtl="0" algn="ctr">
              <a:lnSpc>
                <a:spcPct val="110000"/>
              </a:lnSpc>
              <a:spcBef>
                <a:spcPts val="600"/>
              </a:spcBef>
              <a:spcAft>
                <a:spcPts val="0"/>
              </a:spcAft>
              <a:buSzPts val="2000"/>
              <a:buNone/>
            </a:pPr>
            <a:r>
              <a:rPr lang="en-US">
                <a:latin typeface="Arial"/>
                <a:ea typeface="Arial"/>
                <a:cs typeface="Arial"/>
                <a:sym typeface="Arial"/>
              </a:rPr>
              <a:t>Education settings do not need a Young Carers Service to confirm whether a young person is a young carer. This may result in some young carers not being identified should there be barriers to them accessing an external support service. </a:t>
            </a:r>
            <a:endParaRPr/>
          </a:p>
          <a:p>
            <a:pPr indent="0" lvl="0" marL="0" rtl="0" algn="ctr">
              <a:lnSpc>
                <a:spcPct val="110000"/>
              </a:lnSpc>
              <a:spcBef>
                <a:spcPts val="600"/>
              </a:spcBef>
              <a:spcAft>
                <a:spcPts val="0"/>
              </a:spcAft>
              <a:buSzPts val="2000"/>
              <a:buNone/>
            </a:pPr>
            <a:r>
              <a:t/>
            </a:r>
            <a:endParaRPr sz="2000"/>
          </a:p>
          <a:p>
            <a:pPr indent="-101600" lvl="0" marL="228600" rtl="0" algn="l">
              <a:lnSpc>
                <a:spcPct val="110000"/>
              </a:lnSpc>
              <a:spcBef>
                <a:spcPts val="900"/>
              </a:spcBef>
              <a:spcAft>
                <a:spcPts val="0"/>
              </a:spcAft>
              <a:buSzPts val="2000"/>
              <a:buNone/>
            </a:pPr>
            <a:r>
              <a:t/>
            </a:r>
            <a:endParaRPr sz="2000"/>
          </a:p>
        </p:txBody>
      </p:sp>
      <p:graphicFrame>
        <p:nvGraphicFramePr>
          <p:cNvPr id="1096" name="Google Shape;1096;g3860e089c09_0_189"/>
          <p:cNvGraphicFramePr/>
          <p:nvPr/>
        </p:nvGraphicFramePr>
        <p:xfrm>
          <a:off x="1876118" y="3283422"/>
          <a:ext cx="3000000" cy="3000000"/>
        </p:xfrm>
        <a:graphic>
          <a:graphicData uri="http://schemas.openxmlformats.org/drawingml/2006/table">
            <a:tbl>
              <a:tblPr bandRow="1" firstRow="1">
                <a:noFill/>
                <a:tableStyleId>{3846908B-A03C-46C3-99E8-C5B3288DA54B}</a:tableStyleId>
              </a:tblPr>
              <a:tblGrid>
                <a:gridCol w="756075"/>
                <a:gridCol w="4588250"/>
              </a:tblGrid>
              <a:tr h="370850">
                <a:tc>
                  <a:txBody>
                    <a:bodyPr/>
                    <a:lstStyle/>
                    <a:p>
                      <a:pPr indent="0" lvl="0" marL="0" marR="0" rtl="0" algn="l">
                        <a:spcBef>
                          <a:spcPts val="0"/>
                        </a:spcBef>
                        <a:spcAft>
                          <a:spcPts val="0"/>
                        </a:spcAft>
                        <a:buNone/>
                      </a:pPr>
                      <a:r>
                        <a:rPr lang="en-US" sz="1800" u="none" cap="none" strike="noStrike">
                          <a:latin typeface="Arial"/>
                          <a:ea typeface="Arial"/>
                          <a:cs typeface="Arial"/>
                          <a:sym typeface="Arial"/>
                        </a:rPr>
                        <a:t>Code</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381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lang="en-US" sz="1800">
                          <a:latin typeface="Arial"/>
                          <a:ea typeface="Arial"/>
                          <a:cs typeface="Arial"/>
                          <a:sym typeface="Arial"/>
                        </a:rPr>
                        <a:t>Young Carer Indicator</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38100">
                      <a:solidFill>
                        <a:srgbClr val="000000"/>
                      </a:solidFill>
                      <a:prstDash val="solid"/>
                      <a:round/>
                      <a:headEnd len="sm" w="sm" type="none"/>
                      <a:tailEnd len="sm" w="sm" type="none"/>
                    </a:lnB>
                  </a:tcPr>
                </a:tc>
              </a:tr>
              <a:tr h="370850">
                <a:tc>
                  <a:txBody>
                    <a:bodyPr/>
                    <a:lstStyle/>
                    <a:p>
                      <a:pPr indent="0" lvl="0" marL="0" marR="0" rtl="0" algn="l">
                        <a:spcBef>
                          <a:spcPts val="0"/>
                        </a:spcBef>
                        <a:spcAft>
                          <a:spcPts val="0"/>
                        </a:spcAft>
                        <a:buNone/>
                      </a:pPr>
                      <a:r>
                        <a:rPr b="1" lang="en-US" sz="1800">
                          <a:latin typeface="Arial"/>
                          <a:ea typeface="Arial"/>
                          <a:cs typeface="Arial"/>
                          <a:sym typeface="Arial"/>
                        </a:rPr>
                        <a:t>N</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381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lang="en-US" sz="1800">
                          <a:latin typeface="Arial"/>
                          <a:ea typeface="Arial"/>
                          <a:cs typeface="Arial"/>
                          <a:sym typeface="Arial"/>
                        </a:rPr>
                        <a:t>Not declared</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381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70850">
                <a:tc>
                  <a:txBody>
                    <a:bodyPr/>
                    <a:lstStyle/>
                    <a:p>
                      <a:pPr indent="0" lvl="0" marL="0" marR="0" rtl="0" algn="l">
                        <a:spcBef>
                          <a:spcPts val="0"/>
                        </a:spcBef>
                        <a:spcAft>
                          <a:spcPts val="0"/>
                        </a:spcAft>
                        <a:buNone/>
                      </a:pPr>
                      <a:r>
                        <a:rPr b="1" lang="en-US" sz="1800">
                          <a:latin typeface="Arial"/>
                          <a:ea typeface="Arial"/>
                          <a:cs typeface="Arial"/>
                          <a:sym typeface="Arial"/>
                        </a:rPr>
                        <a:t>P</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lang="en-US" sz="1800">
                          <a:latin typeface="Arial"/>
                          <a:ea typeface="Arial"/>
                          <a:cs typeface="Arial"/>
                          <a:sym typeface="Arial"/>
                        </a:rPr>
                        <a:t>Identified as a Young Carer by parent or guardian</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70850">
                <a:tc>
                  <a:txBody>
                    <a:bodyPr/>
                    <a:lstStyle/>
                    <a:p>
                      <a:pPr indent="0" lvl="0" marL="0" marR="0" rtl="0" algn="l">
                        <a:spcBef>
                          <a:spcPts val="0"/>
                        </a:spcBef>
                        <a:spcAft>
                          <a:spcPts val="0"/>
                        </a:spcAft>
                        <a:buNone/>
                      </a:pPr>
                      <a:r>
                        <a:rPr b="1" lang="en-US" sz="1800">
                          <a:latin typeface="Arial"/>
                          <a:ea typeface="Arial"/>
                          <a:cs typeface="Arial"/>
                          <a:sym typeface="Arial"/>
                        </a:rPr>
                        <a:t>S</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None/>
                      </a:pPr>
                      <a:r>
                        <a:rPr lang="en-US" sz="1800">
                          <a:latin typeface="Arial"/>
                          <a:ea typeface="Arial"/>
                          <a:cs typeface="Arial"/>
                          <a:sym typeface="Arial"/>
                        </a:rPr>
                        <a:t>Identified as a Young Carer by school</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1" name="Shape 1101"/>
        <p:cNvGrpSpPr/>
        <p:nvPr/>
      </p:nvGrpSpPr>
      <p:grpSpPr>
        <a:xfrm>
          <a:off x="0" y="0"/>
          <a:ext cx="0" cy="0"/>
          <a:chOff x="0" y="0"/>
          <a:chExt cx="0" cy="0"/>
        </a:xfrm>
      </p:grpSpPr>
      <p:sp>
        <p:nvSpPr>
          <p:cNvPr id="1102" name="Google Shape;1102;g3860e089c09_0_195"/>
          <p:cNvSpPr txBox="1"/>
          <p:nvPr>
            <p:ph type="title"/>
          </p:nvPr>
        </p:nvSpPr>
        <p:spPr>
          <a:xfrm>
            <a:off x="310551" y="416495"/>
            <a:ext cx="8475600" cy="1325700"/>
          </a:xfrm>
          <a:prstGeom prst="rect">
            <a:avLst/>
          </a:prstGeom>
          <a:noFill/>
          <a:ln>
            <a:noFill/>
          </a:ln>
        </p:spPr>
        <p:txBody>
          <a:bodyPr anchorCtr="0" anchor="ctr" bIns="45700" lIns="91425" spcFirstLastPara="1" rIns="91425" wrap="square" tIns="45700">
            <a:noAutofit/>
          </a:bodyPr>
          <a:lstStyle/>
          <a:p>
            <a:pPr indent="0" lvl="0" marL="0" rtl="0" algn="l">
              <a:lnSpc>
                <a:spcPct val="120000"/>
              </a:lnSpc>
              <a:spcBef>
                <a:spcPts val="0"/>
              </a:spcBef>
              <a:spcAft>
                <a:spcPts val="0"/>
              </a:spcAft>
              <a:buNone/>
            </a:pPr>
            <a:r>
              <a:rPr lang="en-US"/>
              <a:t>Identify and code Young Carers</a:t>
            </a:r>
            <a:endParaRPr/>
          </a:p>
        </p:txBody>
      </p:sp>
      <p:sp>
        <p:nvSpPr>
          <p:cNvPr id="1103" name="Google Shape;1103;g3860e089c09_0_195"/>
          <p:cNvSpPr txBox="1"/>
          <p:nvPr/>
        </p:nvSpPr>
        <p:spPr>
          <a:xfrm>
            <a:off x="1986635" y="5115943"/>
            <a:ext cx="5170800" cy="2095500"/>
          </a:xfrm>
          <a:prstGeom prst="rect">
            <a:avLst/>
          </a:prstGeom>
          <a:noFill/>
          <a:ln>
            <a:noFill/>
          </a:ln>
        </p:spPr>
        <p:txBody>
          <a:bodyPr anchorCtr="0" anchor="t" bIns="0" lIns="0" spcFirstLastPara="1" rIns="0" wrap="square" tIns="15950">
            <a:spAutoFit/>
          </a:bodyPr>
          <a:lstStyle/>
          <a:p>
            <a:pPr indent="0" lvl="0" marL="15967" marR="6386" rtl="0" algn="l">
              <a:spcBef>
                <a:spcPts val="0"/>
              </a:spcBef>
              <a:spcAft>
                <a:spcPts val="0"/>
              </a:spcAft>
              <a:buNone/>
            </a:pPr>
            <a:r>
              <a:rPr b="1" i="0" lang="en-US" sz="2000" u="none" cap="none" strike="noStrike">
                <a:solidFill>
                  <a:schemeClr val="dk1"/>
                </a:solidFill>
                <a:latin typeface="Arial"/>
                <a:ea typeface="Arial"/>
                <a:cs typeface="Arial"/>
                <a:sym typeface="Arial"/>
              </a:rPr>
              <a:t>294 young carers recorded in RBWM </a:t>
            </a:r>
            <a:r>
              <a:rPr b="0" i="0" lang="en-US" sz="2000" u="none" cap="none" strike="noStrike">
                <a:solidFill>
                  <a:schemeClr val="dk1"/>
                </a:solidFill>
                <a:latin typeface="Arial"/>
                <a:ea typeface="Arial"/>
                <a:cs typeface="Arial"/>
                <a:sym typeface="Arial"/>
              </a:rPr>
              <a:t>(up from 162 in 2024)</a:t>
            </a:r>
            <a:endParaRPr/>
          </a:p>
          <a:p>
            <a:pPr indent="0" lvl="0" marL="15967" marR="6386" rtl="0" algn="l">
              <a:spcBef>
                <a:spcPts val="905"/>
              </a:spcBef>
              <a:spcAft>
                <a:spcPts val="0"/>
              </a:spcAft>
              <a:buNone/>
            </a:pPr>
            <a:r>
              <a:rPr b="0" i="0" lang="en-US" sz="2000" u="none" cap="none" strike="noStrike">
                <a:solidFill>
                  <a:schemeClr val="dk1"/>
                </a:solidFill>
                <a:latin typeface="Arial"/>
                <a:ea typeface="Arial"/>
                <a:cs typeface="Arial"/>
                <a:sym typeface="Arial"/>
              </a:rPr>
              <a:t>The school census (2025) identified: </a:t>
            </a:r>
            <a:r>
              <a:rPr b="1" i="0" lang="en-US" sz="2000" u="none" cap="none" strike="noStrike">
                <a:solidFill>
                  <a:schemeClr val="dk1"/>
                </a:solidFill>
                <a:latin typeface="Arial"/>
                <a:ea typeface="Arial"/>
                <a:cs typeface="Arial"/>
                <a:sym typeface="Arial"/>
              </a:rPr>
              <a:t>64,500</a:t>
            </a:r>
            <a:r>
              <a:rPr b="0" i="0" lang="en-US" sz="2000" u="none" cap="none" strike="noStrike">
                <a:solidFill>
                  <a:schemeClr val="dk1"/>
                </a:solidFill>
                <a:latin typeface="Arial"/>
                <a:ea typeface="Arial"/>
                <a:cs typeface="Arial"/>
                <a:sym typeface="Arial"/>
              </a:rPr>
              <a:t> were identified</a:t>
            </a:r>
            <a:endParaRPr/>
          </a:p>
          <a:p>
            <a:pPr indent="0" lvl="0" marL="15967" marR="6386" rtl="0" algn="l">
              <a:spcBef>
                <a:spcPts val="905"/>
              </a:spcBef>
              <a:spcAft>
                <a:spcPts val="0"/>
              </a:spcAft>
              <a:buNone/>
            </a:pPr>
            <a:r>
              <a:rPr b="0" i="0" lang="en-US" sz="2000" u="none" cap="none" strike="noStrike">
                <a:solidFill>
                  <a:schemeClr val="dk1"/>
                </a:solidFill>
                <a:latin typeface="Arial"/>
                <a:ea typeface="Arial"/>
                <a:cs typeface="Arial"/>
                <a:sym typeface="Arial"/>
              </a:rPr>
              <a:t>The National Census (2021) identified: just over </a:t>
            </a:r>
            <a:r>
              <a:rPr b="1" i="0" lang="en-US" sz="2000" u="none" cap="none" strike="noStrike">
                <a:solidFill>
                  <a:schemeClr val="dk1"/>
                </a:solidFill>
                <a:latin typeface="Arial"/>
                <a:ea typeface="Arial"/>
                <a:cs typeface="Arial"/>
                <a:sym typeface="Arial"/>
              </a:rPr>
              <a:t>120,000</a:t>
            </a:r>
            <a:endParaRPr b="0" i="0" sz="2000" u="none" cap="none" strike="noStrike">
              <a:solidFill>
                <a:schemeClr val="dk1"/>
              </a:solidFill>
              <a:latin typeface="Arial"/>
              <a:ea typeface="Arial"/>
              <a:cs typeface="Arial"/>
              <a:sym typeface="Arial"/>
            </a:endParaRPr>
          </a:p>
        </p:txBody>
      </p:sp>
      <p:pic>
        <p:nvPicPr>
          <p:cNvPr id="1104" name="Google Shape;1104;g3860e089c09_0_195"/>
          <p:cNvPicPr preferRelativeResize="0"/>
          <p:nvPr/>
        </p:nvPicPr>
        <p:blipFill rotWithShape="1">
          <a:blip r:embed="rId3">
            <a:alphaModFix/>
          </a:blip>
          <a:srcRect b="0" l="0" r="0" t="0"/>
          <a:stretch/>
        </p:blipFill>
        <p:spPr>
          <a:xfrm>
            <a:off x="2025199" y="1323202"/>
            <a:ext cx="4688831" cy="2807047"/>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8" name="Shape 1108"/>
        <p:cNvGrpSpPr/>
        <p:nvPr/>
      </p:nvGrpSpPr>
      <p:grpSpPr>
        <a:xfrm>
          <a:off x="0" y="0"/>
          <a:ext cx="0" cy="0"/>
          <a:chOff x="0" y="0"/>
          <a:chExt cx="0" cy="0"/>
        </a:xfrm>
      </p:grpSpPr>
      <p:sp>
        <p:nvSpPr>
          <p:cNvPr id="1109" name="Google Shape;1109;g3860e089c09_0_202"/>
          <p:cNvSpPr txBox="1"/>
          <p:nvPr>
            <p:ph type="title"/>
          </p:nvPr>
        </p:nvSpPr>
        <p:spPr>
          <a:xfrm>
            <a:off x="310550" y="416495"/>
            <a:ext cx="8533500" cy="1325700"/>
          </a:xfrm>
          <a:prstGeom prst="rect">
            <a:avLst/>
          </a:prstGeom>
          <a:noFill/>
          <a:ln>
            <a:noFill/>
          </a:ln>
        </p:spPr>
        <p:txBody>
          <a:bodyPr anchorCtr="0" anchor="ctr" bIns="45700" lIns="91425" spcFirstLastPara="1" rIns="91425" wrap="square" tIns="45700">
            <a:noAutofit/>
          </a:bodyPr>
          <a:lstStyle/>
          <a:p>
            <a:pPr indent="0" lvl="0" marL="0" rtl="0" algn="l">
              <a:lnSpc>
                <a:spcPct val="120000"/>
              </a:lnSpc>
              <a:spcBef>
                <a:spcPts val="0"/>
              </a:spcBef>
              <a:spcAft>
                <a:spcPts val="0"/>
              </a:spcAft>
              <a:buNone/>
            </a:pPr>
            <a:r>
              <a:rPr lang="en-US"/>
              <a:t>Impact of Caring - Education</a:t>
            </a:r>
            <a:endParaRPr/>
          </a:p>
        </p:txBody>
      </p:sp>
      <p:sp>
        <p:nvSpPr>
          <p:cNvPr id="1110" name="Google Shape;1110;g3860e089c09_0_202"/>
          <p:cNvSpPr txBox="1"/>
          <p:nvPr>
            <p:ph idx="1" type="body"/>
          </p:nvPr>
        </p:nvSpPr>
        <p:spPr>
          <a:xfrm>
            <a:off x="388307" y="1742058"/>
            <a:ext cx="3603900" cy="30828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110000"/>
              </a:lnSpc>
              <a:spcBef>
                <a:spcPts val="0"/>
              </a:spcBef>
              <a:spcAft>
                <a:spcPts val="0"/>
              </a:spcAft>
              <a:buClr>
                <a:srgbClr val="178351"/>
              </a:buClr>
              <a:buSzPts val="2000"/>
              <a:buFont typeface="Arial"/>
              <a:buChar char="•"/>
            </a:pPr>
            <a:r>
              <a:rPr b="0" i="0" lang="en-US" u="none" cap="none" strike="noStrike">
                <a:solidFill>
                  <a:srgbClr val="525E66"/>
                </a:solidFill>
                <a:latin typeface="Arial"/>
                <a:ea typeface="Arial"/>
                <a:cs typeface="Arial"/>
                <a:sym typeface="Arial"/>
              </a:rPr>
              <a:t>On average, young carers miss 23 days of school each year, with nearly half persistently absent.</a:t>
            </a:r>
            <a:endParaRPr/>
          </a:p>
          <a:p>
            <a:pPr indent="-101600" lvl="0" marL="228600" marR="0" rtl="0" algn="l">
              <a:lnSpc>
                <a:spcPct val="110000"/>
              </a:lnSpc>
              <a:spcBef>
                <a:spcPts val="600"/>
              </a:spcBef>
              <a:spcAft>
                <a:spcPts val="0"/>
              </a:spcAft>
              <a:buClr>
                <a:srgbClr val="178351"/>
              </a:buClr>
              <a:buSzPts val="2000"/>
              <a:buFont typeface="Arial"/>
              <a:buNone/>
            </a:pPr>
            <a:r>
              <a:t/>
            </a:r>
            <a:endParaRPr>
              <a:solidFill>
                <a:srgbClr val="525E66"/>
              </a:solidFill>
              <a:latin typeface="Arial"/>
              <a:ea typeface="Arial"/>
              <a:cs typeface="Arial"/>
              <a:sym typeface="Arial"/>
            </a:endParaRPr>
          </a:p>
          <a:p>
            <a:pPr indent="-228600" lvl="0" marL="228600" rtl="0" algn="l">
              <a:lnSpc>
                <a:spcPct val="110000"/>
              </a:lnSpc>
              <a:spcBef>
                <a:spcPts val="600"/>
              </a:spcBef>
              <a:spcAft>
                <a:spcPts val="0"/>
              </a:spcAft>
              <a:buClr>
                <a:srgbClr val="178351"/>
              </a:buClr>
              <a:buSzPts val="2000"/>
              <a:buFont typeface="Arial"/>
              <a:buChar char="•"/>
            </a:pPr>
            <a:r>
              <a:rPr lang="en-US"/>
              <a:t>They are </a:t>
            </a:r>
            <a:r>
              <a:rPr b="1" lang="en-US"/>
              <a:t>twice as likely to be suspended or excluded</a:t>
            </a:r>
            <a:r>
              <a:rPr lang="en-US"/>
              <a:t> as their peers.</a:t>
            </a:r>
            <a:endParaRPr/>
          </a:p>
          <a:p>
            <a:pPr indent="0" lvl="0" marL="0" marR="0" rtl="0" algn="l">
              <a:lnSpc>
                <a:spcPct val="110000"/>
              </a:lnSpc>
              <a:spcBef>
                <a:spcPts val="600"/>
              </a:spcBef>
              <a:spcAft>
                <a:spcPts val="0"/>
              </a:spcAft>
              <a:buClr>
                <a:srgbClr val="178351"/>
              </a:buClr>
              <a:buSzPts val="2000"/>
              <a:buNone/>
            </a:pPr>
            <a:r>
              <a:t/>
            </a:r>
            <a:endParaRPr>
              <a:solidFill>
                <a:srgbClr val="525E66"/>
              </a:solidFill>
              <a:latin typeface="Arial"/>
              <a:ea typeface="Arial"/>
              <a:cs typeface="Arial"/>
              <a:sym typeface="Arial"/>
            </a:endParaRPr>
          </a:p>
          <a:p>
            <a:pPr indent="-228600" lvl="0" marL="228600" rtl="0" algn="l">
              <a:lnSpc>
                <a:spcPct val="110000"/>
              </a:lnSpc>
              <a:spcBef>
                <a:spcPts val="600"/>
              </a:spcBef>
              <a:spcAft>
                <a:spcPts val="0"/>
              </a:spcAft>
              <a:buClr>
                <a:srgbClr val="178351"/>
              </a:buClr>
              <a:buSzPts val="2000"/>
              <a:buFont typeface="Arial"/>
              <a:buChar char="•"/>
            </a:pPr>
            <a:r>
              <a:rPr lang="en-US"/>
              <a:t>Many report bullying, lateness, and difficulties completing homework due to their caring responsibilities.</a:t>
            </a:r>
            <a:endParaRPr/>
          </a:p>
          <a:p>
            <a:pPr indent="-101600" lvl="0" marL="228600" marR="0" rtl="0" algn="l">
              <a:lnSpc>
                <a:spcPct val="110000"/>
              </a:lnSpc>
              <a:spcBef>
                <a:spcPts val="600"/>
              </a:spcBef>
              <a:spcAft>
                <a:spcPts val="0"/>
              </a:spcAft>
              <a:buClr>
                <a:srgbClr val="178351"/>
              </a:buClr>
              <a:buSzPts val="2000"/>
              <a:buFont typeface="Arial"/>
              <a:buNone/>
            </a:pPr>
            <a:r>
              <a:t/>
            </a:r>
            <a:endParaRPr>
              <a:solidFill>
                <a:srgbClr val="525E66"/>
              </a:solidFill>
              <a:latin typeface="Arial"/>
              <a:ea typeface="Arial"/>
              <a:cs typeface="Arial"/>
              <a:sym typeface="Arial"/>
            </a:endParaRPr>
          </a:p>
          <a:p>
            <a:pPr indent="0" lvl="0" marL="0" rtl="0" algn="l">
              <a:lnSpc>
                <a:spcPct val="110000"/>
              </a:lnSpc>
              <a:spcBef>
                <a:spcPts val="0"/>
              </a:spcBef>
              <a:spcAft>
                <a:spcPts val="0"/>
              </a:spcAft>
              <a:buClr>
                <a:srgbClr val="BDCF3C"/>
              </a:buClr>
              <a:buSzPts val="2000"/>
              <a:buNone/>
            </a:pPr>
            <a:r>
              <a:t/>
            </a:r>
            <a:endParaRPr/>
          </a:p>
        </p:txBody>
      </p:sp>
      <p:pic>
        <p:nvPicPr>
          <p:cNvPr id="1111" name="Google Shape;1111;g3860e089c09_0_202"/>
          <p:cNvPicPr preferRelativeResize="0"/>
          <p:nvPr/>
        </p:nvPicPr>
        <p:blipFill rotWithShape="1">
          <a:blip r:embed="rId3">
            <a:alphaModFix/>
          </a:blip>
          <a:srcRect b="0" l="0" r="0" t="0"/>
          <a:stretch/>
        </p:blipFill>
        <p:spPr>
          <a:xfrm>
            <a:off x="4167574" y="1479563"/>
            <a:ext cx="4588117" cy="3783357"/>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5" name="Shape 1115"/>
        <p:cNvGrpSpPr/>
        <p:nvPr/>
      </p:nvGrpSpPr>
      <p:grpSpPr>
        <a:xfrm>
          <a:off x="0" y="0"/>
          <a:ext cx="0" cy="0"/>
          <a:chOff x="0" y="0"/>
          <a:chExt cx="0" cy="0"/>
        </a:xfrm>
      </p:grpSpPr>
      <p:sp>
        <p:nvSpPr>
          <p:cNvPr id="1116" name="Google Shape;1116;g3860e089c09_0_208"/>
          <p:cNvSpPr txBox="1"/>
          <p:nvPr>
            <p:ph type="title"/>
          </p:nvPr>
        </p:nvSpPr>
        <p:spPr>
          <a:xfrm>
            <a:off x="310551" y="416495"/>
            <a:ext cx="8475600" cy="1325700"/>
          </a:xfrm>
          <a:prstGeom prst="rect">
            <a:avLst/>
          </a:prstGeom>
          <a:noFill/>
          <a:ln>
            <a:noFill/>
          </a:ln>
        </p:spPr>
        <p:txBody>
          <a:bodyPr anchorCtr="0" anchor="ctr" bIns="45700" lIns="91425" spcFirstLastPara="1" rIns="91425" wrap="square" tIns="45700">
            <a:noAutofit/>
          </a:bodyPr>
          <a:lstStyle/>
          <a:p>
            <a:pPr indent="0" lvl="0" marL="0" rtl="0" algn="l">
              <a:lnSpc>
                <a:spcPct val="120000"/>
              </a:lnSpc>
              <a:spcBef>
                <a:spcPts val="0"/>
              </a:spcBef>
              <a:spcAft>
                <a:spcPts val="0"/>
              </a:spcAft>
              <a:buNone/>
            </a:pPr>
            <a:r>
              <a:rPr lang="en-US"/>
              <a:t>Young Carers Pre-Screening Tool</a:t>
            </a:r>
            <a:endParaRPr/>
          </a:p>
        </p:txBody>
      </p:sp>
      <p:sp>
        <p:nvSpPr>
          <p:cNvPr id="1117" name="Google Shape;1117;g3860e089c09_0_208"/>
          <p:cNvSpPr txBox="1"/>
          <p:nvPr/>
        </p:nvSpPr>
        <p:spPr>
          <a:xfrm>
            <a:off x="1331640" y="1742058"/>
            <a:ext cx="6480600" cy="59415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525E66"/>
              </a:buClr>
              <a:buSzPts val="2000"/>
              <a:buFont typeface="Arial"/>
              <a:buNone/>
            </a:pPr>
            <a:r>
              <a:rPr b="1" i="0" lang="en-US" sz="2000" u="none" cap="none" strike="noStrike">
                <a:solidFill>
                  <a:srgbClr val="525E66"/>
                </a:solidFill>
                <a:latin typeface="Arial"/>
                <a:ea typeface="Arial"/>
                <a:cs typeface="Arial"/>
                <a:sym typeface="Arial"/>
              </a:rPr>
              <a:t>Things to consider</a:t>
            </a:r>
            <a:endParaRPr b="0" i="0" sz="2000" u="none" cap="none" strike="noStrike">
              <a:solidFill>
                <a:srgbClr val="525E66"/>
              </a:solidFill>
              <a:latin typeface="Arial"/>
              <a:ea typeface="Arial"/>
              <a:cs typeface="Arial"/>
              <a:sym typeface="Arial"/>
            </a:endParaRPr>
          </a:p>
          <a:p>
            <a:pPr indent="-342900" lvl="0" marL="342900" marR="0" rtl="0" algn="just">
              <a:lnSpc>
                <a:spcPct val="100000"/>
              </a:lnSpc>
              <a:spcBef>
                <a:spcPts val="0"/>
              </a:spcBef>
              <a:spcAft>
                <a:spcPts val="0"/>
              </a:spcAft>
              <a:buClr>
                <a:srgbClr val="525E66"/>
              </a:buClr>
              <a:buSzPts val="2000"/>
              <a:buFont typeface="Arial"/>
              <a:buChar char="•"/>
            </a:pPr>
            <a:r>
              <a:rPr b="0" i="0" lang="en-US" sz="2000" u="none" cap="none" strike="noStrike">
                <a:solidFill>
                  <a:srgbClr val="525E66"/>
                </a:solidFill>
                <a:latin typeface="Arial"/>
                <a:ea typeface="Arial"/>
                <a:cs typeface="Arial"/>
                <a:sym typeface="Arial"/>
              </a:rPr>
              <a:t>Are the caring tasks a reasonable demand on the young person? </a:t>
            </a:r>
            <a:endParaRPr/>
          </a:p>
          <a:p>
            <a:pPr indent="0" lvl="0" marL="0" marR="0" rtl="0" algn="just">
              <a:lnSpc>
                <a:spcPct val="100000"/>
              </a:lnSpc>
              <a:spcBef>
                <a:spcPts val="0"/>
              </a:spcBef>
              <a:spcAft>
                <a:spcPts val="0"/>
              </a:spcAft>
              <a:buClr>
                <a:schemeClr val="dk1"/>
              </a:buClr>
              <a:buSzPts val="2000"/>
              <a:buFont typeface="Arial"/>
              <a:buNone/>
            </a:pPr>
            <a:r>
              <a:t/>
            </a:r>
            <a:endParaRPr b="0" i="0" sz="2000" u="none" cap="none" strike="noStrike">
              <a:solidFill>
                <a:srgbClr val="525E66"/>
              </a:solidFill>
              <a:latin typeface="Arial"/>
              <a:ea typeface="Arial"/>
              <a:cs typeface="Arial"/>
              <a:sym typeface="Arial"/>
            </a:endParaRPr>
          </a:p>
          <a:p>
            <a:pPr indent="-342900" lvl="0" marL="342900" marR="0" rtl="0" algn="just">
              <a:lnSpc>
                <a:spcPct val="100000"/>
              </a:lnSpc>
              <a:spcBef>
                <a:spcPts val="0"/>
              </a:spcBef>
              <a:spcAft>
                <a:spcPts val="0"/>
              </a:spcAft>
              <a:buClr>
                <a:srgbClr val="525E66"/>
              </a:buClr>
              <a:buSzPts val="2000"/>
              <a:buFont typeface="Arial"/>
              <a:buChar char="•"/>
            </a:pPr>
            <a:r>
              <a:rPr b="0" i="0" lang="en-US" sz="2000" u="none" cap="none" strike="noStrike">
                <a:solidFill>
                  <a:srgbClr val="525E66"/>
                </a:solidFill>
                <a:latin typeface="Arial"/>
                <a:ea typeface="Arial"/>
                <a:cs typeface="Arial"/>
                <a:sym typeface="Arial"/>
              </a:rPr>
              <a:t>Does the young person enjoy caring?</a:t>
            </a:r>
            <a:endParaRPr/>
          </a:p>
          <a:p>
            <a:pPr indent="0" lvl="0" marL="0" marR="0" rtl="0" algn="just">
              <a:lnSpc>
                <a:spcPct val="100000"/>
              </a:lnSpc>
              <a:spcBef>
                <a:spcPts val="0"/>
              </a:spcBef>
              <a:spcAft>
                <a:spcPts val="0"/>
              </a:spcAft>
              <a:buClr>
                <a:schemeClr val="dk1"/>
              </a:buClr>
              <a:buSzPts val="2000"/>
              <a:buFont typeface="Arial"/>
              <a:buNone/>
            </a:pPr>
            <a:r>
              <a:t/>
            </a:r>
            <a:endParaRPr b="0" i="0" sz="2000" u="none" cap="none" strike="noStrike">
              <a:solidFill>
                <a:srgbClr val="525E66"/>
              </a:solidFill>
              <a:latin typeface="Arial"/>
              <a:ea typeface="Arial"/>
              <a:cs typeface="Arial"/>
              <a:sym typeface="Arial"/>
            </a:endParaRPr>
          </a:p>
          <a:p>
            <a:pPr indent="-342900" lvl="0" marL="342900" marR="0" rtl="0" algn="just">
              <a:lnSpc>
                <a:spcPct val="100000"/>
              </a:lnSpc>
              <a:spcBef>
                <a:spcPts val="0"/>
              </a:spcBef>
              <a:spcAft>
                <a:spcPts val="0"/>
              </a:spcAft>
              <a:buClr>
                <a:srgbClr val="525E66"/>
              </a:buClr>
              <a:buSzPts val="2000"/>
              <a:buFont typeface="Arial"/>
              <a:buChar char="•"/>
            </a:pPr>
            <a:r>
              <a:rPr b="0" i="0" lang="en-US" sz="2000" u="none" cap="none" strike="noStrike">
                <a:solidFill>
                  <a:srgbClr val="525E66"/>
                </a:solidFill>
                <a:latin typeface="Arial"/>
                <a:ea typeface="Arial"/>
                <a:cs typeface="Arial"/>
                <a:sym typeface="Arial"/>
              </a:rPr>
              <a:t>Is the young person safe in their caring role? </a:t>
            </a:r>
            <a:endParaRPr/>
          </a:p>
          <a:p>
            <a:pPr indent="0" lvl="0" marL="0" marR="0" rtl="0" algn="just">
              <a:lnSpc>
                <a:spcPct val="100000"/>
              </a:lnSpc>
              <a:spcBef>
                <a:spcPts val="0"/>
              </a:spcBef>
              <a:spcAft>
                <a:spcPts val="0"/>
              </a:spcAft>
              <a:buClr>
                <a:schemeClr val="dk1"/>
              </a:buClr>
              <a:buSzPts val="2000"/>
              <a:buFont typeface="Arial"/>
              <a:buNone/>
            </a:pPr>
            <a:r>
              <a:t/>
            </a:r>
            <a:endParaRPr b="0" i="0" sz="2000" u="none" cap="none" strike="noStrike">
              <a:solidFill>
                <a:srgbClr val="525E66"/>
              </a:solidFill>
              <a:latin typeface="Arial"/>
              <a:ea typeface="Arial"/>
              <a:cs typeface="Arial"/>
              <a:sym typeface="Arial"/>
            </a:endParaRPr>
          </a:p>
          <a:p>
            <a:pPr indent="-342900" lvl="0" marL="342900" marR="0" rtl="0" algn="just">
              <a:lnSpc>
                <a:spcPct val="100000"/>
              </a:lnSpc>
              <a:spcBef>
                <a:spcPts val="0"/>
              </a:spcBef>
              <a:spcAft>
                <a:spcPts val="0"/>
              </a:spcAft>
              <a:buClr>
                <a:srgbClr val="525E66"/>
              </a:buClr>
              <a:buSzPts val="2000"/>
              <a:buFont typeface="Arial"/>
              <a:buChar char="•"/>
            </a:pPr>
            <a:r>
              <a:rPr b="0" i="0" lang="en-US" sz="2000" u="none" cap="none" strike="noStrike">
                <a:solidFill>
                  <a:srgbClr val="525E66"/>
                </a:solidFill>
                <a:latin typeface="Arial"/>
                <a:ea typeface="Arial"/>
                <a:cs typeface="Arial"/>
                <a:sym typeface="Arial"/>
              </a:rPr>
              <a:t>Are there any tasks they wish they could stop doing? </a:t>
            </a:r>
            <a:endParaRPr/>
          </a:p>
          <a:p>
            <a:pPr indent="0" lvl="0" marL="0" marR="0" rtl="0" algn="just">
              <a:lnSpc>
                <a:spcPct val="100000"/>
              </a:lnSpc>
              <a:spcBef>
                <a:spcPts val="0"/>
              </a:spcBef>
              <a:spcAft>
                <a:spcPts val="0"/>
              </a:spcAft>
              <a:buClr>
                <a:schemeClr val="dk1"/>
              </a:buClr>
              <a:buSzPts val="2000"/>
              <a:buFont typeface="Arial"/>
              <a:buNone/>
            </a:pPr>
            <a:r>
              <a:t/>
            </a:r>
            <a:endParaRPr b="0" i="0" sz="2000" u="none" cap="none" strike="noStrike">
              <a:solidFill>
                <a:srgbClr val="525E66"/>
              </a:solidFill>
              <a:latin typeface="Arial"/>
              <a:ea typeface="Arial"/>
              <a:cs typeface="Arial"/>
              <a:sym typeface="Arial"/>
            </a:endParaRPr>
          </a:p>
          <a:p>
            <a:pPr indent="-342900" lvl="0" marL="342900" marR="0" rtl="0" algn="just">
              <a:lnSpc>
                <a:spcPct val="100000"/>
              </a:lnSpc>
              <a:spcBef>
                <a:spcPts val="0"/>
              </a:spcBef>
              <a:spcAft>
                <a:spcPts val="0"/>
              </a:spcAft>
              <a:buClr>
                <a:srgbClr val="525E66"/>
              </a:buClr>
              <a:buSzPts val="2000"/>
              <a:buFont typeface="Arial"/>
              <a:buChar char="•"/>
            </a:pPr>
            <a:r>
              <a:rPr b="0" i="0" lang="en-US" sz="2000" u="none" cap="none" strike="noStrike">
                <a:solidFill>
                  <a:srgbClr val="525E66"/>
                </a:solidFill>
                <a:latin typeface="Arial"/>
                <a:ea typeface="Arial"/>
                <a:cs typeface="Arial"/>
                <a:sym typeface="Arial"/>
              </a:rPr>
              <a:t>What do they worry about? </a:t>
            </a:r>
            <a:endParaRPr/>
          </a:p>
          <a:p>
            <a:pPr indent="0" lvl="0" marL="0" marR="0" rtl="0" algn="just">
              <a:lnSpc>
                <a:spcPct val="100000"/>
              </a:lnSpc>
              <a:spcBef>
                <a:spcPts val="0"/>
              </a:spcBef>
              <a:spcAft>
                <a:spcPts val="0"/>
              </a:spcAft>
              <a:buClr>
                <a:schemeClr val="dk1"/>
              </a:buClr>
              <a:buSzPts val="2000"/>
              <a:buFont typeface="Arial"/>
              <a:buNone/>
            </a:pPr>
            <a:r>
              <a:t/>
            </a:r>
            <a:endParaRPr b="0" i="0" sz="2000" u="none" cap="none" strike="noStrike">
              <a:solidFill>
                <a:srgbClr val="525E66"/>
              </a:solidFill>
              <a:latin typeface="Arial"/>
              <a:ea typeface="Arial"/>
              <a:cs typeface="Arial"/>
              <a:sym typeface="Arial"/>
            </a:endParaRPr>
          </a:p>
          <a:p>
            <a:pPr indent="-342900" lvl="0" marL="342900" marR="0" rtl="0" algn="just">
              <a:lnSpc>
                <a:spcPct val="100000"/>
              </a:lnSpc>
              <a:spcBef>
                <a:spcPts val="0"/>
              </a:spcBef>
              <a:spcAft>
                <a:spcPts val="0"/>
              </a:spcAft>
              <a:buClr>
                <a:srgbClr val="525E66"/>
              </a:buClr>
              <a:buSzPts val="2000"/>
              <a:buFont typeface="Arial"/>
              <a:buChar char="•"/>
            </a:pPr>
            <a:r>
              <a:rPr b="0" i="0" lang="en-US" sz="2000" u="none" cap="none" strike="noStrike">
                <a:solidFill>
                  <a:srgbClr val="525E66"/>
                </a:solidFill>
                <a:latin typeface="Arial"/>
                <a:ea typeface="Arial"/>
                <a:cs typeface="Arial"/>
                <a:sym typeface="Arial"/>
              </a:rPr>
              <a:t>Is there potential for the care-giving tasks to have a negative impact on the young person’s physical, emotional and/or social wellbeing?</a:t>
            </a:r>
            <a:endParaRPr/>
          </a:p>
          <a:p>
            <a:pPr indent="-215900" lvl="0" marL="342900" marR="0" rtl="0" algn="just">
              <a:lnSpc>
                <a:spcPct val="150000"/>
              </a:lnSpc>
              <a:spcBef>
                <a:spcPts val="0"/>
              </a:spcBef>
              <a:spcAft>
                <a:spcPts val="0"/>
              </a:spcAft>
              <a:buClr>
                <a:schemeClr val="dk1"/>
              </a:buClr>
              <a:buSzPts val="2000"/>
              <a:buFont typeface="Arial"/>
              <a:buNone/>
            </a:pPr>
            <a:r>
              <a:t/>
            </a:r>
            <a:endParaRPr b="0" i="0" sz="2000" u="none" cap="none" strike="noStrike">
              <a:solidFill>
                <a:srgbClr val="595959"/>
              </a:solidFill>
              <a:latin typeface="Arial"/>
              <a:ea typeface="Arial"/>
              <a:cs typeface="Arial"/>
              <a:sym typeface="Arial"/>
            </a:endParaRPr>
          </a:p>
          <a:p>
            <a:pPr indent="0" lvl="0" marL="0" marR="0" rtl="0" algn="just">
              <a:lnSpc>
                <a:spcPct val="150000"/>
              </a:lnSpc>
              <a:spcBef>
                <a:spcPts val="0"/>
              </a:spcBef>
              <a:spcAft>
                <a:spcPts val="0"/>
              </a:spcAft>
              <a:buClr>
                <a:schemeClr val="dk1"/>
              </a:buClr>
              <a:buSzPts val="2000"/>
              <a:buFont typeface="Arial"/>
              <a:buNone/>
            </a:pPr>
            <a:r>
              <a:t/>
            </a:r>
            <a:endParaRPr b="0" i="0" sz="2000" u="none" cap="none" strike="noStrike">
              <a:solidFill>
                <a:srgbClr val="595959"/>
              </a:solidFill>
              <a:latin typeface="Arial"/>
              <a:ea typeface="Arial"/>
              <a:cs typeface="Arial"/>
              <a:sym typeface="Arial"/>
            </a:endParaRPr>
          </a:p>
          <a:p>
            <a:pPr indent="0" lvl="0" marL="0" marR="0" rtl="0" algn="just">
              <a:lnSpc>
                <a:spcPct val="150000"/>
              </a:lnSpc>
              <a:spcBef>
                <a:spcPts val="0"/>
              </a:spcBef>
              <a:spcAft>
                <a:spcPts val="0"/>
              </a:spcAft>
              <a:buClr>
                <a:schemeClr val="dk1"/>
              </a:buClr>
              <a:buSzPts val="2000"/>
              <a:buFont typeface="Arial"/>
              <a:buNone/>
            </a:pPr>
            <a:r>
              <a:t/>
            </a:r>
            <a:endParaRPr b="0" i="0" sz="2000" u="none" cap="none" strike="noStrike">
              <a:solidFill>
                <a:srgbClr val="595959"/>
              </a:solidFill>
              <a:latin typeface="Arial"/>
              <a:ea typeface="Arial"/>
              <a:cs typeface="Arial"/>
              <a:sym typeface="Arial"/>
            </a:endParaRPr>
          </a:p>
        </p:txBody>
      </p:sp>
      <p:pic>
        <p:nvPicPr>
          <p:cNvPr id="1118" name="Google Shape;1118;g3860e089c09_0_208"/>
          <p:cNvPicPr preferRelativeResize="0"/>
          <p:nvPr/>
        </p:nvPicPr>
        <p:blipFill rotWithShape="1">
          <a:blip r:embed="rId3">
            <a:alphaModFix/>
          </a:blip>
          <a:srcRect b="0" l="0" r="0" t="0"/>
          <a:stretch/>
        </p:blipFill>
        <p:spPr>
          <a:xfrm>
            <a:off x="5829547" y="2635080"/>
            <a:ext cx="2956458" cy="168129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2" name="Shape 1122"/>
        <p:cNvGrpSpPr/>
        <p:nvPr/>
      </p:nvGrpSpPr>
      <p:grpSpPr>
        <a:xfrm>
          <a:off x="0" y="0"/>
          <a:ext cx="0" cy="0"/>
          <a:chOff x="0" y="0"/>
          <a:chExt cx="0" cy="0"/>
        </a:xfrm>
      </p:grpSpPr>
      <p:sp>
        <p:nvSpPr>
          <p:cNvPr id="1123" name="Google Shape;1123;g3860e089c09_0_214"/>
          <p:cNvSpPr txBox="1"/>
          <p:nvPr>
            <p:ph type="title"/>
          </p:nvPr>
        </p:nvSpPr>
        <p:spPr>
          <a:xfrm>
            <a:off x="310551" y="416495"/>
            <a:ext cx="8475600" cy="1325700"/>
          </a:xfrm>
          <a:prstGeom prst="rect">
            <a:avLst/>
          </a:prstGeom>
          <a:noFill/>
          <a:ln>
            <a:noFill/>
          </a:ln>
        </p:spPr>
        <p:txBody>
          <a:bodyPr anchorCtr="0" anchor="ctr" bIns="45700" lIns="91425" spcFirstLastPara="1" rIns="91425" wrap="square" tIns="45700">
            <a:noAutofit/>
          </a:bodyPr>
          <a:lstStyle/>
          <a:p>
            <a:pPr indent="0" lvl="0" marL="0" rtl="0" algn="l">
              <a:lnSpc>
                <a:spcPct val="120000"/>
              </a:lnSpc>
              <a:spcBef>
                <a:spcPts val="0"/>
              </a:spcBef>
              <a:spcAft>
                <a:spcPts val="0"/>
              </a:spcAft>
              <a:buNone/>
            </a:pPr>
            <a:r>
              <a:rPr lang="en-US"/>
              <a:t>Confidentiality &amp; Safeguarding</a:t>
            </a:r>
            <a:endParaRPr/>
          </a:p>
        </p:txBody>
      </p:sp>
      <p:sp>
        <p:nvSpPr>
          <p:cNvPr id="1124" name="Google Shape;1124;g3860e089c09_0_214"/>
          <p:cNvSpPr txBox="1"/>
          <p:nvPr>
            <p:ph idx="1" type="body"/>
          </p:nvPr>
        </p:nvSpPr>
        <p:spPr>
          <a:xfrm>
            <a:off x="1128695" y="1900238"/>
            <a:ext cx="7485900" cy="3082800"/>
          </a:xfrm>
          <a:prstGeom prst="rect">
            <a:avLst/>
          </a:prstGeom>
          <a:noFill/>
          <a:ln>
            <a:noFill/>
          </a:ln>
        </p:spPr>
        <p:txBody>
          <a:bodyPr anchorCtr="0" anchor="t" bIns="45700" lIns="91425" spcFirstLastPara="1" rIns="91425" wrap="square" tIns="45700">
            <a:noAutofit/>
          </a:bodyPr>
          <a:lstStyle/>
          <a:p>
            <a:pPr indent="0" lvl="0" marL="0" rtl="0" algn="l">
              <a:lnSpc>
                <a:spcPct val="110000"/>
              </a:lnSpc>
              <a:spcBef>
                <a:spcPts val="0"/>
              </a:spcBef>
              <a:spcAft>
                <a:spcPts val="0"/>
              </a:spcAft>
              <a:buSzPts val="2000"/>
              <a:buNone/>
            </a:pPr>
            <a:r>
              <a:rPr i="1" lang="en-US" sz="2000"/>
              <a:t>Be aware of, </a:t>
            </a:r>
            <a:endParaRPr/>
          </a:p>
          <a:p>
            <a:pPr indent="-228600" lvl="0" marL="228600" rtl="0" algn="l">
              <a:lnSpc>
                <a:spcPct val="110000"/>
              </a:lnSpc>
              <a:spcBef>
                <a:spcPts val="600"/>
              </a:spcBef>
              <a:spcAft>
                <a:spcPts val="0"/>
              </a:spcAft>
              <a:buSzPts val="2000"/>
              <a:buChar char="•"/>
            </a:pPr>
            <a:r>
              <a:rPr lang="en-US" sz="2000"/>
              <a:t>Your organisation’s confidentiality and safeguarding procedure</a:t>
            </a:r>
            <a:endParaRPr/>
          </a:p>
          <a:p>
            <a:pPr indent="-228600" lvl="0" marL="228600" rtl="0" algn="l">
              <a:lnSpc>
                <a:spcPct val="110000"/>
              </a:lnSpc>
              <a:spcBef>
                <a:spcPts val="600"/>
              </a:spcBef>
              <a:spcAft>
                <a:spcPts val="0"/>
              </a:spcAft>
              <a:buSzPts val="2000"/>
              <a:buChar char="•"/>
            </a:pPr>
            <a:r>
              <a:rPr lang="en-US" sz="2000"/>
              <a:t>Seek consent to share information, unless there is a risk of harm</a:t>
            </a:r>
            <a:endParaRPr/>
          </a:p>
          <a:p>
            <a:pPr indent="-228600" lvl="0" marL="228600" rtl="0" algn="l">
              <a:lnSpc>
                <a:spcPct val="110000"/>
              </a:lnSpc>
              <a:spcBef>
                <a:spcPts val="600"/>
              </a:spcBef>
              <a:spcAft>
                <a:spcPts val="0"/>
              </a:spcAft>
              <a:buSzPts val="2000"/>
              <a:buChar char="•"/>
            </a:pPr>
            <a:r>
              <a:rPr lang="en-US" sz="2000"/>
              <a:t>Only share what is proportionate to the role and need at the time </a:t>
            </a:r>
            <a:endParaRPr/>
          </a:p>
          <a:p>
            <a:pPr indent="0" lvl="0" marL="0" rtl="0" algn="l">
              <a:lnSpc>
                <a:spcPct val="110000"/>
              </a:lnSpc>
              <a:spcBef>
                <a:spcPts val="600"/>
              </a:spcBef>
              <a:spcAft>
                <a:spcPts val="0"/>
              </a:spcAft>
              <a:buSzPts val="2000"/>
              <a:buNone/>
            </a:pPr>
            <a:r>
              <a:t/>
            </a:r>
            <a:endParaRPr sz="2000"/>
          </a:p>
          <a:p>
            <a:pPr indent="0" lvl="0" marL="0" rtl="0" algn="l">
              <a:lnSpc>
                <a:spcPct val="110000"/>
              </a:lnSpc>
              <a:spcBef>
                <a:spcPts val="600"/>
              </a:spcBef>
              <a:spcAft>
                <a:spcPts val="0"/>
              </a:spcAft>
              <a:buSzPts val="2400"/>
              <a:buNone/>
            </a:pPr>
            <a:r>
              <a:rPr lang="en-US" sz="2400">
                <a:solidFill>
                  <a:srgbClr val="178351"/>
                </a:solidFill>
                <a:latin typeface="Arial"/>
                <a:ea typeface="Arial"/>
                <a:cs typeface="Arial"/>
                <a:sym typeface="Arial"/>
              </a:rPr>
              <a:t>Safeguarding Officer   &gt;&gt;     Safeguarding Referral	</a:t>
            </a:r>
            <a:endParaRPr/>
          </a:p>
          <a:p>
            <a:pPr indent="0" lvl="0" marL="0" rtl="0" algn="l">
              <a:lnSpc>
                <a:spcPct val="110000"/>
              </a:lnSpc>
              <a:spcBef>
                <a:spcPts val="600"/>
              </a:spcBef>
              <a:spcAft>
                <a:spcPts val="0"/>
              </a:spcAft>
              <a:buSzPts val="2400"/>
              <a:buNone/>
            </a:pPr>
            <a:r>
              <a:rPr lang="en-US" sz="2400">
                <a:solidFill>
                  <a:srgbClr val="178351"/>
                </a:solidFill>
                <a:latin typeface="Arial"/>
                <a:ea typeface="Arial"/>
                <a:cs typeface="Arial"/>
                <a:sym typeface="Arial"/>
              </a:rPr>
              <a:t>		              &gt;&gt;     999 Emergency </a:t>
            </a:r>
            <a:endParaRPr/>
          </a:p>
        </p:txBody>
      </p:sp>
      <p:sp>
        <p:nvSpPr>
          <p:cNvPr id="1125" name="Google Shape;1125;g3860e089c09_0_214"/>
          <p:cNvSpPr txBox="1"/>
          <p:nvPr/>
        </p:nvSpPr>
        <p:spPr>
          <a:xfrm>
            <a:off x="1715901" y="5141146"/>
            <a:ext cx="6898800" cy="872700"/>
          </a:xfrm>
          <a:prstGeom prst="rect">
            <a:avLst/>
          </a:prstGeom>
          <a:solidFill>
            <a:srgbClr val="E7F1D6"/>
          </a:solidFill>
          <a:ln>
            <a:noFill/>
          </a:ln>
        </p:spPr>
        <p:txBody>
          <a:bodyPr anchorCtr="0" anchor="t" bIns="45700" lIns="91425" spcFirstLastPara="1" rIns="91425" wrap="square" tIns="45700">
            <a:noAutofit/>
          </a:bodyPr>
          <a:lstStyle/>
          <a:p>
            <a:pPr indent="0" lvl="0" marL="0" marR="0" rtl="0" algn="ctr">
              <a:lnSpc>
                <a:spcPct val="110000"/>
              </a:lnSpc>
              <a:spcBef>
                <a:spcPts val="0"/>
              </a:spcBef>
              <a:spcAft>
                <a:spcPts val="0"/>
              </a:spcAft>
              <a:buClr>
                <a:srgbClr val="178351"/>
              </a:buClr>
              <a:buSzPts val="2000"/>
              <a:buFont typeface="Arial"/>
              <a:buNone/>
            </a:pPr>
            <a:r>
              <a:rPr b="0" i="0" lang="en-US" sz="2000" u="none" cap="none" strike="noStrike">
                <a:solidFill>
                  <a:srgbClr val="178351"/>
                </a:solidFill>
                <a:latin typeface="Arial"/>
                <a:ea typeface="Arial"/>
                <a:cs typeface="Arial"/>
                <a:sym typeface="Arial"/>
              </a:rPr>
              <a:t>This list is not necessarily in order – if you believe there is an immediate risk of harm then action must be taken either to the police or the SPA Team without delay.</a:t>
            </a:r>
            <a:endParaRPr/>
          </a:p>
          <a:p>
            <a:pPr indent="-101600" lvl="0" marL="228600" marR="0" rtl="0" algn="ctr">
              <a:lnSpc>
                <a:spcPct val="110000"/>
              </a:lnSpc>
              <a:spcBef>
                <a:spcPts val="600"/>
              </a:spcBef>
              <a:spcAft>
                <a:spcPts val="0"/>
              </a:spcAft>
              <a:buClr>
                <a:srgbClr val="178351"/>
              </a:buClr>
              <a:buSzPts val="2000"/>
              <a:buFont typeface="Arial"/>
              <a:buNone/>
            </a:pPr>
            <a:r>
              <a:t/>
            </a:r>
            <a:endParaRPr b="0" i="0" sz="2000" u="none" cap="none" strike="noStrike">
              <a:solidFill>
                <a:srgbClr val="525E66"/>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9" name="Shape 1129"/>
        <p:cNvGrpSpPr/>
        <p:nvPr/>
      </p:nvGrpSpPr>
      <p:grpSpPr>
        <a:xfrm>
          <a:off x="0" y="0"/>
          <a:ext cx="0" cy="0"/>
          <a:chOff x="0" y="0"/>
          <a:chExt cx="0" cy="0"/>
        </a:xfrm>
      </p:grpSpPr>
      <p:sp>
        <p:nvSpPr>
          <p:cNvPr id="1130" name="Google Shape;1130;g3860e089c09_0_220"/>
          <p:cNvSpPr txBox="1"/>
          <p:nvPr>
            <p:ph type="title"/>
          </p:nvPr>
        </p:nvSpPr>
        <p:spPr>
          <a:xfrm>
            <a:off x="310551" y="416495"/>
            <a:ext cx="8475600" cy="1325700"/>
          </a:xfrm>
          <a:prstGeom prst="rect">
            <a:avLst/>
          </a:prstGeom>
          <a:noFill/>
          <a:ln>
            <a:noFill/>
          </a:ln>
        </p:spPr>
        <p:txBody>
          <a:bodyPr anchorCtr="0" anchor="ctr" bIns="45700" lIns="91425" spcFirstLastPara="1" rIns="91425" wrap="square" tIns="45700">
            <a:noAutofit/>
          </a:bodyPr>
          <a:lstStyle/>
          <a:p>
            <a:pPr indent="0" lvl="0" marL="0" rtl="0" algn="l">
              <a:lnSpc>
                <a:spcPct val="120000"/>
              </a:lnSpc>
              <a:spcBef>
                <a:spcPts val="0"/>
              </a:spcBef>
              <a:spcAft>
                <a:spcPts val="0"/>
              </a:spcAft>
              <a:buNone/>
            </a:pPr>
            <a:r>
              <a:rPr lang="en-US">
                <a:solidFill>
                  <a:srgbClr val="525E66"/>
                </a:solidFill>
              </a:rPr>
              <a:t>Family Action Young Carers – RBWM</a:t>
            </a:r>
            <a:endParaRPr/>
          </a:p>
        </p:txBody>
      </p:sp>
      <p:sp>
        <p:nvSpPr>
          <p:cNvPr id="1131" name="Google Shape;1131;g3860e089c09_0_220"/>
          <p:cNvSpPr txBox="1"/>
          <p:nvPr>
            <p:ph idx="1" type="body"/>
          </p:nvPr>
        </p:nvSpPr>
        <p:spPr>
          <a:xfrm>
            <a:off x="416065" y="1516874"/>
            <a:ext cx="8370000" cy="3082800"/>
          </a:xfrm>
          <a:prstGeom prst="rect">
            <a:avLst/>
          </a:prstGeom>
          <a:noFill/>
          <a:ln>
            <a:noFill/>
          </a:ln>
        </p:spPr>
        <p:txBody>
          <a:bodyPr anchorCtr="0" anchor="t" bIns="45700" lIns="91425" spcFirstLastPara="1" rIns="91425" wrap="square" tIns="45700">
            <a:noAutofit/>
          </a:bodyPr>
          <a:lstStyle/>
          <a:p>
            <a:pPr indent="0" lvl="0" marL="0" rtl="0" algn="l">
              <a:lnSpc>
                <a:spcPct val="110000"/>
              </a:lnSpc>
              <a:spcBef>
                <a:spcPts val="0"/>
              </a:spcBef>
              <a:spcAft>
                <a:spcPts val="0"/>
              </a:spcAft>
              <a:buSzPts val="2000"/>
              <a:buNone/>
            </a:pPr>
            <a:r>
              <a:rPr lang="en-US"/>
              <a:t>RBWM Family Action is committed to making sure that caring is a positive experience for all young carers. </a:t>
            </a:r>
            <a:endParaRPr/>
          </a:p>
          <a:p>
            <a:pPr indent="0" lvl="0" marL="0" rtl="0" algn="l">
              <a:lnSpc>
                <a:spcPct val="110000"/>
              </a:lnSpc>
              <a:spcBef>
                <a:spcPts val="0"/>
              </a:spcBef>
              <a:spcAft>
                <a:spcPts val="0"/>
              </a:spcAft>
              <a:buSzPts val="2000"/>
              <a:buNone/>
            </a:pPr>
            <a:r>
              <a:t/>
            </a:r>
            <a:endParaRPr/>
          </a:p>
          <a:p>
            <a:pPr indent="0" lvl="0" marL="0" rtl="0" algn="l">
              <a:lnSpc>
                <a:spcPct val="110000"/>
              </a:lnSpc>
              <a:spcBef>
                <a:spcPts val="0"/>
              </a:spcBef>
              <a:spcAft>
                <a:spcPts val="0"/>
              </a:spcAft>
              <a:buSzPts val="2000"/>
              <a:buNone/>
            </a:pPr>
            <a:r>
              <a:rPr lang="en-US"/>
              <a:t>We provide a </a:t>
            </a:r>
            <a:r>
              <a:rPr b="1" lang="en-US"/>
              <a:t>6–10 week intervention</a:t>
            </a:r>
            <a:r>
              <a:rPr lang="en-US"/>
              <a:t>. Families can re-refer to our service at any point if there continues to be a support need for a caring role within the family.</a:t>
            </a:r>
            <a:endParaRPr/>
          </a:p>
          <a:p>
            <a:pPr indent="0" lvl="0" marL="0" rtl="0" algn="l">
              <a:lnSpc>
                <a:spcPct val="110000"/>
              </a:lnSpc>
              <a:spcBef>
                <a:spcPts val="0"/>
              </a:spcBef>
              <a:spcAft>
                <a:spcPts val="0"/>
              </a:spcAft>
              <a:buSzPts val="2000"/>
              <a:buNone/>
            </a:pPr>
            <a:r>
              <a:t/>
            </a:r>
            <a:endParaRPr/>
          </a:p>
          <a:p>
            <a:pPr indent="-101600" lvl="0" marL="228600" rtl="0" algn="l">
              <a:lnSpc>
                <a:spcPct val="110000"/>
              </a:lnSpc>
              <a:spcBef>
                <a:spcPts val="0"/>
              </a:spcBef>
              <a:spcAft>
                <a:spcPts val="0"/>
              </a:spcAft>
              <a:buClr>
                <a:srgbClr val="178351"/>
              </a:buClr>
              <a:buSzPts val="2000"/>
              <a:buFont typeface="Arial"/>
              <a:buNone/>
            </a:pPr>
            <a:r>
              <a:t/>
            </a:r>
            <a:endParaRPr/>
          </a:p>
        </p:txBody>
      </p:sp>
      <p:sp>
        <p:nvSpPr>
          <p:cNvPr id="1132" name="Google Shape;1132;g3860e089c09_0_220"/>
          <p:cNvSpPr txBox="1"/>
          <p:nvPr/>
        </p:nvSpPr>
        <p:spPr>
          <a:xfrm>
            <a:off x="1519309" y="3343646"/>
            <a:ext cx="4475700" cy="3082800"/>
          </a:xfrm>
          <a:prstGeom prst="rect">
            <a:avLst/>
          </a:prstGeom>
          <a:noFill/>
          <a:ln>
            <a:noFill/>
          </a:ln>
        </p:spPr>
        <p:txBody>
          <a:bodyPr anchorCtr="0" anchor="t" bIns="45700" lIns="91425" spcFirstLastPara="1" rIns="91425" wrap="square" tIns="45700">
            <a:noAutofit/>
          </a:bodyPr>
          <a:lstStyle/>
          <a:p>
            <a:pPr indent="0" lvl="0" marL="0" marR="0" rtl="0" algn="l">
              <a:lnSpc>
                <a:spcPct val="110000"/>
              </a:lnSpc>
              <a:spcBef>
                <a:spcPts val="0"/>
              </a:spcBef>
              <a:spcAft>
                <a:spcPts val="0"/>
              </a:spcAft>
              <a:buClr>
                <a:srgbClr val="178351"/>
              </a:buClr>
              <a:buSzPts val="2000"/>
              <a:buFont typeface="Arial"/>
              <a:buNone/>
            </a:pPr>
            <a:r>
              <a:rPr b="1" i="0" lang="en-US" sz="2000" u="none" cap="none" strike="noStrike">
                <a:solidFill>
                  <a:srgbClr val="178351"/>
                </a:solidFill>
                <a:latin typeface="Arial"/>
                <a:ea typeface="Arial"/>
                <a:cs typeface="Arial"/>
                <a:sym typeface="Arial"/>
              </a:rPr>
              <a:t>Our Support Offer includes; </a:t>
            </a:r>
            <a:endParaRPr/>
          </a:p>
          <a:p>
            <a:pPr indent="-228600" lvl="0" marL="228600" marR="0" rtl="0" algn="l">
              <a:lnSpc>
                <a:spcPct val="110000"/>
              </a:lnSpc>
              <a:spcBef>
                <a:spcPts val="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Widening support networks</a:t>
            </a:r>
            <a:endParaRPr/>
          </a:p>
          <a:p>
            <a:pPr indent="-228600" lvl="0" marL="228600" marR="0" rtl="0" algn="l">
              <a:lnSpc>
                <a:spcPct val="110000"/>
              </a:lnSpc>
              <a:spcBef>
                <a:spcPts val="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One to one support</a:t>
            </a:r>
            <a:endParaRPr/>
          </a:p>
          <a:p>
            <a:pPr indent="-228600" lvl="0" marL="228600" marR="0" rtl="0" algn="l">
              <a:lnSpc>
                <a:spcPct val="110000"/>
              </a:lnSpc>
              <a:spcBef>
                <a:spcPts val="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Family sessions</a:t>
            </a:r>
            <a:endParaRPr/>
          </a:p>
          <a:p>
            <a:pPr indent="-228600" lvl="0" marL="228600" marR="0" rtl="0" algn="l">
              <a:lnSpc>
                <a:spcPct val="110000"/>
              </a:lnSpc>
              <a:spcBef>
                <a:spcPts val="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Representation at meetings</a:t>
            </a:r>
            <a:endParaRPr/>
          </a:p>
          <a:p>
            <a:pPr indent="-228600" lvl="0" marL="228600" marR="0" rtl="0" algn="l">
              <a:lnSpc>
                <a:spcPct val="110000"/>
              </a:lnSpc>
              <a:spcBef>
                <a:spcPts val="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Community Outreach programme</a:t>
            </a:r>
            <a:endParaRPr b="0" i="0" sz="2000" u="none" cap="none" strike="noStrike">
              <a:solidFill>
                <a:srgbClr val="525E66"/>
              </a:solidFill>
              <a:latin typeface="Arial"/>
              <a:ea typeface="Arial"/>
              <a:cs typeface="Arial"/>
              <a:sym typeface="Arial"/>
            </a:endParaRPr>
          </a:p>
          <a:p>
            <a:pPr indent="-228600" lvl="0" marL="228600" marR="0" rtl="0" algn="l">
              <a:lnSpc>
                <a:spcPct val="110000"/>
              </a:lnSpc>
              <a:spcBef>
                <a:spcPts val="0"/>
              </a:spcBef>
              <a:spcAft>
                <a:spcPts val="0"/>
              </a:spcAft>
              <a:buClr>
                <a:srgbClr val="178351"/>
              </a:buClr>
              <a:buSzPts val="2000"/>
              <a:buFont typeface="Arial"/>
              <a:buChar char="•"/>
            </a:pPr>
            <a:r>
              <a:rPr b="0" i="0" lang="en-US" sz="2000" u="none" cap="none" strike="noStrike">
                <a:solidFill>
                  <a:srgbClr val="525E66"/>
                </a:solidFill>
                <a:latin typeface="Arial"/>
                <a:ea typeface="Arial"/>
                <a:cs typeface="Arial"/>
                <a:sym typeface="Arial"/>
              </a:rPr>
              <a:t>YC Ambassadors Programme </a:t>
            </a:r>
            <a:endParaRPr/>
          </a:p>
          <a:p>
            <a:pPr indent="-101600" lvl="0" marL="228600" marR="0" rtl="0" algn="l">
              <a:lnSpc>
                <a:spcPct val="110000"/>
              </a:lnSpc>
              <a:spcBef>
                <a:spcPts val="0"/>
              </a:spcBef>
              <a:spcAft>
                <a:spcPts val="0"/>
              </a:spcAft>
              <a:buClr>
                <a:srgbClr val="178351"/>
              </a:buClr>
              <a:buSzPts val="2000"/>
              <a:buFont typeface="Arial"/>
              <a:buNone/>
            </a:pPr>
            <a:r>
              <a:t/>
            </a:r>
            <a:endParaRPr b="0" i="0" sz="2000" u="none" cap="none" strike="noStrike">
              <a:solidFill>
                <a:srgbClr val="525E66"/>
              </a:solidFill>
              <a:latin typeface="Arial"/>
              <a:ea typeface="Arial"/>
              <a:cs typeface="Arial"/>
              <a:sym typeface="Arial"/>
            </a:endParaRPr>
          </a:p>
        </p:txBody>
      </p:sp>
      <p:pic>
        <p:nvPicPr>
          <p:cNvPr id="1133" name="Google Shape;1133;g3860e089c09_0_220"/>
          <p:cNvPicPr preferRelativeResize="0"/>
          <p:nvPr/>
        </p:nvPicPr>
        <p:blipFill rotWithShape="1">
          <a:blip r:embed="rId3">
            <a:alphaModFix/>
          </a:blip>
          <a:srcRect b="0" l="0" r="0" t="0"/>
          <a:stretch/>
        </p:blipFill>
        <p:spPr>
          <a:xfrm>
            <a:off x="4788772" y="2772830"/>
            <a:ext cx="3939165" cy="2740159"/>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7" name="Shape 1137"/>
        <p:cNvGrpSpPr/>
        <p:nvPr/>
      </p:nvGrpSpPr>
      <p:grpSpPr>
        <a:xfrm>
          <a:off x="0" y="0"/>
          <a:ext cx="0" cy="0"/>
          <a:chOff x="0" y="0"/>
          <a:chExt cx="0" cy="0"/>
        </a:xfrm>
      </p:grpSpPr>
      <p:sp>
        <p:nvSpPr>
          <p:cNvPr id="1138" name="Google Shape;1138;g3860e089c09_0_227"/>
          <p:cNvSpPr txBox="1"/>
          <p:nvPr>
            <p:ph type="ctrTitle"/>
          </p:nvPr>
        </p:nvSpPr>
        <p:spPr>
          <a:xfrm>
            <a:off x="1099691" y="5134664"/>
            <a:ext cx="7433700" cy="1723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None/>
            </a:pPr>
            <a:r>
              <a:rPr lang="en-US"/>
              <a:t>Action; </a:t>
            </a:r>
            <a:br>
              <a:rPr lang="en-US"/>
            </a:br>
            <a:r>
              <a:rPr lang="en-US"/>
              <a:t>What do you think your school needs to do to improve the identification of Young Carers?</a:t>
            </a:r>
            <a:br>
              <a:rPr lang="en-US"/>
            </a:br>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2" name="Shape 1142"/>
        <p:cNvGrpSpPr/>
        <p:nvPr/>
      </p:nvGrpSpPr>
      <p:grpSpPr>
        <a:xfrm>
          <a:off x="0" y="0"/>
          <a:ext cx="0" cy="0"/>
          <a:chOff x="0" y="0"/>
          <a:chExt cx="0" cy="0"/>
        </a:xfrm>
      </p:grpSpPr>
      <p:sp>
        <p:nvSpPr>
          <p:cNvPr id="1143" name="Google Shape;1143;g3860e089c09_0_231"/>
          <p:cNvSpPr txBox="1"/>
          <p:nvPr>
            <p:ph type="ctrTitle"/>
          </p:nvPr>
        </p:nvSpPr>
        <p:spPr>
          <a:xfrm>
            <a:off x="310551" y="2791970"/>
            <a:ext cx="5406900" cy="12033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None/>
            </a:pPr>
            <a:r>
              <a:rPr lang="en-US"/>
              <a:t>Thank you</a:t>
            </a:r>
            <a:endParaRPr/>
          </a:p>
        </p:txBody>
      </p:sp>
      <p:sp>
        <p:nvSpPr>
          <p:cNvPr id="1144" name="Google Shape;1144;g3860e089c09_0_231"/>
          <p:cNvSpPr txBox="1"/>
          <p:nvPr>
            <p:ph idx="1" type="body"/>
          </p:nvPr>
        </p:nvSpPr>
        <p:spPr>
          <a:xfrm>
            <a:off x="310551" y="4066031"/>
            <a:ext cx="5406900" cy="1203300"/>
          </a:xfrm>
          <a:prstGeom prst="rect">
            <a:avLst/>
          </a:prstGeom>
          <a:noFill/>
          <a:ln>
            <a:noFill/>
          </a:ln>
        </p:spPr>
        <p:txBody>
          <a:bodyPr anchorCtr="0" anchor="t" bIns="45700" lIns="91425" spcFirstLastPara="1" rIns="91425" wrap="square" tIns="45700">
            <a:noAutofit/>
          </a:bodyPr>
          <a:lstStyle/>
          <a:p>
            <a:pPr indent="0" lvl="0" marL="0" rtl="0" algn="l">
              <a:lnSpc>
                <a:spcPct val="110000"/>
              </a:lnSpc>
              <a:spcBef>
                <a:spcPts val="0"/>
              </a:spcBef>
              <a:spcAft>
                <a:spcPts val="0"/>
              </a:spcAft>
              <a:buClr>
                <a:srgbClr val="BDCF3C"/>
              </a:buClr>
              <a:buSzPts val="2000"/>
              <a:buNone/>
            </a:pPr>
            <a:r>
              <a:rPr lang="en-US"/>
              <a:t>Time for questions…</a:t>
            </a:r>
            <a:endParaRPr/>
          </a:p>
        </p:txBody>
      </p:sp>
      <p:sp>
        <p:nvSpPr>
          <p:cNvPr id="1145" name="Google Shape;1145;g3860e089c09_0_231"/>
          <p:cNvSpPr/>
          <p:nvPr>
            <p:ph idx="2" type="pic"/>
          </p:nvPr>
        </p:nvSpPr>
        <p:spPr>
          <a:xfrm>
            <a:off x="6010797" y="-19455"/>
            <a:ext cx="3133200" cy="5787000"/>
          </a:xfrm>
          <a:prstGeom prst="rect">
            <a:avLst/>
          </a:prstGeom>
          <a:solidFill>
            <a:srgbClr val="178351"/>
          </a:solidFill>
          <a:ln>
            <a:noFill/>
          </a:ln>
        </p:spPr>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9" name="Shape 1149"/>
        <p:cNvGrpSpPr/>
        <p:nvPr/>
      </p:nvGrpSpPr>
      <p:grpSpPr>
        <a:xfrm>
          <a:off x="0" y="0"/>
          <a:ext cx="0" cy="0"/>
          <a:chOff x="0" y="0"/>
          <a:chExt cx="0" cy="0"/>
        </a:xfrm>
      </p:grpSpPr>
      <p:sp>
        <p:nvSpPr>
          <p:cNvPr id="1150" name="Google Shape;1150;g3860e089c09_0_237"/>
          <p:cNvSpPr txBox="1"/>
          <p:nvPr/>
        </p:nvSpPr>
        <p:spPr>
          <a:xfrm>
            <a:off x="1868491" y="1372259"/>
            <a:ext cx="5406900" cy="1203300"/>
          </a:xfrm>
          <a:prstGeom prst="rect">
            <a:avLst/>
          </a:prstGeom>
          <a:noFill/>
          <a:ln>
            <a:noFill/>
          </a:ln>
        </p:spPr>
        <p:txBody>
          <a:bodyPr anchorCtr="0" anchor="t" bIns="45700" lIns="91425" spcFirstLastPara="1" rIns="91425" wrap="square" tIns="45700">
            <a:noAutofit/>
          </a:bodyPr>
          <a:lstStyle/>
          <a:p>
            <a:pPr indent="0" lvl="0" marL="0" marR="0" rtl="0" algn="ctr">
              <a:lnSpc>
                <a:spcPct val="110000"/>
              </a:lnSpc>
              <a:spcBef>
                <a:spcPts val="0"/>
              </a:spcBef>
              <a:spcAft>
                <a:spcPts val="0"/>
              </a:spcAft>
              <a:buClr>
                <a:srgbClr val="178351"/>
              </a:buClr>
              <a:buSzPts val="2000"/>
              <a:buFont typeface="Arial"/>
              <a:buNone/>
            </a:pPr>
            <a:r>
              <a:rPr b="0" i="0" lang="en-US" sz="2000" u="sng" cap="none" strike="noStrike">
                <a:solidFill>
                  <a:srgbClr val="525E66"/>
                </a:solidFill>
                <a:latin typeface="Arial"/>
                <a:ea typeface="Arial"/>
                <a:cs typeface="Arial"/>
                <a:sym typeface="Arial"/>
                <a:hlinkClick r:id="rId3">
                  <a:extLst>
                    <a:ext uri="{A12FA001-AC4F-418D-AE19-62706E023703}">
                      <ahyp:hlinkClr val="tx"/>
                    </a:ext>
                  </a:extLst>
                </a:hlinkClick>
              </a:rPr>
              <a:t>Visit our website </a:t>
            </a:r>
            <a:r>
              <a:rPr b="0" i="0" lang="en-US" sz="2000" u="none" cap="none" strike="noStrike">
                <a:solidFill>
                  <a:srgbClr val="FFFFFF"/>
                </a:solidFill>
                <a:latin typeface="Arial"/>
                <a:ea typeface="Arial"/>
                <a:cs typeface="Arial"/>
                <a:sym typeface="Arial"/>
              </a:rPr>
              <a:t>for further resources</a:t>
            </a:r>
            <a:endParaRPr/>
          </a:p>
          <a:p>
            <a:pPr indent="0" lvl="0" marL="0" marR="0" rtl="0" algn="ctr">
              <a:lnSpc>
                <a:spcPct val="110000"/>
              </a:lnSpc>
              <a:spcBef>
                <a:spcPts val="0"/>
              </a:spcBef>
              <a:spcAft>
                <a:spcPts val="0"/>
              </a:spcAft>
              <a:buClr>
                <a:srgbClr val="178351"/>
              </a:buClr>
              <a:buSzPts val="2000"/>
              <a:buFont typeface="Arial"/>
              <a:buNone/>
            </a:pPr>
            <a:r>
              <a:rPr b="0" i="0" lang="en-US" sz="2000" u="none" cap="none" strike="noStrike">
                <a:solidFill>
                  <a:srgbClr val="FFFFFF"/>
                </a:solidFill>
                <a:latin typeface="Arial"/>
                <a:ea typeface="Arial"/>
                <a:cs typeface="Arial"/>
                <a:sym typeface="Arial"/>
              </a:rPr>
              <a:t>Contact the team at </a:t>
            </a:r>
            <a:r>
              <a:rPr b="0" i="0" lang="en-US" sz="2000" u="sng" cap="none" strike="noStrike">
                <a:solidFill>
                  <a:srgbClr val="525E66"/>
                </a:solidFill>
                <a:latin typeface="Arial"/>
                <a:ea typeface="Arial"/>
                <a:cs typeface="Arial"/>
                <a:sym typeface="Arial"/>
                <a:hlinkClick r:id="rId4">
                  <a:extLst>
                    <a:ext uri="{A12FA001-AC4F-418D-AE19-62706E023703}">
                      <ahyp:hlinkClr val="tx"/>
                    </a:ext>
                  </a:extLst>
                </a:hlinkClick>
              </a:rPr>
              <a:t>rbwm.yc@family-action.org.uk</a:t>
            </a:r>
            <a:r>
              <a:rPr b="0" i="0" lang="en-US" sz="2000" u="none" cap="none" strike="noStrike">
                <a:solidFill>
                  <a:srgbClr val="525E66"/>
                </a:solidFill>
                <a:latin typeface="Arial"/>
                <a:ea typeface="Arial"/>
                <a:cs typeface="Arial"/>
                <a:sym typeface="Arial"/>
              </a:rPr>
              <a:t> </a:t>
            </a:r>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5" name="Shape 1155"/>
        <p:cNvGrpSpPr/>
        <p:nvPr/>
      </p:nvGrpSpPr>
      <p:grpSpPr>
        <a:xfrm>
          <a:off x="0" y="0"/>
          <a:ext cx="0" cy="0"/>
          <a:chOff x="0" y="0"/>
          <a:chExt cx="0" cy="0"/>
        </a:xfrm>
      </p:grpSpPr>
      <p:sp>
        <p:nvSpPr>
          <p:cNvPr id="1156" name="Google Shape;1156;p51"/>
          <p:cNvSpPr txBox="1"/>
          <p:nvPr>
            <p:ph idx="4294967295" type="ctrTitle"/>
          </p:nvPr>
        </p:nvSpPr>
        <p:spPr>
          <a:xfrm>
            <a:off x="470590" y="3127076"/>
            <a:ext cx="8458200" cy="1470000"/>
          </a:xfrm>
          <a:prstGeom prst="rect">
            <a:avLst/>
          </a:prstGeom>
          <a:no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800"/>
              </a:spcAft>
              <a:buClr>
                <a:srgbClr val="000000"/>
              </a:buClr>
              <a:buSzPts val="1400"/>
              <a:buFont typeface="Arial"/>
              <a:buNone/>
            </a:pPr>
            <a:r>
              <a:rPr b="1" i="0" lang="en-US" sz="4400" u="none" cap="none" strike="noStrike">
                <a:solidFill>
                  <a:schemeClr val="lt1"/>
                </a:solidFill>
                <a:latin typeface="Calibri"/>
                <a:ea typeface="Calibri"/>
                <a:cs typeface="Calibri"/>
                <a:sym typeface="Calibri"/>
              </a:rPr>
              <a:t>Questions and </a:t>
            </a:r>
            <a:br>
              <a:rPr b="1" i="0" lang="en-US" sz="4400" u="none" cap="none" strike="noStrike">
                <a:solidFill>
                  <a:schemeClr val="lt1"/>
                </a:solidFill>
                <a:latin typeface="Calibri"/>
                <a:ea typeface="Calibri"/>
                <a:cs typeface="Calibri"/>
                <a:sym typeface="Calibri"/>
              </a:rPr>
            </a:br>
            <a:r>
              <a:rPr b="1" i="0" lang="en-US" sz="4400" u="sng" cap="none" strike="noStrike">
                <a:solidFill>
                  <a:schemeClr val="lt1"/>
                </a:solidFill>
                <a:latin typeface="Calibri"/>
                <a:ea typeface="Calibri"/>
                <a:cs typeface="Calibri"/>
                <a:sym typeface="Calibri"/>
                <a:hlinkClick r:id="rId3">
                  <a:extLst>
                    <a:ext uri="{A12FA001-AC4F-418D-AE19-62706E023703}">
                      <ahyp:hlinkClr val="tx"/>
                    </a:ext>
                  </a:extLst>
                </a:hlinkClick>
              </a:rPr>
              <a:t>Feedback Form</a:t>
            </a:r>
            <a:br>
              <a:rPr b="0" i="1" lang="en-US" sz="4400" u="none" cap="none" strike="noStrike">
                <a:solidFill>
                  <a:schemeClr val="lt1"/>
                </a:solidFill>
                <a:latin typeface="Calibri"/>
                <a:ea typeface="Calibri"/>
                <a:cs typeface="Calibri"/>
                <a:sym typeface="Calibri"/>
              </a:rPr>
            </a:br>
            <a:r>
              <a:rPr b="1" i="0" lang="en-US" sz="4400" u="none" cap="none" strike="noStrike">
                <a:solidFill>
                  <a:schemeClr val="lt1"/>
                </a:solidFill>
                <a:latin typeface="Calibri"/>
                <a:ea typeface="Calibri"/>
                <a:cs typeface="Calibri"/>
                <a:sym typeface="Calibri"/>
              </a:rPr>
              <a:t> </a:t>
            </a:r>
            <a:endParaRPr b="0" i="0" sz="4400" u="none" cap="none" strike="noStrike">
              <a:solidFill>
                <a:schemeClr val="dk1"/>
              </a:solidFill>
              <a:latin typeface="Calibri"/>
              <a:ea typeface="Calibri"/>
              <a:cs typeface="Calibri"/>
              <a:sym typeface="Calibri"/>
            </a:endParaRPr>
          </a:p>
        </p:txBody>
      </p:sp>
      <p:sp>
        <p:nvSpPr>
          <p:cNvPr id="1157" name="Google Shape;1157;p51"/>
          <p:cNvSpPr txBox="1"/>
          <p:nvPr/>
        </p:nvSpPr>
        <p:spPr>
          <a:xfrm>
            <a:off x="5573864" y="341907"/>
            <a:ext cx="2711400" cy="523200"/>
          </a:xfrm>
          <a:prstGeom prst="rect">
            <a:avLst/>
          </a:prstGeom>
          <a:noFill/>
          <a:ln>
            <a:noFill/>
          </a:ln>
        </p:spPr>
        <p:txBody>
          <a:bodyPr anchorCtr="0" anchor="t" bIns="45700" lIns="91425" spcFirstLastPara="1" rIns="91425" wrap="square" tIns="45700">
            <a:spAutoFit/>
          </a:bodyPr>
          <a:lstStyle/>
          <a:p>
            <a:pPr indent="0" lvl="0" marL="0" marR="0" rtl="0" algn="r">
              <a:lnSpc>
                <a:spcPct val="100000"/>
              </a:lnSpc>
              <a:spcBef>
                <a:spcPts val="0"/>
              </a:spcBef>
              <a:spcAft>
                <a:spcPts val="0"/>
              </a:spcAft>
              <a:buClr>
                <a:srgbClr val="000000"/>
              </a:buClr>
              <a:buSzPts val="1400"/>
              <a:buFont typeface="Arial"/>
              <a:buNone/>
            </a:pPr>
            <a:r>
              <a:rPr b="1" i="0" lang="en-US" sz="1400" u="sng" cap="none" strike="noStrike">
                <a:solidFill>
                  <a:srgbClr val="8CB3E3"/>
                </a:solidFill>
                <a:latin typeface="Tahoma"/>
                <a:ea typeface="Tahoma"/>
                <a:cs typeface="Tahoma"/>
                <a:sym typeface="Tahoma"/>
                <a:hlinkClick r:id="rId4">
                  <a:extLst>
                    <a:ext uri="{A12FA001-AC4F-418D-AE19-62706E023703}">
                      <ahyp:hlinkClr val="tx"/>
                    </a:ext>
                  </a:extLst>
                </a:hlinkClick>
              </a:rPr>
              <a:t>Leadership Update Website</a:t>
            </a:r>
            <a:r>
              <a:rPr b="1" i="0" lang="en-US" sz="1400" u="none" cap="none" strike="noStrike">
                <a:solidFill>
                  <a:schemeClr val="lt1"/>
                </a:solidFill>
                <a:latin typeface="Tahoma"/>
                <a:ea typeface="Tahoma"/>
                <a:cs typeface="Tahoma"/>
                <a:sym typeface="Tahoma"/>
              </a:rPr>
              <a:t>.</a:t>
            </a:r>
            <a:endParaRPr b="0" i="0" sz="1400" u="none" cap="none" strike="noStrike">
              <a:solidFill>
                <a:srgbClr val="000000"/>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1400"/>
              <a:buFont typeface="Arial"/>
              <a:buNone/>
            </a:pPr>
            <a:r>
              <a:rPr b="1" i="0" lang="en-US" sz="1400" u="none" cap="none" strike="noStrike">
                <a:solidFill>
                  <a:schemeClr val="lt1"/>
                </a:solidFill>
                <a:latin typeface="Tahoma"/>
                <a:ea typeface="Tahoma"/>
                <a:cs typeface="Tahoma"/>
                <a:sym typeface="Tahoma"/>
              </a:rPr>
              <a:t>All things SEMH and more.</a:t>
            </a:r>
            <a:endParaRPr b="0" i="0" sz="1400" u="none" cap="none" strike="noStrike">
              <a:solidFill>
                <a:srgbClr val="000000"/>
              </a:solidFill>
              <a:latin typeface="Arial"/>
              <a:ea typeface="Arial"/>
              <a:cs typeface="Arial"/>
              <a:sym typeface="Arial"/>
            </a:endParaRPr>
          </a:p>
        </p:txBody>
      </p:sp>
    </p:spTree>
  </p:cSld>
  <p:clrMapOvr>
    <a:masterClrMapping/>
  </p:clrMapOvr>
  <p:transition spd="slow">
    <p:push dir="r"/>
  </p:transition>
</p:sld>
</file>

<file path=ppt/theme/theme1.xml><?xml version="1.0" encoding="utf-8"?>
<a:theme xmlns:a="http://schemas.openxmlformats.org/drawingml/2006/main" xmlns:r="http://schemas.openxmlformats.org/officeDocument/2006/relationships" name="2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_Powerpoint_master_templat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Office Theme">
  <a:themeElements>
    <a:clrScheme name="Family Action">
      <a:dk1>
        <a:srgbClr val="525E66"/>
      </a:dk1>
      <a:lt1>
        <a:srgbClr val="FFFFFF"/>
      </a:lt1>
      <a:dk2>
        <a:srgbClr val="178351"/>
      </a:dk2>
      <a:lt2>
        <a:srgbClr val="E7E6E6"/>
      </a:lt2>
      <a:accent1>
        <a:srgbClr val="7758A5"/>
      </a:accent1>
      <a:accent2>
        <a:srgbClr val="397DC0"/>
      </a:accent2>
      <a:accent3>
        <a:srgbClr val="F47C5B"/>
      </a:accent3>
      <a:accent4>
        <a:srgbClr val="00BADA"/>
      </a:accent4>
      <a:accent5>
        <a:srgbClr val="F89621"/>
      </a:accent5>
      <a:accent6>
        <a:srgbClr val="88B540"/>
      </a:accent6>
      <a:hlink>
        <a:srgbClr val="EF5098"/>
      </a:hlink>
      <a:folHlink>
        <a:srgbClr val="EF509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10.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2013-04-23T07:58:54Z</dcterms:created>
  <dc:creator>User1</dc:creator>
</cp:coreProperties>
</file>