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52" r:id="rId6"/>
    <p:sldMasterId id="2147483658" r:id="rId7"/>
  </p:sldMasterIdLst>
  <p:notesMasterIdLst>
    <p:notesMasterId r:id="rId8"/>
  </p:notesMasterIdLst>
  <p:sldIdLst>
    <p:sldId id="256" r:id="rId9"/>
    <p:sldId id="257" r:id="rId10"/>
    <p:sldId id="258" r:id="rId11"/>
    <p:sldId id="259" r:id="rId12"/>
    <p:sldId id="260" r:id="rId13"/>
    <p:sldId id="261"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Lst>
  <p:sldSz cy="6858000" cx="9144000"/>
  <p:notesSz cx="6669075" cy="9872650"/>
  <p:embeddedFontLst>
    <p:embeddedFont>
      <p:font typeface="Inter SemiBold"/>
      <p:regular r:id="rId29"/>
      <p:bold r:id="rId30"/>
      <p:italic r:id="rId31"/>
      <p:boldItalic r:id="rId32"/>
    </p:embeddedFont>
    <p:embeddedFont>
      <p:font typeface="Inter"/>
      <p:bold r:id="rId33"/>
      <p:boldItalic r:id="rId3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35" roundtripDataSignature="AMtx7mjRIa35aNW96LR8SqcXy+jdfAhKW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F0B1B669-3215-451E-8C1D-8EFC51EB9491}">
  <a:tblStyle styleId="{F0B1B669-3215-451E-8C1D-8EFC51EB9491}" styleName="Table_0">
    <a:wholeTbl>
      <a:tcTxStyle b="off" i="off">
        <a:font>
          <a:latin typeface="Arial"/>
          <a:ea typeface="Arial"/>
          <a:cs typeface="Arial"/>
        </a:font>
        <a:srgbClr val="000000"/>
      </a:tcTx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2.xml"/><Relationship Id="rId22" Type="http://schemas.openxmlformats.org/officeDocument/2006/relationships/slide" Target="slides/slide14.xml"/><Relationship Id="rId21" Type="http://schemas.openxmlformats.org/officeDocument/2006/relationships/slide" Target="slides/slide13.xml"/><Relationship Id="rId24" Type="http://schemas.openxmlformats.org/officeDocument/2006/relationships/slide" Target="slides/slide16.xml"/><Relationship Id="rId23" Type="http://schemas.openxmlformats.org/officeDocument/2006/relationships/slide" Target="slides/slide15.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1.xml"/><Relationship Id="rId26" Type="http://schemas.openxmlformats.org/officeDocument/2006/relationships/slide" Target="slides/slide18.xml"/><Relationship Id="rId25" Type="http://schemas.openxmlformats.org/officeDocument/2006/relationships/slide" Target="slides/slide17.xml"/><Relationship Id="rId28" Type="http://schemas.openxmlformats.org/officeDocument/2006/relationships/slide" Target="slides/slide20.xml"/><Relationship Id="rId27" Type="http://schemas.openxmlformats.org/officeDocument/2006/relationships/slide" Target="slides/slide19.xml"/><Relationship Id="rId5" Type="http://schemas.openxmlformats.org/officeDocument/2006/relationships/slideMaster" Target="slideMasters/slideMaster1.xml"/><Relationship Id="rId6" Type="http://schemas.openxmlformats.org/officeDocument/2006/relationships/slideMaster" Target="slideMasters/slideMaster2.xml"/><Relationship Id="rId29" Type="http://schemas.openxmlformats.org/officeDocument/2006/relationships/font" Target="fonts/InterSemiBold-regular.fntdata"/><Relationship Id="rId7" Type="http://schemas.openxmlformats.org/officeDocument/2006/relationships/slideMaster" Target="slideMasters/slideMaster3.xml"/><Relationship Id="rId8" Type="http://schemas.openxmlformats.org/officeDocument/2006/relationships/notesMaster" Target="notesMasters/notesMaster1.xml"/><Relationship Id="rId31" Type="http://schemas.openxmlformats.org/officeDocument/2006/relationships/font" Target="fonts/InterSemiBold-italic.fntdata"/><Relationship Id="rId30" Type="http://schemas.openxmlformats.org/officeDocument/2006/relationships/font" Target="fonts/InterSemiBold-bold.fntdata"/><Relationship Id="rId11" Type="http://schemas.openxmlformats.org/officeDocument/2006/relationships/slide" Target="slides/slide3.xml"/><Relationship Id="rId33" Type="http://schemas.openxmlformats.org/officeDocument/2006/relationships/font" Target="fonts/Inter-bold.fntdata"/><Relationship Id="rId10" Type="http://schemas.openxmlformats.org/officeDocument/2006/relationships/slide" Target="slides/slide2.xml"/><Relationship Id="rId32" Type="http://schemas.openxmlformats.org/officeDocument/2006/relationships/font" Target="fonts/InterSemiBold-boldItalic.fntdata"/><Relationship Id="rId13" Type="http://schemas.openxmlformats.org/officeDocument/2006/relationships/slide" Target="slides/slide5.xml"/><Relationship Id="rId35" Type="http://customschemas.google.com/relationships/presentationmetadata" Target="metadata"/><Relationship Id="rId12" Type="http://schemas.openxmlformats.org/officeDocument/2006/relationships/slide" Target="slides/slide4.xml"/><Relationship Id="rId34" Type="http://schemas.openxmlformats.org/officeDocument/2006/relationships/font" Target="fonts/Inter-boldItalic.fntdata"/><Relationship Id="rId15" Type="http://schemas.openxmlformats.org/officeDocument/2006/relationships/slide" Target="slides/slide7.xml"/><Relationship Id="rId14" Type="http://schemas.openxmlformats.org/officeDocument/2006/relationships/slide" Target="slides/slide6.xml"/><Relationship Id="rId17" Type="http://schemas.openxmlformats.org/officeDocument/2006/relationships/slide" Target="slides/slide9.xml"/><Relationship Id="rId16" Type="http://schemas.openxmlformats.org/officeDocument/2006/relationships/slide" Target="slides/slide8.xml"/><Relationship Id="rId19" Type="http://schemas.openxmlformats.org/officeDocument/2006/relationships/slide" Target="slides/slide11.xml"/><Relationship Id="rId18"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1"/>
            <a:ext cx="2889250" cy="49418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4" name="Google Shape;4;n"/>
          <p:cNvSpPr txBox="1"/>
          <p:nvPr>
            <p:ph idx="10" type="dt"/>
          </p:nvPr>
        </p:nvSpPr>
        <p:spPr>
          <a:xfrm>
            <a:off x="3778250" y="1"/>
            <a:ext cx="2889250" cy="494185"/>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5" name="Google Shape;5;n"/>
          <p:cNvSpPr/>
          <p:nvPr>
            <p:ph idx="3"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
            <a:headEnd len="sm" w="sm" type="none"/>
            <a:tailEnd len="sm" w="sm" type="none"/>
          </a:ln>
        </p:spPr>
      </p:sp>
      <p:sp>
        <p:nvSpPr>
          <p:cNvPr id="6" name="Google Shape;6;n"/>
          <p:cNvSpPr txBox="1"/>
          <p:nvPr>
            <p:ph idx="1" type="body"/>
          </p:nvPr>
        </p:nvSpPr>
        <p:spPr>
          <a:xfrm>
            <a:off x="666751" y="4689239"/>
            <a:ext cx="5335587" cy="4442935"/>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indent="-228600" lvl="1" marL="914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indent="-228600" lvl="2" marL="1371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indent="-228600" lvl="3" marL="1828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indent="-228600" lvl="4" marL="22860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indent="-228600" lvl="6" marL="3200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indent="-228600" lvl="7" marL="3657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indent="-228600" lvl="8" marL="4114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n"/>
          <p:cNvSpPr txBox="1"/>
          <p:nvPr>
            <p:ph idx="11" type="ftr"/>
          </p:nvPr>
        </p:nvSpPr>
        <p:spPr>
          <a:xfrm>
            <a:off x="0" y="9376898"/>
            <a:ext cx="2889250" cy="494185"/>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8" name="Google Shape;8;n"/>
          <p:cNvSpPr txBox="1"/>
          <p:nvPr>
            <p:ph idx="12" type="sldNum"/>
          </p:nvPr>
        </p:nvSpPr>
        <p:spPr>
          <a:xfrm>
            <a:off x="3778250" y="9376898"/>
            <a:ext cx="2889250" cy="494185"/>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1:notes"/>
          <p:cNvSpPr/>
          <p:nvPr>
            <p:ph idx="2"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
            <a:headEnd len="sm" w="sm" type="none"/>
            <a:tailEnd len="sm" w="sm" type="none"/>
          </a:ln>
        </p:spPr>
      </p:sp>
      <p:sp>
        <p:nvSpPr>
          <p:cNvPr id="91" name="Google Shape;91;p1:notes"/>
          <p:cNvSpPr txBox="1"/>
          <p:nvPr>
            <p:ph idx="1" type="body"/>
          </p:nvPr>
        </p:nvSpPr>
        <p:spPr>
          <a:xfrm>
            <a:off x="666751" y="4689239"/>
            <a:ext cx="5335587" cy="444293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	</a:t>
            </a:r>
            <a:endParaRPr/>
          </a:p>
        </p:txBody>
      </p:sp>
      <p:sp>
        <p:nvSpPr>
          <p:cNvPr id="92" name="Google Shape;92;p1:notes"/>
          <p:cNvSpPr txBox="1"/>
          <p:nvPr/>
        </p:nvSpPr>
        <p:spPr>
          <a:xfrm>
            <a:off x="3778250" y="9376898"/>
            <a:ext cx="2889250" cy="494185"/>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2:notes"/>
          <p:cNvSpPr txBox="1"/>
          <p:nvPr>
            <p:ph idx="1" type="body"/>
          </p:nvPr>
        </p:nvSpPr>
        <p:spPr>
          <a:xfrm>
            <a:off x="666751" y="4689239"/>
            <a:ext cx="5335587" cy="444293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8" name="Google Shape;98;p2:notes"/>
          <p:cNvSpPr/>
          <p:nvPr>
            <p:ph idx="2"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g3993cff11a1_1_0: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
            <a:headEnd len="sm" w="sm" type="none"/>
            <a:tailEnd len="sm" w="sm" type="none"/>
          </a:ln>
        </p:spPr>
      </p:sp>
      <p:sp>
        <p:nvSpPr>
          <p:cNvPr id="104" name="Google Shape;104;g3993cff11a1_1_0: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	</a:t>
            </a:r>
            <a:endParaRPr/>
          </a:p>
        </p:txBody>
      </p:sp>
      <p:sp>
        <p:nvSpPr>
          <p:cNvPr id="105" name="Google Shape;105;g3993cff11a1_1_0:notes"/>
          <p:cNvSpPr txBox="1"/>
          <p:nvPr/>
        </p:nvSpPr>
        <p:spPr>
          <a:xfrm>
            <a:off x="3778250" y="9376898"/>
            <a:ext cx="2889300" cy="4941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g409588fd88a_0_185: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p:spPr>
      </p:sp>
      <p:sp>
        <p:nvSpPr>
          <p:cNvPr id="110" name="Google Shape;110;g409588fd88a_0_185:notes"/>
          <p:cNvSpPr txBox="1"/>
          <p:nvPr>
            <p:ph idx="1" type="body"/>
          </p:nvPr>
        </p:nvSpPr>
        <p:spPr>
          <a:xfrm>
            <a:off x="666907" y="4689509"/>
            <a:ext cx="5335200" cy="44427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3a47ba888c5_0_165: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
            <a:headEnd len="sm" w="sm" type="none"/>
            <a:tailEnd len="sm" w="sm" type="none"/>
          </a:ln>
        </p:spPr>
      </p:sp>
      <p:sp>
        <p:nvSpPr>
          <p:cNvPr id="132" name="Google Shape;132;g3a47ba888c5_0_165: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	</a:t>
            </a:r>
            <a:endParaRPr/>
          </a:p>
        </p:txBody>
      </p:sp>
      <p:sp>
        <p:nvSpPr>
          <p:cNvPr id="133" name="Google Shape;133;g3a47ba888c5_0_165:notes"/>
          <p:cNvSpPr txBox="1"/>
          <p:nvPr/>
        </p:nvSpPr>
        <p:spPr>
          <a:xfrm>
            <a:off x="3778250" y="9376898"/>
            <a:ext cx="2889300" cy="4941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4095df14441_0_0:notes"/>
          <p:cNvSpPr txBox="1"/>
          <p:nvPr>
            <p:ph idx="1" type="body"/>
          </p:nvPr>
        </p:nvSpPr>
        <p:spPr>
          <a:xfrm>
            <a:off x="666907" y="4689509"/>
            <a:ext cx="5335200" cy="44427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8" name="Google Shape;138;g4095df14441_0_0:notes"/>
          <p:cNvSpPr/>
          <p:nvPr>
            <p:ph idx="2" type="sldImg"/>
          </p:nvPr>
        </p:nvSpPr>
        <p:spPr>
          <a:xfrm>
            <a:off x="1667524" y="740449"/>
            <a:ext cx="3334800" cy="37023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g4095df14441_0_4:notes"/>
          <p:cNvSpPr txBox="1"/>
          <p:nvPr>
            <p:ph idx="1" type="body"/>
          </p:nvPr>
        </p:nvSpPr>
        <p:spPr>
          <a:xfrm>
            <a:off x="666907" y="4689509"/>
            <a:ext cx="5335200" cy="44427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3" name="Google Shape;143;g4095df14441_0_4:notes"/>
          <p:cNvSpPr/>
          <p:nvPr>
            <p:ph idx="2" type="sldImg"/>
          </p:nvPr>
        </p:nvSpPr>
        <p:spPr>
          <a:xfrm>
            <a:off x="1667524" y="740449"/>
            <a:ext cx="3334800" cy="37023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g4095df14441_0_8:notes"/>
          <p:cNvSpPr txBox="1"/>
          <p:nvPr>
            <p:ph idx="1" type="body"/>
          </p:nvPr>
        </p:nvSpPr>
        <p:spPr>
          <a:xfrm>
            <a:off x="666907" y="4689509"/>
            <a:ext cx="5335200" cy="44427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8" name="Google Shape;148;g4095df14441_0_8:notes"/>
          <p:cNvSpPr/>
          <p:nvPr>
            <p:ph idx="2" type="sldImg"/>
          </p:nvPr>
        </p:nvSpPr>
        <p:spPr>
          <a:xfrm>
            <a:off x="1667524" y="740449"/>
            <a:ext cx="3334800" cy="37023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g4095df14441_0_13:notes"/>
          <p:cNvSpPr txBox="1"/>
          <p:nvPr>
            <p:ph idx="1" type="body"/>
          </p:nvPr>
        </p:nvSpPr>
        <p:spPr>
          <a:xfrm>
            <a:off x="666907" y="4689509"/>
            <a:ext cx="5335200" cy="44427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4" name="Google Shape;154;g4095df14441_0_13:notes"/>
          <p:cNvSpPr/>
          <p:nvPr>
            <p:ph idx="2" type="sldImg"/>
          </p:nvPr>
        </p:nvSpPr>
        <p:spPr>
          <a:xfrm>
            <a:off x="1667524" y="740449"/>
            <a:ext cx="3334800" cy="37023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g4095df14441_0_18:notes"/>
          <p:cNvSpPr txBox="1"/>
          <p:nvPr>
            <p:ph idx="1" type="body"/>
          </p:nvPr>
        </p:nvSpPr>
        <p:spPr>
          <a:xfrm>
            <a:off x="666907" y="4689509"/>
            <a:ext cx="5335200" cy="44427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0" name="Google Shape;160;g4095df14441_0_18:notes"/>
          <p:cNvSpPr/>
          <p:nvPr>
            <p:ph idx="2" type="sldImg"/>
          </p:nvPr>
        </p:nvSpPr>
        <p:spPr>
          <a:xfrm>
            <a:off x="1667524" y="740449"/>
            <a:ext cx="3334800" cy="37023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g3ce2c3b1432_0_240: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
            <a:headEnd len="sm" w="sm" type="none"/>
            <a:tailEnd len="sm" w="sm" type="none"/>
          </a:ln>
        </p:spPr>
      </p:sp>
      <p:sp>
        <p:nvSpPr>
          <p:cNvPr id="166" name="Google Shape;166;g3ce2c3b1432_0_240: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	</a:t>
            </a:r>
            <a:endParaRPr/>
          </a:p>
        </p:txBody>
      </p:sp>
      <p:sp>
        <p:nvSpPr>
          <p:cNvPr id="167" name="Google Shape;167;g3ce2c3b1432_0_240:notes"/>
          <p:cNvSpPr txBox="1"/>
          <p:nvPr/>
        </p:nvSpPr>
        <p:spPr>
          <a:xfrm>
            <a:off x="3778250" y="9376898"/>
            <a:ext cx="2889300" cy="4941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g4095df14441_0_104: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
        <p:nvSpPr>
          <p:cNvPr id="172" name="Google Shape;172;g4095df14441_0_104:notes"/>
          <p:cNvSpPr txBox="1"/>
          <p:nvPr>
            <p:ph idx="1" type="body"/>
          </p:nvPr>
        </p:nvSpPr>
        <p:spPr>
          <a:xfrm>
            <a:off x="666751" y="4689239"/>
            <a:ext cx="5335500" cy="4443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3" name="Google Shape;173;g4095df14441_0_104:notes"/>
          <p:cNvSpPr txBox="1"/>
          <p:nvPr>
            <p:ph idx="12" type="sldNum"/>
          </p:nvPr>
        </p:nvSpPr>
        <p:spPr>
          <a:xfrm>
            <a:off x="3778250" y="9376898"/>
            <a:ext cx="2889300" cy="494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g4095df14441_0_156: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
        <p:nvSpPr>
          <p:cNvPr id="181" name="Google Shape;181;g4095df14441_0_156:notes"/>
          <p:cNvSpPr txBox="1"/>
          <p:nvPr>
            <p:ph idx="1" type="body"/>
          </p:nvPr>
        </p:nvSpPr>
        <p:spPr>
          <a:xfrm>
            <a:off x="666751" y="4689239"/>
            <a:ext cx="5335500" cy="4443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2" name="Google Shape;182;g4095df14441_0_156:notes"/>
          <p:cNvSpPr txBox="1"/>
          <p:nvPr>
            <p:ph idx="12" type="sldNum"/>
          </p:nvPr>
        </p:nvSpPr>
        <p:spPr>
          <a:xfrm>
            <a:off x="3778250" y="9376898"/>
            <a:ext cx="2889300" cy="494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g4095df14441_0_114: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
        <p:nvSpPr>
          <p:cNvPr id="188" name="Google Shape;188;g4095df14441_0_114:notes"/>
          <p:cNvSpPr txBox="1"/>
          <p:nvPr>
            <p:ph idx="1" type="body"/>
          </p:nvPr>
        </p:nvSpPr>
        <p:spPr>
          <a:xfrm>
            <a:off x="666751" y="4689239"/>
            <a:ext cx="5335500" cy="4443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9" name="Google Shape;189;g4095df14441_0_114:notes"/>
          <p:cNvSpPr txBox="1"/>
          <p:nvPr>
            <p:ph idx="12" type="sldNum"/>
          </p:nvPr>
        </p:nvSpPr>
        <p:spPr>
          <a:xfrm>
            <a:off x="3778250" y="9376898"/>
            <a:ext cx="2889300" cy="494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g4095df14441_0_120: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
        <p:nvSpPr>
          <p:cNvPr id="195" name="Google Shape;195;g4095df14441_0_120:notes"/>
          <p:cNvSpPr txBox="1"/>
          <p:nvPr>
            <p:ph idx="1" type="body"/>
          </p:nvPr>
        </p:nvSpPr>
        <p:spPr>
          <a:xfrm>
            <a:off x="666751" y="4689239"/>
            <a:ext cx="5335500" cy="4443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6" name="Google Shape;196;g4095df14441_0_120:notes"/>
          <p:cNvSpPr txBox="1"/>
          <p:nvPr>
            <p:ph idx="12" type="sldNum"/>
          </p:nvPr>
        </p:nvSpPr>
        <p:spPr>
          <a:xfrm>
            <a:off x="3778250" y="9376898"/>
            <a:ext cx="2889300" cy="494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g4095df14441_0_129: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
        <p:nvSpPr>
          <p:cNvPr id="202" name="Google Shape;202;g4095df14441_0_129:notes"/>
          <p:cNvSpPr txBox="1"/>
          <p:nvPr>
            <p:ph idx="1" type="body"/>
          </p:nvPr>
        </p:nvSpPr>
        <p:spPr>
          <a:xfrm>
            <a:off x="666751" y="4689239"/>
            <a:ext cx="5335500" cy="4443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3" name="Google Shape;203;g4095df14441_0_129:notes"/>
          <p:cNvSpPr txBox="1"/>
          <p:nvPr>
            <p:ph idx="12" type="sldNum"/>
          </p:nvPr>
        </p:nvSpPr>
        <p:spPr>
          <a:xfrm>
            <a:off x="3778250" y="9376898"/>
            <a:ext cx="2889300" cy="494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g409588fd88a_0_33: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
            <a:headEnd len="sm" w="sm" type="none"/>
            <a:tailEnd len="sm" w="sm" type="none"/>
          </a:ln>
        </p:spPr>
      </p:sp>
      <p:sp>
        <p:nvSpPr>
          <p:cNvPr id="209" name="Google Shape;209;g409588fd88a_0_33: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0" name="Google Shape;210;g409588fd88a_0_33:notes"/>
          <p:cNvSpPr txBox="1"/>
          <p:nvPr>
            <p:ph idx="12" type="sldNum"/>
          </p:nvPr>
        </p:nvSpPr>
        <p:spPr>
          <a:xfrm>
            <a:off x="3778250" y="9376898"/>
            <a:ext cx="2889300" cy="4941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g4095df14441_0_140: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
        <p:nvSpPr>
          <p:cNvPr id="219" name="Google Shape;219;g4095df14441_0_140:notes"/>
          <p:cNvSpPr txBox="1"/>
          <p:nvPr>
            <p:ph idx="1" type="body"/>
          </p:nvPr>
        </p:nvSpPr>
        <p:spPr>
          <a:xfrm>
            <a:off x="666751" y="4689239"/>
            <a:ext cx="5335500" cy="4443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0" name="Google Shape;220;g4095df14441_0_140:notes"/>
          <p:cNvSpPr txBox="1"/>
          <p:nvPr>
            <p:ph idx="12" type="sldNum"/>
          </p:nvPr>
        </p:nvSpPr>
        <p:spPr>
          <a:xfrm>
            <a:off x="3778250" y="9376898"/>
            <a:ext cx="2889300" cy="494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g409588fd88a_0_28: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
            <a:headEnd len="sm" w="sm" type="none"/>
            <a:tailEnd len="sm" w="sm" type="none"/>
          </a:ln>
        </p:spPr>
      </p:sp>
      <p:sp>
        <p:nvSpPr>
          <p:cNvPr id="225" name="Google Shape;225;g409588fd88a_0_28: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	</a:t>
            </a:r>
            <a:endParaRPr/>
          </a:p>
        </p:txBody>
      </p:sp>
      <p:sp>
        <p:nvSpPr>
          <p:cNvPr id="226" name="Google Shape;226;g409588fd88a_0_28:notes"/>
          <p:cNvSpPr txBox="1"/>
          <p:nvPr/>
        </p:nvSpPr>
        <p:spPr>
          <a:xfrm>
            <a:off x="3778250" y="9376898"/>
            <a:ext cx="2889300" cy="4941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g3a47ba888c5_0_463: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
            <a:headEnd len="sm" w="sm" type="none"/>
            <a:tailEnd len="sm" w="sm" type="none"/>
          </a:ln>
        </p:spPr>
      </p:sp>
      <p:sp>
        <p:nvSpPr>
          <p:cNvPr id="231" name="Google Shape;231;g3a47ba888c5_0_463: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	</a:t>
            </a:r>
            <a:endParaRPr/>
          </a:p>
        </p:txBody>
      </p:sp>
      <p:sp>
        <p:nvSpPr>
          <p:cNvPr id="232" name="Google Shape;232;g3a47ba888c5_0_463:notes"/>
          <p:cNvSpPr txBox="1"/>
          <p:nvPr/>
        </p:nvSpPr>
        <p:spPr>
          <a:xfrm>
            <a:off x="3778250" y="9376898"/>
            <a:ext cx="2889300" cy="4941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Grey Background)">
  <p:cSld name="Title Slide (Grey Background)">
    <p:spTree>
      <p:nvGrpSpPr>
        <p:cNvPr id="14" name="Shape 14"/>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ortrait image with text">
  <p:cSld name="Portrait image with text">
    <p:spTree>
      <p:nvGrpSpPr>
        <p:cNvPr id="15" name="Shape 15"/>
        <p:cNvGrpSpPr/>
        <p:nvPr/>
      </p:nvGrpSpPr>
      <p:grpSpPr>
        <a:xfrm>
          <a:off x="0" y="0"/>
          <a:ext cx="0" cy="0"/>
          <a:chOff x="0" y="0"/>
          <a:chExt cx="0" cy="0"/>
        </a:xfrm>
      </p:grpSpPr>
      <p:pic>
        <p:nvPicPr>
          <p:cNvPr id="16" name="Google Shape;16;p50"/>
          <p:cNvPicPr preferRelativeResize="0"/>
          <p:nvPr/>
        </p:nvPicPr>
        <p:blipFill rotWithShape="1">
          <a:blip r:embed="rId2">
            <a:alphaModFix/>
          </a:blip>
          <a:srcRect b="0" l="0" r="0" t="0"/>
          <a:stretch/>
        </p:blipFill>
        <p:spPr>
          <a:xfrm>
            <a:off x="0" y="0"/>
            <a:ext cx="9144000" cy="68580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ullets only">
  <p:cSld name="Bullets only">
    <p:spTree>
      <p:nvGrpSpPr>
        <p:cNvPr id="17" name="Shape 17"/>
        <p:cNvGrpSpPr/>
        <p:nvPr/>
      </p:nvGrpSpPr>
      <p:grpSpPr>
        <a:xfrm>
          <a:off x="0" y="0"/>
          <a:ext cx="0" cy="0"/>
          <a:chOff x="0" y="0"/>
          <a:chExt cx="0" cy="0"/>
        </a:xfrm>
      </p:grpSpPr>
      <p:pic>
        <p:nvPicPr>
          <p:cNvPr id="18" name="Google Shape;18;p63"/>
          <p:cNvPicPr preferRelativeResize="0"/>
          <p:nvPr/>
        </p:nvPicPr>
        <p:blipFill rotWithShape="1">
          <a:blip r:embed="rId2">
            <a:alphaModFix/>
          </a:blip>
          <a:srcRect b="0" l="0" r="0" t="0"/>
          <a:stretch/>
        </p:blipFill>
        <p:spPr>
          <a:xfrm>
            <a:off x="1" y="3"/>
            <a:ext cx="9144002" cy="685800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ullets only">
  <p:cSld name="Bullets only">
    <p:spTree>
      <p:nvGrpSpPr>
        <p:cNvPr id="23" name="Shape 23"/>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4" name="Shape 24"/>
        <p:cNvGrpSpPr/>
        <p:nvPr/>
      </p:nvGrpSpPr>
      <p:grpSpPr>
        <a:xfrm>
          <a:off x="0" y="0"/>
          <a:ext cx="0" cy="0"/>
          <a:chOff x="0" y="0"/>
          <a:chExt cx="0" cy="0"/>
        </a:xfrm>
      </p:grpSpPr>
      <p:sp>
        <p:nvSpPr>
          <p:cNvPr id="25" name="Google Shape;25;g3ce2c3b1432_0_236"/>
          <p:cNvSpPr txBox="1"/>
          <p:nvPr>
            <p:ph type="title"/>
          </p:nvPr>
        </p:nvSpPr>
        <p:spPr>
          <a:xfrm>
            <a:off x="311700" y="593367"/>
            <a:ext cx="8520600" cy="7635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6" name="Google Shape;26;g3ce2c3b1432_0_236"/>
          <p:cNvSpPr txBox="1"/>
          <p:nvPr>
            <p:ph idx="1" type="body"/>
          </p:nvPr>
        </p:nvSpPr>
        <p:spPr>
          <a:xfrm>
            <a:off x="311700" y="1536633"/>
            <a:ext cx="8520600" cy="4555200"/>
          </a:xfrm>
          <a:prstGeom prst="rect">
            <a:avLst/>
          </a:prstGeom>
          <a:noFill/>
          <a:ln>
            <a:noFill/>
          </a:ln>
        </p:spPr>
        <p:txBody>
          <a:bodyPr anchorCtr="0" anchor="t" bIns="45700" lIns="91425" spcFirstLastPara="1" rIns="91425" wrap="square" tIns="45700">
            <a:noAutofit/>
          </a:bodyPr>
          <a:lstStyle>
            <a:lvl1pPr indent="-431800" lvl="0" marL="457200" algn="l">
              <a:lnSpc>
                <a:spcPct val="100000"/>
              </a:lnSpc>
              <a:spcBef>
                <a:spcPts val="640"/>
              </a:spcBef>
              <a:spcAft>
                <a:spcPts val="0"/>
              </a:spcAft>
              <a:buSzPts val="3200"/>
              <a:buChar char="•"/>
              <a:defRPr/>
            </a:lvl1pPr>
            <a:lvl2pPr indent="-406400" lvl="1" marL="914400" algn="l">
              <a:lnSpc>
                <a:spcPct val="100000"/>
              </a:lnSpc>
              <a:spcBef>
                <a:spcPts val="560"/>
              </a:spcBef>
              <a:spcAft>
                <a:spcPts val="0"/>
              </a:spcAft>
              <a:buSzPts val="2800"/>
              <a:buChar char="–"/>
              <a:defRPr/>
            </a:lvl2pPr>
            <a:lvl3pPr indent="-381000" lvl="2" marL="1371600" algn="l">
              <a:lnSpc>
                <a:spcPct val="100000"/>
              </a:lnSpc>
              <a:spcBef>
                <a:spcPts val="480"/>
              </a:spcBef>
              <a:spcAft>
                <a:spcPts val="0"/>
              </a:spcAft>
              <a:buSzPts val="2400"/>
              <a:buChar char="•"/>
              <a:defRPr/>
            </a:lvl3pPr>
            <a:lvl4pPr indent="-355600" lvl="3" marL="1828800" algn="l">
              <a:lnSpc>
                <a:spcPct val="100000"/>
              </a:lnSpc>
              <a:spcBef>
                <a:spcPts val="400"/>
              </a:spcBef>
              <a:spcAft>
                <a:spcPts val="0"/>
              </a:spcAft>
              <a:buSzPts val="2000"/>
              <a:buChar char="–"/>
              <a:defRPr/>
            </a:lvl4pPr>
            <a:lvl5pPr indent="-355600" lvl="4" marL="2286000" algn="l">
              <a:lnSpc>
                <a:spcPct val="100000"/>
              </a:lnSpc>
              <a:spcBef>
                <a:spcPts val="400"/>
              </a:spcBef>
              <a:spcAft>
                <a:spcPts val="0"/>
              </a:spcAft>
              <a:buSzPts val="2000"/>
              <a:buChar char="»"/>
              <a:defRPr/>
            </a:lvl5pPr>
            <a:lvl6pPr indent="-355600" lvl="5" marL="2743200" algn="l">
              <a:lnSpc>
                <a:spcPct val="100000"/>
              </a:lnSpc>
              <a:spcBef>
                <a:spcPts val="400"/>
              </a:spcBef>
              <a:spcAft>
                <a:spcPts val="0"/>
              </a:spcAft>
              <a:buSzPts val="2000"/>
              <a:buChar char="•"/>
              <a:defRPr/>
            </a:lvl6pPr>
            <a:lvl7pPr indent="-355600" lvl="6" marL="3200400" algn="l">
              <a:lnSpc>
                <a:spcPct val="100000"/>
              </a:lnSpc>
              <a:spcBef>
                <a:spcPts val="400"/>
              </a:spcBef>
              <a:spcAft>
                <a:spcPts val="0"/>
              </a:spcAft>
              <a:buSzPts val="2000"/>
              <a:buChar char="•"/>
              <a:defRPr/>
            </a:lvl7pPr>
            <a:lvl8pPr indent="-355600" lvl="7" marL="3657600" algn="l">
              <a:lnSpc>
                <a:spcPct val="100000"/>
              </a:lnSpc>
              <a:spcBef>
                <a:spcPts val="400"/>
              </a:spcBef>
              <a:spcAft>
                <a:spcPts val="0"/>
              </a:spcAft>
              <a:buSzPts val="2000"/>
              <a:buChar char="•"/>
              <a:defRPr/>
            </a:lvl8pPr>
            <a:lvl9pPr indent="-355600" lvl="8" marL="4114800" algn="l">
              <a:lnSpc>
                <a:spcPct val="100000"/>
              </a:lnSpc>
              <a:spcBef>
                <a:spcPts val="400"/>
              </a:spcBef>
              <a:spcAft>
                <a:spcPts val="0"/>
              </a:spcAft>
              <a:buSzPts val="2000"/>
              <a:buChar char="•"/>
              <a:defRPr/>
            </a:lvl9pPr>
          </a:lstStyle>
          <a:p/>
        </p:txBody>
      </p:sp>
      <p:sp>
        <p:nvSpPr>
          <p:cNvPr id="27" name="Google Shape;27;g3ce2c3b1432_0_236"/>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enerated Slide 1_3_1_TITLEANDBULLETS_F">
  <p:cSld name="CUSTOM_1_2_1_1_1">
    <p:spTree>
      <p:nvGrpSpPr>
        <p:cNvPr id="28" name="Shape 28"/>
        <p:cNvGrpSpPr/>
        <p:nvPr/>
      </p:nvGrpSpPr>
      <p:grpSpPr>
        <a:xfrm>
          <a:off x="0" y="0"/>
          <a:ext cx="0" cy="0"/>
          <a:chOff x="0" y="0"/>
          <a:chExt cx="0" cy="0"/>
        </a:xfrm>
      </p:grpSpPr>
      <p:sp>
        <p:nvSpPr>
          <p:cNvPr id="29" name="Google Shape;29;g3a47ba888c5_0_221"/>
          <p:cNvSpPr/>
          <p:nvPr>
            <p:ph idx="2" type="pic"/>
          </p:nvPr>
        </p:nvSpPr>
        <p:spPr>
          <a:xfrm>
            <a:off x="3996000" y="0"/>
            <a:ext cx="5148000" cy="5143500"/>
          </a:xfrm>
          <a:prstGeom prst="rect">
            <a:avLst/>
          </a:prstGeom>
          <a:noFill/>
          <a:ln>
            <a:noFill/>
          </a:ln>
        </p:spPr>
      </p:sp>
      <p:sp>
        <p:nvSpPr>
          <p:cNvPr id="30" name="Google Shape;30;g3a47ba888c5_0_221"/>
          <p:cNvSpPr txBox="1"/>
          <p:nvPr>
            <p:ph type="title"/>
          </p:nvPr>
        </p:nvSpPr>
        <p:spPr>
          <a:xfrm>
            <a:off x="340900" y="630400"/>
            <a:ext cx="3317100" cy="1650000"/>
          </a:xfrm>
          <a:prstGeom prst="rect">
            <a:avLst/>
          </a:prstGeom>
          <a:noFill/>
          <a:ln>
            <a:noFill/>
          </a:ln>
        </p:spPr>
        <p:txBody>
          <a:bodyPr anchorCtr="0" anchor="t" bIns="0" lIns="0" spcFirstLastPara="1" rIns="0" wrap="square" tIns="0">
            <a:norm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31" name="Google Shape;31;g3a47ba888c5_0_221"/>
          <p:cNvSpPr txBox="1"/>
          <p:nvPr>
            <p:ph idx="1" type="body"/>
          </p:nvPr>
        </p:nvSpPr>
        <p:spPr>
          <a:xfrm>
            <a:off x="340900" y="2484834"/>
            <a:ext cx="3317100" cy="926400"/>
          </a:xfrm>
          <a:prstGeom prst="rect">
            <a:avLst/>
          </a:prstGeom>
          <a:noFill/>
          <a:ln>
            <a:noFill/>
          </a:ln>
        </p:spPr>
        <p:txBody>
          <a:bodyPr anchorCtr="0" anchor="t" bIns="0" lIns="0" spcFirstLastPara="1" rIns="0" wrap="square" tIns="0">
            <a:normAutofit/>
          </a:bodyPr>
          <a:lstStyle>
            <a:lvl1pPr indent="-431800" lvl="0" marL="457200" algn="l">
              <a:lnSpc>
                <a:spcPct val="100000"/>
              </a:lnSpc>
              <a:spcBef>
                <a:spcPts val="640"/>
              </a:spcBef>
              <a:spcAft>
                <a:spcPts val="0"/>
              </a:spcAft>
              <a:buSzPts val="3200"/>
              <a:buChar char="•"/>
              <a:defRPr/>
            </a:lvl1pPr>
            <a:lvl2pPr indent="-406400" lvl="1" marL="914400" algn="l">
              <a:lnSpc>
                <a:spcPct val="100000"/>
              </a:lnSpc>
              <a:spcBef>
                <a:spcPts val="560"/>
              </a:spcBef>
              <a:spcAft>
                <a:spcPts val="0"/>
              </a:spcAft>
              <a:buSzPts val="2800"/>
              <a:buChar char="–"/>
              <a:defRPr/>
            </a:lvl2pPr>
            <a:lvl3pPr indent="-381000" lvl="2" marL="1371600" algn="l">
              <a:lnSpc>
                <a:spcPct val="100000"/>
              </a:lnSpc>
              <a:spcBef>
                <a:spcPts val="480"/>
              </a:spcBef>
              <a:spcAft>
                <a:spcPts val="0"/>
              </a:spcAft>
              <a:buSzPts val="2400"/>
              <a:buChar char="•"/>
              <a:defRPr/>
            </a:lvl3pPr>
            <a:lvl4pPr indent="-355600" lvl="3" marL="1828800" algn="l">
              <a:lnSpc>
                <a:spcPct val="100000"/>
              </a:lnSpc>
              <a:spcBef>
                <a:spcPts val="400"/>
              </a:spcBef>
              <a:spcAft>
                <a:spcPts val="0"/>
              </a:spcAft>
              <a:buSzPts val="2000"/>
              <a:buChar char="–"/>
              <a:defRPr/>
            </a:lvl4pPr>
            <a:lvl5pPr indent="-355600" lvl="4" marL="2286000" algn="l">
              <a:lnSpc>
                <a:spcPct val="100000"/>
              </a:lnSpc>
              <a:spcBef>
                <a:spcPts val="400"/>
              </a:spcBef>
              <a:spcAft>
                <a:spcPts val="0"/>
              </a:spcAft>
              <a:buSzPts val="2000"/>
              <a:buChar char="»"/>
              <a:defRPr/>
            </a:lvl5pPr>
            <a:lvl6pPr indent="-355600" lvl="5" marL="2743200" algn="l">
              <a:lnSpc>
                <a:spcPct val="100000"/>
              </a:lnSpc>
              <a:spcBef>
                <a:spcPts val="400"/>
              </a:spcBef>
              <a:spcAft>
                <a:spcPts val="0"/>
              </a:spcAft>
              <a:buSzPts val="2000"/>
              <a:buChar char="•"/>
              <a:defRPr/>
            </a:lvl6pPr>
            <a:lvl7pPr indent="-355600" lvl="6" marL="3200400" algn="l">
              <a:lnSpc>
                <a:spcPct val="100000"/>
              </a:lnSpc>
              <a:spcBef>
                <a:spcPts val="400"/>
              </a:spcBef>
              <a:spcAft>
                <a:spcPts val="0"/>
              </a:spcAft>
              <a:buSzPts val="2000"/>
              <a:buChar char="•"/>
              <a:defRPr/>
            </a:lvl7pPr>
            <a:lvl8pPr indent="-355600" lvl="7" marL="3657600" algn="l">
              <a:lnSpc>
                <a:spcPct val="100000"/>
              </a:lnSpc>
              <a:spcBef>
                <a:spcPts val="400"/>
              </a:spcBef>
              <a:spcAft>
                <a:spcPts val="0"/>
              </a:spcAft>
              <a:buSzPts val="2000"/>
              <a:buChar char="•"/>
              <a:defRPr/>
            </a:lvl8pPr>
            <a:lvl9pPr indent="-355600" lvl="8" marL="4114800" algn="l">
              <a:lnSpc>
                <a:spcPct val="100000"/>
              </a:lnSpc>
              <a:spcBef>
                <a:spcPts val="400"/>
              </a:spcBef>
              <a:spcAft>
                <a:spcPts val="0"/>
              </a:spcAft>
              <a:buSzPts val="2000"/>
              <a:buChar char="•"/>
              <a:defRPr/>
            </a:lvl9pPr>
          </a:lstStyle>
          <a:p/>
        </p:txBody>
      </p:sp>
      <p:sp>
        <p:nvSpPr>
          <p:cNvPr id="32" name="Google Shape;32;g3a47ba888c5_0_221"/>
          <p:cNvSpPr txBox="1"/>
          <p:nvPr>
            <p:ph idx="3" type="body"/>
          </p:nvPr>
        </p:nvSpPr>
        <p:spPr>
          <a:xfrm>
            <a:off x="340900" y="3886921"/>
            <a:ext cx="3317100" cy="926400"/>
          </a:xfrm>
          <a:prstGeom prst="rect">
            <a:avLst/>
          </a:prstGeom>
          <a:noFill/>
          <a:ln>
            <a:noFill/>
          </a:ln>
        </p:spPr>
        <p:txBody>
          <a:bodyPr anchorCtr="0" anchor="t" bIns="0" lIns="0" spcFirstLastPara="1" rIns="0" wrap="square" tIns="0">
            <a:normAutofit/>
          </a:bodyPr>
          <a:lstStyle>
            <a:lvl1pPr indent="-431800" lvl="0" marL="457200" algn="l">
              <a:lnSpc>
                <a:spcPct val="100000"/>
              </a:lnSpc>
              <a:spcBef>
                <a:spcPts val="640"/>
              </a:spcBef>
              <a:spcAft>
                <a:spcPts val="0"/>
              </a:spcAft>
              <a:buSzPts val="3200"/>
              <a:buChar char="•"/>
              <a:defRPr/>
            </a:lvl1pPr>
            <a:lvl2pPr indent="-406400" lvl="1" marL="914400" algn="l">
              <a:lnSpc>
                <a:spcPct val="100000"/>
              </a:lnSpc>
              <a:spcBef>
                <a:spcPts val="560"/>
              </a:spcBef>
              <a:spcAft>
                <a:spcPts val="0"/>
              </a:spcAft>
              <a:buSzPts val="2800"/>
              <a:buChar char="–"/>
              <a:defRPr/>
            </a:lvl2pPr>
            <a:lvl3pPr indent="-381000" lvl="2" marL="1371600" algn="l">
              <a:lnSpc>
                <a:spcPct val="100000"/>
              </a:lnSpc>
              <a:spcBef>
                <a:spcPts val="480"/>
              </a:spcBef>
              <a:spcAft>
                <a:spcPts val="0"/>
              </a:spcAft>
              <a:buSzPts val="2400"/>
              <a:buChar char="•"/>
              <a:defRPr/>
            </a:lvl3pPr>
            <a:lvl4pPr indent="-355600" lvl="3" marL="1828800" algn="l">
              <a:lnSpc>
                <a:spcPct val="100000"/>
              </a:lnSpc>
              <a:spcBef>
                <a:spcPts val="400"/>
              </a:spcBef>
              <a:spcAft>
                <a:spcPts val="0"/>
              </a:spcAft>
              <a:buSzPts val="2000"/>
              <a:buChar char="–"/>
              <a:defRPr/>
            </a:lvl4pPr>
            <a:lvl5pPr indent="-355600" lvl="4" marL="2286000" algn="l">
              <a:lnSpc>
                <a:spcPct val="100000"/>
              </a:lnSpc>
              <a:spcBef>
                <a:spcPts val="400"/>
              </a:spcBef>
              <a:spcAft>
                <a:spcPts val="0"/>
              </a:spcAft>
              <a:buSzPts val="2000"/>
              <a:buChar char="»"/>
              <a:defRPr/>
            </a:lvl5pPr>
            <a:lvl6pPr indent="-355600" lvl="5" marL="2743200" algn="l">
              <a:lnSpc>
                <a:spcPct val="100000"/>
              </a:lnSpc>
              <a:spcBef>
                <a:spcPts val="400"/>
              </a:spcBef>
              <a:spcAft>
                <a:spcPts val="0"/>
              </a:spcAft>
              <a:buSzPts val="2000"/>
              <a:buChar char="•"/>
              <a:defRPr/>
            </a:lvl6pPr>
            <a:lvl7pPr indent="-355600" lvl="6" marL="3200400" algn="l">
              <a:lnSpc>
                <a:spcPct val="100000"/>
              </a:lnSpc>
              <a:spcBef>
                <a:spcPts val="400"/>
              </a:spcBef>
              <a:spcAft>
                <a:spcPts val="0"/>
              </a:spcAft>
              <a:buSzPts val="2000"/>
              <a:buChar char="•"/>
              <a:defRPr/>
            </a:lvl7pPr>
            <a:lvl8pPr indent="-355600" lvl="7" marL="3657600" algn="l">
              <a:lnSpc>
                <a:spcPct val="100000"/>
              </a:lnSpc>
              <a:spcBef>
                <a:spcPts val="400"/>
              </a:spcBef>
              <a:spcAft>
                <a:spcPts val="0"/>
              </a:spcAft>
              <a:buSzPts val="2000"/>
              <a:buChar char="•"/>
              <a:defRPr/>
            </a:lvl8pPr>
            <a:lvl9pPr indent="-355600" lvl="8" marL="4114800" algn="l">
              <a:lnSpc>
                <a:spcPct val="100000"/>
              </a:lnSpc>
              <a:spcBef>
                <a:spcPts val="400"/>
              </a:spcBef>
              <a:spcAft>
                <a:spcPts val="0"/>
              </a:spcAft>
              <a:buSzPts val="2000"/>
              <a:buChar char="•"/>
              <a:defRPr/>
            </a:lvl9pPr>
          </a:lstStyle>
          <a:p/>
        </p:txBody>
      </p:sp>
      <p:sp>
        <p:nvSpPr>
          <p:cNvPr id="33" name="Google Shape;33;g3a47ba888c5_0_221"/>
          <p:cNvSpPr txBox="1"/>
          <p:nvPr>
            <p:ph idx="4" type="body"/>
          </p:nvPr>
        </p:nvSpPr>
        <p:spPr>
          <a:xfrm>
            <a:off x="340900" y="5301200"/>
            <a:ext cx="3317100" cy="926400"/>
          </a:xfrm>
          <a:prstGeom prst="rect">
            <a:avLst/>
          </a:prstGeom>
          <a:noFill/>
          <a:ln>
            <a:noFill/>
          </a:ln>
        </p:spPr>
        <p:txBody>
          <a:bodyPr anchorCtr="0" anchor="t" bIns="0" lIns="0" spcFirstLastPara="1" rIns="0" wrap="square" tIns="0">
            <a:normAutofit/>
          </a:bodyPr>
          <a:lstStyle>
            <a:lvl1pPr indent="-431800" lvl="0" marL="457200" algn="l">
              <a:lnSpc>
                <a:spcPct val="100000"/>
              </a:lnSpc>
              <a:spcBef>
                <a:spcPts val="640"/>
              </a:spcBef>
              <a:spcAft>
                <a:spcPts val="0"/>
              </a:spcAft>
              <a:buSzPts val="3200"/>
              <a:buChar char="•"/>
              <a:defRPr/>
            </a:lvl1pPr>
            <a:lvl2pPr indent="-406400" lvl="1" marL="914400" algn="l">
              <a:lnSpc>
                <a:spcPct val="100000"/>
              </a:lnSpc>
              <a:spcBef>
                <a:spcPts val="560"/>
              </a:spcBef>
              <a:spcAft>
                <a:spcPts val="0"/>
              </a:spcAft>
              <a:buSzPts val="2800"/>
              <a:buChar char="–"/>
              <a:defRPr/>
            </a:lvl2pPr>
            <a:lvl3pPr indent="-381000" lvl="2" marL="1371600" algn="l">
              <a:lnSpc>
                <a:spcPct val="100000"/>
              </a:lnSpc>
              <a:spcBef>
                <a:spcPts val="480"/>
              </a:spcBef>
              <a:spcAft>
                <a:spcPts val="0"/>
              </a:spcAft>
              <a:buSzPts val="2400"/>
              <a:buChar char="•"/>
              <a:defRPr/>
            </a:lvl3pPr>
            <a:lvl4pPr indent="-355600" lvl="3" marL="1828800" algn="l">
              <a:lnSpc>
                <a:spcPct val="100000"/>
              </a:lnSpc>
              <a:spcBef>
                <a:spcPts val="400"/>
              </a:spcBef>
              <a:spcAft>
                <a:spcPts val="0"/>
              </a:spcAft>
              <a:buSzPts val="2000"/>
              <a:buChar char="–"/>
              <a:defRPr/>
            </a:lvl4pPr>
            <a:lvl5pPr indent="-355600" lvl="4" marL="2286000" algn="l">
              <a:lnSpc>
                <a:spcPct val="100000"/>
              </a:lnSpc>
              <a:spcBef>
                <a:spcPts val="400"/>
              </a:spcBef>
              <a:spcAft>
                <a:spcPts val="0"/>
              </a:spcAft>
              <a:buSzPts val="2000"/>
              <a:buChar char="»"/>
              <a:defRPr/>
            </a:lvl5pPr>
            <a:lvl6pPr indent="-355600" lvl="5" marL="2743200" algn="l">
              <a:lnSpc>
                <a:spcPct val="100000"/>
              </a:lnSpc>
              <a:spcBef>
                <a:spcPts val="400"/>
              </a:spcBef>
              <a:spcAft>
                <a:spcPts val="0"/>
              </a:spcAft>
              <a:buSzPts val="2000"/>
              <a:buChar char="•"/>
              <a:defRPr/>
            </a:lvl6pPr>
            <a:lvl7pPr indent="-355600" lvl="6" marL="3200400" algn="l">
              <a:lnSpc>
                <a:spcPct val="100000"/>
              </a:lnSpc>
              <a:spcBef>
                <a:spcPts val="400"/>
              </a:spcBef>
              <a:spcAft>
                <a:spcPts val="0"/>
              </a:spcAft>
              <a:buSzPts val="2000"/>
              <a:buChar char="•"/>
              <a:defRPr/>
            </a:lvl7pPr>
            <a:lvl8pPr indent="-355600" lvl="7" marL="3657600" algn="l">
              <a:lnSpc>
                <a:spcPct val="100000"/>
              </a:lnSpc>
              <a:spcBef>
                <a:spcPts val="400"/>
              </a:spcBef>
              <a:spcAft>
                <a:spcPts val="0"/>
              </a:spcAft>
              <a:buSzPts val="2000"/>
              <a:buChar char="•"/>
              <a:defRPr/>
            </a:lvl8pPr>
            <a:lvl9pPr indent="-355600" lvl="8" marL="4114800" algn="l">
              <a:lnSpc>
                <a:spcPct val="100000"/>
              </a:lnSpc>
              <a:spcBef>
                <a:spcPts val="400"/>
              </a:spcBef>
              <a:spcAft>
                <a:spcPts val="0"/>
              </a:spcAft>
              <a:buSzPts val="2000"/>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34" name="Shape 34"/>
        <p:cNvGrpSpPr/>
        <p:nvPr/>
      </p:nvGrpSpPr>
      <p:grpSpPr>
        <a:xfrm>
          <a:off x="0" y="0"/>
          <a:ext cx="0" cy="0"/>
          <a:chOff x="0" y="0"/>
          <a:chExt cx="0" cy="0"/>
        </a:xfrm>
      </p:grpSpPr>
      <p:sp>
        <p:nvSpPr>
          <p:cNvPr id="35" name="Google Shape;35;g3ce2c3b1432_0_232"/>
          <p:cNvSpPr txBox="1"/>
          <p:nvPr>
            <p:ph type="ctrTitle"/>
          </p:nvPr>
        </p:nvSpPr>
        <p:spPr>
          <a:xfrm>
            <a:off x="311708" y="992767"/>
            <a:ext cx="8520600" cy="2736900"/>
          </a:xfrm>
          <a:prstGeom prst="rect">
            <a:avLst/>
          </a:prstGeom>
          <a:noFill/>
          <a:ln>
            <a:noFill/>
          </a:ln>
        </p:spPr>
        <p:txBody>
          <a:bodyPr anchorCtr="0" anchor="b" bIns="45700" lIns="91425" spcFirstLastPara="1" rIns="91425" wrap="square" tIns="45700">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36" name="Google Shape;36;g3ce2c3b1432_0_232"/>
          <p:cNvSpPr txBox="1"/>
          <p:nvPr>
            <p:ph idx="1" type="subTitle"/>
          </p:nvPr>
        </p:nvSpPr>
        <p:spPr>
          <a:xfrm>
            <a:off x="311700" y="3778833"/>
            <a:ext cx="8520600" cy="10569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640"/>
              </a:spcBef>
              <a:spcAft>
                <a:spcPts val="0"/>
              </a:spcAft>
              <a:buSzPts val="2800"/>
              <a:buNone/>
              <a:defRPr sz="2800"/>
            </a:lvl1pPr>
            <a:lvl2pPr lvl="1" algn="ctr">
              <a:lnSpc>
                <a:spcPct val="100000"/>
              </a:lnSpc>
              <a:spcBef>
                <a:spcPts val="560"/>
              </a:spcBef>
              <a:spcAft>
                <a:spcPts val="0"/>
              </a:spcAft>
              <a:buSzPts val="2800"/>
              <a:buNone/>
              <a:defRPr sz="2800"/>
            </a:lvl2pPr>
            <a:lvl3pPr lvl="2" algn="ctr">
              <a:lnSpc>
                <a:spcPct val="100000"/>
              </a:lnSpc>
              <a:spcBef>
                <a:spcPts val="480"/>
              </a:spcBef>
              <a:spcAft>
                <a:spcPts val="0"/>
              </a:spcAft>
              <a:buSzPts val="2800"/>
              <a:buNone/>
              <a:defRPr sz="2800"/>
            </a:lvl3pPr>
            <a:lvl4pPr lvl="3" algn="ctr">
              <a:lnSpc>
                <a:spcPct val="100000"/>
              </a:lnSpc>
              <a:spcBef>
                <a:spcPts val="400"/>
              </a:spcBef>
              <a:spcAft>
                <a:spcPts val="0"/>
              </a:spcAft>
              <a:buSzPts val="2800"/>
              <a:buNone/>
              <a:defRPr sz="2800"/>
            </a:lvl4pPr>
            <a:lvl5pPr lvl="4" algn="ctr">
              <a:lnSpc>
                <a:spcPct val="100000"/>
              </a:lnSpc>
              <a:spcBef>
                <a:spcPts val="400"/>
              </a:spcBef>
              <a:spcAft>
                <a:spcPts val="0"/>
              </a:spcAft>
              <a:buSzPts val="2800"/>
              <a:buNone/>
              <a:defRPr sz="2800"/>
            </a:lvl5pPr>
            <a:lvl6pPr lvl="5" algn="ctr">
              <a:lnSpc>
                <a:spcPct val="100000"/>
              </a:lnSpc>
              <a:spcBef>
                <a:spcPts val="400"/>
              </a:spcBef>
              <a:spcAft>
                <a:spcPts val="0"/>
              </a:spcAft>
              <a:buSzPts val="2800"/>
              <a:buNone/>
              <a:defRPr sz="2800"/>
            </a:lvl6pPr>
            <a:lvl7pPr lvl="6" algn="ctr">
              <a:lnSpc>
                <a:spcPct val="100000"/>
              </a:lnSpc>
              <a:spcBef>
                <a:spcPts val="400"/>
              </a:spcBef>
              <a:spcAft>
                <a:spcPts val="0"/>
              </a:spcAft>
              <a:buSzPts val="2800"/>
              <a:buNone/>
              <a:defRPr sz="2800"/>
            </a:lvl7pPr>
            <a:lvl8pPr lvl="7" algn="ctr">
              <a:lnSpc>
                <a:spcPct val="100000"/>
              </a:lnSpc>
              <a:spcBef>
                <a:spcPts val="400"/>
              </a:spcBef>
              <a:spcAft>
                <a:spcPts val="0"/>
              </a:spcAft>
              <a:buSzPts val="2800"/>
              <a:buNone/>
              <a:defRPr sz="2800"/>
            </a:lvl8pPr>
            <a:lvl9pPr lvl="8" algn="ctr">
              <a:lnSpc>
                <a:spcPct val="100000"/>
              </a:lnSpc>
              <a:spcBef>
                <a:spcPts val="400"/>
              </a:spcBef>
              <a:spcAft>
                <a:spcPts val="0"/>
              </a:spcAft>
              <a:buSzPts val="2800"/>
              <a:buNone/>
              <a:defRPr sz="2800"/>
            </a:lvl9pPr>
          </a:lstStyle>
          <a:p/>
        </p:txBody>
      </p:sp>
      <p:sp>
        <p:nvSpPr>
          <p:cNvPr id="37" name="Google Shape;37;g3ce2c3b1432_0_232"/>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8" name="Shape 38"/>
        <p:cNvGrpSpPr/>
        <p:nvPr/>
      </p:nvGrpSpPr>
      <p:grpSpPr>
        <a:xfrm>
          <a:off x="0" y="0"/>
          <a:ext cx="0" cy="0"/>
          <a:chOff x="0" y="0"/>
          <a:chExt cx="0" cy="0"/>
        </a:xfrm>
      </p:grpSpPr>
      <p:sp>
        <p:nvSpPr>
          <p:cNvPr id="39" name="Google Shape;39;g4095df14441_0_98"/>
          <p:cNvSpPr txBox="1"/>
          <p:nvPr>
            <p:ph type="title"/>
          </p:nvPr>
        </p:nvSpPr>
        <p:spPr>
          <a:xfrm>
            <a:off x="628650" y="365125"/>
            <a:ext cx="7886700" cy="1325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g4095df14441_0_98"/>
          <p:cNvSpPr txBox="1"/>
          <p:nvPr>
            <p:ph idx="1" type="body"/>
          </p:nvPr>
        </p:nvSpPr>
        <p:spPr>
          <a:xfrm>
            <a:off x="628650" y="1825625"/>
            <a:ext cx="7886700" cy="4351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g4095df14441_0_98"/>
          <p:cNvSpPr txBox="1"/>
          <p:nvPr>
            <p:ph idx="10" type="dt"/>
          </p:nvPr>
        </p:nvSpPr>
        <p:spPr>
          <a:xfrm>
            <a:off x="628650" y="6356350"/>
            <a:ext cx="2057400" cy="3651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g4095df14441_0_98"/>
          <p:cNvSpPr txBox="1"/>
          <p:nvPr>
            <p:ph idx="11" type="ftr"/>
          </p:nvPr>
        </p:nvSpPr>
        <p:spPr>
          <a:xfrm>
            <a:off x="3028950" y="6356350"/>
            <a:ext cx="3086100" cy="3651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g4095df14441_0_98"/>
          <p:cNvSpPr txBox="1"/>
          <p:nvPr>
            <p:ph idx="12" type="sldNum"/>
          </p:nvPr>
        </p:nvSpPr>
        <p:spPr>
          <a:xfrm>
            <a:off x="6457950" y="6356350"/>
            <a:ext cx="2057400" cy="3651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48" name="Shape 48"/>
        <p:cNvGrpSpPr/>
        <p:nvPr/>
      </p:nvGrpSpPr>
      <p:grpSpPr>
        <a:xfrm>
          <a:off x="0" y="0"/>
          <a:ext cx="0" cy="0"/>
          <a:chOff x="0" y="0"/>
          <a:chExt cx="0" cy="0"/>
        </a:xfrm>
      </p:grpSpPr>
      <p:sp>
        <p:nvSpPr>
          <p:cNvPr id="49" name="Google Shape;49;g409588fd88a_0_210"/>
          <p:cNvSpPr txBox="1"/>
          <p:nvPr>
            <p:ph type="ctrTitle"/>
          </p:nvPr>
        </p:nvSpPr>
        <p:spPr>
          <a:xfrm>
            <a:off x="311708" y="992767"/>
            <a:ext cx="8520600" cy="27369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50" name="Google Shape;50;g409588fd88a_0_210"/>
          <p:cNvSpPr txBox="1"/>
          <p:nvPr>
            <p:ph idx="1" type="subTitle"/>
          </p:nvPr>
        </p:nvSpPr>
        <p:spPr>
          <a:xfrm>
            <a:off x="311700" y="3778833"/>
            <a:ext cx="8520600" cy="10569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51" name="Google Shape;51;g409588fd88a_0_210"/>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52" name="Shape 52"/>
        <p:cNvGrpSpPr/>
        <p:nvPr/>
      </p:nvGrpSpPr>
      <p:grpSpPr>
        <a:xfrm>
          <a:off x="0" y="0"/>
          <a:ext cx="0" cy="0"/>
          <a:chOff x="0" y="0"/>
          <a:chExt cx="0" cy="0"/>
        </a:xfrm>
      </p:grpSpPr>
      <p:sp>
        <p:nvSpPr>
          <p:cNvPr id="53" name="Google Shape;53;g409588fd88a_0_214"/>
          <p:cNvSpPr txBox="1"/>
          <p:nvPr>
            <p:ph type="title"/>
          </p:nvPr>
        </p:nvSpPr>
        <p:spPr>
          <a:xfrm>
            <a:off x="311700" y="2867800"/>
            <a:ext cx="8520600" cy="11223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54" name="Google Shape;54;g409588fd88a_0_214"/>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55" name="Shape 55"/>
        <p:cNvGrpSpPr/>
        <p:nvPr/>
      </p:nvGrpSpPr>
      <p:grpSpPr>
        <a:xfrm>
          <a:off x="0" y="0"/>
          <a:ext cx="0" cy="0"/>
          <a:chOff x="0" y="0"/>
          <a:chExt cx="0" cy="0"/>
        </a:xfrm>
      </p:grpSpPr>
      <p:sp>
        <p:nvSpPr>
          <p:cNvPr id="56" name="Google Shape;56;g409588fd88a_0_217"/>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57" name="Google Shape;57;g409588fd88a_0_217"/>
          <p:cNvSpPr txBox="1"/>
          <p:nvPr>
            <p:ph idx="1" type="body"/>
          </p:nvPr>
        </p:nvSpPr>
        <p:spPr>
          <a:xfrm>
            <a:off x="311700" y="1536633"/>
            <a:ext cx="8520600" cy="45552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58" name="Google Shape;58;g409588fd88a_0_217"/>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59" name="Shape 59"/>
        <p:cNvGrpSpPr/>
        <p:nvPr/>
      </p:nvGrpSpPr>
      <p:grpSpPr>
        <a:xfrm>
          <a:off x="0" y="0"/>
          <a:ext cx="0" cy="0"/>
          <a:chOff x="0" y="0"/>
          <a:chExt cx="0" cy="0"/>
        </a:xfrm>
      </p:grpSpPr>
      <p:sp>
        <p:nvSpPr>
          <p:cNvPr id="60" name="Google Shape;60;g409588fd88a_0_221"/>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61" name="Google Shape;61;g409588fd88a_0_221"/>
          <p:cNvSpPr txBox="1"/>
          <p:nvPr>
            <p:ph idx="1" type="body"/>
          </p:nvPr>
        </p:nvSpPr>
        <p:spPr>
          <a:xfrm>
            <a:off x="311700" y="1536633"/>
            <a:ext cx="3999900" cy="4555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62" name="Google Shape;62;g409588fd88a_0_221"/>
          <p:cNvSpPr txBox="1"/>
          <p:nvPr>
            <p:ph idx="2" type="body"/>
          </p:nvPr>
        </p:nvSpPr>
        <p:spPr>
          <a:xfrm>
            <a:off x="4832400" y="1536633"/>
            <a:ext cx="3999900" cy="4555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63" name="Google Shape;63;g409588fd88a_0_221"/>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4" name="Shape 64"/>
        <p:cNvGrpSpPr/>
        <p:nvPr/>
      </p:nvGrpSpPr>
      <p:grpSpPr>
        <a:xfrm>
          <a:off x="0" y="0"/>
          <a:ext cx="0" cy="0"/>
          <a:chOff x="0" y="0"/>
          <a:chExt cx="0" cy="0"/>
        </a:xfrm>
      </p:grpSpPr>
      <p:sp>
        <p:nvSpPr>
          <p:cNvPr id="65" name="Google Shape;65;g409588fd88a_0_226"/>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66" name="Google Shape;66;g409588fd88a_0_226"/>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67" name="Shape 67"/>
        <p:cNvGrpSpPr/>
        <p:nvPr/>
      </p:nvGrpSpPr>
      <p:grpSpPr>
        <a:xfrm>
          <a:off x="0" y="0"/>
          <a:ext cx="0" cy="0"/>
          <a:chOff x="0" y="0"/>
          <a:chExt cx="0" cy="0"/>
        </a:xfrm>
      </p:grpSpPr>
      <p:sp>
        <p:nvSpPr>
          <p:cNvPr id="68" name="Google Shape;68;g409588fd88a_0_229"/>
          <p:cNvSpPr txBox="1"/>
          <p:nvPr>
            <p:ph type="title"/>
          </p:nvPr>
        </p:nvSpPr>
        <p:spPr>
          <a:xfrm>
            <a:off x="311700" y="740800"/>
            <a:ext cx="2808000" cy="1007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69" name="Google Shape;69;g409588fd88a_0_229"/>
          <p:cNvSpPr txBox="1"/>
          <p:nvPr>
            <p:ph idx="1" type="body"/>
          </p:nvPr>
        </p:nvSpPr>
        <p:spPr>
          <a:xfrm>
            <a:off x="311700" y="1852800"/>
            <a:ext cx="2808000" cy="42393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70" name="Google Shape;70;g409588fd88a_0_229"/>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71" name="Shape 71"/>
        <p:cNvGrpSpPr/>
        <p:nvPr/>
      </p:nvGrpSpPr>
      <p:grpSpPr>
        <a:xfrm>
          <a:off x="0" y="0"/>
          <a:ext cx="0" cy="0"/>
          <a:chOff x="0" y="0"/>
          <a:chExt cx="0" cy="0"/>
        </a:xfrm>
      </p:grpSpPr>
      <p:sp>
        <p:nvSpPr>
          <p:cNvPr id="72" name="Google Shape;72;g409588fd88a_0_233"/>
          <p:cNvSpPr txBox="1"/>
          <p:nvPr>
            <p:ph type="title"/>
          </p:nvPr>
        </p:nvSpPr>
        <p:spPr>
          <a:xfrm>
            <a:off x="490250" y="600200"/>
            <a:ext cx="6367800" cy="54543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73" name="Google Shape;73;g409588fd88a_0_233"/>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74" name="Shape 74"/>
        <p:cNvGrpSpPr/>
        <p:nvPr/>
      </p:nvGrpSpPr>
      <p:grpSpPr>
        <a:xfrm>
          <a:off x="0" y="0"/>
          <a:ext cx="0" cy="0"/>
          <a:chOff x="0" y="0"/>
          <a:chExt cx="0" cy="0"/>
        </a:xfrm>
      </p:grpSpPr>
      <p:sp>
        <p:nvSpPr>
          <p:cNvPr id="75" name="Google Shape;75;g409588fd88a_0_236"/>
          <p:cNvSpPr/>
          <p:nvPr/>
        </p:nvSpPr>
        <p:spPr>
          <a:xfrm>
            <a:off x="4572000" y="-167"/>
            <a:ext cx="4572000" cy="6858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g409588fd88a_0_236"/>
          <p:cNvSpPr txBox="1"/>
          <p:nvPr>
            <p:ph type="title"/>
          </p:nvPr>
        </p:nvSpPr>
        <p:spPr>
          <a:xfrm>
            <a:off x="265500" y="1644233"/>
            <a:ext cx="4045200" cy="19764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77" name="Google Shape;77;g409588fd88a_0_236"/>
          <p:cNvSpPr txBox="1"/>
          <p:nvPr>
            <p:ph idx="1" type="subTitle"/>
          </p:nvPr>
        </p:nvSpPr>
        <p:spPr>
          <a:xfrm>
            <a:off x="265500" y="3737433"/>
            <a:ext cx="4045200" cy="16467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78" name="Google Shape;78;g409588fd88a_0_236"/>
          <p:cNvSpPr txBox="1"/>
          <p:nvPr>
            <p:ph idx="2" type="body"/>
          </p:nvPr>
        </p:nvSpPr>
        <p:spPr>
          <a:xfrm>
            <a:off x="4939500" y="965433"/>
            <a:ext cx="3837000" cy="49269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79" name="Google Shape;79;g409588fd88a_0_236"/>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80" name="Shape 80"/>
        <p:cNvGrpSpPr/>
        <p:nvPr/>
      </p:nvGrpSpPr>
      <p:grpSpPr>
        <a:xfrm>
          <a:off x="0" y="0"/>
          <a:ext cx="0" cy="0"/>
          <a:chOff x="0" y="0"/>
          <a:chExt cx="0" cy="0"/>
        </a:xfrm>
      </p:grpSpPr>
      <p:sp>
        <p:nvSpPr>
          <p:cNvPr id="81" name="Google Shape;81;g409588fd88a_0_242"/>
          <p:cNvSpPr txBox="1"/>
          <p:nvPr>
            <p:ph idx="1" type="body"/>
          </p:nvPr>
        </p:nvSpPr>
        <p:spPr>
          <a:xfrm>
            <a:off x="311700" y="5640767"/>
            <a:ext cx="5998800" cy="8067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82" name="Google Shape;82;g409588fd88a_0_242"/>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83" name="Shape 83"/>
        <p:cNvGrpSpPr/>
        <p:nvPr/>
      </p:nvGrpSpPr>
      <p:grpSpPr>
        <a:xfrm>
          <a:off x="0" y="0"/>
          <a:ext cx="0" cy="0"/>
          <a:chOff x="0" y="0"/>
          <a:chExt cx="0" cy="0"/>
        </a:xfrm>
      </p:grpSpPr>
      <p:sp>
        <p:nvSpPr>
          <p:cNvPr id="84" name="Google Shape;84;g409588fd88a_0_245"/>
          <p:cNvSpPr txBox="1"/>
          <p:nvPr>
            <p:ph hasCustomPrompt="1" type="title"/>
          </p:nvPr>
        </p:nvSpPr>
        <p:spPr>
          <a:xfrm>
            <a:off x="311700" y="1474833"/>
            <a:ext cx="8520600" cy="26181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85" name="Google Shape;85;g409588fd88a_0_245"/>
          <p:cNvSpPr txBox="1"/>
          <p:nvPr>
            <p:ph idx="1" type="body"/>
          </p:nvPr>
        </p:nvSpPr>
        <p:spPr>
          <a:xfrm>
            <a:off x="311700" y="4202967"/>
            <a:ext cx="8520600" cy="17343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86" name="Google Shape;86;g409588fd88a_0_245"/>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87" name="Shape 87"/>
        <p:cNvGrpSpPr/>
        <p:nvPr/>
      </p:nvGrpSpPr>
      <p:grpSpPr>
        <a:xfrm>
          <a:off x="0" y="0"/>
          <a:ext cx="0" cy="0"/>
          <a:chOff x="0" y="0"/>
          <a:chExt cx="0" cy="0"/>
        </a:xfrm>
      </p:grpSpPr>
      <p:sp>
        <p:nvSpPr>
          <p:cNvPr id="88" name="Google Shape;88;g409588fd88a_0_249"/>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theme" Target="../theme/theme2.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9.png"/><Relationship Id="rId2" Type="http://schemas.openxmlformats.org/officeDocument/2006/relationships/slideLayout" Target="../slideLayouts/slideLayout4.xml"/><Relationship Id="rId3" Type="http://schemas.openxmlformats.org/officeDocument/2006/relationships/slideLayout" Target="../slideLayouts/slideLayout5.xml"/><Relationship Id="rId4" Type="http://schemas.openxmlformats.org/officeDocument/2006/relationships/slideLayout" Target="../slideLayouts/slideLayout6.xml"/><Relationship Id="rId5" Type="http://schemas.openxmlformats.org/officeDocument/2006/relationships/slideLayout" Target="../slideLayouts/slideLayout7.xml"/><Relationship Id="rId6" Type="http://schemas.openxmlformats.org/officeDocument/2006/relationships/slideLayout" Target="../slideLayouts/slideLayout8.xml"/><Relationship Id="rId7" Type="http://schemas.openxmlformats.org/officeDocument/2006/relationships/theme" Target="../theme/theme1.xml"/></Relationships>
</file>

<file path=ppt/slideMasters/_rels/slideMaster3.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slideLayout" Target="../slideLayouts/slideLayout10.xml"/><Relationship Id="rId3" Type="http://schemas.openxmlformats.org/officeDocument/2006/relationships/slideLayout" Target="../slideLayouts/slideLayout11.xml"/><Relationship Id="rId4" Type="http://schemas.openxmlformats.org/officeDocument/2006/relationships/slideLayout" Target="../slideLayouts/slideLayout12.xml"/><Relationship Id="rId11" Type="http://schemas.openxmlformats.org/officeDocument/2006/relationships/slideLayout" Target="../slideLayouts/slideLayout19.xml"/><Relationship Id="rId10" Type="http://schemas.openxmlformats.org/officeDocument/2006/relationships/slideLayout" Target="../slideLayouts/slideLayout18.xml"/><Relationship Id="rId12" Type="http://schemas.openxmlformats.org/officeDocument/2006/relationships/theme" Target="../theme/theme4.xml"/><Relationship Id="rId9" Type="http://schemas.openxmlformats.org/officeDocument/2006/relationships/slideLayout" Target="../slideLayouts/slideLayout17.xml"/><Relationship Id="rId5" Type="http://schemas.openxmlformats.org/officeDocument/2006/relationships/slideLayout" Target="../slideLayouts/slideLayout13.xml"/><Relationship Id="rId6" Type="http://schemas.openxmlformats.org/officeDocument/2006/relationships/slideLayout" Target="../slideLayouts/slideLayout14.xml"/><Relationship Id="rId7" Type="http://schemas.openxmlformats.org/officeDocument/2006/relationships/slideLayout" Target="../slideLayouts/slideLayout15.xml"/><Relationship Id="rId8"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pic>
        <p:nvPicPr>
          <p:cNvPr id="10" name="Google Shape;10;p17"/>
          <p:cNvPicPr preferRelativeResize="0"/>
          <p:nvPr/>
        </p:nvPicPr>
        <p:blipFill rotWithShape="1">
          <a:blip r:embed="rId1">
            <a:alphaModFix/>
          </a:blip>
          <a:srcRect b="0" l="0" r="0" t="0"/>
          <a:stretch/>
        </p:blipFill>
        <p:spPr>
          <a:xfrm>
            <a:off x="0" y="0"/>
            <a:ext cx="9144000" cy="6858000"/>
          </a:xfrm>
          <a:prstGeom prst="rect">
            <a:avLst/>
          </a:prstGeom>
          <a:noFill/>
          <a:ln>
            <a:noFill/>
          </a:ln>
        </p:spPr>
      </p:pic>
      <p:pic>
        <p:nvPicPr>
          <p:cNvPr id="11" name="Google Shape;11;p17"/>
          <p:cNvPicPr preferRelativeResize="0"/>
          <p:nvPr/>
        </p:nvPicPr>
        <p:blipFill rotWithShape="1">
          <a:blip r:embed="rId2">
            <a:alphaModFix/>
          </a:blip>
          <a:srcRect b="0" l="0" r="0" t="0"/>
          <a:stretch/>
        </p:blipFill>
        <p:spPr>
          <a:xfrm>
            <a:off x="487362" y="5662612"/>
            <a:ext cx="2979737" cy="771525"/>
          </a:xfrm>
          <a:prstGeom prst="rect">
            <a:avLst/>
          </a:prstGeom>
          <a:noFill/>
          <a:ln>
            <a:noFill/>
          </a:ln>
        </p:spPr>
      </p:pic>
      <p:sp>
        <p:nvSpPr>
          <p:cNvPr id="12" name="Google Shape;12;p17"/>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
        <p:nvSpPr>
          <p:cNvPr id="13" name="Google Shape;13;p17"/>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9" r:id="rId3"/>
    <p:sldLayoutId id="2147483650" r:id="rId4"/>
    <p:sldLayoutId id="2147483651" r:id="rId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 name="Shape 19"/>
        <p:cNvGrpSpPr/>
        <p:nvPr/>
      </p:nvGrpSpPr>
      <p:grpSpPr>
        <a:xfrm>
          <a:off x="0" y="0"/>
          <a:ext cx="0" cy="0"/>
          <a:chOff x="0" y="0"/>
          <a:chExt cx="0" cy="0"/>
        </a:xfrm>
      </p:grpSpPr>
      <p:pic>
        <p:nvPicPr>
          <p:cNvPr id="20" name="Google Shape;20;p19"/>
          <p:cNvPicPr preferRelativeResize="0"/>
          <p:nvPr/>
        </p:nvPicPr>
        <p:blipFill rotWithShape="1">
          <a:blip r:embed="rId1">
            <a:alphaModFix/>
          </a:blip>
          <a:srcRect b="0" l="0" r="0" t="0"/>
          <a:stretch/>
        </p:blipFill>
        <p:spPr>
          <a:xfrm>
            <a:off x="0" y="0"/>
            <a:ext cx="9144000" cy="6858000"/>
          </a:xfrm>
          <a:prstGeom prst="rect">
            <a:avLst/>
          </a:prstGeom>
          <a:noFill/>
          <a:ln>
            <a:noFill/>
          </a:ln>
        </p:spPr>
      </p:pic>
      <p:sp>
        <p:nvSpPr>
          <p:cNvPr id="21" name="Google Shape;21;p19"/>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
        <p:nvSpPr>
          <p:cNvPr id="22" name="Google Shape;22;p19"/>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53" r:id="rId2"/>
    <p:sldLayoutId id="2147483654" r:id="rId3"/>
    <p:sldLayoutId id="2147483655" r:id="rId4"/>
    <p:sldLayoutId id="2147483656" r:id="rId5"/>
    <p:sldLayoutId id="2147483657" r:id="rId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44" name="Shape 44"/>
        <p:cNvGrpSpPr/>
        <p:nvPr/>
      </p:nvGrpSpPr>
      <p:grpSpPr>
        <a:xfrm>
          <a:off x="0" y="0"/>
          <a:ext cx="0" cy="0"/>
          <a:chOff x="0" y="0"/>
          <a:chExt cx="0" cy="0"/>
        </a:xfrm>
      </p:grpSpPr>
      <p:sp>
        <p:nvSpPr>
          <p:cNvPr id="45" name="Google Shape;45;g409588fd88a_0_206"/>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46" name="Google Shape;46;g409588fd88a_0_206"/>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47" name="Google Shape;47;g409588fd88a_0_206"/>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hyperlink" Target="https://docs.google.com/forms/d/e/1FAIpQLScsQMYA9u37vkPE0DYBZotRitx_jqKQrdTdMH6XEIjv4fOpHg/viewform"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hyperlink" Target="https://docs.google.com/forms/d/e/1FAIpQLSc6X4KxEqe34eH8u1xx6o94yrCxK3Z9nxMqdOCWclEMOYpDFg/viewform" TargetMode="External"/><Relationship Id="rId4" Type="http://schemas.openxmlformats.org/officeDocument/2006/relationships/hyperlink" Target="https://www.gov.uk/government/publications/monitor-your-school-attendance-user-guide/monitor-your-school-attendance-user-guide#attendance-and-sickness-returns"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 Id="rId3" Type="http://schemas.openxmlformats.org/officeDocument/2006/relationships/image" Target="../media/image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 Id="rId3" Type="http://schemas.openxmlformats.org/officeDocument/2006/relationships/image" Target="../media/image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 Id="rId3" Type="http://schemas.openxmlformats.org/officeDocument/2006/relationships/image" Target="../media/image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 Id="rId3" Type="http://schemas.openxmlformats.org/officeDocument/2006/relationships/image" Target="../media/image10.png"/><Relationship Id="rId4" Type="http://schemas.openxmlformats.org/officeDocument/2006/relationships/hyperlink" Target="https://www.leadershipupdate-rbwm.co.uk/page/?title=Education+Welfare+Service&amp;pid=324"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 Id="rId3" Type="http://schemas.openxmlformats.org/officeDocument/2006/relationships/image" Target="../media/image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hyperlink" Target="https://forms.gle/s6a5S7pXZnnqMmS58" TargetMode="External"/><Relationship Id="rId4" Type="http://schemas.openxmlformats.org/officeDocument/2006/relationships/hyperlink" Target="https://forms.gle/s6a5S7pXZnnqMmS58"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
          <p:cNvSpPr txBox="1"/>
          <p:nvPr>
            <p:ph idx="4294967295" type="ctrTitle"/>
          </p:nvPr>
        </p:nvSpPr>
        <p:spPr>
          <a:xfrm>
            <a:off x="0" y="2038350"/>
            <a:ext cx="9144000" cy="1470025"/>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r>
              <a:rPr b="1" i="0" lang="en-US" sz="4400" u="none" cap="none" strike="noStrike">
                <a:solidFill>
                  <a:schemeClr val="lt1"/>
                </a:solidFill>
                <a:latin typeface="Calibri"/>
                <a:ea typeface="Calibri"/>
                <a:cs typeface="Calibri"/>
                <a:sym typeface="Calibri"/>
              </a:rPr>
              <a:t>Attendance Lead Network Meeting</a:t>
            </a:r>
            <a:br>
              <a:rPr b="1" i="0" lang="en-US" sz="4400" u="none" cap="none" strike="noStrike">
                <a:solidFill>
                  <a:schemeClr val="lt1"/>
                </a:solidFill>
                <a:latin typeface="Calibri"/>
                <a:ea typeface="Calibri"/>
                <a:cs typeface="Calibri"/>
                <a:sym typeface="Calibri"/>
              </a:rPr>
            </a:br>
            <a:br>
              <a:rPr b="1" i="0" lang="en-US" sz="4400" u="none" cap="none" strike="noStrike">
                <a:solidFill>
                  <a:schemeClr val="lt1"/>
                </a:solidFill>
                <a:latin typeface="Calibri"/>
                <a:ea typeface="Calibri"/>
                <a:cs typeface="Calibri"/>
                <a:sym typeface="Calibri"/>
              </a:rPr>
            </a:br>
            <a:r>
              <a:rPr b="1" i="0" lang="en-US" sz="4400" u="none" cap="none" strike="noStrike">
                <a:solidFill>
                  <a:schemeClr val="lt1"/>
                </a:solidFill>
                <a:latin typeface="Calibri"/>
                <a:ea typeface="Calibri"/>
                <a:cs typeface="Calibri"/>
                <a:sym typeface="Calibri"/>
              </a:rPr>
              <a:t>Tuesday </a:t>
            </a:r>
            <a:r>
              <a:rPr b="1" lang="en-US">
                <a:solidFill>
                  <a:schemeClr val="lt1"/>
                </a:solidFill>
              </a:rPr>
              <a:t>9th June </a:t>
            </a:r>
            <a:r>
              <a:rPr b="1" i="0" lang="en-US" sz="4400" u="none" cap="none" strike="noStrike">
                <a:solidFill>
                  <a:schemeClr val="lt1"/>
                </a:solidFill>
                <a:latin typeface="Calibri"/>
                <a:ea typeface="Calibri"/>
                <a:cs typeface="Calibri"/>
                <a:sym typeface="Calibri"/>
              </a:rPr>
              <a:t>2026</a:t>
            </a:r>
            <a:br>
              <a:rPr b="1" i="0" lang="en-US" sz="4400" u="none" cap="none" strike="noStrike">
                <a:solidFill>
                  <a:schemeClr val="lt1"/>
                </a:solidFill>
                <a:latin typeface="Calibri"/>
                <a:ea typeface="Calibri"/>
                <a:cs typeface="Calibri"/>
                <a:sym typeface="Calibri"/>
              </a:rPr>
            </a:br>
            <a:br>
              <a:rPr b="1" i="0" lang="en-US" sz="4400" u="none" cap="none" strike="noStrike">
                <a:solidFill>
                  <a:schemeClr val="lt1"/>
                </a:solidFill>
                <a:latin typeface="Calibri"/>
                <a:ea typeface="Calibri"/>
                <a:cs typeface="Calibri"/>
                <a:sym typeface="Calibri"/>
              </a:rPr>
            </a:br>
            <a:endParaRPr b="0" i="0" sz="4400" u="none" cap="none" strike="noStrike">
              <a:solidFill>
                <a:schemeClr val="dk1"/>
              </a:solidFill>
              <a:latin typeface="Calibri"/>
              <a:ea typeface="Calibri"/>
              <a:cs typeface="Calibri"/>
              <a:sym typeface="Calibri"/>
            </a:endParaRPr>
          </a:p>
        </p:txBody>
      </p:sp>
      <p:sp>
        <p:nvSpPr>
          <p:cNvPr id="95" name="Google Shape;95;p1"/>
          <p:cNvSpPr txBox="1"/>
          <p:nvPr>
            <p:ph idx="4294967295" type="subTitle"/>
          </p:nvPr>
        </p:nvSpPr>
        <p:spPr>
          <a:xfrm>
            <a:off x="4248150" y="4000500"/>
            <a:ext cx="4895850" cy="1039813"/>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3200"/>
              <a:buFont typeface="Arial"/>
              <a:buNone/>
            </a:pPr>
            <a:r>
              <a:t/>
            </a:r>
            <a:endParaRPr b="0" i="0" sz="3200" u="none" cap="none" strike="noStrike">
              <a:solidFill>
                <a:schemeClr val="lt1"/>
              </a:solidFill>
              <a:latin typeface="Calibri"/>
              <a:ea typeface="Calibri"/>
              <a:cs typeface="Calibri"/>
              <a:sym typeface="Calibri"/>
            </a:endParaRPr>
          </a:p>
          <a:p>
            <a:pPr indent="0" lvl="0" marL="0" marR="0" rtl="0" algn="l">
              <a:lnSpc>
                <a:spcPct val="100000"/>
              </a:lnSpc>
              <a:spcBef>
                <a:spcPts val="560"/>
              </a:spcBef>
              <a:spcAft>
                <a:spcPts val="0"/>
              </a:spcAft>
              <a:buClr>
                <a:schemeClr val="lt1"/>
              </a:buClr>
              <a:buSzPts val="2800"/>
              <a:buFont typeface="Arial"/>
              <a:buNone/>
            </a:pPr>
            <a:r>
              <a:rPr b="0" i="1" lang="en-US" sz="2800" u="none" cap="none" strike="noStrike">
                <a:solidFill>
                  <a:schemeClr val="lt1"/>
                </a:solidFill>
                <a:latin typeface="Calibri"/>
                <a:ea typeface="Calibri"/>
                <a:cs typeface="Calibri"/>
                <a:sym typeface="Calibri"/>
              </a:rPr>
              <a:t>Welcome to this virtual meeting</a:t>
            </a:r>
            <a:endParaRPr b="0" i="0" sz="3200" u="none" cap="none" strike="noStrike">
              <a:solidFill>
                <a:schemeClr val="dk1"/>
              </a:solidFill>
              <a:latin typeface="Calibri"/>
              <a:ea typeface="Calibri"/>
              <a:cs typeface="Calibri"/>
              <a:sym typeface="Calibri"/>
            </a:endParaRPr>
          </a:p>
          <a:p>
            <a:pPr indent="0" lvl="0" marL="0" marR="0" rtl="0" algn="l">
              <a:lnSpc>
                <a:spcPct val="100000"/>
              </a:lnSpc>
              <a:spcBef>
                <a:spcPts val="560"/>
              </a:spcBef>
              <a:spcAft>
                <a:spcPts val="0"/>
              </a:spcAft>
              <a:buClr>
                <a:schemeClr val="lt1"/>
              </a:buClr>
              <a:buSzPts val="2800"/>
              <a:buFont typeface="Arial"/>
              <a:buNone/>
            </a:pPr>
            <a:r>
              <a:rPr b="0" i="1" lang="en-US" sz="2800" u="none" cap="none" strike="noStrike">
                <a:solidFill>
                  <a:schemeClr val="lt1"/>
                </a:solidFill>
                <a:latin typeface="Calibri"/>
                <a:ea typeface="Calibri"/>
                <a:cs typeface="Calibri"/>
                <a:sym typeface="Calibri"/>
              </a:rPr>
              <a:t> </a:t>
            </a:r>
            <a:endParaRPr b="0" i="0" sz="3200" u="none" cap="none" strike="noStrike">
              <a:solidFill>
                <a:schemeClr val="dk1"/>
              </a:solidFill>
              <a:latin typeface="Calibri"/>
              <a:ea typeface="Calibri"/>
              <a:cs typeface="Calibri"/>
              <a:sym typeface="Calibri"/>
            </a:endParaRPr>
          </a:p>
        </p:txBody>
      </p:sp>
    </p:spTree>
  </p:cSld>
  <p:clrMapOvr>
    <a:masterClrMapping/>
  </p:clrMapOvr>
  <p:transition spd="slow">
    <p:push dir="r"/>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2"/>
          <p:cNvSpPr txBox="1"/>
          <p:nvPr>
            <p:ph idx="4294967295" type="title"/>
          </p:nvPr>
        </p:nvSpPr>
        <p:spPr>
          <a:xfrm>
            <a:off x="2626975" y="472700"/>
            <a:ext cx="4916700" cy="8211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800"/>
              <a:buFont typeface="Calibri"/>
              <a:buNone/>
            </a:pPr>
            <a:r>
              <a:rPr b="0" i="0" lang="en-US" sz="2800" u="none" cap="none" strike="noStrike">
                <a:solidFill>
                  <a:schemeClr val="dk1"/>
                </a:solidFill>
                <a:latin typeface="Calibri"/>
                <a:ea typeface="Calibri"/>
                <a:cs typeface="Calibri"/>
                <a:sym typeface="Calibri"/>
              </a:rPr>
              <a:t>Agenda for today </a:t>
            </a:r>
            <a:endParaRPr/>
          </a:p>
        </p:txBody>
      </p:sp>
      <p:graphicFrame>
        <p:nvGraphicFramePr>
          <p:cNvPr id="101" name="Google Shape;101;p2"/>
          <p:cNvGraphicFramePr/>
          <p:nvPr/>
        </p:nvGraphicFramePr>
        <p:xfrm>
          <a:off x="689987" y="1935111"/>
          <a:ext cx="3000000" cy="3000000"/>
        </p:xfrm>
        <a:graphic>
          <a:graphicData uri="http://schemas.openxmlformats.org/drawingml/2006/table">
            <a:tbl>
              <a:tblPr>
                <a:noFill/>
                <a:tableStyleId>{F0B1B669-3215-451E-8C1D-8EFC51EB9491}</a:tableStyleId>
              </a:tblPr>
              <a:tblGrid>
                <a:gridCol w="3094825"/>
                <a:gridCol w="2460450"/>
                <a:gridCol w="2011275"/>
              </a:tblGrid>
              <a:tr h="269475">
                <a:tc>
                  <a:txBody>
                    <a:bodyPr/>
                    <a:lstStyle/>
                    <a:p>
                      <a:pPr indent="0" lvl="0" marL="0" marR="0" rtl="0" algn="l">
                        <a:lnSpc>
                          <a:spcPct val="107000"/>
                        </a:lnSpc>
                        <a:spcBef>
                          <a:spcPts val="0"/>
                        </a:spcBef>
                        <a:spcAft>
                          <a:spcPts val="0"/>
                        </a:spcAft>
                        <a:buClr>
                          <a:srgbClr val="000000"/>
                        </a:buClr>
                        <a:buSzPts val="1600"/>
                        <a:buFont typeface="Arial"/>
                        <a:buNone/>
                      </a:pPr>
                      <a:r>
                        <a:rPr b="1" lang="en-US" sz="1800" u="none" cap="none" strike="noStrike">
                          <a:solidFill>
                            <a:schemeClr val="dk1"/>
                          </a:solidFill>
                          <a:latin typeface="Calibri"/>
                          <a:ea typeface="Calibri"/>
                          <a:cs typeface="Calibri"/>
                          <a:sym typeface="Calibri"/>
                        </a:rPr>
                        <a:t>Item </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C000"/>
                    </a:solidFill>
                  </a:tcPr>
                </a:tc>
                <a:tc>
                  <a:txBody>
                    <a:bodyPr/>
                    <a:lstStyle/>
                    <a:p>
                      <a:pPr indent="0" lvl="0" marL="0" marR="0" rtl="0" algn="l">
                        <a:lnSpc>
                          <a:spcPct val="107000"/>
                        </a:lnSpc>
                        <a:spcBef>
                          <a:spcPts val="0"/>
                        </a:spcBef>
                        <a:spcAft>
                          <a:spcPts val="0"/>
                        </a:spcAft>
                        <a:buClr>
                          <a:srgbClr val="000000"/>
                        </a:buClr>
                        <a:buSzPts val="1600"/>
                        <a:buFont typeface="Arial"/>
                        <a:buNone/>
                      </a:pPr>
                      <a:r>
                        <a:rPr b="1" lang="en-US" sz="1800" u="none" cap="none" strike="noStrike">
                          <a:solidFill>
                            <a:schemeClr val="dk1"/>
                          </a:solidFill>
                          <a:latin typeface="Calibri"/>
                          <a:ea typeface="Calibri"/>
                          <a:cs typeface="Calibri"/>
                          <a:sym typeface="Calibri"/>
                        </a:rPr>
                        <a:t>Who </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C000"/>
                    </a:solidFill>
                  </a:tcPr>
                </a:tc>
                <a:tc>
                  <a:txBody>
                    <a:bodyPr/>
                    <a:lstStyle/>
                    <a:p>
                      <a:pPr indent="0" lvl="0" marL="0" marR="0" rtl="0" algn="l">
                        <a:lnSpc>
                          <a:spcPct val="107000"/>
                        </a:lnSpc>
                        <a:spcBef>
                          <a:spcPts val="0"/>
                        </a:spcBef>
                        <a:spcAft>
                          <a:spcPts val="0"/>
                        </a:spcAft>
                        <a:buClr>
                          <a:srgbClr val="000000"/>
                        </a:buClr>
                        <a:buSzPts val="1600"/>
                        <a:buFont typeface="Arial"/>
                        <a:buNone/>
                      </a:pPr>
                      <a:r>
                        <a:rPr b="1" lang="en-US" sz="1800" u="none" cap="none" strike="noStrike">
                          <a:solidFill>
                            <a:schemeClr val="dk1"/>
                          </a:solidFill>
                          <a:latin typeface="Calibri"/>
                          <a:ea typeface="Calibri"/>
                          <a:cs typeface="Calibri"/>
                          <a:sym typeface="Calibri"/>
                        </a:rPr>
                        <a:t>Time </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C000"/>
                    </a:solidFill>
                  </a:tcPr>
                </a:tc>
              </a:tr>
              <a:tr h="613250">
                <a:tc>
                  <a:txBody>
                    <a:bodyPr/>
                    <a:lstStyle/>
                    <a:p>
                      <a:pPr indent="0" lvl="0" marL="0" marR="0" rtl="0" algn="l">
                        <a:lnSpc>
                          <a:spcPct val="107000"/>
                        </a:lnSpc>
                        <a:spcBef>
                          <a:spcPts val="0"/>
                        </a:spcBef>
                        <a:spcAft>
                          <a:spcPts val="0"/>
                        </a:spcAft>
                        <a:buClr>
                          <a:srgbClr val="000000"/>
                        </a:buClr>
                        <a:buSzPts val="1600"/>
                        <a:buFont typeface="Arial"/>
                        <a:buNone/>
                      </a:pPr>
                      <a:r>
                        <a:rPr b="1" lang="en-US" sz="1800" u="none" cap="none" strike="noStrike">
                          <a:solidFill>
                            <a:schemeClr val="dk1"/>
                          </a:solidFill>
                          <a:latin typeface="Calibri"/>
                          <a:ea typeface="Calibri"/>
                          <a:cs typeface="Calibri"/>
                          <a:sym typeface="Calibri"/>
                        </a:rPr>
                        <a:t>Welcome</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600"/>
                        <a:buFont typeface="Arial"/>
                        <a:buNone/>
                      </a:pPr>
                      <a:r>
                        <a:rPr b="1" lang="en-US" sz="1800" u="none" cap="none" strike="noStrike">
                          <a:solidFill>
                            <a:schemeClr val="dk1"/>
                          </a:solidFill>
                          <a:latin typeface="Calibri"/>
                          <a:ea typeface="Calibri"/>
                          <a:cs typeface="Calibri"/>
                          <a:sym typeface="Calibri"/>
                        </a:rPr>
                        <a:t>Al Whitelaw / Annette Taylor</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600"/>
                        <a:buFont typeface="Arial"/>
                        <a:buNone/>
                      </a:pPr>
                      <a:r>
                        <a:rPr b="1" lang="en-US" sz="1800" u="none" cap="none" strike="noStrike">
                          <a:solidFill>
                            <a:schemeClr val="dk1"/>
                          </a:solidFill>
                          <a:latin typeface="Calibri"/>
                          <a:ea typeface="Calibri"/>
                          <a:cs typeface="Calibri"/>
                          <a:sym typeface="Calibri"/>
                        </a:rPr>
                        <a:t>3.30 pm (10 mins)</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35025">
                <a:tc>
                  <a:txBody>
                    <a:bodyPr/>
                    <a:lstStyle/>
                    <a:p>
                      <a:pPr indent="0" lvl="0" marL="0" marR="0" rtl="0" algn="l">
                        <a:lnSpc>
                          <a:spcPct val="107000"/>
                        </a:lnSpc>
                        <a:spcBef>
                          <a:spcPts val="0"/>
                        </a:spcBef>
                        <a:spcAft>
                          <a:spcPts val="0"/>
                        </a:spcAft>
                        <a:buClr>
                          <a:srgbClr val="000000"/>
                        </a:buClr>
                        <a:buSzPts val="1600"/>
                        <a:buFont typeface="Arial"/>
                        <a:buNone/>
                      </a:pPr>
                      <a:r>
                        <a:rPr b="1" lang="en-US" sz="1800">
                          <a:solidFill>
                            <a:schemeClr val="dk1"/>
                          </a:solidFill>
                          <a:latin typeface="Calibri"/>
                          <a:ea typeface="Calibri"/>
                          <a:cs typeface="Calibri"/>
                          <a:sym typeface="Calibri"/>
                        </a:rPr>
                        <a:t>Children Missing in Education</a:t>
                      </a:r>
                      <a:endParaRPr b="1" sz="1800" u="none" cap="none" strike="noStrike">
                        <a:solidFill>
                          <a:schemeClr val="dk1"/>
                        </a:solidFill>
                        <a:latin typeface="Calibri"/>
                        <a:ea typeface="Calibri"/>
                        <a:cs typeface="Calibri"/>
                        <a:sym typeface="Calibri"/>
                      </a:endParaRPr>
                    </a:p>
                    <a:p>
                      <a:pPr indent="0" lvl="0" marL="0" marR="0" rtl="0" algn="l">
                        <a:lnSpc>
                          <a:spcPct val="107000"/>
                        </a:lnSpc>
                        <a:spcBef>
                          <a:spcPts val="800"/>
                        </a:spcBef>
                        <a:spcAft>
                          <a:spcPts val="0"/>
                        </a:spcAft>
                        <a:buClr>
                          <a:srgbClr val="000000"/>
                        </a:buClr>
                        <a:buSzPts val="1600"/>
                        <a:buFont typeface="Arial"/>
                        <a:buNone/>
                      </a:pPr>
                      <a:r>
                        <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600"/>
                        <a:buFont typeface="Arial"/>
                        <a:buNone/>
                      </a:pPr>
                      <a:r>
                        <a:rPr b="1" lang="en-US" sz="1800">
                          <a:solidFill>
                            <a:schemeClr val="dk1"/>
                          </a:solidFill>
                          <a:latin typeface="Calibri"/>
                          <a:ea typeface="Calibri"/>
                          <a:cs typeface="Calibri"/>
                          <a:sym typeface="Calibri"/>
                        </a:rPr>
                        <a:t>Emma Aquilina</a:t>
                      </a:r>
                      <a:endParaRPr b="1" sz="1800" u="none" cap="none" strike="noStrike">
                        <a:solidFill>
                          <a:schemeClr val="dk1"/>
                        </a:solidFill>
                        <a:latin typeface="Calibri"/>
                        <a:ea typeface="Calibri"/>
                        <a:cs typeface="Calibri"/>
                        <a:sym typeface="Calibri"/>
                      </a:endParaRPr>
                    </a:p>
                    <a:p>
                      <a:pPr indent="0" lvl="0" marL="0" marR="0" rtl="0" algn="l">
                        <a:lnSpc>
                          <a:spcPct val="107000"/>
                        </a:lnSpc>
                        <a:spcBef>
                          <a:spcPts val="800"/>
                        </a:spcBef>
                        <a:spcAft>
                          <a:spcPts val="0"/>
                        </a:spcAft>
                        <a:buClr>
                          <a:srgbClr val="000000"/>
                        </a:buClr>
                        <a:buSzPts val="1600"/>
                        <a:buFont typeface="Arial"/>
                        <a:buNone/>
                      </a:pPr>
                      <a:r>
                        <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b="1" lang="en-US" sz="1800">
                          <a:latin typeface="Calibri"/>
                          <a:ea typeface="Calibri"/>
                          <a:cs typeface="Calibri"/>
                          <a:sym typeface="Calibri"/>
                        </a:rPr>
                        <a:t>3.40pm (5 mins)</a:t>
                      </a:r>
                      <a:endParaRPr b="1" sz="1800">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69600">
                <a:tc>
                  <a:txBody>
                    <a:bodyPr/>
                    <a:lstStyle/>
                    <a:p>
                      <a:pPr indent="0" lvl="0" marL="0" rtl="0" algn="l">
                        <a:spcBef>
                          <a:spcPts val="0"/>
                        </a:spcBef>
                        <a:spcAft>
                          <a:spcPts val="0"/>
                        </a:spcAft>
                        <a:buNone/>
                      </a:pPr>
                      <a:r>
                        <a:rPr b="1" lang="en-US" sz="1800">
                          <a:latin typeface="Calibri"/>
                          <a:ea typeface="Calibri"/>
                          <a:cs typeface="Calibri"/>
                          <a:sym typeface="Calibri"/>
                        </a:rPr>
                        <a:t>Fixed Penalty Notices and Single Justice </a:t>
                      </a:r>
                      <a:r>
                        <a:rPr b="1" lang="en-US" sz="1800">
                          <a:latin typeface="Calibri"/>
                          <a:ea typeface="Calibri"/>
                          <a:cs typeface="Calibri"/>
                          <a:sym typeface="Calibri"/>
                        </a:rPr>
                        <a:t>Procedure</a:t>
                      </a:r>
                      <a:endParaRPr b="1" sz="1800">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600"/>
                        <a:buFont typeface="Arial"/>
                        <a:buNone/>
                      </a:pPr>
                      <a:r>
                        <a:rPr b="1" lang="en-US" sz="1800">
                          <a:solidFill>
                            <a:schemeClr val="dk1"/>
                          </a:solidFill>
                          <a:latin typeface="Calibri"/>
                          <a:ea typeface="Calibri"/>
                          <a:cs typeface="Calibri"/>
                          <a:sym typeface="Calibri"/>
                        </a:rPr>
                        <a:t>Satnam Bahara</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600"/>
                        <a:buFont typeface="Arial"/>
                        <a:buNone/>
                      </a:pPr>
                      <a:r>
                        <a:rPr b="1" lang="en-US" sz="1800">
                          <a:solidFill>
                            <a:schemeClr val="dk1"/>
                          </a:solidFill>
                          <a:latin typeface="Calibri"/>
                          <a:ea typeface="Calibri"/>
                          <a:cs typeface="Calibri"/>
                          <a:sym typeface="Calibri"/>
                        </a:rPr>
                        <a:t>3.45</a:t>
                      </a:r>
                      <a:r>
                        <a:rPr b="1" lang="en-US" sz="1800" u="none" cap="none" strike="noStrike">
                          <a:solidFill>
                            <a:schemeClr val="dk1"/>
                          </a:solidFill>
                          <a:latin typeface="Calibri"/>
                          <a:ea typeface="Calibri"/>
                          <a:cs typeface="Calibri"/>
                          <a:sym typeface="Calibri"/>
                        </a:rPr>
                        <a:t>m (5 mins) </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63225">
                <a:tc>
                  <a:txBody>
                    <a:bodyPr/>
                    <a:lstStyle/>
                    <a:p>
                      <a:pPr indent="0" lvl="0" marL="0" marR="0" rtl="0" algn="l">
                        <a:lnSpc>
                          <a:spcPct val="100000"/>
                        </a:lnSpc>
                        <a:spcBef>
                          <a:spcPts val="0"/>
                        </a:spcBef>
                        <a:spcAft>
                          <a:spcPts val="0"/>
                        </a:spcAft>
                        <a:buNone/>
                      </a:pPr>
                      <a:r>
                        <a:rPr b="1" lang="en-US" sz="1800">
                          <a:solidFill>
                            <a:schemeClr val="dk1"/>
                          </a:solidFill>
                          <a:latin typeface="Calibri"/>
                          <a:ea typeface="Calibri"/>
                          <a:cs typeface="Calibri"/>
                          <a:sym typeface="Calibri"/>
                        </a:rPr>
                        <a:t>Education Welfare Update  </a:t>
                      </a:r>
                      <a:endParaRPr b="1" sz="1800">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b="1" lang="en-US" sz="1800">
                          <a:solidFill>
                            <a:schemeClr val="dk1"/>
                          </a:solidFill>
                          <a:latin typeface="Calibri"/>
                          <a:ea typeface="Calibri"/>
                          <a:cs typeface="Calibri"/>
                          <a:sym typeface="Calibri"/>
                        </a:rPr>
                        <a:t>Annette Taylor </a:t>
                      </a:r>
                      <a:endParaRPr b="1" sz="1800">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None/>
                      </a:pPr>
                      <a:r>
                        <a:rPr b="1" lang="en-US" sz="1800">
                          <a:solidFill>
                            <a:schemeClr val="dk1"/>
                          </a:solidFill>
                          <a:latin typeface="Calibri"/>
                          <a:ea typeface="Calibri"/>
                          <a:cs typeface="Calibri"/>
                          <a:sym typeface="Calibri"/>
                        </a:rPr>
                        <a:t>3.50 (10 mins) </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63225">
                <a:tc>
                  <a:txBody>
                    <a:bodyPr/>
                    <a:lstStyle/>
                    <a:p>
                      <a:pPr indent="0" lvl="0" marL="0" marR="0" rtl="0" algn="l">
                        <a:lnSpc>
                          <a:spcPct val="100000"/>
                        </a:lnSpc>
                        <a:spcBef>
                          <a:spcPts val="0"/>
                        </a:spcBef>
                        <a:spcAft>
                          <a:spcPts val="0"/>
                        </a:spcAft>
                        <a:buClr>
                          <a:srgbClr val="000000"/>
                        </a:buClr>
                        <a:buSzPts val="1600"/>
                        <a:buFont typeface="Arial"/>
                        <a:buNone/>
                      </a:pPr>
                      <a:r>
                        <a:rPr b="1" lang="en-US" sz="1800">
                          <a:solidFill>
                            <a:schemeClr val="dk1"/>
                          </a:solidFill>
                          <a:latin typeface="Calibri"/>
                          <a:ea typeface="Calibri"/>
                          <a:cs typeface="Calibri"/>
                          <a:sym typeface="Calibri"/>
                        </a:rPr>
                        <a:t>Kinship Care </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600"/>
                        <a:buFont typeface="Arial"/>
                        <a:buNone/>
                      </a:pPr>
                      <a:r>
                        <a:rPr b="1" lang="en-US" sz="1800">
                          <a:solidFill>
                            <a:schemeClr val="dk1"/>
                          </a:solidFill>
                          <a:latin typeface="Calibri"/>
                          <a:ea typeface="Calibri"/>
                          <a:cs typeface="Calibri"/>
                          <a:sym typeface="Calibri"/>
                        </a:rPr>
                        <a:t>Lizzie Hogan </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800"/>
                        <a:buFont typeface="Arial"/>
                        <a:buNone/>
                      </a:pPr>
                      <a:r>
                        <a:rPr b="1" lang="en-US" sz="1800" u="none" cap="none" strike="noStrike">
                          <a:solidFill>
                            <a:schemeClr val="dk1"/>
                          </a:solidFill>
                          <a:latin typeface="Calibri"/>
                          <a:ea typeface="Calibri"/>
                          <a:cs typeface="Calibri"/>
                          <a:sym typeface="Calibri"/>
                        </a:rPr>
                        <a:t>4.</a:t>
                      </a:r>
                      <a:r>
                        <a:rPr b="1" lang="en-US" sz="1800">
                          <a:solidFill>
                            <a:schemeClr val="dk1"/>
                          </a:solidFill>
                          <a:latin typeface="Calibri"/>
                          <a:ea typeface="Calibri"/>
                          <a:cs typeface="Calibri"/>
                          <a:sym typeface="Calibri"/>
                        </a:rPr>
                        <a:t>00</a:t>
                      </a:r>
                      <a:r>
                        <a:rPr b="1" lang="en-US" sz="1800" u="none" cap="none" strike="noStrike">
                          <a:solidFill>
                            <a:schemeClr val="dk1"/>
                          </a:solidFill>
                          <a:latin typeface="Calibri"/>
                          <a:ea typeface="Calibri"/>
                          <a:cs typeface="Calibri"/>
                          <a:sym typeface="Calibri"/>
                        </a:rPr>
                        <a:t>pm (15 mins) </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400675">
                <a:tc gridSpan="3">
                  <a:txBody>
                    <a:bodyPr/>
                    <a:lstStyle/>
                    <a:p>
                      <a:pPr indent="0" lvl="0" marL="0" marR="0" rtl="0" algn="ctr">
                        <a:lnSpc>
                          <a:spcPct val="107000"/>
                        </a:lnSpc>
                        <a:spcBef>
                          <a:spcPts val="0"/>
                        </a:spcBef>
                        <a:spcAft>
                          <a:spcPts val="0"/>
                        </a:spcAft>
                        <a:buClr>
                          <a:srgbClr val="000000"/>
                        </a:buClr>
                        <a:buSzPts val="1500"/>
                        <a:buFont typeface="Arial"/>
                        <a:buNone/>
                      </a:pPr>
                      <a:r>
                        <a:rPr b="1" lang="en-US" sz="1800" u="none" cap="none" strike="noStrike">
                          <a:solidFill>
                            <a:schemeClr val="dk1"/>
                          </a:solidFill>
                          <a:latin typeface="Calibri"/>
                          <a:ea typeface="Calibri"/>
                          <a:cs typeface="Calibri"/>
                          <a:sym typeface="Calibri"/>
                        </a:rPr>
                        <a:t>Questions</a:t>
                      </a:r>
                      <a:endParaRPr b="1" sz="1800" u="none" cap="none" strike="noStrike">
                        <a:solidFill>
                          <a:schemeClr val="dk1"/>
                        </a:solidFill>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hMerge="1"/>
              </a:tr>
            </a:tbl>
          </a:graphicData>
        </a:graphic>
      </p:graphicFrame>
    </p:spTree>
  </p:cSld>
  <p:clrMapOvr>
    <a:masterClrMapping/>
  </p:clrMapOvr>
  <p:transition>
    <p:wipe dir="r"/>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g3993cff11a1_1_0"/>
          <p:cNvSpPr txBox="1"/>
          <p:nvPr>
            <p:ph idx="4294967295" type="ctrTitle"/>
          </p:nvPr>
        </p:nvSpPr>
        <p:spPr>
          <a:xfrm>
            <a:off x="342900" y="2300937"/>
            <a:ext cx="8458200" cy="1470000"/>
          </a:xfrm>
          <a:prstGeom prst="rect">
            <a:avLst/>
          </a:prstGeom>
          <a:noFill/>
          <a:ln>
            <a:noFill/>
          </a:ln>
        </p:spPr>
        <p:txBody>
          <a:bodyPr anchorCtr="0" anchor="ctr" bIns="45700" lIns="91425" spcFirstLastPara="1" rIns="91425" wrap="square" tIns="45700">
            <a:noAutofit/>
          </a:bodyPr>
          <a:lstStyle/>
          <a:p>
            <a:pPr indent="457200" lvl="0" marL="457200" marR="0" rtl="0" algn="l">
              <a:lnSpc>
                <a:spcPct val="100000"/>
              </a:lnSpc>
              <a:spcBef>
                <a:spcPts val="0"/>
              </a:spcBef>
              <a:spcAft>
                <a:spcPts val="0"/>
              </a:spcAft>
              <a:buClr>
                <a:schemeClr val="lt1"/>
              </a:buClr>
              <a:buSzPts val="4400"/>
              <a:buFont typeface="Arial"/>
              <a:buNone/>
            </a:pPr>
            <a:r>
              <a:rPr lang="en-US">
                <a:solidFill>
                  <a:schemeClr val="lt1"/>
                </a:solidFill>
              </a:rPr>
              <a:t>Children</a:t>
            </a:r>
            <a:r>
              <a:rPr b="0" i="0" lang="en-US" sz="4400" u="none" cap="none" strike="noStrike">
                <a:solidFill>
                  <a:schemeClr val="lt1"/>
                </a:solidFill>
                <a:latin typeface="Calibri"/>
                <a:ea typeface="Calibri"/>
                <a:cs typeface="Calibri"/>
                <a:sym typeface="Calibri"/>
              </a:rPr>
              <a:t> Missing In Education </a:t>
            </a:r>
            <a:endParaRPr b="0" i="0" sz="44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chemeClr val="lt1"/>
              </a:buClr>
              <a:buSzPts val="4400"/>
              <a:buFont typeface="Arial"/>
              <a:buNone/>
            </a:pPr>
            <a:r>
              <a:rPr lang="en-US">
                <a:solidFill>
                  <a:schemeClr val="lt1"/>
                </a:solidFill>
              </a:rPr>
              <a:t>Emma Aquilina</a:t>
            </a:r>
            <a:endParaRPr>
              <a:solidFill>
                <a:schemeClr val="lt1"/>
              </a:solidFill>
            </a:endParaRPr>
          </a:p>
        </p:txBody>
      </p:sp>
    </p:spTree>
  </p:cSld>
  <p:clrMapOvr>
    <a:masterClrMapping/>
  </p:clrMapOvr>
  <p:transition spd="slow">
    <p:push dir="r"/>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1" name="Shape 111"/>
        <p:cNvGrpSpPr/>
        <p:nvPr/>
      </p:nvGrpSpPr>
      <p:grpSpPr>
        <a:xfrm>
          <a:off x="0" y="0"/>
          <a:ext cx="0" cy="0"/>
          <a:chOff x="0" y="0"/>
          <a:chExt cx="0" cy="0"/>
        </a:xfrm>
      </p:grpSpPr>
      <p:grpSp>
        <p:nvGrpSpPr>
          <p:cNvPr id="112" name="Google Shape;112;g409588fd88a_0_185"/>
          <p:cNvGrpSpPr/>
          <p:nvPr/>
        </p:nvGrpSpPr>
        <p:grpSpPr>
          <a:xfrm>
            <a:off x="0" y="0"/>
            <a:ext cx="9144000" cy="1015975"/>
            <a:chOff x="0" y="0"/>
            <a:chExt cx="9144000" cy="762000"/>
          </a:xfrm>
        </p:grpSpPr>
        <p:sp>
          <p:nvSpPr>
            <p:cNvPr id="113" name="Google Shape;113;g409588fd88a_0_185"/>
            <p:cNvSpPr/>
            <p:nvPr/>
          </p:nvSpPr>
          <p:spPr>
            <a:xfrm>
              <a:off x="0" y="0"/>
              <a:ext cx="9144000" cy="762000"/>
            </a:xfrm>
            <a:prstGeom prst="rect">
              <a:avLst/>
            </a:prstGeom>
            <a:solidFill>
              <a:srgbClr val="1E293B"/>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14" name="Google Shape;114;g409588fd88a_0_185"/>
            <p:cNvSpPr txBox="1"/>
            <p:nvPr/>
          </p:nvSpPr>
          <p:spPr>
            <a:xfrm>
              <a:off x="381000" y="0"/>
              <a:ext cx="8382000" cy="762000"/>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rPr b="1" lang="en-US" sz="2400">
                  <a:solidFill>
                    <a:srgbClr val="FFFFFF"/>
                  </a:solidFill>
                  <a:latin typeface="Inter"/>
                  <a:ea typeface="Inter"/>
                  <a:cs typeface="Inter"/>
                  <a:sym typeface="Inter"/>
                </a:rPr>
                <a:t>Child Missing from Education (CME) </a:t>
              </a:r>
              <a:endParaRPr b="1" sz="2400">
                <a:solidFill>
                  <a:srgbClr val="FFFFFF"/>
                </a:solidFill>
                <a:latin typeface="Inter"/>
                <a:ea typeface="Inter"/>
                <a:cs typeface="Inter"/>
                <a:sym typeface="Inter"/>
              </a:endParaRPr>
            </a:p>
          </p:txBody>
        </p:sp>
      </p:grpSp>
      <p:grpSp>
        <p:nvGrpSpPr>
          <p:cNvPr id="115" name="Google Shape;115;g409588fd88a_0_185"/>
          <p:cNvGrpSpPr/>
          <p:nvPr/>
        </p:nvGrpSpPr>
        <p:grpSpPr>
          <a:xfrm>
            <a:off x="381000" y="1269968"/>
            <a:ext cx="8382000" cy="2285943"/>
            <a:chOff x="381000" y="952500"/>
            <a:chExt cx="8382000" cy="1714500"/>
          </a:xfrm>
        </p:grpSpPr>
        <p:sp>
          <p:nvSpPr>
            <p:cNvPr id="116" name="Google Shape;116;g409588fd88a_0_185"/>
            <p:cNvSpPr/>
            <p:nvPr/>
          </p:nvSpPr>
          <p:spPr>
            <a:xfrm>
              <a:off x="381000" y="952500"/>
              <a:ext cx="8382000" cy="1714500"/>
            </a:xfrm>
            <a:prstGeom prst="roundRect">
              <a:avLst>
                <a:gd fmla="val 6666" name="adj"/>
              </a:avLst>
            </a:prstGeom>
            <a:solidFill>
              <a:srgbClr val="FFFFFF"/>
            </a:solidFill>
            <a:ln cap="flat" cmpd="sng" w="9525">
              <a:solidFill>
                <a:srgbClr val="E2E8F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17" name="Google Shape;117;g409588fd88a_0_185"/>
            <p:cNvSpPr/>
            <p:nvPr/>
          </p:nvSpPr>
          <p:spPr>
            <a:xfrm>
              <a:off x="381000" y="952500"/>
              <a:ext cx="76200" cy="1714500"/>
            </a:xfrm>
            <a:prstGeom prst="roundRect">
              <a:avLst>
                <a:gd fmla="val 50000" name="adj"/>
              </a:avLst>
            </a:prstGeom>
            <a:solidFill>
              <a:srgbClr val="3B82F6"/>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18" name="Google Shape;118;g409588fd88a_0_185"/>
            <p:cNvSpPr txBox="1"/>
            <p:nvPr/>
          </p:nvSpPr>
          <p:spPr>
            <a:xfrm>
              <a:off x="609600" y="1095375"/>
              <a:ext cx="7905900" cy="1428900"/>
            </a:xfrm>
            <a:prstGeom prst="rect">
              <a:avLst/>
            </a:prstGeom>
            <a:noFill/>
            <a:ln>
              <a:noFill/>
            </a:ln>
          </p:spPr>
          <p:txBody>
            <a:bodyPr anchorCtr="0" anchor="t" bIns="0" lIns="0" spcFirstLastPara="1" rIns="0" wrap="square" tIns="0">
              <a:noAutofit/>
            </a:bodyPr>
            <a:lstStyle/>
            <a:p>
              <a:pPr indent="0" lvl="0" marL="0" rtl="0" algn="l">
                <a:spcBef>
                  <a:spcPts val="0"/>
                </a:spcBef>
                <a:spcAft>
                  <a:spcPts val="0"/>
                </a:spcAft>
                <a:buNone/>
              </a:pPr>
              <a:r>
                <a:rPr b="1" lang="en-US" sz="1600">
                  <a:solidFill>
                    <a:srgbClr val="1E293B"/>
                  </a:solidFill>
                  <a:latin typeface="Inter"/>
                  <a:ea typeface="Inter"/>
                  <a:cs typeface="Inter"/>
                  <a:sym typeface="Inter"/>
                </a:rPr>
                <a:t>1. Make Reasonable Enquiries (Days 1–15)</a:t>
              </a:r>
              <a:endParaRPr b="1" sz="1600">
                <a:solidFill>
                  <a:srgbClr val="1E293B"/>
                </a:solidFill>
                <a:latin typeface="Inter"/>
                <a:ea typeface="Inter"/>
                <a:cs typeface="Inter"/>
                <a:sym typeface="Inter"/>
              </a:endParaRPr>
            </a:p>
            <a:p>
              <a:pPr indent="0" lvl="0" marL="0" rtl="0" algn="l">
                <a:spcBef>
                  <a:spcPts val="600"/>
                </a:spcBef>
                <a:spcAft>
                  <a:spcPts val="0"/>
                </a:spcAft>
                <a:buNone/>
              </a:pPr>
              <a:r>
                <a:rPr lang="en-US" sz="1100">
                  <a:solidFill>
                    <a:srgbClr val="64748B"/>
                  </a:solidFill>
                  <a:latin typeface="Inter"/>
                  <a:ea typeface="Inter"/>
                  <a:cs typeface="Inter"/>
                  <a:sym typeface="Inter"/>
                </a:rPr>
                <a:t>Take all reasonable steps to establish the child’s whereabouts:</a:t>
              </a:r>
              <a:endParaRPr sz="1100">
                <a:solidFill>
                  <a:srgbClr val="64748B"/>
                </a:solidFill>
                <a:latin typeface="Inter"/>
                <a:ea typeface="Inter"/>
                <a:cs typeface="Inter"/>
                <a:sym typeface="Inter"/>
              </a:endParaRPr>
            </a:p>
            <a:p>
              <a:pPr indent="-298450" lvl="0" marL="457200" rtl="0" algn="l">
                <a:spcBef>
                  <a:spcPts val="900"/>
                </a:spcBef>
                <a:spcAft>
                  <a:spcPts val="0"/>
                </a:spcAft>
                <a:buClr>
                  <a:srgbClr val="334155"/>
                </a:buClr>
                <a:buSzPts val="1100"/>
                <a:buFont typeface="Inter"/>
                <a:buChar char="●"/>
              </a:pPr>
              <a:r>
                <a:rPr lang="en-US" sz="1100">
                  <a:solidFill>
                    <a:srgbClr val="334155"/>
                  </a:solidFill>
                  <a:latin typeface="Inter"/>
                  <a:ea typeface="Inter"/>
                  <a:cs typeface="Inter"/>
                  <a:sym typeface="Inter"/>
                </a:rPr>
                <a:t>Contact parent/carer via telephone, text, letter, and email</a:t>
              </a:r>
              <a:endParaRPr sz="1100">
                <a:solidFill>
                  <a:srgbClr val="334155"/>
                </a:solidFill>
                <a:latin typeface="Inter"/>
                <a:ea typeface="Inter"/>
                <a:cs typeface="Inter"/>
                <a:sym typeface="Inter"/>
              </a:endParaRPr>
            </a:p>
            <a:p>
              <a:pPr indent="-298450" lvl="0" marL="457200" rtl="0" algn="l">
                <a:spcBef>
                  <a:spcPts val="300"/>
                </a:spcBef>
                <a:spcAft>
                  <a:spcPts val="0"/>
                </a:spcAft>
                <a:buClr>
                  <a:srgbClr val="334155"/>
                </a:buClr>
                <a:buSzPts val="1100"/>
                <a:buFont typeface="Inter"/>
                <a:buChar char="●"/>
              </a:pPr>
              <a:r>
                <a:rPr lang="en-US" sz="1100">
                  <a:solidFill>
                    <a:srgbClr val="334155"/>
                  </a:solidFill>
                  <a:latin typeface="Inter"/>
                  <a:ea typeface="Inter"/>
                  <a:cs typeface="Inter"/>
                  <a:sym typeface="Inter"/>
                </a:rPr>
                <a:t>Check with other schools, alternative provisions, and known professionals</a:t>
              </a:r>
              <a:endParaRPr sz="1100">
                <a:solidFill>
                  <a:srgbClr val="334155"/>
                </a:solidFill>
                <a:latin typeface="Inter"/>
                <a:ea typeface="Inter"/>
                <a:cs typeface="Inter"/>
                <a:sym typeface="Inter"/>
              </a:endParaRPr>
            </a:p>
            <a:p>
              <a:pPr indent="-298450" lvl="0" marL="457200" rtl="0" algn="l">
                <a:spcBef>
                  <a:spcPts val="300"/>
                </a:spcBef>
                <a:spcAft>
                  <a:spcPts val="0"/>
                </a:spcAft>
                <a:buClr>
                  <a:srgbClr val="334155"/>
                </a:buClr>
                <a:buSzPts val="1100"/>
                <a:buFont typeface="Inter"/>
                <a:buChar char="●"/>
              </a:pPr>
              <a:r>
                <a:rPr lang="en-US" sz="1100">
                  <a:solidFill>
                    <a:srgbClr val="334155"/>
                  </a:solidFill>
                  <a:latin typeface="Inter"/>
                  <a:ea typeface="Inter"/>
                  <a:cs typeface="Inter"/>
                  <a:sym typeface="Inter"/>
                </a:rPr>
                <a:t>Conduct a home visit</a:t>
              </a:r>
              <a:endParaRPr sz="1100">
                <a:solidFill>
                  <a:srgbClr val="334155"/>
                </a:solidFill>
                <a:latin typeface="Inter"/>
                <a:ea typeface="Inter"/>
                <a:cs typeface="Inter"/>
                <a:sym typeface="Inter"/>
              </a:endParaRPr>
            </a:p>
            <a:p>
              <a:pPr indent="-298450" lvl="0" marL="457200" rtl="0" algn="l">
                <a:spcBef>
                  <a:spcPts val="300"/>
                </a:spcBef>
                <a:spcAft>
                  <a:spcPts val="0"/>
                </a:spcAft>
                <a:buClr>
                  <a:srgbClr val="334155"/>
                </a:buClr>
                <a:buSzPts val="1100"/>
                <a:buFont typeface="Inter"/>
                <a:buChar char="●"/>
              </a:pPr>
              <a:r>
                <a:rPr lang="en-US" sz="1100">
                  <a:solidFill>
                    <a:srgbClr val="334155"/>
                  </a:solidFill>
                  <a:latin typeface="Inter"/>
                  <a:ea typeface="Inter"/>
                  <a:cs typeface="Inter"/>
                  <a:sym typeface="Inter"/>
                </a:rPr>
                <a:t>If applicable, ask for proof of travel and/or admission to another school </a:t>
              </a:r>
              <a:endParaRPr sz="1100">
                <a:solidFill>
                  <a:srgbClr val="334155"/>
                </a:solidFill>
                <a:latin typeface="Inter"/>
                <a:ea typeface="Inter"/>
                <a:cs typeface="Inter"/>
                <a:sym typeface="Inter"/>
              </a:endParaRPr>
            </a:p>
          </p:txBody>
        </p:sp>
      </p:grpSp>
      <p:grpSp>
        <p:nvGrpSpPr>
          <p:cNvPr id="119" name="Google Shape;119;g409588fd88a_0_185"/>
          <p:cNvGrpSpPr/>
          <p:nvPr/>
        </p:nvGrpSpPr>
        <p:grpSpPr>
          <a:xfrm>
            <a:off x="381000" y="3746406"/>
            <a:ext cx="4095900" cy="1651159"/>
            <a:chOff x="381000" y="2809875"/>
            <a:chExt cx="4095900" cy="1238400"/>
          </a:xfrm>
        </p:grpSpPr>
        <p:sp>
          <p:nvSpPr>
            <p:cNvPr id="120" name="Google Shape;120;g409588fd88a_0_185"/>
            <p:cNvSpPr/>
            <p:nvPr/>
          </p:nvSpPr>
          <p:spPr>
            <a:xfrm>
              <a:off x="381000" y="2809875"/>
              <a:ext cx="4095900" cy="1238400"/>
            </a:xfrm>
            <a:prstGeom prst="roundRect">
              <a:avLst>
                <a:gd fmla="val 9230" name="adj"/>
              </a:avLst>
            </a:prstGeom>
            <a:solidFill>
              <a:srgbClr val="FFFFFF"/>
            </a:solidFill>
            <a:ln cap="flat" cmpd="sng" w="9525">
              <a:solidFill>
                <a:srgbClr val="E2E8F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21" name="Google Shape;121;g409588fd88a_0_185"/>
            <p:cNvSpPr/>
            <p:nvPr/>
          </p:nvSpPr>
          <p:spPr>
            <a:xfrm>
              <a:off x="381000" y="2809875"/>
              <a:ext cx="76200" cy="1238400"/>
            </a:xfrm>
            <a:prstGeom prst="roundRect">
              <a:avLst>
                <a:gd fmla="val 50000" name="adj"/>
              </a:avLst>
            </a:prstGeom>
            <a:solidFill>
              <a:srgbClr val="F59E0B"/>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22" name="Google Shape;122;g409588fd88a_0_185"/>
            <p:cNvSpPr txBox="1"/>
            <p:nvPr/>
          </p:nvSpPr>
          <p:spPr>
            <a:xfrm>
              <a:off x="609600" y="2952750"/>
              <a:ext cx="3714900" cy="952500"/>
            </a:xfrm>
            <a:prstGeom prst="rect">
              <a:avLst/>
            </a:prstGeom>
            <a:noFill/>
            <a:ln>
              <a:noFill/>
            </a:ln>
          </p:spPr>
          <p:txBody>
            <a:bodyPr anchorCtr="0" anchor="t" bIns="0" lIns="0" spcFirstLastPara="1" rIns="0" wrap="square" tIns="0">
              <a:noAutofit/>
            </a:bodyPr>
            <a:lstStyle/>
            <a:p>
              <a:pPr indent="0" lvl="0" marL="0" rtl="0" algn="l">
                <a:spcBef>
                  <a:spcPts val="0"/>
                </a:spcBef>
                <a:spcAft>
                  <a:spcPts val="0"/>
                </a:spcAft>
                <a:buNone/>
              </a:pPr>
              <a:r>
                <a:rPr b="1" lang="en-US" sz="1600">
                  <a:solidFill>
                    <a:srgbClr val="1E293B"/>
                  </a:solidFill>
                  <a:latin typeface="Inter"/>
                  <a:ea typeface="Inter"/>
                  <a:cs typeface="Inter"/>
                  <a:sym typeface="Inter"/>
                </a:rPr>
                <a:t>2. Identify as CME</a:t>
              </a:r>
              <a:endParaRPr b="1" sz="1600">
                <a:solidFill>
                  <a:srgbClr val="1E293B"/>
                </a:solidFill>
                <a:latin typeface="Inter"/>
                <a:ea typeface="Inter"/>
                <a:cs typeface="Inter"/>
                <a:sym typeface="Inter"/>
              </a:endParaRPr>
            </a:p>
            <a:p>
              <a:pPr indent="0" lvl="0" marL="0" rtl="0" algn="l">
                <a:spcBef>
                  <a:spcPts val="600"/>
                </a:spcBef>
                <a:spcAft>
                  <a:spcPts val="0"/>
                </a:spcAft>
                <a:buNone/>
              </a:pPr>
              <a:r>
                <a:rPr lang="en-US" sz="1100">
                  <a:solidFill>
                    <a:srgbClr val="334155"/>
                  </a:solidFill>
                  <a:latin typeface="Inter"/>
                  <a:ea typeface="Inter"/>
                  <a:cs typeface="Inter"/>
                  <a:sym typeface="Inter"/>
                </a:rPr>
                <a:t>Classify as CME after 15 days if the reason for absence is unknown or education has not been identified.</a:t>
              </a:r>
              <a:endParaRPr sz="1100">
                <a:solidFill>
                  <a:srgbClr val="334155"/>
                </a:solidFill>
                <a:latin typeface="Inter"/>
                <a:ea typeface="Inter"/>
                <a:cs typeface="Inter"/>
                <a:sym typeface="Inter"/>
              </a:endParaRPr>
            </a:p>
          </p:txBody>
        </p:sp>
      </p:grpSp>
      <p:grpSp>
        <p:nvGrpSpPr>
          <p:cNvPr id="123" name="Google Shape;123;g409588fd88a_0_185"/>
          <p:cNvGrpSpPr/>
          <p:nvPr/>
        </p:nvGrpSpPr>
        <p:grpSpPr>
          <a:xfrm>
            <a:off x="4667250" y="3746406"/>
            <a:ext cx="4095900" cy="1651159"/>
            <a:chOff x="4667250" y="2809875"/>
            <a:chExt cx="4095900" cy="1238400"/>
          </a:xfrm>
        </p:grpSpPr>
        <p:sp>
          <p:nvSpPr>
            <p:cNvPr id="124" name="Google Shape;124;g409588fd88a_0_185"/>
            <p:cNvSpPr/>
            <p:nvPr/>
          </p:nvSpPr>
          <p:spPr>
            <a:xfrm>
              <a:off x="4667250" y="2809875"/>
              <a:ext cx="4095900" cy="1238400"/>
            </a:xfrm>
            <a:prstGeom prst="roundRect">
              <a:avLst>
                <a:gd fmla="val 9230" name="adj"/>
              </a:avLst>
            </a:prstGeom>
            <a:solidFill>
              <a:srgbClr val="FFFFFF"/>
            </a:solidFill>
            <a:ln cap="flat" cmpd="sng" w="9525">
              <a:solidFill>
                <a:srgbClr val="E2E8F0"/>
              </a:solidFill>
              <a:prstDash val="solid"/>
              <a:round/>
              <a:headEnd len="sm" w="sm" type="none"/>
              <a:tailEnd len="sm" w="sm" type="none"/>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25" name="Google Shape;125;g409588fd88a_0_185"/>
            <p:cNvSpPr/>
            <p:nvPr/>
          </p:nvSpPr>
          <p:spPr>
            <a:xfrm>
              <a:off x="4667250" y="2809875"/>
              <a:ext cx="76200" cy="1238400"/>
            </a:xfrm>
            <a:prstGeom prst="roundRect">
              <a:avLst>
                <a:gd fmla="val 50000" name="adj"/>
              </a:avLst>
            </a:prstGeom>
            <a:solidFill>
              <a:srgbClr val="EF4444"/>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26" name="Google Shape;126;g409588fd88a_0_185"/>
            <p:cNvSpPr txBox="1"/>
            <p:nvPr/>
          </p:nvSpPr>
          <p:spPr>
            <a:xfrm>
              <a:off x="4895850" y="2952750"/>
              <a:ext cx="3714900" cy="952500"/>
            </a:xfrm>
            <a:prstGeom prst="rect">
              <a:avLst/>
            </a:prstGeom>
            <a:noFill/>
            <a:ln>
              <a:noFill/>
            </a:ln>
          </p:spPr>
          <p:txBody>
            <a:bodyPr anchorCtr="0" anchor="t" bIns="0" lIns="0" spcFirstLastPara="1" rIns="0" wrap="square" tIns="0">
              <a:noAutofit/>
            </a:bodyPr>
            <a:lstStyle/>
            <a:p>
              <a:pPr indent="0" lvl="0" marL="0" rtl="0" algn="l">
                <a:spcBef>
                  <a:spcPts val="0"/>
                </a:spcBef>
                <a:spcAft>
                  <a:spcPts val="0"/>
                </a:spcAft>
                <a:buNone/>
              </a:pPr>
              <a:r>
                <a:rPr b="1" lang="en-US" sz="1600">
                  <a:solidFill>
                    <a:srgbClr val="1E293B"/>
                  </a:solidFill>
                  <a:latin typeface="Inter"/>
                  <a:ea typeface="Inter"/>
                  <a:cs typeface="Inter"/>
                  <a:sym typeface="Inter"/>
                </a:rPr>
                <a:t>3. Share Information</a:t>
              </a:r>
              <a:endParaRPr b="1" sz="1600">
                <a:solidFill>
                  <a:srgbClr val="1E293B"/>
                </a:solidFill>
                <a:latin typeface="Inter"/>
                <a:ea typeface="Inter"/>
                <a:cs typeface="Inter"/>
                <a:sym typeface="Inter"/>
              </a:endParaRPr>
            </a:p>
            <a:p>
              <a:pPr indent="0" lvl="0" marL="0" rtl="0" algn="l">
                <a:spcBef>
                  <a:spcPts val="600"/>
                </a:spcBef>
                <a:spcAft>
                  <a:spcPts val="0"/>
                </a:spcAft>
                <a:buNone/>
              </a:pPr>
              <a:r>
                <a:rPr lang="en-US" sz="1100">
                  <a:solidFill>
                    <a:srgbClr val="334155"/>
                  </a:solidFill>
                  <a:latin typeface="Inter"/>
                  <a:ea typeface="Inter"/>
                  <a:cs typeface="Inter"/>
                  <a:sym typeface="Inter"/>
                </a:rPr>
                <a:t>If the child remains missing, inform the local authority using the</a:t>
              </a:r>
              <a:r>
                <a:rPr lang="en-US" sz="1100" u="sng">
                  <a:solidFill>
                    <a:schemeClr val="hlink"/>
                  </a:solidFill>
                  <a:latin typeface="Inter"/>
                  <a:ea typeface="Inter"/>
                  <a:cs typeface="Inter"/>
                  <a:sym typeface="Inter"/>
                  <a:hlinkClick r:id="rId4"/>
                </a:rPr>
                <a:t> CME referral form.</a:t>
              </a:r>
              <a:endParaRPr sz="1100">
                <a:solidFill>
                  <a:srgbClr val="334155"/>
                </a:solidFill>
                <a:latin typeface="Inter"/>
                <a:ea typeface="Inter"/>
                <a:cs typeface="Inter"/>
                <a:sym typeface="Inter"/>
              </a:endParaRPr>
            </a:p>
            <a:p>
              <a:pPr indent="0" lvl="0" marL="0" rtl="0" algn="l">
                <a:spcBef>
                  <a:spcPts val="0"/>
                </a:spcBef>
                <a:spcAft>
                  <a:spcPts val="0"/>
                </a:spcAft>
                <a:buNone/>
              </a:pPr>
              <a:r>
                <a:rPr lang="en-US" sz="1100">
                  <a:solidFill>
                    <a:srgbClr val="334155"/>
                  </a:solidFill>
                  <a:latin typeface="Inter"/>
                  <a:ea typeface="Inter"/>
                  <a:cs typeface="Inter"/>
                  <a:sym typeface="Inter"/>
                </a:rPr>
                <a:t>Please do not take off roll until you receive confirmation.</a:t>
              </a:r>
              <a:endParaRPr sz="1100">
                <a:solidFill>
                  <a:srgbClr val="334155"/>
                </a:solidFill>
                <a:latin typeface="Inter"/>
                <a:ea typeface="Inter"/>
                <a:cs typeface="Inter"/>
                <a:sym typeface="Inter"/>
              </a:endParaRPr>
            </a:p>
          </p:txBody>
        </p:sp>
      </p:grpSp>
      <p:grpSp>
        <p:nvGrpSpPr>
          <p:cNvPr id="127" name="Google Shape;127;g409588fd88a_0_185"/>
          <p:cNvGrpSpPr/>
          <p:nvPr/>
        </p:nvGrpSpPr>
        <p:grpSpPr>
          <a:xfrm>
            <a:off x="381000" y="5651359"/>
            <a:ext cx="8382000" cy="952376"/>
            <a:chOff x="381000" y="4238625"/>
            <a:chExt cx="8382000" cy="714300"/>
          </a:xfrm>
        </p:grpSpPr>
        <p:sp>
          <p:nvSpPr>
            <p:cNvPr id="128" name="Google Shape;128;g409588fd88a_0_185"/>
            <p:cNvSpPr/>
            <p:nvPr/>
          </p:nvSpPr>
          <p:spPr>
            <a:xfrm>
              <a:off x="381000" y="4238625"/>
              <a:ext cx="8382000" cy="714300"/>
            </a:xfrm>
            <a:prstGeom prst="roundRect">
              <a:avLst>
                <a:gd fmla="val 16000" name="adj"/>
              </a:avLst>
            </a:prstGeom>
            <a:solidFill>
              <a:srgbClr val="F1F5F9"/>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29" name="Google Shape;129;g409588fd88a_0_185"/>
            <p:cNvSpPr txBox="1"/>
            <p:nvPr/>
          </p:nvSpPr>
          <p:spPr>
            <a:xfrm>
              <a:off x="609600" y="4333875"/>
              <a:ext cx="7905900" cy="523800"/>
            </a:xfrm>
            <a:prstGeom prst="rect">
              <a:avLst/>
            </a:prstGeom>
            <a:noFill/>
            <a:ln>
              <a:noFill/>
            </a:ln>
          </p:spPr>
          <p:txBody>
            <a:bodyPr anchorCtr="0" anchor="ctr" bIns="0" lIns="0" spcFirstLastPara="1" rIns="0" wrap="square" tIns="0">
              <a:noAutofit/>
            </a:bodyPr>
            <a:lstStyle/>
            <a:p>
              <a:pPr indent="0" lvl="0" marL="0" rtl="0" algn="ctr">
                <a:spcBef>
                  <a:spcPts val="0"/>
                </a:spcBef>
                <a:spcAft>
                  <a:spcPts val="0"/>
                </a:spcAft>
                <a:buNone/>
              </a:pPr>
              <a:r>
                <a:rPr b="1" lang="en-US" sz="1100">
                  <a:solidFill>
                    <a:srgbClr val="475569"/>
                  </a:solidFill>
                  <a:latin typeface="Inter"/>
                  <a:ea typeface="Inter"/>
                  <a:cs typeface="Inter"/>
                  <a:sym typeface="Inter"/>
                </a:rPr>
                <a:t>Need advice or to make a referral?</a:t>
              </a:r>
              <a:endParaRPr b="1" sz="1100">
                <a:solidFill>
                  <a:srgbClr val="475569"/>
                </a:solidFill>
                <a:latin typeface="Inter"/>
                <a:ea typeface="Inter"/>
                <a:cs typeface="Inter"/>
                <a:sym typeface="Inter"/>
              </a:endParaRPr>
            </a:p>
            <a:p>
              <a:pPr indent="0" lvl="0" marL="0" rtl="0" algn="ctr">
                <a:spcBef>
                  <a:spcPts val="300"/>
                </a:spcBef>
                <a:spcAft>
                  <a:spcPts val="0"/>
                </a:spcAft>
                <a:buNone/>
              </a:pPr>
              <a:r>
                <a:rPr b="0" lang="en-US" sz="1300">
                  <a:solidFill>
                    <a:srgbClr val="2563EB"/>
                  </a:solidFill>
                  <a:latin typeface="Inter SemiBold"/>
                  <a:ea typeface="Inter SemiBold"/>
                  <a:cs typeface="Inter SemiBold"/>
                  <a:sym typeface="Inter SemiBold"/>
                </a:rPr>
                <a:t>Emma.aquilina@achievingforchildren.org.uk</a:t>
              </a:r>
              <a:r>
                <a:rPr lang="en-US" sz="1300">
                  <a:solidFill>
                    <a:srgbClr val="1E293B"/>
                  </a:solidFill>
                  <a:latin typeface="Inter"/>
                  <a:ea typeface="Inter"/>
                  <a:cs typeface="Inter"/>
                  <a:sym typeface="Inter"/>
                </a:rPr>
                <a:t> | </a:t>
              </a:r>
              <a:r>
                <a:rPr b="0" lang="en-US" sz="1300">
                  <a:solidFill>
                    <a:srgbClr val="1E293B"/>
                  </a:solidFill>
                  <a:latin typeface="Inter SemiBold"/>
                  <a:ea typeface="Inter SemiBold"/>
                  <a:cs typeface="Inter SemiBold"/>
                  <a:sym typeface="Inter SemiBold"/>
                </a:rPr>
                <a:t>07557930449</a:t>
              </a:r>
              <a:endParaRPr sz="1300">
                <a:solidFill>
                  <a:srgbClr val="1E293B"/>
                </a:solidFill>
                <a:latin typeface="Inter"/>
                <a:ea typeface="Inter"/>
                <a:cs typeface="Inter"/>
                <a:sym typeface="Inter"/>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g3a47ba888c5_0_165"/>
          <p:cNvSpPr txBox="1"/>
          <p:nvPr>
            <p:ph idx="4294967295" type="ctrTitle"/>
          </p:nvPr>
        </p:nvSpPr>
        <p:spPr>
          <a:xfrm>
            <a:off x="342900" y="2561387"/>
            <a:ext cx="8458200" cy="1470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r>
              <a:rPr lang="en-US">
                <a:solidFill>
                  <a:schemeClr val="lt1"/>
                </a:solidFill>
              </a:rPr>
              <a:t> The Single Justice </a:t>
            </a:r>
            <a:r>
              <a:rPr lang="en-US">
                <a:solidFill>
                  <a:schemeClr val="lt1"/>
                </a:solidFill>
              </a:rPr>
              <a:t>Procedure</a:t>
            </a:r>
            <a:r>
              <a:rPr lang="en-US">
                <a:solidFill>
                  <a:schemeClr val="lt1"/>
                </a:solidFill>
              </a:rPr>
              <a:t> </a:t>
            </a:r>
            <a:endParaRPr>
              <a:solidFill>
                <a:schemeClr val="lt1"/>
              </a:solidFill>
            </a:endParaRPr>
          </a:p>
          <a:p>
            <a:pPr indent="0" lvl="0" marL="0" marR="0" rtl="0" algn="ctr">
              <a:lnSpc>
                <a:spcPct val="100000"/>
              </a:lnSpc>
              <a:spcBef>
                <a:spcPts val="0"/>
              </a:spcBef>
              <a:spcAft>
                <a:spcPts val="0"/>
              </a:spcAft>
              <a:buClr>
                <a:schemeClr val="lt1"/>
              </a:buClr>
              <a:buSzPts val="4400"/>
              <a:buFont typeface="Arial"/>
              <a:buNone/>
            </a:pPr>
            <a:r>
              <a:rPr lang="en-US">
                <a:solidFill>
                  <a:schemeClr val="lt1"/>
                </a:solidFill>
              </a:rPr>
              <a:t>Satnam Bahara</a:t>
            </a:r>
            <a:endParaRPr>
              <a:solidFill>
                <a:schemeClr val="lt1"/>
              </a:solidFill>
            </a:endParaRPr>
          </a:p>
        </p:txBody>
      </p:sp>
    </p:spTree>
  </p:cSld>
  <p:clrMapOvr>
    <a:masterClrMapping/>
  </p:clrMapOvr>
  <p:transition spd="slow">
    <p:push dir="r"/>
  </p:transition>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g4095df14441_0_0"/>
          <p:cNvSpPr txBox="1"/>
          <p:nvPr>
            <p:ph idx="1" type="body"/>
          </p:nvPr>
        </p:nvSpPr>
        <p:spPr>
          <a:xfrm>
            <a:off x="381000" y="466724"/>
            <a:ext cx="7886700" cy="6061200"/>
          </a:xfrm>
          <a:prstGeom prst="rect">
            <a:avLst/>
          </a:prstGeom>
          <a:noFill/>
          <a:ln>
            <a:noFill/>
          </a:ln>
        </p:spPr>
        <p:txBody>
          <a:bodyPr anchorCtr="0" anchor="t" bIns="45700" lIns="91425" spcFirstLastPara="1" rIns="91425" wrap="square" tIns="45700">
            <a:normAutofit fontScale="70000" lnSpcReduction="10000"/>
          </a:bodyPr>
          <a:lstStyle/>
          <a:p>
            <a:pPr indent="0" lvl="0" marL="0" rtl="0" algn="l">
              <a:lnSpc>
                <a:spcPct val="90000"/>
              </a:lnSpc>
              <a:spcBef>
                <a:spcPts val="0"/>
              </a:spcBef>
              <a:spcAft>
                <a:spcPts val="0"/>
              </a:spcAft>
              <a:buClr>
                <a:schemeClr val="dk1"/>
              </a:buClr>
              <a:buSzPct val="100000"/>
              <a:buNone/>
            </a:pPr>
            <a:r>
              <a:rPr b="1" lang="en-US" sz="4400" u="sng"/>
              <a:t>What Is the Single Justice Procedure?</a:t>
            </a:r>
            <a:br>
              <a:rPr b="1" lang="en-US" sz="4400" u="sng"/>
            </a:br>
            <a:endParaRPr b="1" sz="4400" u="sng"/>
          </a:p>
          <a:p>
            <a:pPr indent="0" lvl="0" marL="0" rtl="0" algn="l">
              <a:lnSpc>
                <a:spcPct val="90000"/>
              </a:lnSpc>
              <a:spcBef>
                <a:spcPts val="1000"/>
              </a:spcBef>
              <a:spcAft>
                <a:spcPts val="0"/>
              </a:spcAft>
              <a:buClr>
                <a:schemeClr val="dk1"/>
              </a:buClr>
              <a:buSzPct val="87500"/>
              <a:buNone/>
            </a:pPr>
            <a:r>
              <a:rPr lang="en-US"/>
              <a:t>The SJP is a criminal court process introduced under the Criminal Justice and Courts Act 2015.</a:t>
            </a:r>
            <a:br>
              <a:rPr lang="en-US"/>
            </a:br>
            <a:br>
              <a:rPr lang="en-US"/>
            </a:br>
            <a:r>
              <a:rPr lang="en-US"/>
              <a:t>Low-level, non-imprisonable offences such as parking, littering and term time absences are  dealt with by a magistrate supported by a legal adviser. </a:t>
            </a:r>
            <a:endParaRPr/>
          </a:p>
          <a:p>
            <a:pPr indent="0" lvl="0" marL="0" rtl="0" algn="l">
              <a:lnSpc>
                <a:spcPct val="90000"/>
              </a:lnSpc>
              <a:spcBef>
                <a:spcPts val="1000"/>
              </a:spcBef>
              <a:spcAft>
                <a:spcPts val="0"/>
              </a:spcAft>
              <a:buClr>
                <a:schemeClr val="dk1"/>
              </a:buClr>
              <a:buSzPct val="87500"/>
              <a:buNone/>
            </a:pPr>
            <a:r>
              <a:rPr lang="en-US"/>
              <a:t>F</a:t>
            </a:r>
            <a:r>
              <a:rPr lang="en-US">
                <a:latin typeface="Arial"/>
                <a:ea typeface="Arial"/>
                <a:cs typeface="Arial"/>
                <a:sym typeface="Arial"/>
              </a:rPr>
              <a:t>aster processing of cases, reduced court time and there is no requirement for the defendant to attend court.</a:t>
            </a:r>
            <a:endParaRPr/>
          </a:p>
          <a:p>
            <a:pPr indent="0" lvl="0" marL="0" rtl="0" algn="l">
              <a:lnSpc>
                <a:spcPct val="90000"/>
              </a:lnSpc>
              <a:spcBef>
                <a:spcPts val="1000"/>
              </a:spcBef>
              <a:spcAft>
                <a:spcPts val="0"/>
              </a:spcAft>
              <a:buClr>
                <a:schemeClr val="dk1"/>
              </a:buClr>
              <a:buSzPct val="87500"/>
              <a:buNone/>
            </a:pPr>
            <a:r>
              <a:rPr lang="en-US"/>
              <a:t>Relevant legislation includes:</a:t>
            </a:r>
            <a:br>
              <a:rPr lang="en-US"/>
            </a:br>
            <a:br>
              <a:rPr lang="en-US"/>
            </a:br>
            <a:r>
              <a:rPr lang="en-US"/>
              <a:t>Education Act 1996</a:t>
            </a:r>
            <a:br>
              <a:rPr lang="en-US"/>
            </a:br>
            <a:r>
              <a:rPr lang="en-US"/>
              <a:t>School Attendance (Pupil Registration) Regulations</a:t>
            </a:r>
            <a:br>
              <a:rPr lang="en-US"/>
            </a:br>
            <a:r>
              <a:rPr lang="en-US"/>
              <a:t>National Framework for Penalty Notices (2024)</a:t>
            </a:r>
            <a:endParaRPr/>
          </a:p>
          <a:p>
            <a:pPr indent="0" lvl="0" marL="0" rtl="0" algn="l">
              <a:lnSpc>
                <a:spcPct val="90000"/>
              </a:lnSpc>
              <a:spcBef>
                <a:spcPts val="1000"/>
              </a:spcBef>
              <a:spcAft>
                <a:spcPts val="0"/>
              </a:spcAft>
              <a:buClr>
                <a:schemeClr val="dk1"/>
              </a:buClr>
              <a:buSzPct val="87500"/>
              <a:buNone/>
            </a:pPr>
            <a:r>
              <a:t/>
            </a:r>
            <a:endParaRPr>
              <a:latin typeface="Arial"/>
              <a:ea typeface="Arial"/>
              <a:cs typeface="Arial"/>
              <a:sym typeface="Arial"/>
            </a:endParaRPr>
          </a:p>
          <a:p>
            <a:pPr indent="0" lvl="0" marL="0" rtl="0" algn="l">
              <a:lnSpc>
                <a:spcPct val="90000"/>
              </a:lnSpc>
              <a:spcBef>
                <a:spcPts val="1000"/>
              </a:spcBef>
              <a:spcAft>
                <a:spcPts val="0"/>
              </a:spcAft>
              <a:buClr>
                <a:schemeClr val="dk1"/>
              </a:buClr>
              <a:buSzPct val="87500"/>
              <a:buNone/>
            </a:pPr>
            <a:r>
              <a:t/>
            </a:r>
            <a:endParaRPr>
              <a:latin typeface="Arial"/>
              <a:ea typeface="Arial"/>
              <a:cs typeface="Arial"/>
              <a:sym typeface="Arial"/>
            </a:endParaRPr>
          </a:p>
          <a:p>
            <a:pPr indent="0" lvl="0" marL="0" rtl="0" algn="l">
              <a:lnSpc>
                <a:spcPct val="90000"/>
              </a:lnSpc>
              <a:spcBef>
                <a:spcPts val="1000"/>
              </a:spcBef>
              <a:spcAft>
                <a:spcPts val="0"/>
              </a:spcAft>
              <a:buClr>
                <a:schemeClr val="dk1"/>
              </a:buClr>
              <a:buSzPct val="87500"/>
              <a:buNone/>
            </a:pPr>
            <a:r>
              <a:t/>
            </a:r>
            <a:endParaRPr>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g4095df14441_0_4"/>
          <p:cNvSpPr txBox="1"/>
          <p:nvPr>
            <p:ph idx="1" type="body"/>
          </p:nvPr>
        </p:nvSpPr>
        <p:spPr>
          <a:xfrm>
            <a:off x="285750" y="657225"/>
            <a:ext cx="7886700" cy="43512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None/>
            </a:pPr>
            <a:r>
              <a:rPr b="1" lang="en-US" sz="4400" u="sng"/>
              <a:t>The SJP Notice contains:</a:t>
            </a:r>
            <a:br>
              <a:rPr b="1" lang="en-US" sz="4400" u="sng"/>
            </a:br>
            <a:br>
              <a:rPr lang="en-US"/>
            </a:br>
            <a:r>
              <a:rPr lang="en-US"/>
              <a:t>Details of the alleged offence</a:t>
            </a:r>
            <a:br>
              <a:rPr lang="en-US"/>
            </a:br>
            <a:r>
              <a:rPr lang="en-US"/>
              <a:t>Summary of evidence</a:t>
            </a:r>
            <a:br>
              <a:rPr lang="en-US"/>
            </a:br>
            <a:r>
              <a:rPr lang="en-US"/>
              <a:t>Plea options</a:t>
            </a:r>
            <a:br>
              <a:rPr lang="en-US"/>
            </a:br>
            <a:r>
              <a:rPr lang="en-US"/>
              <a:t>Means Form for financial assessment</a:t>
            </a:r>
            <a:br>
              <a:rPr lang="en-US"/>
            </a:br>
            <a:r>
              <a:rPr lang="en-US"/>
              <a:t>Response deadline</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g4095df14441_0_8"/>
          <p:cNvSpPr txBox="1"/>
          <p:nvPr>
            <p:ph type="title"/>
          </p:nvPr>
        </p:nvSpPr>
        <p:spPr>
          <a:xfrm>
            <a:off x="276225" y="377825"/>
            <a:ext cx="81534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Play"/>
              <a:buNone/>
            </a:pPr>
            <a:r>
              <a:rPr b="1" lang="en-US" u="sng"/>
              <a:t>If a Parent Pleads Guilty:</a:t>
            </a:r>
            <a:endParaRPr/>
          </a:p>
        </p:txBody>
      </p:sp>
      <p:sp>
        <p:nvSpPr>
          <p:cNvPr id="151" name="Google Shape;151;g4095df14441_0_8"/>
          <p:cNvSpPr txBox="1"/>
          <p:nvPr>
            <p:ph idx="1" type="body"/>
          </p:nvPr>
        </p:nvSpPr>
        <p:spPr>
          <a:xfrm>
            <a:off x="628650" y="1825625"/>
            <a:ext cx="7886700" cy="4351200"/>
          </a:xfrm>
          <a:prstGeom prst="rect">
            <a:avLst/>
          </a:prstGeom>
          <a:noFill/>
          <a:ln>
            <a:noFill/>
          </a:ln>
        </p:spPr>
        <p:txBody>
          <a:bodyPr anchorCtr="0" anchor="t" bIns="45700" lIns="91425" spcFirstLastPara="1" rIns="91425" wrap="square" tIns="45700">
            <a:normAutofit/>
          </a:bodyPr>
          <a:lstStyle/>
          <a:p>
            <a:pPr indent="0" lvl="1" marL="457200" rtl="0" algn="l">
              <a:lnSpc>
                <a:spcPct val="90000"/>
              </a:lnSpc>
              <a:spcBef>
                <a:spcPts val="0"/>
              </a:spcBef>
              <a:spcAft>
                <a:spcPts val="0"/>
              </a:spcAft>
              <a:buClr>
                <a:schemeClr val="dk1"/>
              </a:buClr>
              <a:buSzPts val="2400"/>
              <a:buNone/>
            </a:pPr>
            <a:br>
              <a:rPr lang="en-US"/>
            </a:br>
            <a:r>
              <a:rPr lang="en-US" sz="2800"/>
              <a:t>The parent is:</a:t>
            </a:r>
            <a:endParaRPr/>
          </a:p>
          <a:p>
            <a:pPr indent="0" lvl="1" marL="457200" rtl="0" algn="l">
              <a:lnSpc>
                <a:spcPct val="90000"/>
              </a:lnSpc>
              <a:spcBef>
                <a:spcPts val="500"/>
              </a:spcBef>
              <a:spcAft>
                <a:spcPts val="0"/>
              </a:spcAft>
              <a:buClr>
                <a:schemeClr val="dk1"/>
              </a:buClr>
              <a:buSzPts val="2800"/>
              <a:buNone/>
            </a:pPr>
            <a:r>
              <a:rPr lang="en-US" sz="2800"/>
              <a:t>Convicted</a:t>
            </a:r>
            <a:br>
              <a:rPr lang="en-US" sz="2800"/>
            </a:br>
            <a:r>
              <a:rPr lang="en-US" sz="2800"/>
              <a:t>Fined</a:t>
            </a:r>
            <a:br>
              <a:rPr lang="en-US" sz="2800"/>
            </a:br>
            <a:r>
              <a:rPr lang="en-US" sz="2800"/>
              <a:t>Required to pay the prosecution’s costs</a:t>
            </a:r>
            <a:br>
              <a:rPr lang="en-US" sz="2800"/>
            </a:br>
            <a:r>
              <a:rPr lang="en-US" sz="2800"/>
              <a:t>Required to pay a victim surcharge</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g4095df14441_0_13"/>
          <p:cNvSpPr txBox="1"/>
          <p:nvPr>
            <p:ph type="title"/>
          </p:nvPr>
        </p:nvSpPr>
        <p:spPr>
          <a:xfrm>
            <a:off x="628650" y="365125"/>
            <a:ext cx="78867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Play"/>
              <a:buNone/>
            </a:pPr>
            <a:r>
              <a:rPr b="1" lang="en-US" u="sng"/>
              <a:t>If a Parent Pleads Not Guilty</a:t>
            </a:r>
            <a:endParaRPr/>
          </a:p>
        </p:txBody>
      </p:sp>
      <p:sp>
        <p:nvSpPr>
          <p:cNvPr id="157" name="Google Shape;157;g4095df14441_0_13"/>
          <p:cNvSpPr txBox="1"/>
          <p:nvPr>
            <p:ph idx="1" type="body"/>
          </p:nvPr>
        </p:nvSpPr>
        <p:spPr>
          <a:xfrm>
            <a:off x="628650" y="1825625"/>
            <a:ext cx="7886700" cy="435120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90000"/>
              </a:lnSpc>
              <a:spcBef>
                <a:spcPts val="0"/>
              </a:spcBef>
              <a:spcAft>
                <a:spcPts val="0"/>
              </a:spcAft>
              <a:buClr>
                <a:schemeClr val="dk1"/>
              </a:buClr>
              <a:buSzPct val="87500"/>
              <a:buNone/>
            </a:pPr>
            <a:r>
              <a:rPr lang="en-US"/>
              <a:t>The case leaves the SJP process and a traditional Magistrates' Court hearing is scheduled</a:t>
            </a:r>
            <a:br>
              <a:rPr lang="en-US"/>
            </a:br>
            <a:r>
              <a:rPr lang="en-US"/>
              <a:t>Evidence may be challenged</a:t>
            </a:r>
            <a:br>
              <a:rPr lang="en-US"/>
            </a:br>
            <a:r>
              <a:rPr lang="en-US"/>
              <a:t>Witnesses may be required</a:t>
            </a:r>
            <a:br>
              <a:rPr lang="en-US"/>
            </a:br>
            <a:r>
              <a:rPr lang="en-US"/>
              <a:t>Schools may be asked to provide statements or supporting evidence.</a:t>
            </a:r>
            <a:br>
              <a:rPr lang="en-US"/>
            </a:br>
            <a:endParaRPr/>
          </a:p>
          <a:p>
            <a:pPr indent="0" lvl="0" marL="0" rtl="0" algn="l">
              <a:lnSpc>
                <a:spcPct val="90000"/>
              </a:lnSpc>
              <a:spcBef>
                <a:spcPts val="1000"/>
              </a:spcBef>
              <a:spcAft>
                <a:spcPts val="0"/>
              </a:spcAft>
              <a:buClr>
                <a:schemeClr val="dk1"/>
              </a:buClr>
              <a:buSzPct val="87500"/>
              <a:buNone/>
            </a:pPr>
            <a:r>
              <a:rPr lang="en-US"/>
              <a:t>Common Defences Raised include:</a:t>
            </a:r>
            <a:br>
              <a:rPr lang="en-US"/>
            </a:br>
            <a:r>
              <a:rPr lang="en-US"/>
              <a:t>	Belief that absence was authorised</a:t>
            </a:r>
            <a:br>
              <a:rPr lang="en-US"/>
            </a:br>
            <a:r>
              <a:rPr lang="en-US"/>
              <a:t>	Exceptional circumstances arguments</a:t>
            </a:r>
            <a:br>
              <a:rPr lang="en-US"/>
            </a:br>
            <a:r>
              <a:rPr lang="en-US"/>
              <a:t>	Administrative errors</a:t>
            </a:r>
            <a:br>
              <a:rPr lang="en-US"/>
            </a:br>
            <a:r>
              <a:rPr lang="en-US"/>
              <a:t>	Disputes about attendance records</a:t>
            </a:r>
            <a:br>
              <a:rPr lang="en-US"/>
            </a:br>
            <a:r>
              <a:rPr lang="en-US"/>
              <a:t>	Procedural concerns</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g4095df14441_0_18"/>
          <p:cNvSpPr txBox="1"/>
          <p:nvPr>
            <p:ph type="title"/>
          </p:nvPr>
        </p:nvSpPr>
        <p:spPr>
          <a:xfrm>
            <a:off x="628650" y="365125"/>
            <a:ext cx="78867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Play"/>
              <a:buNone/>
            </a:pPr>
            <a:r>
              <a:rPr b="1" lang="en-US" u="sng"/>
              <a:t>AfC specific requirements:</a:t>
            </a:r>
            <a:endParaRPr/>
          </a:p>
        </p:txBody>
      </p:sp>
      <p:sp>
        <p:nvSpPr>
          <p:cNvPr id="163" name="Google Shape;163;g4095df14441_0_18"/>
          <p:cNvSpPr txBox="1"/>
          <p:nvPr>
            <p:ph idx="1" type="body"/>
          </p:nvPr>
        </p:nvSpPr>
        <p:spPr>
          <a:xfrm>
            <a:off x="628650" y="1825625"/>
            <a:ext cx="7886700" cy="435120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Form ED221: </a:t>
            </a:r>
            <a:endParaRPr/>
          </a:p>
          <a:p>
            <a:pPr indent="-228600" lvl="1" marL="685800" rtl="0" algn="l">
              <a:lnSpc>
                <a:spcPct val="90000"/>
              </a:lnSpc>
              <a:spcBef>
                <a:spcPts val="500"/>
              </a:spcBef>
              <a:spcAft>
                <a:spcPts val="0"/>
              </a:spcAft>
              <a:buClr>
                <a:schemeClr val="dk1"/>
              </a:buClr>
              <a:buSzPts val="2400"/>
              <a:buChar char="–"/>
            </a:pPr>
            <a:r>
              <a:rPr lang="en-US"/>
              <a:t>The school is required to complete and return.</a:t>
            </a:r>
            <a:endParaRPr/>
          </a:p>
          <a:p>
            <a:pPr indent="-228600" lvl="1" marL="685800" rtl="0" algn="l">
              <a:lnSpc>
                <a:spcPct val="90000"/>
              </a:lnSpc>
              <a:spcBef>
                <a:spcPts val="500"/>
              </a:spcBef>
              <a:spcAft>
                <a:spcPts val="0"/>
              </a:spcAft>
              <a:buClr>
                <a:schemeClr val="dk1"/>
              </a:buClr>
              <a:buSzPts val="2400"/>
              <a:buChar char="–"/>
            </a:pPr>
            <a:r>
              <a:rPr lang="en-US"/>
              <a:t>Shows the relevant entries on the Attendance Register.</a:t>
            </a:r>
            <a:endParaRPr/>
          </a:p>
          <a:p>
            <a:pPr indent="-228600" lvl="1" marL="685800" rtl="0" algn="l">
              <a:lnSpc>
                <a:spcPct val="90000"/>
              </a:lnSpc>
              <a:spcBef>
                <a:spcPts val="500"/>
              </a:spcBef>
              <a:spcAft>
                <a:spcPts val="0"/>
              </a:spcAft>
              <a:buClr>
                <a:schemeClr val="dk1"/>
              </a:buClr>
              <a:buSzPts val="2400"/>
              <a:buChar char="–"/>
            </a:pPr>
            <a:r>
              <a:rPr lang="en-US"/>
              <a:t>Signed by the Headteacher.</a:t>
            </a:r>
            <a:endParaRPr/>
          </a:p>
          <a:p>
            <a:pPr indent="-228600" lvl="0" marL="228600" rtl="0" algn="l">
              <a:lnSpc>
                <a:spcPct val="90000"/>
              </a:lnSpc>
              <a:spcBef>
                <a:spcPts val="1000"/>
              </a:spcBef>
              <a:spcAft>
                <a:spcPts val="0"/>
              </a:spcAft>
              <a:buClr>
                <a:schemeClr val="dk1"/>
              </a:buClr>
              <a:buSzPts val="2800"/>
              <a:buChar char="•"/>
            </a:pPr>
            <a:r>
              <a:rPr lang="en-US"/>
              <a:t>Provide details of when and how (website, letter, newsletter etc) parents are informed of the school’s Attendance Policy.</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g3ce2c3b1432_0_240"/>
          <p:cNvSpPr txBox="1"/>
          <p:nvPr>
            <p:ph idx="4294967295" type="ctrTitle"/>
          </p:nvPr>
        </p:nvSpPr>
        <p:spPr>
          <a:xfrm>
            <a:off x="261250" y="1409837"/>
            <a:ext cx="8458200" cy="1470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br>
              <a:rPr b="0" i="0" lang="en-US" sz="4100" u="none" cap="none" strike="noStrike">
                <a:solidFill>
                  <a:schemeClr val="lt1"/>
                </a:solidFill>
                <a:latin typeface="Calibri"/>
                <a:ea typeface="Calibri"/>
                <a:cs typeface="Calibri"/>
                <a:sym typeface="Calibri"/>
              </a:rPr>
            </a:br>
            <a:r>
              <a:rPr b="0" i="1" lang="en-US" sz="4400" u="none" cap="none" strike="noStrike">
                <a:solidFill>
                  <a:schemeClr val="lt1"/>
                </a:solidFill>
                <a:latin typeface="Calibri"/>
                <a:ea typeface="Calibri"/>
                <a:cs typeface="Calibri"/>
                <a:sym typeface="Calibri"/>
              </a:rPr>
              <a:t> </a:t>
            </a:r>
            <a:br>
              <a:rPr b="0" i="1" lang="en-US" sz="4400" u="none" cap="none" strike="noStrike">
                <a:solidFill>
                  <a:schemeClr val="lt1"/>
                </a:solidFill>
                <a:latin typeface="Calibri"/>
                <a:ea typeface="Calibri"/>
                <a:cs typeface="Calibri"/>
                <a:sym typeface="Calibri"/>
              </a:rPr>
            </a:br>
            <a:r>
              <a:rPr b="0" i="0" lang="en-US" sz="4400" u="none" cap="none" strike="noStrike">
                <a:solidFill>
                  <a:schemeClr val="lt1"/>
                </a:solidFill>
                <a:latin typeface="Calibri"/>
                <a:ea typeface="Calibri"/>
                <a:cs typeface="Calibri"/>
                <a:sym typeface="Calibri"/>
              </a:rPr>
              <a:t> </a:t>
            </a:r>
            <a:r>
              <a:rPr lang="en-US">
                <a:solidFill>
                  <a:schemeClr val="lt1"/>
                </a:solidFill>
              </a:rPr>
              <a:t>Education Welfare Updates</a:t>
            </a:r>
            <a:endParaRPr b="0" i="0" sz="44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chemeClr val="lt1"/>
              </a:buClr>
              <a:buSzPts val="4400"/>
              <a:buFont typeface="Arial"/>
              <a:buNone/>
            </a:pPr>
            <a:r>
              <a:rPr lang="en-US">
                <a:solidFill>
                  <a:schemeClr val="lt1"/>
                </a:solidFill>
              </a:rPr>
              <a:t>Annette Taylor</a:t>
            </a:r>
            <a:endParaRPr>
              <a:solidFill>
                <a:schemeClr val="lt1"/>
              </a:solidFill>
            </a:endParaRPr>
          </a:p>
        </p:txBody>
      </p:sp>
    </p:spTree>
  </p:cSld>
  <p:clrMapOvr>
    <a:masterClrMapping/>
  </p:clrMapOvr>
  <p:transition spd="slow">
    <p:push dir="r"/>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g4095df14441_0_104"/>
          <p:cNvSpPr txBox="1"/>
          <p:nvPr/>
        </p:nvSpPr>
        <p:spPr>
          <a:xfrm>
            <a:off x="306325" y="1338450"/>
            <a:ext cx="8636700" cy="1015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1800">
                <a:solidFill>
                  <a:schemeClr val="dk1"/>
                </a:solidFill>
              </a:rPr>
              <a:t>The 10-Day Unauthorised Absence:</a:t>
            </a:r>
            <a:r>
              <a:rPr lang="en-US" sz="1800">
                <a:solidFill>
                  <a:schemeClr val="dk1"/>
                </a:solidFill>
              </a:rPr>
              <a:t> A</a:t>
            </a:r>
            <a:r>
              <a:rPr lang="en-US" sz="1800">
                <a:solidFill>
                  <a:schemeClr val="dk1"/>
                </a:solidFill>
              </a:rPr>
              <a:t>ny pupil who has hit 20 consecutive sessions (10 school days) of continuous unauthorised absence (using codes G, N, O or U). </a:t>
            </a:r>
            <a:endParaRPr sz="1800"/>
          </a:p>
        </p:txBody>
      </p:sp>
      <p:sp>
        <p:nvSpPr>
          <p:cNvPr id="176" name="Google Shape;176;g4095df14441_0_104"/>
          <p:cNvSpPr txBox="1"/>
          <p:nvPr/>
        </p:nvSpPr>
        <p:spPr>
          <a:xfrm>
            <a:off x="385375" y="2354250"/>
            <a:ext cx="8478600" cy="1847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1800">
                <a:solidFill>
                  <a:schemeClr val="dk1"/>
                </a:solidFill>
              </a:rPr>
              <a:t>The 15-Day Sickness:</a:t>
            </a:r>
            <a:r>
              <a:rPr lang="en-US" sz="1800">
                <a:solidFill>
                  <a:schemeClr val="dk1"/>
                </a:solidFill>
              </a:rPr>
              <a:t> Pupils who have accumulated 15 or more total days of illness absence in the academic year-to-date. This is designed to trigger professional curiosity and support and also helping schools identify emerging mental health issues, medical needs or ERSA early. It also helps to identify any students who may need further support via our Teacher for the Medically Vulnerable, Clare Rafaelli. </a:t>
            </a:r>
            <a:endParaRPr sz="1800"/>
          </a:p>
        </p:txBody>
      </p:sp>
      <p:sp>
        <p:nvSpPr>
          <p:cNvPr id="177" name="Google Shape;177;g4095df14441_0_104"/>
          <p:cNvSpPr txBox="1"/>
          <p:nvPr/>
        </p:nvSpPr>
        <p:spPr>
          <a:xfrm>
            <a:off x="671975" y="520450"/>
            <a:ext cx="7669200" cy="553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3200">
                <a:solidFill>
                  <a:schemeClr val="dk1"/>
                </a:solidFill>
                <a:latin typeface="Calibri"/>
                <a:ea typeface="Calibri"/>
                <a:cs typeface="Calibri"/>
                <a:sym typeface="Calibri"/>
              </a:rPr>
              <a:t>VYED Updates - Absence returns</a:t>
            </a:r>
            <a:endParaRPr sz="3200">
              <a:solidFill>
                <a:schemeClr val="dk1"/>
              </a:solidFill>
              <a:latin typeface="Calibri"/>
              <a:ea typeface="Calibri"/>
              <a:cs typeface="Calibri"/>
              <a:sym typeface="Calibri"/>
            </a:endParaRPr>
          </a:p>
        </p:txBody>
      </p:sp>
      <p:sp>
        <p:nvSpPr>
          <p:cNvPr id="178" name="Google Shape;178;g4095df14441_0_104"/>
          <p:cNvSpPr txBox="1"/>
          <p:nvPr/>
        </p:nvSpPr>
        <p:spPr>
          <a:xfrm>
            <a:off x="184500" y="4201350"/>
            <a:ext cx="8775000" cy="154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1800">
                <a:solidFill>
                  <a:schemeClr val="dk1"/>
                </a:solidFill>
              </a:rPr>
              <a:t>These reports will support in the completion of our absence returns form; </a:t>
            </a:r>
            <a:endParaRPr sz="1800">
              <a:solidFill>
                <a:schemeClr val="dk1"/>
              </a:solidFill>
            </a:endParaRPr>
          </a:p>
          <a:p>
            <a:pPr indent="0" lvl="0" marL="0" rtl="0" algn="l">
              <a:spcBef>
                <a:spcPts val="0"/>
              </a:spcBef>
              <a:spcAft>
                <a:spcPts val="0"/>
              </a:spcAft>
              <a:buNone/>
            </a:pPr>
            <a:r>
              <a:rPr lang="en-US" sz="1800" u="sng">
                <a:solidFill>
                  <a:schemeClr val="hlink"/>
                </a:solidFill>
                <a:hlinkClick r:id="rId3"/>
              </a:rPr>
              <a:t>25/26 Unauthorised and Medical Absence Return Form</a:t>
            </a:r>
            <a:r>
              <a:rPr lang="en-US" sz="1800">
                <a:solidFill>
                  <a:schemeClr val="dk1"/>
                </a:solidFill>
              </a:rPr>
              <a:t> </a:t>
            </a:r>
            <a:endParaRPr sz="1800">
              <a:solidFill>
                <a:schemeClr val="dk1"/>
              </a:solidFill>
            </a:endParaRPr>
          </a:p>
          <a:p>
            <a:pPr indent="0" lvl="0" marL="0" rtl="0" algn="l">
              <a:spcBef>
                <a:spcPts val="0"/>
              </a:spcBef>
              <a:spcAft>
                <a:spcPts val="0"/>
              </a:spcAft>
              <a:buNone/>
            </a:pPr>
            <a:r>
              <a:t/>
            </a:r>
            <a:endParaRPr sz="1800">
              <a:solidFill>
                <a:schemeClr val="dk1"/>
              </a:solidFill>
            </a:endParaRPr>
          </a:p>
          <a:p>
            <a:pPr indent="-342900" lvl="0" marL="457200" rtl="0" algn="l">
              <a:spcBef>
                <a:spcPts val="0"/>
              </a:spcBef>
              <a:spcAft>
                <a:spcPts val="0"/>
              </a:spcAft>
              <a:buClr>
                <a:schemeClr val="dk1"/>
              </a:buClr>
              <a:buSzPts val="1800"/>
              <a:buChar char="-"/>
            </a:pPr>
            <a:r>
              <a:rPr lang="en-US" sz="1800">
                <a:solidFill>
                  <a:schemeClr val="dk1"/>
                </a:solidFill>
              </a:rPr>
              <a:t>EWOs have emailed their schools to highlight any we have not yet </a:t>
            </a:r>
            <a:r>
              <a:rPr lang="en-US" sz="1800">
                <a:solidFill>
                  <a:schemeClr val="dk1"/>
                </a:solidFill>
              </a:rPr>
              <a:t>received</a:t>
            </a:r>
            <a:endParaRPr sz="1800">
              <a:solidFill>
                <a:schemeClr val="dk1"/>
              </a:solidFill>
            </a:endParaRPr>
          </a:p>
          <a:p>
            <a:pPr indent="-342900" lvl="0" marL="457200" rtl="0" algn="l">
              <a:spcBef>
                <a:spcPts val="0"/>
              </a:spcBef>
              <a:spcAft>
                <a:spcPts val="0"/>
              </a:spcAft>
              <a:buClr>
                <a:schemeClr val="dk1"/>
              </a:buClr>
              <a:buSzPts val="1800"/>
              <a:buChar char="-"/>
            </a:pPr>
            <a:r>
              <a:rPr lang="en-US" sz="1800">
                <a:solidFill>
                  <a:schemeClr val="dk1"/>
                </a:solidFill>
              </a:rPr>
              <a:t>The returns from schools are a statutory requirement from the DfE and must be completed - currently we have only received 25% of expected returns from schools. </a:t>
            </a:r>
            <a:endParaRPr sz="1800">
              <a:solidFill>
                <a:schemeClr val="dk1"/>
              </a:solidFill>
            </a:endParaRPr>
          </a:p>
          <a:p>
            <a:pPr indent="-342900" lvl="0" marL="457200" rtl="0" algn="l">
              <a:spcBef>
                <a:spcPts val="0"/>
              </a:spcBef>
              <a:spcAft>
                <a:spcPts val="0"/>
              </a:spcAft>
              <a:buClr>
                <a:schemeClr val="dk1"/>
              </a:buClr>
              <a:buSzPts val="1800"/>
              <a:buChar char="-"/>
            </a:pPr>
            <a:r>
              <a:rPr lang="en-US" sz="1800">
                <a:solidFill>
                  <a:schemeClr val="dk1"/>
                </a:solidFill>
              </a:rPr>
              <a:t>Support with finding the information on the portal can be found </a:t>
            </a:r>
            <a:r>
              <a:rPr lang="en-US" sz="1800" u="sng">
                <a:solidFill>
                  <a:schemeClr val="hlink"/>
                </a:solidFill>
                <a:hlinkClick r:id="rId4"/>
              </a:rPr>
              <a:t>here</a:t>
            </a:r>
            <a:endParaRPr sz="1800">
              <a:solidFill>
                <a:schemeClr val="dk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g4095df14441_0_156"/>
          <p:cNvSpPr txBox="1"/>
          <p:nvPr/>
        </p:nvSpPr>
        <p:spPr>
          <a:xfrm>
            <a:off x="585150" y="1183850"/>
            <a:ext cx="7973700" cy="4894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1800">
                <a:solidFill>
                  <a:schemeClr val="dk1"/>
                </a:solidFill>
              </a:rPr>
              <a:t>The Expectation:</a:t>
            </a:r>
            <a:r>
              <a:rPr lang="en-US" sz="1800">
                <a:solidFill>
                  <a:schemeClr val="dk1"/>
                </a:solidFill>
              </a:rPr>
              <a:t> Schools must notify the Education Welfare team as soon as possible when a student successfully transitions off a reduced/reintegration timetable and is expected to attend full time. </a:t>
            </a:r>
            <a:endParaRPr sz="1800">
              <a:solidFill>
                <a:schemeClr val="dk1"/>
              </a:solidFill>
            </a:endParaRPr>
          </a:p>
          <a:p>
            <a:pPr indent="0" lvl="0" marL="0" rtl="0" algn="l">
              <a:spcBef>
                <a:spcPts val="0"/>
              </a:spcBef>
              <a:spcAft>
                <a:spcPts val="0"/>
              </a:spcAft>
              <a:buNone/>
            </a:pPr>
            <a:r>
              <a:t/>
            </a:r>
            <a:endParaRPr sz="1800">
              <a:solidFill>
                <a:schemeClr val="dk1"/>
              </a:solidFill>
            </a:endParaRPr>
          </a:p>
          <a:p>
            <a:pPr indent="0" lvl="0" marL="0" rtl="0" algn="l">
              <a:spcBef>
                <a:spcPts val="0"/>
              </a:spcBef>
              <a:spcAft>
                <a:spcPts val="0"/>
              </a:spcAft>
              <a:buNone/>
            </a:pPr>
            <a:r>
              <a:rPr b="1" lang="en-US" sz="1800">
                <a:solidFill>
                  <a:schemeClr val="dk1"/>
                </a:solidFill>
              </a:rPr>
              <a:t>Why It Matters:</a:t>
            </a:r>
            <a:r>
              <a:rPr lang="en-US" sz="1800">
                <a:solidFill>
                  <a:schemeClr val="dk1"/>
                </a:solidFill>
              </a:rPr>
              <a:t> This ensures our borough-wide tracking is entirely accurate, aligns with DfE safeguarding compliance and allows us to celebrate successful transitions.</a:t>
            </a:r>
            <a:endParaRPr sz="1800">
              <a:solidFill>
                <a:schemeClr val="dk1"/>
              </a:solidFill>
            </a:endParaRPr>
          </a:p>
          <a:p>
            <a:pPr indent="0" lvl="0" marL="0" rtl="0" algn="l">
              <a:spcBef>
                <a:spcPts val="0"/>
              </a:spcBef>
              <a:spcAft>
                <a:spcPts val="0"/>
              </a:spcAft>
              <a:buNone/>
            </a:pPr>
            <a:r>
              <a:t/>
            </a:r>
            <a:endParaRPr sz="1800">
              <a:solidFill>
                <a:schemeClr val="dk1"/>
              </a:solidFill>
            </a:endParaRPr>
          </a:p>
          <a:p>
            <a:pPr indent="0" lvl="0" marL="0" rtl="0" algn="l">
              <a:spcBef>
                <a:spcPts val="0"/>
              </a:spcBef>
              <a:spcAft>
                <a:spcPts val="0"/>
              </a:spcAft>
              <a:buNone/>
            </a:pPr>
            <a:r>
              <a:rPr b="1" lang="en-US" sz="1800">
                <a:solidFill>
                  <a:schemeClr val="dk1"/>
                </a:solidFill>
              </a:rPr>
              <a:t>How to Notify Us:</a:t>
            </a:r>
            <a:r>
              <a:rPr lang="en-US" sz="1800">
                <a:solidFill>
                  <a:schemeClr val="dk1"/>
                </a:solidFill>
              </a:rPr>
              <a:t> </a:t>
            </a:r>
            <a:r>
              <a:rPr lang="en-US" sz="1800">
                <a:solidFill>
                  <a:schemeClr val="dk1"/>
                </a:solidFill>
              </a:rPr>
              <a:t>Email your EWO directly with the end date so we can update our records. If you have any outstanding please email your EWO this week. </a:t>
            </a:r>
            <a:endParaRPr sz="1800">
              <a:solidFill>
                <a:schemeClr val="dk1"/>
              </a:solidFill>
            </a:endParaRPr>
          </a:p>
          <a:p>
            <a:pPr indent="0" lvl="0" marL="0" rtl="0" algn="l">
              <a:spcBef>
                <a:spcPts val="0"/>
              </a:spcBef>
              <a:spcAft>
                <a:spcPts val="0"/>
              </a:spcAft>
              <a:buNone/>
            </a:pPr>
            <a:r>
              <a:t/>
            </a:r>
            <a:endParaRPr sz="1800">
              <a:solidFill>
                <a:schemeClr val="dk1"/>
              </a:solidFill>
            </a:endParaRPr>
          </a:p>
          <a:p>
            <a:pPr indent="0" lvl="0" marL="0" rtl="0" algn="l">
              <a:spcBef>
                <a:spcPts val="0"/>
              </a:spcBef>
              <a:spcAft>
                <a:spcPts val="0"/>
              </a:spcAft>
              <a:buNone/>
            </a:pPr>
            <a:r>
              <a:t/>
            </a:r>
            <a:endParaRPr sz="1800">
              <a:solidFill>
                <a:schemeClr val="dk1"/>
              </a:solidFill>
            </a:endParaRPr>
          </a:p>
          <a:p>
            <a:pPr indent="0" lvl="0" marL="0" rtl="0" algn="l">
              <a:spcBef>
                <a:spcPts val="0"/>
              </a:spcBef>
              <a:spcAft>
                <a:spcPts val="0"/>
              </a:spcAft>
              <a:buNone/>
            </a:pPr>
            <a:r>
              <a:rPr lang="en-US" sz="1800">
                <a:solidFill>
                  <a:schemeClr val="dk1"/>
                </a:solidFill>
              </a:rPr>
              <a:t>A link to the new form for next academic year will be sent at the beginning of September for you to notify us of any reduced timetables for 26/27. Please complete new paperwork then for anyone who remains on a reduced/reintegration timetable from this academic year. </a:t>
            </a:r>
            <a:endParaRPr sz="1800">
              <a:solidFill>
                <a:schemeClr val="dk1"/>
              </a:solidFill>
            </a:endParaRPr>
          </a:p>
        </p:txBody>
      </p:sp>
      <p:sp>
        <p:nvSpPr>
          <p:cNvPr id="185" name="Google Shape;185;g4095df14441_0_156"/>
          <p:cNvSpPr txBox="1"/>
          <p:nvPr/>
        </p:nvSpPr>
        <p:spPr>
          <a:xfrm>
            <a:off x="585100" y="371925"/>
            <a:ext cx="7551900" cy="517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3200">
                <a:solidFill>
                  <a:schemeClr val="dk1"/>
                </a:solidFill>
                <a:latin typeface="Calibri"/>
                <a:ea typeface="Calibri"/>
                <a:cs typeface="Calibri"/>
                <a:sym typeface="Calibri"/>
              </a:rPr>
              <a:t>Reduced and </a:t>
            </a:r>
            <a:r>
              <a:rPr lang="en-US" sz="3200">
                <a:solidFill>
                  <a:schemeClr val="dk1"/>
                </a:solidFill>
                <a:latin typeface="Calibri"/>
                <a:ea typeface="Calibri"/>
                <a:cs typeface="Calibri"/>
                <a:sym typeface="Calibri"/>
              </a:rPr>
              <a:t>Reintegration Timetables</a:t>
            </a:r>
            <a:r>
              <a:rPr lang="en-US" sz="3200">
                <a:solidFill>
                  <a:schemeClr val="dk1"/>
                </a:solidFill>
                <a:latin typeface="Calibri"/>
                <a:ea typeface="Calibri"/>
                <a:cs typeface="Calibri"/>
                <a:sym typeface="Calibri"/>
              </a:rPr>
              <a:t> </a:t>
            </a:r>
            <a:endParaRPr sz="3200">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pic>
        <p:nvPicPr>
          <p:cNvPr id="191" name="Google Shape;191;g4095df14441_0_114"/>
          <p:cNvPicPr preferRelativeResize="0"/>
          <p:nvPr/>
        </p:nvPicPr>
        <p:blipFill rotWithShape="1">
          <a:blip r:embed="rId3">
            <a:alphaModFix/>
          </a:blip>
          <a:srcRect b="11880" l="22441" r="12153" t="33624"/>
          <a:stretch/>
        </p:blipFill>
        <p:spPr>
          <a:xfrm>
            <a:off x="0" y="1186425"/>
            <a:ext cx="9144000" cy="5001281"/>
          </a:xfrm>
          <a:prstGeom prst="rect">
            <a:avLst/>
          </a:prstGeom>
          <a:noFill/>
          <a:ln>
            <a:noFill/>
          </a:ln>
        </p:spPr>
      </p:pic>
      <p:sp>
        <p:nvSpPr>
          <p:cNvPr id="192" name="Google Shape;192;g4095df14441_0_114"/>
          <p:cNvSpPr txBox="1"/>
          <p:nvPr/>
        </p:nvSpPr>
        <p:spPr>
          <a:xfrm>
            <a:off x="694475" y="300925"/>
            <a:ext cx="5607900" cy="555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3200">
                <a:solidFill>
                  <a:schemeClr val="dk1"/>
                </a:solidFill>
                <a:latin typeface="Calibri"/>
                <a:ea typeface="Calibri"/>
                <a:cs typeface="Calibri"/>
                <a:sym typeface="Calibri"/>
              </a:rPr>
              <a:t>RBWM 24/25 vs 25/26</a:t>
            </a:r>
            <a:endParaRPr sz="3200">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g4095df14441_0_120"/>
          <p:cNvSpPr txBox="1"/>
          <p:nvPr/>
        </p:nvSpPr>
        <p:spPr>
          <a:xfrm>
            <a:off x="530700" y="480775"/>
            <a:ext cx="7647300" cy="435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2400">
                <a:solidFill>
                  <a:schemeClr val="dk1"/>
                </a:solidFill>
                <a:latin typeface="Calibri"/>
                <a:ea typeface="Calibri"/>
                <a:cs typeface="Calibri"/>
                <a:sym typeface="Calibri"/>
              </a:rPr>
              <a:t>Authorised Absence: National vs South East vs RBWM</a:t>
            </a:r>
            <a:endParaRPr sz="2400">
              <a:solidFill>
                <a:schemeClr val="dk1"/>
              </a:solidFill>
              <a:latin typeface="Calibri"/>
              <a:ea typeface="Calibri"/>
              <a:cs typeface="Calibri"/>
              <a:sym typeface="Calibri"/>
            </a:endParaRPr>
          </a:p>
        </p:txBody>
      </p:sp>
      <p:pic>
        <p:nvPicPr>
          <p:cNvPr id="199" name="Google Shape;199;g4095df14441_0_120"/>
          <p:cNvPicPr preferRelativeResize="0"/>
          <p:nvPr/>
        </p:nvPicPr>
        <p:blipFill rotWithShape="1">
          <a:blip r:embed="rId3">
            <a:alphaModFix/>
          </a:blip>
          <a:srcRect b="0" l="0" r="0" t="5873"/>
          <a:stretch/>
        </p:blipFill>
        <p:spPr>
          <a:xfrm>
            <a:off x="0" y="1351650"/>
            <a:ext cx="9144000" cy="4696271"/>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g4095df14441_0_129"/>
          <p:cNvSpPr txBox="1"/>
          <p:nvPr/>
        </p:nvSpPr>
        <p:spPr>
          <a:xfrm>
            <a:off x="530700" y="480775"/>
            <a:ext cx="7647300" cy="435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2400">
                <a:solidFill>
                  <a:schemeClr val="dk1"/>
                </a:solidFill>
                <a:latin typeface="Calibri"/>
                <a:ea typeface="Calibri"/>
                <a:cs typeface="Calibri"/>
                <a:sym typeface="Calibri"/>
              </a:rPr>
              <a:t>Una</a:t>
            </a:r>
            <a:r>
              <a:rPr lang="en-US" sz="2400">
                <a:solidFill>
                  <a:schemeClr val="dk1"/>
                </a:solidFill>
                <a:latin typeface="Calibri"/>
                <a:ea typeface="Calibri"/>
                <a:cs typeface="Calibri"/>
                <a:sym typeface="Calibri"/>
              </a:rPr>
              <a:t>uthorised Absence: National vs South East vs RBWM</a:t>
            </a:r>
            <a:endParaRPr sz="2400">
              <a:solidFill>
                <a:schemeClr val="dk1"/>
              </a:solidFill>
              <a:latin typeface="Calibri"/>
              <a:ea typeface="Calibri"/>
              <a:cs typeface="Calibri"/>
              <a:sym typeface="Calibri"/>
            </a:endParaRPr>
          </a:p>
        </p:txBody>
      </p:sp>
      <p:pic>
        <p:nvPicPr>
          <p:cNvPr id="206" name="Google Shape;206;g4095df14441_0_129"/>
          <p:cNvPicPr preferRelativeResize="0"/>
          <p:nvPr/>
        </p:nvPicPr>
        <p:blipFill rotWithShape="1">
          <a:blip r:embed="rId3">
            <a:alphaModFix/>
          </a:blip>
          <a:srcRect b="0" l="0" r="0" t="7390"/>
          <a:stretch/>
        </p:blipFill>
        <p:spPr>
          <a:xfrm>
            <a:off x="0" y="1038675"/>
            <a:ext cx="9144000" cy="508085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pic>
        <p:nvPicPr>
          <p:cNvPr id="212" name="Google Shape;212;g409588fd88a_0_33"/>
          <p:cNvPicPr preferRelativeResize="0"/>
          <p:nvPr/>
        </p:nvPicPr>
        <p:blipFill rotWithShape="1">
          <a:blip r:embed="rId3">
            <a:alphaModFix/>
          </a:blip>
          <a:srcRect b="6444" l="6144" r="26854" t="60135"/>
          <a:stretch/>
        </p:blipFill>
        <p:spPr>
          <a:xfrm>
            <a:off x="4912150" y="344725"/>
            <a:ext cx="3667877" cy="1074950"/>
          </a:xfrm>
          <a:prstGeom prst="rect">
            <a:avLst/>
          </a:prstGeom>
          <a:noFill/>
          <a:ln>
            <a:noFill/>
          </a:ln>
        </p:spPr>
      </p:pic>
      <p:sp>
        <p:nvSpPr>
          <p:cNvPr id="213" name="Google Shape;213;g409588fd88a_0_33"/>
          <p:cNvSpPr txBox="1"/>
          <p:nvPr/>
        </p:nvSpPr>
        <p:spPr>
          <a:xfrm>
            <a:off x="1779925" y="1767800"/>
            <a:ext cx="5949000" cy="591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US" sz="3200">
                <a:solidFill>
                  <a:schemeClr val="dk1"/>
                </a:solidFill>
                <a:latin typeface="Calibri"/>
                <a:ea typeface="Calibri"/>
                <a:cs typeface="Calibri"/>
                <a:sym typeface="Calibri"/>
              </a:rPr>
              <a:t>Leadership Update Website </a:t>
            </a:r>
            <a:endParaRPr sz="3200">
              <a:solidFill>
                <a:schemeClr val="dk1"/>
              </a:solidFill>
              <a:latin typeface="Calibri"/>
              <a:ea typeface="Calibri"/>
              <a:cs typeface="Calibri"/>
              <a:sym typeface="Calibri"/>
            </a:endParaRPr>
          </a:p>
          <a:p>
            <a:pPr indent="0" lvl="0" marL="0" rtl="0" algn="ctr">
              <a:spcBef>
                <a:spcPts val="0"/>
              </a:spcBef>
              <a:spcAft>
                <a:spcPts val="0"/>
              </a:spcAft>
              <a:buNone/>
            </a:pPr>
            <a:r>
              <a:t/>
            </a:r>
            <a:endParaRPr sz="3200">
              <a:solidFill>
                <a:schemeClr val="dk1"/>
              </a:solidFill>
              <a:latin typeface="Calibri"/>
              <a:ea typeface="Calibri"/>
              <a:cs typeface="Calibri"/>
              <a:sym typeface="Calibri"/>
            </a:endParaRPr>
          </a:p>
          <a:p>
            <a:pPr indent="0" lvl="0" marL="0" rtl="0" algn="ctr">
              <a:spcBef>
                <a:spcPts val="0"/>
              </a:spcBef>
              <a:spcAft>
                <a:spcPts val="0"/>
              </a:spcAft>
              <a:buNone/>
            </a:pPr>
            <a:r>
              <a:t/>
            </a:r>
            <a:endParaRPr sz="3200">
              <a:solidFill>
                <a:schemeClr val="dk1"/>
              </a:solidFill>
              <a:latin typeface="Calibri"/>
              <a:ea typeface="Calibri"/>
              <a:cs typeface="Calibri"/>
              <a:sym typeface="Calibri"/>
            </a:endParaRPr>
          </a:p>
        </p:txBody>
      </p:sp>
      <p:sp>
        <p:nvSpPr>
          <p:cNvPr id="214" name="Google Shape;214;g409588fd88a_0_33"/>
          <p:cNvSpPr txBox="1"/>
          <p:nvPr/>
        </p:nvSpPr>
        <p:spPr>
          <a:xfrm>
            <a:off x="836850" y="2706925"/>
            <a:ext cx="7470300" cy="2401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1800">
                <a:solidFill>
                  <a:schemeClr val="dk1"/>
                </a:solidFill>
              </a:rPr>
              <a:t>Your Central Hub:</a:t>
            </a:r>
            <a:r>
              <a:rPr lang="en-US" sz="1800">
                <a:solidFill>
                  <a:schemeClr val="dk1"/>
                </a:solidFill>
              </a:rPr>
              <a:t> Access all local authority guidance, templates and attendance resources in one place.</a:t>
            </a:r>
            <a:endParaRPr sz="1800">
              <a:solidFill>
                <a:schemeClr val="dk1"/>
              </a:solidFill>
            </a:endParaRPr>
          </a:p>
          <a:p>
            <a:pPr indent="0" lvl="0" marL="0" rtl="0" algn="l">
              <a:spcBef>
                <a:spcPts val="0"/>
              </a:spcBef>
              <a:spcAft>
                <a:spcPts val="0"/>
              </a:spcAft>
              <a:buNone/>
            </a:pPr>
            <a:r>
              <a:t/>
            </a:r>
            <a:endParaRPr sz="1800">
              <a:solidFill>
                <a:schemeClr val="dk1"/>
              </a:solidFill>
            </a:endParaRPr>
          </a:p>
          <a:p>
            <a:pPr indent="0" lvl="0" marL="0" rtl="0" algn="l">
              <a:spcBef>
                <a:spcPts val="0"/>
              </a:spcBef>
              <a:spcAft>
                <a:spcPts val="0"/>
              </a:spcAft>
              <a:buNone/>
            </a:pPr>
            <a:r>
              <a:rPr b="1" lang="en-US" sz="1800">
                <a:solidFill>
                  <a:schemeClr val="dk1"/>
                </a:solidFill>
              </a:rPr>
              <a:t>Evolving Over Next Half Term:</a:t>
            </a:r>
            <a:r>
              <a:rPr lang="en-US" sz="1800">
                <a:solidFill>
                  <a:schemeClr val="dk1"/>
                </a:solidFill>
              </a:rPr>
              <a:t> Content is being actively updated and expanded over the coming weeks.</a:t>
            </a:r>
            <a:endParaRPr sz="1800">
              <a:solidFill>
                <a:schemeClr val="dk1"/>
              </a:solidFill>
            </a:endParaRPr>
          </a:p>
          <a:p>
            <a:pPr indent="0" lvl="0" marL="0" rtl="0" algn="l">
              <a:spcBef>
                <a:spcPts val="0"/>
              </a:spcBef>
              <a:spcAft>
                <a:spcPts val="0"/>
              </a:spcAft>
              <a:buNone/>
            </a:pPr>
            <a:r>
              <a:t/>
            </a:r>
            <a:endParaRPr sz="1800">
              <a:solidFill>
                <a:schemeClr val="dk1"/>
              </a:solidFill>
            </a:endParaRPr>
          </a:p>
          <a:p>
            <a:pPr indent="0" lvl="0" marL="0" rtl="0" algn="l">
              <a:spcBef>
                <a:spcPts val="0"/>
              </a:spcBef>
              <a:spcAft>
                <a:spcPts val="0"/>
              </a:spcAft>
              <a:buNone/>
            </a:pPr>
            <a:r>
              <a:rPr b="1" lang="en-US" sz="1800">
                <a:solidFill>
                  <a:schemeClr val="dk1"/>
                </a:solidFill>
              </a:rPr>
              <a:t>Co-Design With Us:</a:t>
            </a:r>
            <a:r>
              <a:rPr lang="en-US" sz="1800">
                <a:solidFill>
                  <a:schemeClr val="dk1"/>
                </a:solidFill>
              </a:rPr>
              <a:t> Tell us what resources, tools or templates you need and we can add them where needed. </a:t>
            </a:r>
            <a:endParaRPr sz="1800">
              <a:solidFill>
                <a:schemeClr val="dk1"/>
              </a:solidFill>
            </a:endParaRPr>
          </a:p>
        </p:txBody>
      </p:sp>
      <p:sp>
        <p:nvSpPr>
          <p:cNvPr id="215" name="Google Shape;215;g409588fd88a_0_33"/>
          <p:cNvSpPr txBox="1"/>
          <p:nvPr/>
        </p:nvSpPr>
        <p:spPr>
          <a:xfrm>
            <a:off x="279000" y="5348400"/>
            <a:ext cx="8586000" cy="1074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US" sz="2000">
                <a:solidFill>
                  <a:schemeClr val="dk1"/>
                </a:solidFill>
                <a:latin typeface="Calibri"/>
                <a:ea typeface="Calibri"/>
                <a:cs typeface="Calibri"/>
                <a:sym typeface="Calibri"/>
              </a:rPr>
              <a:t>The Education Welfare Service  section can be found  </a:t>
            </a:r>
            <a:r>
              <a:rPr lang="en-US" sz="2000" u="sng">
                <a:solidFill>
                  <a:schemeClr val="hlink"/>
                </a:solidFill>
                <a:latin typeface="Calibri"/>
                <a:ea typeface="Calibri"/>
                <a:cs typeface="Calibri"/>
                <a:sym typeface="Calibri"/>
                <a:hlinkClick r:id="rId4"/>
              </a:rPr>
              <a:t>here</a:t>
            </a:r>
            <a:endParaRPr sz="2000">
              <a:solidFill>
                <a:schemeClr val="dk1"/>
              </a:solidFill>
              <a:latin typeface="Calibri"/>
              <a:ea typeface="Calibri"/>
              <a:cs typeface="Calibri"/>
              <a:sym typeface="Calibri"/>
            </a:endParaRPr>
          </a:p>
        </p:txBody>
      </p:sp>
      <p:pic>
        <p:nvPicPr>
          <p:cNvPr id="216" name="Google Shape;216;g409588fd88a_0_33"/>
          <p:cNvPicPr preferRelativeResize="0"/>
          <p:nvPr/>
        </p:nvPicPr>
        <p:blipFill rotWithShape="1">
          <a:blip r:embed="rId3">
            <a:alphaModFix/>
          </a:blip>
          <a:srcRect b="43530" l="6141" r="7480" t="20643"/>
          <a:stretch/>
        </p:blipFill>
        <p:spPr>
          <a:xfrm>
            <a:off x="394984" y="344725"/>
            <a:ext cx="4411066" cy="107495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pic>
        <p:nvPicPr>
          <p:cNvPr id="222" name="Google Shape;222;g4095df14441_0_140"/>
          <p:cNvPicPr preferRelativeResize="0"/>
          <p:nvPr/>
        </p:nvPicPr>
        <p:blipFill>
          <a:blip r:embed="rId3">
            <a:alphaModFix/>
          </a:blip>
          <a:stretch>
            <a:fillRect/>
          </a:stretch>
        </p:blipFill>
        <p:spPr>
          <a:xfrm>
            <a:off x="0" y="574200"/>
            <a:ext cx="9144000" cy="5491759"/>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g409588fd88a_0_28"/>
          <p:cNvSpPr txBox="1"/>
          <p:nvPr>
            <p:ph idx="4294967295" type="ctrTitle"/>
          </p:nvPr>
        </p:nvSpPr>
        <p:spPr>
          <a:xfrm>
            <a:off x="342900" y="2144637"/>
            <a:ext cx="8458200" cy="1470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br>
              <a:rPr b="0" i="0" lang="en-US" sz="4100" u="none" cap="none" strike="noStrike">
                <a:solidFill>
                  <a:schemeClr val="lt1"/>
                </a:solidFill>
                <a:latin typeface="Calibri"/>
                <a:ea typeface="Calibri"/>
                <a:cs typeface="Calibri"/>
                <a:sym typeface="Calibri"/>
              </a:rPr>
            </a:br>
            <a:r>
              <a:rPr b="0" i="1" lang="en-US" sz="4400" u="none" cap="none" strike="noStrike">
                <a:solidFill>
                  <a:schemeClr val="lt1"/>
                </a:solidFill>
                <a:latin typeface="Calibri"/>
                <a:ea typeface="Calibri"/>
                <a:cs typeface="Calibri"/>
                <a:sym typeface="Calibri"/>
              </a:rPr>
              <a:t> </a:t>
            </a:r>
            <a:br>
              <a:rPr b="0" i="1" lang="en-US" sz="4400" u="none" cap="none" strike="noStrike">
                <a:solidFill>
                  <a:schemeClr val="lt1"/>
                </a:solidFill>
                <a:latin typeface="Calibri"/>
                <a:ea typeface="Calibri"/>
                <a:cs typeface="Calibri"/>
                <a:sym typeface="Calibri"/>
              </a:rPr>
            </a:br>
            <a:r>
              <a:rPr b="0" i="0" lang="en-US" sz="4400" u="none" cap="none" strike="noStrike">
                <a:solidFill>
                  <a:schemeClr val="lt1"/>
                </a:solidFill>
                <a:latin typeface="Calibri"/>
                <a:ea typeface="Calibri"/>
                <a:cs typeface="Calibri"/>
                <a:sym typeface="Calibri"/>
              </a:rPr>
              <a:t> Kinship Care </a:t>
            </a:r>
            <a:endParaRPr b="0" i="0" sz="44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chemeClr val="lt1"/>
              </a:buClr>
              <a:buSzPts val="4400"/>
              <a:buFont typeface="Arial"/>
              <a:buNone/>
            </a:pPr>
            <a:r>
              <a:rPr lang="en-US">
                <a:solidFill>
                  <a:schemeClr val="lt1"/>
                </a:solidFill>
              </a:rPr>
              <a:t>Lizzie Hogan</a:t>
            </a:r>
            <a:endParaRPr>
              <a:solidFill>
                <a:schemeClr val="lt1"/>
              </a:solidFill>
            </a:endParaRPr>
          </a:p>
        </p:txBody>
      </p:sp>
    </p:spTree>
  </p:cSld>
  <p:clrMapOvr>
    <a:masterClrMapping/>
  </p:clrMapOvr>
  <p:transition spd="slow">
    <p:push dir="r"/>
  </p:transition>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g3a47ba888c5_0_463"/>
          <p:cNvSpPr txBox="1"/>
          <p:nvPr>
            <p:ph idx="4294967295" type="ctrTitle"/>
          </p:nvPr>
        </p:nvSpPr>
        <p:spPr>
          <a:xfrm>
            <a:off x="342900" y="2960687"/>
            <a:ext cx="8458200" cy="1470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r>
              <a:rPr b="0" i="0" lang="en-US" sz="4400" u="none" cap="none" strike="noStrike">
                <a:solidFill>
                  <a:schemeClr val="lt1"/>
                </a:solidFill>
                <a:latin typeface="Calibri"/>
                <a:ea typeface="Calibri"/>
                <a:cs typeface="Calibri"/>
                <a:sym typeface="Calibri"/>
              </a:rPr>
              <a:t>Thanks, Questions and </a:t>
            </a:r>
            <a:r>
              <a:rPr b="0" i="0" lang="en-US" sz="4400" u="sng" cap="none" strike="noStrike">
                <a:solidFill>
                  <a:schemeClr val="hlink"/>
                </a:solidFill>
                <a:latin typeface="Calibri"/>
                <a:ea typeface="Calibri"/>
                <a:cs typeface="Calibri"/>
                <a:sym typeface="Calibri"/>
                <a:hlinkClick r:id="rId3"/>
              </a:rPr>
              <a:t>Feedback</a:t>
            </a:r>
            <a:endParaRPr b="0" i="0" sz="4400" u="none" cap="none" strike="noStrike">
              <a:solidFill>
                <a:schemeClr val="lt1"/>
              </a:solidFill>
              <a:latin typeface="Calibri"/>
              <a:ea typeface="Calibri"/>
              <a:cs typeface="Calibri"/>
              <a:sym typeface="Calibri"/>
            </a:endParaRPr>
          </a:p>
        </p:txBody>
      </p:sp>
      <p:sp>
        <p:nvSpPr>
          <p:cNvPr id="235" name="Google Shape;235;g3a47ba888c5_0_463"/>
          <p:cNvSpPr txBox="1"/>
          <p:nvPr/>
        </p:nvSpPr>
        <p:spPr>
          <a:xfrm>
            <a:off x="4382900" y="5117725"/>
            <a:ext cx="4286100" cy="1060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3200"/>
              <a:buFont typeface="Arial"/>
              <a:buNone/>
            </a:pPr>
            <a:r>
              <a:rPr b="0" i="0" lang="en-US" sz="3200" u="sng" cap="none" strike="noStrike">
                <a:solidFill>
                  <a:srgbClr val="A4C2F4"/>
                </a:solidFill>
                <a:latin typeface="Calibri"/>
                <a:ea typeface="Calibri"/>
                <a:cs typeface="Calibri"/>
                <a:sym typeface="Calibri"/>
                <a:hlinkClick r:id="rId4">
                  <a:extLst>
                    <a:ext uri="{A12FA001-AC4F-418D-AE19-62706E023703}">
                      <ahyp:hlinkClr val="tx"/>
                    </a:ext>
                  </a:extLst>
                </a:hlinkClick>
              </a:rPr>
              <a:t>https://forms.gle/s6a5S7pXZnnqMmS58</a:t>
            </a:r>
            <a:endParaRPr b="0" i="0" sz="3200" u="none" cap="none" strike="noStrike">
              <a:solidFill>
                <a:srgbClr val="A4C2F4"/>
              </a:solidFill>
              <a:latin typeface="Calibri"/>
              <a:ea typeface="Calibri"/>
              <a:cs typeface="Calibri"/>
              <a:sym typeface="Calibri"/>
            </a:endParaRPr>
          </a:p>
        </p:txBody>
      </p:sp>
    </p:spTree>
  </p:cSld>
  <p:clrMapOvr>
    <a:masterClrMapping/>
  </p:clrMapOvr>
  <p:transition spd="slow">
    <p:push dir="r"/>
  </p:transition>
</p:sld>
</file>

<file path=ppt/theme/theme1.xml><?xml version="1.0" encoding="utf-8"?>
<a:theme xmlns:a="http://schemas.openxmlformats.org/drawingml/2006/main" xmlns:r="http://schemas.openxmlformats.org/officeDocument/2006/relationships" name="2_Powerpoint_master_templat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_Powerpoint_master_templat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2013-04-23T07:58:54Z</dcterms:created>
  <dc:creator>User1</dc:creator>
</cp:coreProperties>
</file>