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2" r:id="rId2"/>
    <p:sldMasterId id="2147483657" r:id="rId3"/>
    <p:sldMasterId id="2147483674" r:id="rId4"/>
  </p:sldMasterIdLst>
  <p:notesMasterIdLst>
    <p:notesMasterId r:id="rId40"/>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Lst>
  <p:sldSz cx="9144000" cy="6858000" type="screen4x3"/>
  <p:notesSz cx="6669088" cy="9872663"/>
  <p:embeddedFontLst>
    <p:embeddedFont>
      <p:font typeface="Cambria" panose="02040503050406030204" pitchFamily="18" charset="0"/>
      <p:regular r:id="rId41"/>
      <p:bold r:id="rId42"/>
      <p:italic r:id="rId43"/>
      <p:boldItalic r:id="rId44"/>
    </p:embeddedFont>
    <p:embeddedFont>
      <p:font typeface="Helvetica Neue" panose="020B0604020202020204" charset="0"/>
      <p:regular r:id="rId45"/>
      <p:bold r:id="rId46"/>
      <p:italic r:id="rId47"/>
      <p:boldItalic r:id="rId48"/>
    </p:embeddedFont>
    <p:embeddedFont>
      <p:font typeface="Play" panose="020B0604020202020204" charset="0"/>
      <p:regular r:id="rId49"/>
      <p:bold r:id="rId50"/>
    </p:embeddedFont>
    <p:embeddedFont>
      <p:font typeface="Roboto" panose="02000000000000000000" pitchFamily="2" charset="0"/>
      <p:regular r:id="rId51"/>
      <p:bold r:id="rId52"/>
      <p:italic r:id="rId53"/>
      <p:boldItalic r:id="rId54"/>
    </p:embeddedFont>
    <p:embeddedFont>
      <p:font typeface="Roboto Light" panose="020F0502020204030204" pitchFamily="2" charset="0"/>
      <p:regular r:id="rId55"/>
      <p:bold r:id="rId56"/>
      <p:italic r:id="rId57"/>
      <p:boldItalic r:id="rId58"/>
    </p:embeddedFont>
    <p:embeddedFont>
      <p:font typeface="Tahoma" panose="020B0604030504040204" pitchFamily="34" charset="0"/>
      <p:regular r:id="rId59"/>
      <p:bold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1" roundtripDataSignature="AMtx7miebMsz+JyglZJYDZ7TN65l5OYip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AA31FE2-F84C-4105-8FE3-786FBF6E1CFC}">
  <a:tblStyle styleId="{8AA31FE2-F84C-4105-8FE3-786FBF6E1CFC}"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0" d="100"/>
          <a:sy n="120" d="100"/>
        </p:scale>
        <p:origin x="13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font" Target="fonts/font18.fntdata"/><Relationship Id="rId5" Type="http://schemas.openxmlformats.org/officeDocument/2006/relationships/slide" Target="slides/slide1.xml"/><Relationship Id="rId61" Type="http://customschemas.google.com/relationships/presentationmetadata" Target="meta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11.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6.fntdata"/><Relationship Id="rId59" Type="http://schemas.openxmlformats.org/officeDocument/2006/relationships/font" Target="fonts/font19.fntdata"/><Relationship Id="rId20" Type="http://schemas.openxmlformats.org/officeDocument/2006/relationships/slide" Target="slides/slide16.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9.fntdata"/><Relationship Id="rId57" Type="http://schemas.openxmlformats.org/officeDocument/2006/relationships/font" Target="fonts/font17.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font" Target="fonts/font20.fntdata"/><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1"/>
            <a:ext cx="2889250" cy="49418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778250" y="1"/>
            <a:ext cx="2889250" cy="494185"/>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9376898"/>
            <a:ext cx="2889250" cy="49418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sz="14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183" name="Google Shape;183;p1: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US"/>
              <a:t>	</a:t>
            </a:r>
            <a:endParaRPr/>
          </a:p>
        </p:txBody>
      </p:sp>
      <p:sp>
        <p:nvSpPr>
          <p:cNvPr id="184" name="Google Shape;184;p1:notes"/>
          <p:cNvSpPr txBox="1"/>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3b991e51946_0_496: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0" name="Google Shape;190;g3b991e51946_0_496: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3b991e51946_0_5: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197" name="Google Shape;197;g3b991e51946_0_5: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8" name="Google Shape;198;g3b991e51946_0_5:notes"/>
          <p:cNvSpPr txBox="1">
            <a:spLocks noGrp="1"/>
          </p:cNvSpPr>
          <p:nvPr>
            <p:ph type="sldNum" idx="12"/>
          </p:nvPr>
        </p:nvSpPr>
        <p:spPr>
          <a:xfrm>
            <a:off x="3778250" y="9376898"/>
            <a:ext cx="2889300" cy="4941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3</a:t>
            </a:fld>
            <a:endParaRPr sz="14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3f79b04d702_0_0: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3" name="Google Shape;203;g3f79b04d702_0_0: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3f79b04d702_0_8: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 name="Google Shape;212;g3f79b04d702_0_8: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3f79b04d702_0_16: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1" name="Google Shape;221;g3f79b04d702_0_16: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f79b04d702_0_24:notes"/>
          <p:cNvSpPr txBox="1">
            <a:spLocks noGrp="1"/>
          </p:cNvSpPr>
          <p:nvPr>
            <p:ph type="body" idx="1"/>
          </p:nvPr>
        </p:nvSpPr>
        <p:spPr>
          <a:xfrm>
            <a:off x="666907" y="4689509"/>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0" name="Google Shape;230;g3f79b04d702_0_24:notes"/>
          <p:cNvSpPr>
            <a:spLocks noGrp="1" noRot="1" noChangeAspect="1"/>
          </p:cNvSpPr>
          <p:nvPr>
            <p:ph type="sldImg" idx="2"/>
          </p:nvPr>
        </p:nvSpPr>
        <p:spPr>
          <a:xfrm>
            <a:off x="1667524" y="740449"/>
            <a:ext cx="33348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3b991e51946_7_0: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239" name="Google Shape;239;g3b991e51946_7_0: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0" name="Google Shape;240;g3b991e51946_7_0:notes"/>
          <p:cNvSpPr txBox="1">
            <a:spLocks noGrp="1"/>
          </p:cNvSpPr>
          <p:nvPr>
            <p:ph type="sldNum" idx="12"/>
          </p:nvPr>
        </p:nvSpPr>
        <p:spPr>
          <a:xfrm>
            <a:off x="3778250" y="9376898"/>
            <a:ext cx="2889300" cy="4941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8</a:t>
            </a:fld>
            <a:endParaRPr sz="14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3f295ffbbe3_0_5: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245" name="Google Shape;245;g3f295ffbbe3_0_5: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6" name="Google Shape;246;g3f295ffbbe3_0_5:notes"/>
          <p:cNvSpPr txBox="1">
            <a:spLocks noGrp="1"/>
          </p:cNvSpPr>
          <p:nvPr>
            <p:ph type="sldNum" idx="12"/>
          </p:nvPr>
        </p:nvSpPr>
        <p:spPr>
          <a:xfrm>
            <a:off x="3778250" y="9376898"/>
            <a:ext cx="2889300" cy="4941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9</a:t>
            </a:fld>
            <a:endParaRPr sz="14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3f79f99ddfe_0_616:notes"/>
          <p:cNvSpPr txBox="1">
            <a:spLocks noGrp="1"/>
          </p:cNvSpPr>
          <p:nvPr>
            <p:ph type="body" idx="1"/>
          </p:nvPr>
        </p:nvSpPr>
        <p:spPr>
          <a:xfrm>
            <a:off x="889210" y="4689509"/>
            <a:ext cx="48906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1" name="Google Shape;251;g3f79f99ddfe_0_616:notes"/>
          <p:cNvSpPr>
            <a:spLocks noGrp="1" noRot="1" noChangeAspect="1"/>
          </p:cNvSpPr>
          <p:nvPr>
            <p:ph type="sldImg" idx="2"/>
          </p:nvPr>
        </p:nvSpPr>
        <p:spPr>
          <a:xfrm>
            <a:off x="1667269" y="740449"/>
            <a:ext cx="33345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3f79f99ddfe_0_623:notes"/>
          <p:cNvSpPr txBox="1">
            <a:spLocks noGrp="1"/>
          </p:cNvSpPr>
          <p:nvPr>
            <p:ph type="body" idx="1"/>
          </p:nvPr>
        </p:nvSpPr>
        <p:spPr>
          <a:xfrm>
            <a:off x="889210" y="4689509"/>
            <a:ext cx="48906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9" name="Google Shape;259;g3f79f99ddfe_0_623:notes"/>
          <p:cNvSpPr>
            <a:spLocks noGrp="1" noRot="1" noChangeAspect="1"/>
          </p:cNvSpPr>
          <p:nvPr>
            <p:ph type="sldImg" idx="2"/>
          </p:nvPr>
        </p:nvSpPr>
        <p:spPr>
          <a:xfrm>
            <a:off x="1667269" y="740449"/>
            <a:ext cx="33345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3f79f99ddfe_0_630:notes"/>
          <p:cNvSpPr txBox="1">
            <a:spLocks noGrp="1"/>
          </p:cNvSpPr>
          <p:nvPr>
            <p:ph type="body" idx="1"/>
          </p:nvPr>
        </p:nvSpPr>
        <p:spPr>
          <a:xfrm>
            <a:off x="889210" y="4689509"/>
            <a:ext cx="48906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7" name="Google Shape;267;g3f79f99ddfe_0_630:notes"/>
          <p:cNvSpPr>
            <a:spLocks noGrp="1" noRot="1" noChangeAspect="1"/>
          </p:cNvSpPr>
          <p:nvPr>
            <p:ph type="sldImg" idx="2"/>
          </p:nvPr>
        </p:nvSpPr>
        <p:spPr>
          <a:xfrm>
            <a:off x="1667269" y="740449"/>
            <a:ext cx="33345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3f79f99ddfe_0_637:notes"/>
          <p:cNvSpPr txBox="1">
            <a:spLocks noGrp="1"/>
          </p:cNvSpPr>
          <p:nvPr>
            <p:ph type="body" idx="1"/>
          </p:nvPr>
        </p:nvSpPr>
        <p:spPr>
          <a:xfrm>
            <a:off x="889210" y="4689509"/>
            <a:ext cx="48906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5" name="Google Shape;275;g3f79f99ddfe_0_637:notes"/>
          <p:cNvSpPr>
            <a:spLocks noGrp="1" noRot="1" noChangeAspect="1"/>
          </p:cNvSpPr>
          <p:nvPr>
            <p:ph type="sldImg" idx="2"/>
          </p:nvPr>
        </p:nvSpPr>
        <p:spPr>
          <a:xfrm>
            <a:off x="1667269" y="740449"/>
            <a:ext cx="33345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3f79f99ddfe_0_644:notes"/>
          <p:cNvSpPr txBox="1">
            <a:spLocks noGrp="1"/>
          </p:cNvSpPr>
          <p:nvPr>
            <p:ph type="body" idx="1"/>
          </p:nvPr>
        </p:nvSpPr>
        <p:spPr>
          <a:xfrm>
            <a:off x="889210" y="4689509"/>
            <a:ext cx="48906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3" name="Google Shape;283;g3f79f99ddfe_0_644:notes"/>
          <p:cNvSpPr>
            <a:spLocks noGrp="1" noRot="1" noChangeAspect="1"/>
          </p:cNvSpPr>
          <p:nvPr>
            <p:ph type="sldImg" idx="2"/>
          </p:nvPr>
        </p:nvSpPr>
        <p:spPr>
          <a:xfrm>
            <a:off x="1667269" y="740449"/>
            <a:ext cx="33345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3f79f99ddfe_0_652:notes"/>
          <p:cNvSpPr txBox="1">
            <a:spLocks noGrp="1"/>
          </p:cNvSpPr>
          <p:nvPr>
            <p:ph type="body" idx="1"/>
          </p:nvPr>
        </p:nvSpPr>
        <p:spPr>
          <a:xfrm>
            <a:off x="889210" y="4689509"/>
            <a:ext cx="48906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2" name="Google Shape;292;g3f79f99ddfe_0_652:notes"/>
          <p:cNvSpPr>
            <a:spLocks noGrp="1" noRot="1" noChangeAspect="1"/>
          </p:cNvSpPr>
          <p:nvPr>
            <p:ph type="sldImg" idx="2"/>
          </p:nvPr>
        </p:nvSpPr>
        <p:spPr>
          <a:xfrm>
            <a:off x="1667269" y="740449"/>
            <a:ext cx="33345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g3f79f99ddfe_0_659:notes"/>
          <p:cNvSpPr txBox="1">
            <a:spLocks noGrp="1"/>
          </p:cNvSpPr>
          <p:nvPr>
            <p:ph type="body" idx="1"/>
          </p:nvPr>
        </p:nvSpPr>
        <p:spPr>
          <a:xfrm>
            <a:off x="889210" y="4689509"/>
            <a:ext cx="48906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0" name="Google Shape;300;g3f79f99ddfe_0_659:notes"/>
          <p:cNvSpPr>
            <a:spLocks noGrp="1" noRot="1" noChangeAspect="1"/>
          </p:cNvSpPr>
          <p:nvPr>
            <p:ph type="sldImg" idx="2"/>
          </p:nvPr>
        </p:nvSpPr>
        <p:spPr>
          <a:xfrm>
            <a:off x="1667269" y="740449"/>
            <a:ext cx="33345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3f79f99ddfe_0_665:notes"/>
          <p:cNvSpPr txBox="1">
            <a:spLocks noGrp="1"/>
          </p:cNvSpPr>
          <p:nvPr>
            <p:ph type="body" idx="1"/>
          </p:nvPr>
        </p:nvSpPr>
        <p:spPr>
          <a:xfrm>
            <a:off x="889210" y="4689509"/>
            <a:ext cx="48906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7" name="Google Shape;307;g3f79f99ddfe_0_665:notes"/>
          <p:cNvSpPr>
            <a:spLocks noGrp="1" noRot="1" noChangeAspect="1"/>
          </p:cNvSpPr>
          <p:nvPr>
            <p:ph type="sldImg" idx="2"/>
          </p:nvPr>
        </p:nvSpPr>
        <p:spPr>
          <a:xfrm>
            <a:off x="1667269" y="740449"/>
            <a:ext cx="3334500" cy="37023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45: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2" name="Google Shape;312;p45: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3f295ffbbe3_2_8: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7" name="Google Shape;317;g3f295ffbbe3_2_8: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3dc3e62ba06_0_241: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5" name="Google Shape;325;g3dc3e62ba06_0_241: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3dc3e62ba06_0_229: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2" name="Google Shape;332;g3dc3e62ba06_0_229: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3" name="Google Shape;333;g3dc3e62ba06_0_229: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21</a:t>
            </a:fld>
            <a:endParaRPr sz="14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3dc3e62ba06_0_110: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 name="Google Shape;340;g3dc3e62ba06_0_110: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1" name="Google Shape;341;g3dc3e62ba06_0_110: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22</a:t>
            </a:fld>
            <a:endParaRPr sz="14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g3f295ffbbe3_2_24: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7" name="Google Shape;347;g3f295ffbbe3_2_24: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3dc3e62ba06_0_174:notes"/>
          <p:cNvSpPr>
            <a:spLocks noGrp="1" noRot="1" noChangeAspect="1"/>
          </p:cNvSpPr>
          <p:nvPr>
            <p:ph type="sldImg" idx="2"/>
          </p:nvPr>
        </p:nvSpPr>
        <p:spPr>
          <a:xfrm>
            <a:off x="866760" y="739775"/>
            <a:ext cx="4935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3dc3e62ba06_0_174:notes"/>
          <p:cNvSpPr txBox="1">
            <a:spLocks noGrp="1"/>
          </p:cNvSpPr>
          <p:nvPr>
            <p:ph type="body" idx="1"/>
          </p:nvPr>
        </p:nvSpPr>
        <p:spPr>
          <a:xfrm>
            <a:off x="666909" y="4689516"/>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4" name="Google Shape;354;g3dc3e62ba06_0_174:notes"/>
          <p:cNvSpPr txBox="1">
            <a:spLocks noGrp="1"/>
          </p:cNvSpPr>
          <p:nvPr>
            <p:ph type="sldNum" idx="12"/>
          </p:nvPr>
        </p:nvSpPr>
        <p:spPr>
          <a:xfrm>
            <a:off x="3777607" y="9377316"/>
            <a:ext cx="2889900" cy="4935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dc3e62ba06_0_118:notes"/>
          <p:cNvSpPr>
            <a:spLocks noGrp="1" noRot="1" noChangeAspect="1"/>
          </p:cNvSpPr>
          <p:nvPr>
            <p:ph type="sldImg" idx="2"/>
          </p:nvPr>
        </p:nvSpPr>
        <p:spPr>
          <a:xfrm>
            <a:off x="866760" y="739775"/>
            <a:ext cx="4935600" cy="3703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3dc3e62ba06_0_118:notes"/>
          <p:cNvSpPr txBox="1">
            <a:spLocks noGrp="1"/>
          </p:cNvSpPr>
          <p:nvPr>
            <p:ph type="body" idx="1"/>
          </p:nvPr>
        </p:nvSpPr>
        <p:spPr>
          <a:xfrm>
            <a:off x="666909" y="4689516"/>
            <a:ext cx="5335200" cy="4442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1" name="Google Shape;361;g3dc3e62ba06_0_118:notes"/>
          <p:cNvSpPr txBox="1">
            <a:spLocks noGrp="1"/>
          </p:cNvSpPr>
          <p:nvPr>
            <p:ph type="sldNum" idx="12"/>
          </p:nvPr>
        </p:nvSpPr>
        <p:spPr>
          <a:xfrm>
            <a:off x="3777607" y="9377316"/>
            <a:ext cx="2889900" cy="4935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36: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6" name="Google Shape;366;p36: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g3f79f99ddfe_0_886:notes"/>
          <p:cNvSpPr txBox="1">
            <a:spLocks noGrp="1"/>
          </p:cNvSpPr>
          <p:nvPr>
            <p:ph type="body" idx="1"/>
          </p:nvPr>
        </p:nvSpPr>
        <p:spPr>
          <a:xfrm>
            <a:off x="666907" y="4751213"/>
            <a:ext cx="5335200" cy="3887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1" name="Google Shape;371;g3f79f99ddfe_0_886: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3f79f99ddfe_0_892: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7" name="Google Shape;377;g3f79f99ddfe_0_892:notes"/>
          <p:cNvSpPr txBox="1">
            <a:spLocks noGrp="1"/>
          </p:cNvSpPr>
          <p:nvPr>
            <p:ph type="body" idx="1"/>
          </p:nvPr>
        </p:nvSpPr>
        <p:spPr>
          <a:xfrm>
            <a:off x="666907" y="4751213"/>
            <a:ext cx="5335200" cy="38874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For children and young people, many of those introductions are made by their parents, but CYP can self-refer.</a:t>
            </a:r>
            <a:endParaRPr/>
          </a:p>
          <a:p>
            <a:pPr marL="0" lvl="0" indent="0" algn="l" rtl="0">
              <a:spcBef>
                <a:spcPts val="0"/>
              </a:spcBef>
              <a:spcAft>
                <a:spcPts val="0"/>
              </a:spcAft>
              <a:buNone/>
            </a:pPr>
            <a:r>
              <a:rPr lang="en-US"/>
              <a:t>Aim always to help families feel engaged and empowered by giving them the information and the level of support they need.</a:t>
            </a:r>
            <a:endParaRPr/>
          </a:p>
        </p:txBody>
      </p:sp>
      <p:sp>
        <p:nvSpPr>
          <p:cNvPr id="378" name="Google Shape;378;g3f79f99ddfe_0_892:notes"/>
          <p:cNvSpPr txBox="1">
            <a:spLocks noGrp="1"/>
          </p:cNvSpPr>
          <p:nvPr>
            <p:ph type="sldNum" idx="12"/>
          </p:nvPr>
        </p:nvSpPr>
        <p:spPr>
          <a:xfrm>
            <a:off x="3777599" y="9377304"/>
            <a:ext cx="2889900" cy="4953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3f79f99ddfe_0_899: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4" name="Google Shape;384;g3f79f99ddfe_0_899:notes"/>
          <p:cNvSpPr txBox="1">
            <a:spLocks noGrp="1"/>
          </p:cNvSpPr>
          <p:nvPr>
            <p:ph type="body" idx="1"/>
          </p:nvPr>
        </p:nvSpPr>
        <p:spPr>
          <a:xfrm>
            <a:off x="666907" y="4751213"/>
            <a:ext cx="5335200" cy="38874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Really important where everyone in the system is under strain, to manage expectations</a:t>
            </a:r>
            <a:endParaRPr/>
          </a:p>
        </p:txBody>
      </p:sp>
      <p:sp>
        <p:nvSpPr>
          <p:cNvPr id="385" name="Google Shape;385;g3f79f99ddfe_0_899:notes"/>
          <p:cNvSpPr txBox="1">
            <a:spLocks noGrp="1"/>
          </p:cNvSpPr>
          <p:nvPr>
            <p:ph type="sldNum" idx="12"/>
          </p:nvPr>
        </p:nvSpPr>
        <p:spPr>
          <a:xfrm>
            <a:off x="3777599" y="9377304"/>
            <a:ext cx="2889900" cy="4953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3f79f99ddfe_0_906: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1" name="Google Shape;391;g3f79f99ddfe_0_906:notes"/>
          <p:cNvSpPr txBox="1">
            <a:spLocks noGrp="1"/>
          </p:cNvSpPr>
          <p:nvPr>
            <p:ph type="body" idx="1"/>
          </p:nvPr>
        </p:nvSpPr>
        <p:spPr>
          <a:xfrm>
            <a:off x="666907" y="4751213"/>
            <a:ext cx="5335200" cy="38874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2" name="Google Shape;392;g3f79f99ddfe_0_906:notes"/>
          <p:cNvSpPr txBox="1">
            <a:spLocks noGrp="1"/>
          </p:cNvSpPr>
          <p:nvPr>
            <p:ph type="sldNum" idx="12"/>
          </p:nvPr>
        </p:nvSpPr>
        <p:spPr>
          <a:xfrm>
            <a:off x="3777599" y="9377304"/>
            <a:ext cx="2889900" cy="4953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g3f79f99ddfe_0_913:notes"/>
          <p:cNvSpPr txBox="1">
            <a:spLocks noGrp="1"/>
          </p:cNvSpPr>
          <p:nvPr>
            <p:ph type="body" idx="1"/>
          </p:nvPr>
        </p:nvSpPr>
        <p:spPr>
          <a:xfrm>
            <a:off x="666907" y="4751213"/>
            <a:ext cx="5335200" cy="3887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8" name="Google Shape;398;g3f79f99ddfe_0_913: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3f79f99ddfe_0_919: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4" name="Google Shape;404;g3f79f99ddfe_0_919:notes"/>
          <p:cNvSpPr txBox="1">
            <a:spLocks noGrp="1"/>
          </p:cNvSpPr>
          <p:nvPr>
            <p:ph type="body" idx="1"/>
          </p:nvPr>
        </p:nvSpPr>
        <p:spPr>
          <a:xfrm>
            <a:off x="666907" y="4751213"/>
            <a:ext cx="5335200" cy="38874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AS A GUIDE - Neurodiverse CYP still very significant </a:t>
            </a:r>
            <a:endParaRPr/>
          </a:p>
          <a:p>
            <a:pPr marL="0" lvl="0" indent="0" algn="l" rtl="0">
              <a:spcBef>
                <a:spcPts val="0"/>
              </a:spcBef>
              <a:spcAft>
                <a:spcPts val="0"/>
              </a:spcAft>
              <a:buNone/>
            </a:pPr>
            <a:r>
              <a:rPr lang="en-US"/>
              <a:t>NB, we are not using ERSA as a need descriptor – the ERSA cohort will often be in these main groups,  having identified or unidentified ND</a:t>
            </a:r>
            <a:endParaRPr/>
          </a:p>
          <a:p>
            <a:pPr marL="0" lvl="0" indent="0" algn="l" rtl="0">
              <a:spcBef>
                <a:spcPts val="0"/>
              </a:spcBef>
              <a:spcAft>
                <a:spcPts val="0"/>
              </a:spcAft>
              <a:buNone/>
            </a:pPr>
            <a:endParaRPr/>
          </a:p>
        </p:txBody>
      </p:sp>
      <p:sp>
        <p:nvSpPr>
          <p:cNvPr id="405" name="Google Shape;405;g3f79f99ddfe_0_919:notes"/>
          <p:cNvSpPr txBox="1">
            <a:spLocks noGrp="1"/>
          </p:cNvSpPr>
          <p:nvPr>
            <p:ph type="sldNum" idx="12"/>
          </p:nvPr>
        </p:nvSpPr>
        <p:spPr>
          <a:xfrm>
            <a:off x="3777599" y="9377304"/>
            <a:ext cx="2889900" cy="4953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3f79f99ddfe_0_927:notes"/>
          <p:cNvSpPr txBox="1">
            <a:spLocks noGrp="1"/>
          </p:cNvSpPr>
          <p:nvPr>
            <p:ph type="body" idx="1"/>
          </p:nvPr>
        </p:nvSpPr>
        <p:spPr>
          <a:xfrm>
            <a:off x="666907" y="4751213"/>
            <a:ext cx="5335200" cy="3887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2" name="Google Shape;412;g3f79f99ddfe_0_927: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g3f79f99ddfe_0_933:notes"/>
          <p:cNvSpPr txBox="1">
            <a:spLocks noGrp="1"/>
          </p:cNvSpPr>
          <p:nvPr>
            <p:ph type="body" idx="1"/>
          </p:nvPr>
        </p:nvSpPr>
        <p:spPr>
          <a:xfrm>
            <a:off x="666907" y="4751213"/>
            <a:ext cx="5335200" cy="38874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9" name="Google Shape;419;g3f79f99ddfe_0_933:notes"/>
          <p:cNvSpPr>
            <a:spLocks noGrp="1" noRot="1" noChangeAspect="1"/>
          </p:cNvSpPr>
          <p:nvPr>
            <p:ph type="sldImg" idx="2"/>
          </p:nvPr>
        </p:nvSpPr>
        <p:spPr>
          <a:xfrm>
            <a:off x="1333815" y="1234081"/>
            <a:ext cx="4001400" cy="3332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51:notes"/>
          <p:cNvSpPr>
            <a:spLocks noGrp="1" noRot="1" noChangeAspect="1"/>
          </p:cNvSpPr>
          <p:nvPr>
            <p:ph type="sldImg" idx="2"/>
          </p:nvPr>
        </p:nvSpPr>
        <p:spPr>
          <a:xfrm>
            <a:off x="865188" y="739775"/>
            <a:ext cx="4938600" cy="37035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425" name="Google Shape;425;p51: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US"/>
              <a:t>	</a:t>
            </a:r>
            <a:endParaRPr/>
          </a:p>
        </p:txBody>
      </p:sp>
      <p:sp>
        <p:nvSpPr>
          <p:cNvPr id="426" name="Google Shape;426;p51:notes"/>
          <p:cNvSpPr txBox="1"/>
          <p:nvPr/>
        </p:nvSpPr>
        <p:spPr>
          <a:xfrm>
            <a:off x="3778250" y="9376898"/>
            <a:ext cx="2889300" cy="4941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35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Grey Background)">
  <p:cSld name="Title Slide (Grey Background)">
    <p:spTree>
      <p:nvGrpSpPr>
        <p:cNvPr id="1"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asic Information Page">
  <p:cSld name="Basic Information Page">
    <p:spTree>
      <p:nvGrpSpPr>
        <p:cNvPr id="1" name="Shape 15"/>
        <p:cNvGrpSpPr/>
        <p:nvPr/>
      </p:nvGrpSpPr>
      <p:grpSpPr>
        <a:xfrm>
          <a:off x="0" y="0"/>
          <a:ext cx="0" cy="0"/>
          <a:chOff x="0" y="0"/>
          <a:chExt cx="0" cy="0"/>
        </a:xfrm>
      </p:grpSpPr>
      <p:sp>
        <p:nvSpPr>
          <p:cNvPr id="16" name="Google Shape;16;g3bb96467ed1_0_137"/>
          <p:cNvSpPr/>
          <p:nvPr/>
        </p:nvSpPr>
        <p:spPr>
          <a:xfrm>
            <a:off x="0" y="6460849"/>
            <a:ext cx="9144000" cy="397200"/>
          </a:xfrm>
          <a:prstGeom prst="rect">
            <a:avLst/>
          </a:prstGeom>
          <a:solidFill>
            <a:srgbClr val="9295B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pic>
        <p:nvPicPr>
          <p:cNvPr id="17" name="Google Shape;17;g3bb96467ed1_0_137"/>
          <p:cNvPicPr preferRelativeResize="0"/>
          <p:nvPr/>
        </p:nvPicPr>
        <p:blipFill rotWithShape="1">
          <a:blip r:embed="rId2">
            <a:alphaModFix/>
          </a:blip>
          <a:srcRect/>
          <a:stretch/>
        </p:blipFill>
        <p:spPr>
          <a:xfrm>
            <a:off x="7878461" y="5090000"/>
            <a:ext cx="1110430" cy="895712"/>
          </a:xfrm>
          <a:prstGeom prst="rect">
            <a:avLst/>
          </a:prstGeom>
          <a:noFill/>
          <a:ln>
            <a:noFill/>
          </a:ln>
        </p:spPr>
      </p:pic>
      <p:cxnSp>
        <p:nvCxnSpPr>
          <p:cNvPr id="18" name="Google Shape;18;g3bb96467ed1_0_137"/>
          <p:cNvCxnSpPr/>
          <p:nvPr/>
        </p:nvCxnSpPr>
        <p:spPr>
          <a:xfrm>
            <a:off x="410901" y="483015"/>
            <a:ext cx="8322300" cy="0"/>
          </a:xfrm>
          <a:prstGeom prst="straightConnector1">
            <a:avLst/>
          </a:prstGeom>
          <a:noFill/>
          <a:ln w="12700" cap="flat" cmpd="sng">
            <a:solidFill>
              <a:srgbClr val="BAD761"/>
            </a:solidFill>
            <a:prstDash val="solid"/>
            <a:miter lim="800000"/>
            <a:headEnd type="none" w="sm" len="sm"/>
            <a:tailEnd type="none" w="sm" len="sm"/>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g3f79b04d702_0_107"/>
          <p:cNvSpPr txBox="1">
            <a:spLocks noGrp="1"/>
          </p:cNvSpPr>
          <p:nvPr>
            <p:ph type="ctrTitle"/>
          </p:nvPr>
        </p:nvSpPr>
        <p:spPr>
          <a:xfrm>
            <a:off x="1143000" y="1122363"/>
            <a:ext cx="6858000" cy="2387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g3f79b04d702_0_107"/>
          <p:cNvSpPr txBox="1">
            <a:spLocks noGrp="1"/>
          </p:cNvSpPr>
          <p:nvPr>
            <p:ph type="subTitle" idx="1"/>
          </p:nvPr>
        </p:nvSpPr>
        <p:spPr>
          <a:xfrm>
            <a:off x="1143000" y="3602038"/>
            <a:ext cx="6858000" cy="1655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2" name="Google Shape;22;g3f79b04d702_0_107"/>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g3f79b04d702_0_107"/>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g3f79b04d702_0_107"/>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ullets only">
  <p:cSld name="Bullets only">
    <p:spTree>
      <p:nvGrpSpPr>
        <p:cNvPr id="1" name="Shape 29"/>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0"/>
        <p:cNvGrpSpPr/>
        <p:nvPr/>
      </p:nvGrpSpPr>
      <p:grpSpPr>
        <a:xfrm>
          <a:off x="0" y="0"/>
          <a:ext cx="0" cy="0"/>
          <a:chOff x="0" y="0"/>
          <a:chExt cx="0" cy="0"/>
        </a:xfrm>
      </p:grpSpPr>
      <p:sp>
        <p:nvSpPr>
          <p:cNvPr id="31" name="Google Shape;31;g3b9f54d2554_0_103"/>
          <p:cNvSpPr txBox="1">
            <a:spLocks noGrp="1"/>
          </p:cNvSpPr>
          <p:nvPr>
            <p:ph type="ctrTitle"/>
          </p:nvPr>
        </p:nvSpPr>
        <p:spPr>
          <a:xfrm>
            <a:off x="1143000" y="1122363"/>
            <a:ext cx="6858000" cy="2387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2" name="Google Shape;32;g3b9f54d2554_0_103"/>
          <p:cNvSpPr txBox="1">
            <a:spLocks noGrp="1"/>
          </p:cNvSpPr>
          <p:nvPr>
            <p:ph type="subTitle" idx="1"/>
          </p:nvPr>
        </p:nvSpPr>
        <p:spPr>
          <a:xfrm>
            <a:off x="1143000" y="3602038"/>
            <a:ext cx="6858000" cy="1655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3" name="Google Shape;33;g3b9f54d2554_0_103"/>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34" name="Google Shape;34;g3b9f54d2554_0_103"/>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marR="0" lvl="0" algn="ct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35" name="Google Shape;35;g3b9f54d2554_0_103"/>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6"/>
        <p:cNvGrpSpPr/>
        <p:nvPr/>
      </p:nvGrpSpPr>
      <p:grpSpPr>
        <a:xfrm>
          <a:off x="0" y="0"/>
          <a:ext cx="0" cy="0"/>
          <a:chOff x="0" y="0"/>
          <a:chExt cx="0" cy="0"/>
        </a:xfrm>
      </p:grpSpPr>
      <p:sp>
        <p:nvSpPr>
          <p:cNvPr id="37" name="Google Shape;37;g3b9f54d2554_0_369"/>
          <p:cNvSpPr txBox="1">
            <a:spLocks noGrp="1"/>
          </p:cNvSpPr>
          <p:nvPr>
            <p:ph type="title"/>
          </p:nvPr>
        </p:nvSpPr>
        <p:spPr>
          <a:xfrm>
            <a:off x="628650" y="365125"/>
            <a:ext cx="78867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8" name="Google Shape;38;g3b9f54d2554_0_369"/>
          <p:cNvSpPr txBox="1">
            <a:spLocks noGrp="1"/>
          </p:cNvSpPr>
          <p:nvPr>
            <p:ph type="body" idx="1"/>
          </p:nvPr>
        </p:nvSpPr>
        <p:spPr>
          <a:xfrm>
            <a:off x="628650" y="1825625"/>
            <a:ext cx="78867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 name="Google Shape;39;g3b9f54d2554_0_369"/>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marR="0" lvl="0"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0" name="Google Shape;40;g3b9f54d2554_0_369"/>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marR="0" lvl="0" algn="ct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1" name="Google Shape;41;g3b9f54d2554_0_369"/>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ortrait image with text">
  <p:cSld name="Portrait image with text">
    <p:spTree>
      <p:nvGrpSpPr>
        <p:cNvPr id="1" name="Shape 42"/>
        <p:cNvGrpSpPr/>
        <p:nvPr/>
      </p:nvGrpSpPr>
      <p:grpSpPr>
        <a:xfrm>
          <a:off x="0" y="0"/>
          <a:ext cx="0" cy="0"/>
          <a:chOff x="0" y="0"/>
          <a:chExt cx="0" cy="0"/>
        </a:xfrm>
      </p:grpSpPr>
      <p:pic>
        <p:nvPicPr>
          <p:cNvPr id="43" name="Google Shape;43;g3b991e51946_0_508"/>
          <p:cNvPicPr preferRelativeResize="0"/>
          <p:nvPr/>
        </p:nvPicPr>
        <p:blipFill rotWithShape="1">
          <a:blip r:embed="rId2">
            <a:alphaModFix/>
          </a:blip>
          <a:srcRect/>
          <a:stretch/>
        </p:blipFill>
        <p:spPr>
          <a:xfrm>
            <a:off x="0" y="0"/>
            <a:ext cx="6858000" cy="68580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Light Body" type="tx">
  <p:cSld name="TITLE_AND_BODY">
    <p:spTree>
      <p:nvGrpSpPr>
        <p:cNvPr id="1" name="Shape 48"/>
        <p:cNvGrpSpPr/>
        <p:nvPr/>
      </p:nvGrpSpPr>
      <p:grpSpPr>
        <a:xfrm>
          <a:off x="0" y="0"/>
          <a:ext cx="0" cy="0"/>
          <a:chOff x="0" y="0"/>
          <a:chExt cx="0" cy="0"/>
        </a:xfrm>
      </p:grpSpPr>
      <p:sp>
        <p:nvSpPr>
          <p:cNvPr id="49" name="Google Shape;49;g3f79f99ddfe_0_551"/>
          <p:cNvSpPr txBox="1">
            <a:spLocks noGrp="1"/>
          </p:cNvSpPr>
          <p:nvPr>
            <p:ph type="sldNum" idx="12"/>
          </p:nvPr>
        </p:nvSpPr>
        <p:spPr>
          <a:xfrm>
            <a:off x="4502906" y="6540499"/>
            <a:ext cx="138300" cy="146100"/>
          </a:xfrm>
          <a:prstGeom prst="rect">
            <a:avLst/>
          </a:prstGeom>
          <a:noFill/>
          <a:ln>
            <a:noFill/>
          </a:ln>
        </p:spPr>
        <p:txBody>
          <a:bodyPr spcFirstLastPara="1" wrap="square" lIns="19050" tIns="19050" rIns="19050" bIns="19050" anchor="b" anchorCtr="0">
            <a:spAutoFit/>
          </a:bodyPr>
          <a:lstStyle>
            <a:lvl1pPr marL="0" marR="0" lvl="0" indent="0" algn="ctr">
              <a:lnSpc>
                <a:spcPct val="100000"/>
              </a:lnSpc>
              <a:spcBef>
                <a:spcPts val="0"/>
              </a:spcBef>
              <a:spcAft>
                <a:spcPts val="0"/>
              </a:spcAft>
              <a:buClr>
                <a:srgbClr val="FFFFFF"/>
              </a:buClr>
              <a:buSzPts val="700"/>
              <a:buFont typeface="Helvetica Neue"/>
              <a:buNone/>
              <a:defRPr>
                <a:solidFill>
                  <a:srgbClr val="FFFFFF"/>
                </a:solidFill>
              </a:defRPr>
            </a:lvl1pPr>
            <a:lvl2pPr marL="0" marR="0" lvl="1" indent="0" algn="ctr">
              <a:lnSpc>
                <a:spcPct val="100000"/>
              </a:lnSpc>
              <a:spcBef>
                <a:spcPts val="0"/>
              </a:spcBef>
              <a:spcAft>
                <a:spcPts val="0"/>
              </a:spcAft>
              <a:buClr>
                <a:srgbClr val="FFFFFF"/>
              </a:buClr>
              <a:buSzPts val="700"/>
              <a:buFont typeface="Helvetica Neue"/>
              <a:buNone/>
              <a:defRPr>
                <a:solidFill>
                  <a:srgbClr val="FFFFFF"/>
                </a:solidFill>
              </a:defRPr>
            </a:lvl2pPr>
            <a:lvl3pPr marL="0" marR="0" lvl="2" indent="0" algn="ctr">
              <a:lnSpc>
                <a:spcPct val="100000"/>
              </a:lnSpc>
              <a:spcBef>
                <a:spcPts val="0"/>
              </a:spcBef>
              <a:spcAft>
                <a:spcPts val="0"/>
              </a:spcAft>
              <a:buClr>
                <a:srgbClr val="FFFFFF"/>
              </a:buClr>
              <a:buSzPts val="700"/>
              <a:buFont typeface="Helvetica Neue"/>
              <a:buNone/>
              <a:defRPr>
                <a:solidFill>
                  <a:srgbClr val="FFFFFF"/>
                </a:solidFill>
              </a:defRPr>
            </a:lvl3pPr>
            <a:lvl4pPr marL="0" marR="0" lvl="3" indent="0" algn="ctr">
              <a:lnSpc>
                <a:spcPct val="100000"/>
              </a:lnSpc>
              <a:spcBef>
                <a:spcPts val="0"/>
              </a:spcBef>
              <a:spcAft>
                <a:spcPts val="0"/>
              </a:spcAft>
              <a:buClr>
                <a:srgbClr val="FFFFFF"/>
              </a:buClr>
              <a:buSzPts val="700"/>
              <a:buFont typeface="Helvetica Neue"/>
              <a:buNone/>
              <a:defRPr>
                <a:solidFill>
                  <a:srgbClr val="FFFFFF"/>
                </a:solidFill>
              </a:defRPr>
            </a:lvl4pPr>
            <a:lvl5pPr marL="0" marR="0" lvl="4" indent="0" algn="ctr">
              <a:lnSpc>
                <a:spcPct val="100000"/>
              </a:lnSpc>
              <a:spcBef>
                <a:spcPts val="0"/>
              </a:spcBef>
              <a:spcAft>
                <a:spcPts val="0"/>
              </a:spcAft>
              <a:buClr>
                <a:srgbClr val="FFFFFF"/>
              </a:buClr>
              <a:buSzPts val="700"/>
              <a:buFont typeface="Helvetica Neue"/>
              <a:buNone/>
              <a:defRPr>
                <a:solidFill>
                  <a:srgbClr val="FFFFFF"/>
                </a:solidFill>
              </a:defRPr>
            </a:lvl5pPr>
            <a:lvl6pPr marL="0" marR="0" lvl="5" indent="0" algn="ctr">
              <a:lnSpc>
                <a:spcPct val="100000"/>
              </a:lnSpc>
              <a:spcBef>
                <a:spcPts val="0"/>
              </a:spcBef>
              <a:spcAft>
                <a:spcPts val="0"/>
              </a:spcAft>
              <a:buClr>
                <a:srgbClr val="FFFFFF"/>
              </a:buClr>
              <a:buSzPts val="700"/>
              <a:buFont typeface="Helvetica Neue"/>
              <a:buNone/>
              <a:defRPr>
                <a:solidFill>
                  <a:srgbClr val="FFFFFF"/>
                </a:solidFill>
              </a:defRPr>
            </a:lvl6pPr>
            <a:lvl7pPr marL="0" marR="0" lvl="6" indent="0" algn="ctr">
              <a:lnSpc>
                <a:spcPct val="100000"/>
              </a:lnSpc>
              <a:spcBef>
                <a:spcPts val="0"/>
              </a:spcBef>
              <a:spcAft>
                <a:spcPts val="0"/>
              </a:spcAft>
              <a:buClr>
                <a:srgbClr val="FFFFFF"/>
              </a:buClr>
              <a:buSzPts val="700"/>
              <a:buFont typeface="Helvetica Neue"/>
              <a:buNone/>
              <a:defRPr>
                <a:solidFill>
                  <a:srgbClr val="FFFFFF"/>
                </a:solidFill>
              </a:defRPr>
            </a:lvl7pPr>
            <a:lvl8pPr marL="0" marR="0" lvl="7" indent="0" algn="ctr">
              <a:lnSpc>
                <a:spcPct val="100000"/>
              </a:lnSpc>
              <a:spcBef>
                <a:spcPts val="0"/>
              </a:spcBef>
              <a:spcAft>
                <a:spcPts val="0"/>
              </a:spcAft>
              <a:buClr>
                <a:srgbClr val="FFFFFF"/>
              </a:buClr>
              <a:buSzPts val="700"/>
              <a:buFont typeface="Helvetica Neue"/>
              <a:buNone/>
              <a:defRPr>
                <a:solidFill>
                  <a:srgbClr val="FFFFFF"/>
                </a:solidFill>
              </a:defRPr>
            </a:lvl8pPr>
            <a:lvl9pPr marL="0" marR="0" lvl="8" indent="0" algn="ctr">
              <a:lnSpc>
                <a:spcPct val="100000"/>
              </a:lnSpc>
              <a:spcBef>
                <a:spcPts val="0"/>
              </a:spcBef>
              <a:spcAft>
                <a:spcPts val="0"/>
              </a:spcAft>
              <a:buClr>
                <a:srgbClr val="FFFFFF"/>
              </a:buClr>
              <a:buSzPts val="700"/>
              <a:buFont typeface="Helvetica Neue"/>
              <a:buNone/>
              <a:defRPr>
                <a:solidFill>
                  <a:srgbClr val="FFFFFF"/>
                </a:solidFill>
              </a:defRPr>
            </a:lvl9pPr>
          </a:lstStyle>
          <a:p>
            <a:pPr marL="0" lvl="0" indent="0" algn="ctr" rtl="0">
              <a:spcBef>
                <a:spcPts val="0"/>
              </a:spcBef>
              <a:spcAft>
                <a:spcPts val="0"/>
              </a:spcAft>
              <a:buNone/>
            </a:pPr>
            <a:fld id="{00000000-1234-1234-1234-123412341234}" type="slidenum">
              <a:rPr lang="en-US"/>
              <a:t>‹#›</a:t>
            </a:fld>
            <a:endParaRPr>
              <a:solidFill>
                <a:srgbClr val="000000"/>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p:cSld name="Title">
    <p:spTree>
      <p:nvGrpSpPr>
        <p:cNvPr id="1" name="Shape 50"/>
        <p:cNvGrpSpPr/>
        <p:nvPr/>
      </p:nvGrpSpPr>
      <p:grpSpPr>
        <a:xfrm>
          <a:off x="0" y="0"/>
          <a:ext cx="0" cy="0"/>
          <a:chOff x="0" y="0"/>
          <a:chExt cx="0" cy="0"/>
        </a:xfrm>
      </p:grpSpPr>
      <p:sp>
        <p:nvSpPr>
          <p:cNvPr id="51" name="Google Shape;51;g3f79f99ddfe_0_553"/>
          <p:cNvSpPr txBox="1">
            <a:spLocks noGrp="1"/>
          </p:cNvSpPr>
          <p:nvPr>
            <p:ph type="body" idx="1"/>
          </p:nvPr>
        </p:nvSpPr>
        <p:spPr>
          <a:xfrm>
            <a:off x="450503" y="5929931"/>
            <a:ext cx="8239200" cy="318300"/>
          </a:xfrm>
          <a:prstGeom prst="rect">
            <a:avLst/>
          </a:prstGeom>
          <a:noFill/>
          <a:ln>
            <a:noFill/>
          </a:ln>
        </p:spPr>
        <p:txBody>
          <a:bodyPr spcFirstLastPara="1" wrap="square" lIns="17150" tIns="17150" rIns="17150" bIns="17150" anchor="t" anchorCtr="0">
            <a:normAutofit/>
          </a:bodyPr>
          <a:lstStyle>
            <a:lvl1pPr marL="457200" lvl="0" indent="-228600" algn="l">
              <a:lnSpc>
                <a:spcPct val="100000"/>
              </a:lnSpc>
              <a:spcBef>
                <a:spcPts val="0"/>
              </a:spcBef>
              <a:spcAft>
                <a:spcPts val="0"/>
              </a:spcAft>
              <a:buClr>
                <a:srgbClr val="000000"/>
              </a:buClr>
              <a:buSzPts val="1400"/>
              <a:buFont typeface="Helvetica Neue"/>
              <a:buNone/>
              <a:defRPr sz="1400" b="1"/>
            </a:lvl1pPr>
            <a:lvl2pPr marL="914400" lvl="1" indent="-336550" algn="l">
              <a:lnSpc>
                <a:spcPct val="100000"/>
              </a:lnSpc>
              <a:spcBef>
                <a:spcPts val="0"/>
              </a:spcBef>
              <a:spcAft>
                <a:spcPts val="0"/>
              </a:spcAft>
              <a:buClr>
                <a:srgbClr val="000000"/>
              </a:buClr>
              <a:buSzPts val="1700"/>
              <a:buFont typeface="Helvetica Neue"/>
              <a:buChar char="•"/>
              <a:defRPr sz="1400" b="1"/>
            </a:lvl2pPr>
            <a:lvl3pPr marL="1371600" lvl="2" indent="-336550" algn="l">
              <a:lnSpc>
                <a:spcPct val="100000"/>
              </a:lnSpc>
              <a:spcBef>
                <a:spcPts val="0"/>
              </a:spcBef>
              <a:spcAft>
                <a:spcPts val="0"/>
              </a:spcAft>
              <a:buClr>
                <a:srgbClr val="000000"/>
              </a:buClr>
              <a:buSzPts val="1700"/>
              <a:buFont typeface="Helvetica Neue"/>
              <a:buChar char="•"/>
              <a:defRPr sz="1400" b="1"/>
            </a:lvl3pPr>
            <a:lvl4pPr marL="1828800" lvl="3" indent="-336550" algn="l">
              <a:lnSpc>
                <a:spcPct val="100000"/>
              </a:lnSpc>
              <a:spcBef>
                <a:spcPts val="0"/>
              </a:spcBef>
              <a:spcAft>
                <a:spcPts val="0"/>
              </a:spcAft>
              <a:buClr>
                <a:srgbClr val="000000"/>
              </a:buClr>
              <a:buSzPts val="1700"/>
              <a:buFont typeface="Helvetica Neue"/>
              <a:buChar char="•"/>
              <a:defRPr sz="1400" b="1"/>
            </a:lvl4pPr>
            <a:lvl5pPr marL="2286000" lvl="4" indent="-336550" algn="l">
              <a:lnSpc>
                <a:spcPct val="100000"/>
              </a:lnSpc>
              <a:spcBef>
                <a:spcPts val="0"/>
              </a:spcBef>
              <a:spcAft>
                <a:spcPts val="0"/>
              </a:spcAft>
              <a:buClr>
                <a:srgbClr val="000000"/>
              </a:buClr>
              <a:buSzPts val="1700"/>
              <a:buFont typeface="Helvetica Neue"/>
              <a:buChar char="•"/>
              <a:defRPr sz="1400" b="1"/>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52" name="Google Shape;52;g3f79f99ddfe_0_553"/>
          <p:cNvSpPr txBox="1">
            <a:spLocks noGrp="1"/>
          </p:cNvSpPr>
          <p:nvPr>
            <p:ph type="title"/>
          </p:nvPr>
        </p:nvSpPr>
        <p:spPr>
          <a:xfrm>
            <a:off x="452436" y="1287496"/>
            <a:ext cx="8239200" cy="2324100"/>
          </a:xfrm>
          <a:prstGeom prst="rect">
            <a:avLst/>
          </a:prstGeom>
          <a:noFill/>
          <a:ln>
            <a:noFill/>
          </a:ln>
        </p:spPr>
        <p:txBody>
          <a:bodyPr spcFirstLastPara="1" wrap="square" lIns="19050" tIns="19050" rIns="19050" bIns="19050" anchor="b" anchorCtr="0">
            <a:normAutofit/>
          </a:bodyPr>
          <a:lstStyle>
            <a:lvl1pPr lvl="0" algn="l">
              <a:lnSpc>
                <a:spcPct val="80000"/>
              </a:lnSpc>
              <a:spcBef>
                <a:spcPts val="0"/>
              </a:spcBef>
              <a:spcAft>
                <a:spcPts val="0"/>
              </a:spcAft>
              <a:buClr>
                <a:srgbClr val="000000"/>
              </a:buClr>
              <a:buSzPts val="4400"/>
              <a:buFont typeface="Helvetica Neue"/>
              <a:buNone/>
              <a:defRPr sz="4400"/>
            </a:lvl1pPr>
            <a:lvl2pPr lvl="1" algn="l">
              <a:lnSpc>
                <a:spcPct val="80000"/>
              </a:lnSpc>
              <a:spcBef>
                <a:spcPts val="0"/>
              </a:spcBef>
              <a:spcAft>
                <a:spcPts val="0"/>
              </a:spcAft>
              <a:buClr>
                <a:srgbClr val="000000"/>
              </a:buClr>
              <a:buSzPts val="700"/>
              <a:buNone/>
              <a:defRPr/>
            </a:lvl2pPr>
            <a:lvl3pPr lvl="2" algn="l">
              <a:lnSpc>
                <a:spcPct val="80000"/>
              </a:lnSpc>
              <a:spcBef>
                <a:spcPts val="0"/>
              </a:spcBef>
              <a:spcAft>
                <a:spcPts val="0"/>
              </a:spcAft>
              <a:buClr>
                <a:srgbClr val="000000"/>
              </a:buClr>
              <a:buSzPts val="700"/>
              <a:buNone/>
              <a:defRPr/>
            </a:lvl3pPr>
            <a:lvl4pPr lvl="3" algn="l">
              <a:lnSpc>
                <a:spcPct val="80000"/>
              </a:lnSpc>
              <a:spcBef>
                <a:spcPts val="0"/>
              </a:spcBef>
              <a:spcAft>
                <a:spcPts val="0"/>
              </a:spcAft>
              <a:buClr>
                <a:srgbClr val="000000"/>
              </a:buClr>
              <a:buSzPts val="700"/>
              <a:buNone/>
              <a:defRPr/>
            </a:lvl4pPr>
            <a:lvl5pPr lvl="4" algn="l">
              <a:lnSpc>
                <a:spcPct val="80000"/>
              </a:lnSpc>
              <a:spcBef>
                <a:spcPts val="0"/>
              </a:spcBef>
              <a:spcAft>
                <a:spcPts val="0"/>
              </a:spcAft>
              <a:buClr>
                <a:srgbClr val="000000"/>
              </a:buClr>
              <a:buSzPts val="700"/>
              <a:buNone/>
              <a:defRPr/>
            </a:lvl5pPr>
            <a:lvl6pPr lvl="5" algn="l">
              <a:lnSpc>
                <a:spcPct val="80000"/>
              </a:lnSpc>
              <a:spcBef>
                <a:spcPts val="0"/>
              </a:spcBef>
              <a:spcAft>
                <a:spcPts val="0"/>
              </a:spcAft>
              <a:buClr>
                <a:srgbClr val="000000"/>
              </a:buClr>
              <a:buSzPts val="700"/>
              <a:buNone/>
              <a:defRPr/>
            </a:lvl6pPr>
            <a:lvl7pPr lvl="6" algn="l">
              <a:lnSpc>
                <a:spcPct val="80000"/>
              </a:lnSpc>
              <a:spcBef>
                <a:spcPts val="0"/>
              </a:spcBef>
              <a:spcAft>
                <a:spcPts val="0"/>
              </a:spcAft>
              <a:buClr>
                <a:srgbClr val="000000"/>
              </a:buClr>
              <a:buSzPts val="700"/>
              <a:buNone/>
              <a:defRPr/>
            </a:lvl7pPr>
            <a:lvl8pPr lvl="7" algn="l">
              <a:lnSpc>
                <a:spcPct val="80000"/>
              </a:lnSpc>
              <a:spcBef>
                <a:spcPts val="0"/>
              </a:spcBef>
              <a:spcAft>
                <a:spcPts val="0"/>
              </a:spcAft>
              <a:buClr>
                <a:srgbClr val="000000"/>
              </a:buClr>
              <a:buSzPts val="700"/>
              <a:buNone/>
              <a:defRPr/>
            </a:lvl8pPr>
            <a:lvl9pPr lvl="8" algn="l">
              <a:lnSpc>
                <a:spcPct val="80000"/>
              </a:lnSpc>
              <a:spcBef>
                <a:spcPts val="0"/>
              </a:spcBef>
              <a:spcAft>
                <a:spcPts val="0"/>
              </a:spcAft>
              <a:buClr>
                <a:srgbClr val="000000"/>
              </a:buClr>
              <a:buSzPts val="700"/>
              <a:buNone/>
              <a:defRPr/>
            </a:lvl9pPr>
          </a:lstStyle>
          <a:p>
            <a:endParaRPr/>
          </a:p>
        </p:txBody>
      </p:sp>
      <p:sp>
        <p:nvSpPr>
          <p:cNvPr id="53" name="Google Shape;53;g3f79f99ddfe_0_553"/>
          <p:cNvSpPr txBox="1">
            <a:spLocks noGrp="1"/>
          </p:cNvSpPr>
          <p:nvPr>
            <p:ph type="body" idx="2"/>
          </p:nvPr>
        </p:nvSpPr>
        <p:spPr>
          <a:xfrm>
            <a:off x="450503" y="3611595"/>
            <a:ext cx="8239200" cy="952500"/>
          </a:xfrm>
          <a:prstGeom prst="rect">
            <a:avLst/>
          </a:prstGeom>
          <a:noFill/>
          <a:ln>
            <a:noFill/>
          </a:ln>
        </p:spPr>
        <p:txBody>
          <a:bodyPr spcFirstLastPara="1" wrap="square" lIns="19050" tIns="19050" rIns="19050" bIns="19050" anchor="t" anchorCtr="0">
            <a:normAutofit/>
          </a:bodyPr>
          <a:lstStyle>
            <a:lvl1pPr marL="457200" lvl="0" indent="-228600" algn="l">
              <a:lnSpc>
                <a:spcPct val="100000"/>
              </a:lnSpc>
              <a:spcBef>
                <a:spcPts val="0"/>
              </a:spcBef>
              <a:spcAft>
                <a:spcPts val="0"/>
              </a:spcAft>
              <a:buClr>
                <a:srgbClr val="000000"/>
              </a:buClr>
              <a:buSzPts val="2100"/>
              <a:buFont typeface="Helvetica Neue"/>
              <a:buNone/>
              <a:defRPr sz="2100" b="1"/>
            </a:lvl1pPr>
            <a:lvl2pPr marL="914400" lvl="1" indent="-279400" algn="l">
              <a:lnSpc>
                <a:spcPct val="90000"/>
              </a:lnSpc>
              <a:spcBef>
                <a:spcPts val="1700"/>
              </a:spcBef>
              <a:spcAft>
                <a:spcPts val="0"/>
              </a:spcAft>
              <a:buClr>
                <a:srgbClr val="000000"/>
              </a:buClr>
              <a:buSzPts val="800"/>
              <a:buChar char="•"/>
              <a:defRPr/>
            </a:lvl2pPr>
            <a:lvl3pPr marL="1371600" lvl="2" indent="-279400" algn="l">
              <a:lnSpc>
                <a:spcPct val="90000"/>
              </a:lnSpc>
              <a:spcBef>
                <a:spcPts val="1700"/>
              </a:spcBef>
              <a:spcAft>
                <a:spcPts val="0"/>
              </a:spcAft>
              <a:buClr>
                <a:srgbClr val="000000"/>
              </a:buClr>
              <a:buSzPts val="800"/>
              <a:buChar char="•"/>
              <a:defRPr/>
            </a:lvl3pPr>
            <a:lvl4pPr marL="1828800" lvl="3" indent="-279400" algn="l">
              <a:lnSpc>
                <a:spcPct val="90000"/>
              </a:lnSpc>
              <a:spcBef>
                <a:spcPts val="1700"/>
              </a:spcBef>
              <a:spcAft>
                <a:spcPts val="0"/>
              </a:spcAft>
              <a:buClr>
                <a:srgbClr val="000000"/>
              </a:buClr>
              <a:buSzPts val="800"/>
              <a:buChar char="•"/>
              <a:defRPr/>
            </a:lvl4pPr>
            <a:lvl5pPr marL="2286000" lvl="4" indent="-279400" algn="l">
              <a:lnSpc>
                <a:spcPct val="90000"/>
              </a:lnSpc>
              <a:spcBef>
                <a:spcPts val="1700"/>
              </a:spcBef>
              <a:spcAft>
                <a:spcPts val="0"/>
              </a:spcAft>
              <a:buClr>
                <a:srgbClr val="000000"/>
              </a:buClr>
              <a:buSzPts val="800"/>
              <a:buChar char="•"/>
              <a:defRPr/>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54" name="Google Shape;54;g3f79f99ddfe_0_553"/>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mp; Photo">
  <p:cSld name="Title &amp; Photo">
    <p:spTree>
      <p:nvGrpSpPr>
        <p:cNvPr id="1" name="Shape 55"/>
        <p:cNvGrpSpPr/>
        <p:nvPr/>
      </p:nvGrpSpPr>
      <p:grpSpPr>
        <a:xfrm>
          <a:off x="0" y="0"/>
          <a:ext cx="0" cy="0"/>
          <a:chOff x="0" y="0"/>
          <a:chExt cx="0" cy="0"/>
        </a:xfrm>
      </p:grpSpPr>
      <p:sp>
        <p:nvSpPr>
          <p:cNvPr id="56" name="Google Shape;56;g3f79f99ddfe_0_558"/>
          <p:cNvSpPr>
            <a:spLocks noGrp="1"/>
          </p:cNvSpPr>
          <p:nvPr>
            <p:ph type="pic" idx="2"/>
          </p:nvPr>
        </p:nvSpPr>
        <p:spPr>
          <a:xfrm>
            <a:off x="-433387" y="-647700"/>
            <a:ext cx="10029900" cy="8009700"/>
          </a:xfrm>
          <a:prstGeom prst="rect">
            <a:avLst/>
          </a:prstGeom>
          <a:noFill/>
          <a:ln>
            <a:noFill/>
          </a:ln>
        </p:spPr>
      </p:sp>
      <p:sp>
        <p:nvSpPr>
          <p:cNvPr id="57" name="Google Shape;57;g3f79f99ddfe_0_558"/>
          <p:cNvSpPr txBox="1">
            <a:spLocks noGrp="1"/>
          </p:cNvSpPr>
          <p:nvPr>
            <p:ph type="title"/>
          </p:nvPr>
        </p:nvSpPr>
        <p:spPr>
          <a:xfrm>
            <a:off x="452438" y="3562350"/>
            <a:ext cx="8239200" cy="2324100"/>
          </a:xfrm>
          <a:prstGeom prst="rect">
            <a:avLst/>
          </a:prstGeom>
          <a:noFill/>
          <a:ln>
            <a:noFill/>
          </a:ln>
        </p:spPr>
        <p:txBody>
          <a:bodyPr spcFirstLastPara="1" wrap="square" lIns="19050" tIns="19050" rIns="19050" bIns="19050" anchor="b" anchorCtr="0">
            <a:normAutofit/>
          </a:bodyPr>
          <a:lstStyle>
            <a:lvl1pPr lvl="0" algn="l">
              <a:lnSpc>
                <a:spcPct val="80000"/>
              </a:lnSpc>
              <a:spcBef>
                <a:spcPts val="0"/>
              </a:spcBef>
              <a:spcAft>
                <a:spcPts val="0"/>
              </a:spcAft>
              <a:buClr>
                <a:srgbClr val="000000"/>
              </a:buClr>
              <a:buSzPts val="4400"/>
              <a:buFont typeface="Helvetica Neue"/>
              <a:buNone/>
              <a:defRPr sz="4400"/>
            </a:lvl1pPr>
            <a:lvl2pPr lvl="1" algn="l">
              <a:lnSpc>
                <a:spcPct val="80000"/>
              </a:lnSpc>
              <a:spcBef>
                <a:spcPts val="0"/>
              </a:spcBef>
              <a:spcAft>
                <a:spcPts val="0"/>
              </a:spcAft>
              <a:buClr>
                <a:srgbClr val="000000"/>
              </a:buClr>
              <a:buSzPts val="700"/>
              <a:buNone/>
              <a:defRPr/>
            </a:lvl2pPr>
            <a:lvl3pPr lvl="2" algn="l">
              <a:lnSpc>
                <a:spcPct val="80000"/>
              </a:lnSpc>
              <a:spcBef>
                <a:spcPts val="0"/>
              </a:spcBef>
              <a:spcAft>
                <a:spcPts val="0"/>
              </a:spcAft>
              <a:buClr>
                <a:srgbClr val="000000"/>
              </a:buClr>
              <a:buSzPts val="700"/>
              <a:buNone/>
              <a:defRPr/>
            </a:lvl3pPr>
            <a:lvl4pPr lvl="3" algn="l">
              <a:lnSpc>
                <a:spcPct val="80000"/>
              </a:lnSpc>
              <a:spcBef>
                <a:spcPts val="0"/>
              </a:spcBef>
              <a:spcAft>
                <a:spcPts val="0"/>
              </a:spcAft>
              <a:buClr>
                <a:srgbClr val="000000"/>
              </a:buClr>
              <a:buSzPts val="700"/>
              <a:buNone/>
              <a:defRPr/>
            </a:lvl4pPr>
            <a:lvl5pPr lvl="4" algn="l">
              <a:lnSpc>
                <a:spcPct val="80000"/>
              </a:lnSpc>
              <a:spcBef>
                <a:spcPts val="0"/>
              </a:spcBef>
              <a:spcAft>
                <a:spcPts val="0"/>
              </a:spcAft>
              <a:buClr>
                <a:srgbClr val="000000"/>
              </a:buClr>
              <a:buSzPts val="700"/>
              <a:buNone/>
              <a:defRPr/>
            </a:lvl5pPr>
            <a:lvl6pPr lvl="5" algn="l">
              <a:lnSpc>
                <a:spcPct val="80000"/>
              </a:lnSpc>
              <a:spcBef>
                <a:spcPts val="0"/>
              </a:spcBef>
              <a:spcAft>
                <a:spcPts val="0"/>
              </a:spcAft>
              <a:buClr>
                <a:srgbClr val="000000"/>
              </a:buClr>
              <a:buSzPts val="700"/>
              <a:buNone/>
              <a:defRPr/>
            </a:lvl6pPr>
            <a:lvl7pPr lvl="6" algn="l">
              <a:lnSpc>
                <a:spcPct val="80000"/>
              </a:lnSpc>
              <a:spcBef>
                <a:spcPts val="0"/>
              </a:spcBef>
              <a:spcAft>
                <a:spcPts val="0"/>
              </a:spcAft>
              <a:buClr>
                <a:srgbClr val="000000"/>
              </a:buClr>
              <a:buSzPts val="700"/>
              <a:buNone/>
              <a:defRPr/>
            </a:lvl7pPr>
            <a:lvl8pPr lvl="7" algn="l">
              <a:lnSpc>
                <a:spcPct val="80000"/>
              </a:lnSpc>
              <a:spcBef>
                <a:spcPts val="0"/>
              </a:spcBef>
              <a:spcAft>
                <a:spcPts val="0"/>
              </a:spcAft>
              <a:buClr>
                <a:srgbClr val="000000"/>
              </a:buClr>
              <a:buSzPts val="700"/>
              <a:buNone/>
              <a:defRPr/>
            </a:lvl8pPr>
            <a:lvl9pPr lvl="8" algn="l">
              <a:lnSpc>
                <a:spcPct val="80000"/>
              </a:lnSpc>
              <a:spcBef>
                <a:spcPts val="0"/>
              </a:spcBef>
              <a:spcAft>
                <a:spcPts val="0"/>
              </a:spcAft>
              <a:buClr>
                <a:srgbClr val="000000"/>
              </a:buClr>
              <a:buSzPts val="700"/>
              <a:buNone/>
              <a:defRPr/>
            </a:lvl9pPr>
          </a:lstStyle>
          <a:p>
            <a:endParaRPr/>
          </a:p>
        </p:txBody>
      </p:sp>
      <p:sp>
        <p:nvSpPr>
          <p:cNvPr id="58" name="Google Shape;58;g3f79f99ddfe_0_558"/>
          <p:cNvSpPr txBox="1">
            <a:spLocks noGrp="1"/>
          </p:cNvSpPr>
          <p:nvPr>
            <p:ph type="body" idx="1"/>
          </p:nvPr>
        </p:nvSpPr>
        <p:spPr>
          <a:xfrm>
            <a:off x="452884" y="553069"/>
            <a:ext cx="8238300" cy="318300"/>
          </a:xfrm>
          <a:prstGeom prst="rect">
            <a:avLst/>
          </a:prstGeom>
          <a:noFill/>
          <a:ln>
            <a:noFill/>
          </a:ln>
        </p:spPr>
        <p:txBody>
          <a:bodyPr spcFirstLastPara="1" wrap="square" lIns="17150" tIns="17150" rIns="17150" bIns="17150" anchor="t" anchorCtr="0">
            <a:normAutofit/>
          </a:bodyPr>
          <a:lstStyle>
            <a:lvl1pPr marL="457200" lvl="0" indent="-228600" algn="l">
              <a:lnSpc>
                <a:spcPct val="100000"/>
              </a:lnSpc>
              <a:spcBef>
                <a:spcPts val="0"/>
              </a:spcBef>
              <a:spcAft>
                <a:spcPts val="0"/>
              </a:spcAft>
              <a:buClr>
                <a:srgbClr val="000000"/>
              </a:buClr>
              <a:buSzPts val="1400"/>
              <a:buFont typeface="Helvetica Neue"/>
              <a:buNone/>
              <a:defRPr sz="1400" b="1"/>
            </a:lvl1pPr>
            <a:lvl2pPr marL="914400" lvl="1" indent="-336550" algn="l">
              <a:lnSpc>
                <a:spcPct val="100000"/>
              </a:lnSpc>
              <a:spcBef>
                <a:spcPts val="0"/>
              </a:spcBef>
              <a:spcAft>
                <a:spcPts val="0"/>
              </a:spcAft>
              <a:buClr>
                <a:srgbClr val="000000"/>
              </a:buClr>
              <a:buSzPts val="1700"/>
              <a:buFont typeface="Helvetica Neue"/>
              <a:buChar char="•"/>
              <a:defRPr sz="1400" b="1"/>
            </a:lvl2pPr>
            <a:lvl3pPr marL="1371600" lvl="2" indent="-336550" algn="l">
              <a:lnSpc>
                <a:spcPct val="100000"/>
              </a:lnSpc>
              <a:spcBef>
                <a:spcPts val="0"/>
              </a:spcBef>
              <a:spcAft>
                <a:spcPts val="0"/>
              </a:spcAft>
              <a:buClr>
                <a:srgbClr val="000000"/>
              </a:buClr>
              <a:buSzPts val="1700"/>
              <a:buFont typeface="Helvetica Neue"/>
              <a:buChar char="•"/>
              <a:defRPr sz="1400" b="1"/>
            </a:lvl3pPr>
            <a:lvl4pPr marL="1828800" lvl="3" indent="-336550" algn="l">
              <a:lnSpc>
                <a:spcPct val="100000"/>
              </a:lnSpc>
              <a:spcBef>
                <a:spcPts val="0"/>
              </a:spcBef>
              <a:spcAft>
                <a:spcPts val="0"/>
              </a:spcAft>
              <a:buClr>
                <a:srgbClr val="000000"/>
              </a:buClr>
              <a:buSzPts val="1700"/>
              <a:buFont typeface="Helvetica Neue"/>
              <a:buChar char="•"/>
              <a:defRPr sz="1400" b="1"/>
            </a:lvl4pPr>
            <a:lvl5pPr marL="2286000" lvl="4" indent="-336550" algn="l">
              <a:lnSpc>
                <a:spcPct val="100000"/>
              </a:lnSpc>
              <a:spcBef>
                <a:spcPts val="0"/>
              </a:spcBef>
              <a:spcAft>
                <a:spcPts val="0"/>
              </a:spcAft>
              <a:buClr>
                <a:srgbClr val="000000"/>
              </a:buClr>
              <a:buSzPts val="1700"/>
              <a:buFont typeface="Helvetica Neue"/>
              <a:buChar char="•"/>
              <a:defRPr sz="1400" b="1"/>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59" name="Google Shape;59;g3f79f99ddfe_0_558"/>
          <p:cNvSpPr txBox="1">
            <a:spLocks noGrp="1"/>
          </p:cNvSpPr>
          <p:nvPr>
            <p:ph type="body" idx="3"/>
          </p:nvPr>
        </p:nvSpPr>
        <p:spPr>
          <a:xfrm>
            <a:off x="452438" y="5804955"/>
            <a:ext cx="8239200" cy="558300"/>
          </a:xfrm>
          <a:prstGeom prst="rect">
            <a:avLst/>
          </a:prstGeom>
          <a:noFill/>
          <a:ln>
            <a:noFill/>
          </a:ln>
        </p:spPr>
        <p:txBody>
          <a:bodyPr spcFirstLastPara="1" wrap="square" lIns="19050" tIns="19050" rIns="19050" bIns="19050" anchor="t" anchorCtr="0">
            <a:normAutofit/>
          </a:bodyPr>
          <a:lstStyle>
            <a:lvl1pPr marL="457200" lvl="0" indent="-228600" algn="l">
              <a:lnSpc>
                <a:spcPct val="100000"/>
              </a:lnSpc>
              <a:spcBef>
                <a:spcPts val="0"/>
              </a:spcBef>
              <a:spcAft>
                <a:spcPts val="0"/>
              </a:spcAft>
              <a:buClr>
                <a:srgbClr val="000000"/>
              </a:buClr>
              <a:buSzPts val="2100"/>
              <a:buFont typeface="Helvetica Neue"/>
              <a:buNone/>
              <a:defRPr sz="2100" b="1"/>
            </a:lvl1pPr>
            <a:lvl2pPr marL="914400" lvl="1" indent="-279400" algn="l">
              <a:lnSpc>
                <a:spcPct val="90000"/>
              </a:lnSpc>
              <a:spcBef>
                <a:spcPts val="1700"/>
              </a:spcBef>
              <a:spcAft>
                <a:spcPts val="0"/>
              </a:spcAft>
              <a:buClr>
                <a:srgbClr val="000000"/>
              </a:buClr>
              <a:buSzPts val="800"/>
              <a:buChar char="•"/>
              <a:defRPr/>
            </a:lvl2pPr>
            <a:lvl3pPr marL="1371600" lvl="2" indent="-279400" algn="l">
              <a:lnSpc>
                <a:spcPct val="90000"/>
              </a:lnSpc>
              <a:spcBef>
                <a:spcPts val="1700"/>
              </a:spcBef>
              <a:spcAft>
                <a:spcPts val="0"/>
              </a:spcAft>
              <a:buClr>
                <a:srgbClr val="000000"/>
              </a:buClr>
              <a:buSzPts val="800"/>
              <a:buChar char="•"/>
              <a:defRPr/>
            </a:lvl3pPr>
            <a:lvl4pPr marL="1828800" lvl="3" indent="-279400" algn="l">
              <a:lnSpc>
                <a:spcPct val="90000"/>
              </a:lnSpc>
              <a:spcBef>
                <a:spcPts val="1700"/>
              </a:spcBef>
              <a:spcAft>
                <a:spcPts val="0"/>
              </a:spcAft>
              <a:buClr>
                <a:srgbClr val="000000"/>
              </a:buClr>
              <a:buSzPts val="800"/>
              <a:buChar char="•"/>
              <a:defRPr/>
            </a:lvl4pPr>
            <a:lvl5pPr marL="2286000" lvl="4" indent="-279400" algn="l">
              <a:lnSpc>
                <a:spcPct val="90000"/>
              </a:lnSpc>
              <a:spcBef>
                <a:spcPts val="1700"/>
              </a:spcBef>
              <a:spcAft>
                <a:spcPts val="0"/>
              </a:spcAft>
              <a:buClr>
                <a:srgbClr val="000000"/>
              </a:buClr>
              <a:buSzPts val="800"/>
              <a:buChar char="•"/>
              <a:defRPr/>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60" name="Google Shape;60;g3f79f99ddfe_0_558"/>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mp; Photo Alt">
  <p:cSld name="Title &amp; Photo Alt">
    <p:spTree>
      <p:nvGrpSpPr>
        <p:cNvPr id="1" name="Shape 61"/>
        <p:cNvGrpSpPr/>
        <p:nvPr/>
      </p:nvGrpSpPr>
      <p:grpSpPr>
        <a:xfrm>
          <a:off x="0" y="0"/>
          <a:ext cx="0" cy="0"/>
          <a:chOff x="0" y="0"/>
          <a:chExt cx="0" cy="0"/>
        </a:xfrm>
      </p:grpSpPr>
      <p:sp>
        <p:nvSpPr>
          <p:cNvPr id="62" name="Google Shape;62;g3f79f99ddfe_0_564"/>
          <p:cNvSpPr>
            <a:spLocks noGrp="1"/>
          </p:cNvSpPr>
          <p:nvPr>
            <p:ph type="pic" idx="2"/>
          </p:nvPr>
        </p:nvSpPr>
        <p:spPr>
          <a:xfrm>
            <a:off x="4114800" y="-101600"/>
            <a:ext cx="4554300" cy="7067700"/>
          </a:xfrm>
          <a:prstGeom prst="rect">
            <a:avLst/>
          </a:prstGeom>
          <a:noFill/>
          <a:ln>
            <a:noFill/>
          </a:ln>
        </p:spPr>
      </p:sp>
      <p:sp>
        <p:nvSpPr>
          <p:cNvPr id="63" name="Google Shape;63;g3f79f99ddfe_0_564"/>
          <p:cNvSpPr txBox="1">
            <a:spLocks noGrp="1"/>
          </p:cNvSpPr>
          <p:nvPr>
            <p:ph type="title"/>
          </p:nvPr>
        </p:nvSpPr>
        <p:spPr>
          <a:xfrm>
            <a:off x="452438" y="635000"/>
            <a:ext cx="3667200" cy="2941200"/>
          </a:xfrm>
          <a:prstGeom prst="rect">
            <a:avLst/>
          </a:prstGeom>
          <a:noFill/>
          <a:ln>
            <a:noFill/>
          </a:ln>
        </p:spPr>
        <p:txBody>
          <a:bodyPr spcFirstLastPara="1" wrap="square" lIns="19050" tIns="19050" rIns="19050" bIns="19050" anchor="b" anchorCtr="0">
            <a:normAutofit/>
          </a:bodyPr>
          <a:lstStyle>
            <a:lvl1pPr lvl="0" algn="l">
              <a:lnSpc>
                <a:spcPct val="80000"/>
              </a:lnSpc>
              <a:spcBef>
                <a:spcPts val="0"/>
              </a:spcBef>
              <a:spcAft>
                <a:spcPts val="0"/>
              </a:spcAft>
              <a:buClr>
                <a:srgbClr val="000000"/>
              </a:buClr>
              <a:buSzPts val="700"/>
              <a:buNone/>
              <a:defRPr/>
            </a:lvl1pPr>
            <a:lvl2pPr lvl="1" algn="l">
              <a:lnSpc>
                <a:spcPct val="80000"/>
              </a:lnSpc>
              <a:spcBef>
                <a:spcPts val="0"/>
              </a:spcBef>
              <a:spcAft>
                <a:spcPts val="0"/>
              </a:spcAft>
              <a:buClr>
                <a:srgbClr val="000000"/>
              </a:buClr>
              <a:buSzPts val="700"/>
              <a:buNone/>
              <a:defRPr/>
            </a:lvl2pPr>
            <a:lvl3pPr lvl="2" algn="l">
              <a:lnSpc>
                <a:spcPct val="80000"/>
              </a:lnSpc>
              <a:spcBef>
                <a:spcPts val="0"/>
              </a:spcBef>
              <a:spcAft>
                <a:spcPts val="0"/>
              </a:spcAft>
              <a:buClr>
                <a:srgbClr val="000000"/>
              </a:buClr>
              <a:buSzPts val="700"/>
              <a:buNone/>
              <a:defRPr/>
            </a:lvl3pPr>
            <a:lvl4pPr lvl="3" algn="l">
              <a:lnSpc>
                <a:spcPct val="80000"/>
              </a:lnSpc>
              <a:spcBef>
                <a:spcPts val="0"/>
              </a:spcBef>
              <a:spcAft>
                <a:spcPts val="0"/>
              </a:spcAft>
              <a:buClr>
                <a:srgbClr val="000000"/>
              </a:buClr>
              <a:buSzPts val="700"/>
              <a:buNone/>
              <a:defRPr/>
            </a:lvl4pPr>
            <a:lvl5pPr lvl="4" algn="l">
              <a:lnSpc>
                <a:spcPct val="80000"/>
              </a:lnSpc>
              <a:spcBef>
                <a:spcPts val="0"/>
              </a:spcBef>
              <a:spcAft>
                <a:spcPts val="0"/>
              </a:spcAft>
              <a:buClr>
                <a:srgbClr val="000000"/>
              </a:buClr>
              <a:buSzPts val="700"/>
              <a:buNone/>
              <a:defRPr/>
            </a:lvl5pPr>
            <a:lvl6pPr lvl="5" algn="l">
              <a:lnSpc>
                <a:spcPct val="80000"/>
              </a:lnSpc>
              <a:spcBef>
                <a:spcPts val="0"/>
              </a:spcBef>
              <a:spcAft>
                <a:spcPts val="0"/>
              </a:spcAft>
              <a:buClr>
                <a:srgbClr val="000000"/>
              </a:buClr>
              <a:buSzPts val="700"/>
              <a:buNone/>
              <a:defRPr/>
            </a:lvl6pPr>
            <a:lvl7pPr lvl="6" algn="l">
              <a:lnSpc>
                <a:spcPct val="80000"/>
              </a:lnSpc>
              <a:spcBef>
                <a:spcPts val="0"/>
              </a:spcBef>
              <a:spcAft>
                <a:spcPts val="0"/>
              </a:spcAft>
              <a:buClr>
                <a:srgbClr val="000000"/>
              </a:buClr>
              <a:buSzPts val="700"/>
              <a:buNone/>
              <a:defRPr/>
            </a:lvl7pPr>
            <a:lvl8pPr lvl="7" algn="l">
              <a:lnSpc>
                <a:spcPct val="80000"/>
              </a:lnSpc>
              <a:spcBef>
                <a:spcPts val="0"/>
              </a:spcBef>
              <a:spcAft>
                <a:spcPts val="0"/>
              </a:spcAft>
              <a:buClr>
                <a:srgbClr val="000000"/>
              </a:buClr>
              <a:buSzPts val="700"/>
              <a:buNone/>
              <a:defRPr/>
            </a:lvl8pPr>
            <a:lvl9pPr lvl="8" algn="l">
              <a:lnSpc>
                <a:spcPct val="80000"/>
              </a:lnSpc>
              <a:spcBef>
                <a:spcPts val="0"/>
              </a:spcBef>
              <a:spcAft>
                <a:spcPts val="0"/>
              </a:spcAft>
              <a:buClr>
                <a:srgbClr val="000000"/>
              </a:buClr>
              <a:buSzPts val="700"/>
              <a:buNone/>
              <a:defRPr/>
            </a:lvl9pPr>
          </a:lstStyle>
          <a:p>
            <a:endParaRPr/>
          </a:p>
        </p:txBody>
      </p:sp>
      <p:sp>
        <p:nvSpPr>
          <p:cNvPr id="64" name="Google Shape;64;g3f79f99ddfe_0_564"/>
          <p:cNvSpPr txBox="1">
            <a:spLocks noGrp="1"/>
          </p:cNvSpPr>
          <p:nvPr>
            <p:ph type="body" idx="1"/>
          </p:nvPr>
        </p:nvSpPr>
        <p:spPr>
          <a:xfrm>
            <a:off x="452438" y="3530288"/>
            <a:ext cx="3667200" cy="2692800"/>
          </a:xfrm>
          <a:prstGeom prst="rect">
            <a:avLst/>
          </a:prstGeom>
          <a:noFill/>
          <a:ln>
            <a:noFill/>
          </a:ln>
        </p:spPr>
        <p:txBody>
          <a:bodyPr spcFirstLastPara="1" wrap="square" lIns="19050" tIns="19050" rIns="19050" bIns="19050" anchor="t" anchorCtr="0">
            <a:normAutofit/>
          </a:bodyPr>
          <a:lstStyle>
            <a:lvl1pPr marL="457200" lvl="0" indent="-228600" algn="l">
              <a:lnSpc>
                <a:spcPct val="100000"/>
              </a:lnSpc>
              <a:spcBef>
                <a:spcPts val="0"/>
              </a:spcBef>
              <a:spcAft>
                <a:spcPts val="0"/>
              </a:spcAft>
              <a:buClr>
                <a:srgbClr val="000000"/>
              </a:buClr>
              <a:buSzPts val="2100"/>
              <a:buFont typeface="Helvetica Neue"/>
              <a:buNone/>
              <a:defRPr sz="2100" b="1"/>
            </a:lvl1pPr>
            <a:lvl2pPr marL="914400" lvl="1" indent="-228600" algn="l">
              <a:lnSpc>
                <a:spcPct val="100000"/>
              </a:lnSpc>
              <a:spcBef>
                <a:spcPts val="0"/>
              </a:spcBef>
              <a:spcAft>
                <a:spcPts val="0"/>
              </a:spcAft>
              <a:buClr>
                <a:srgbClr val="000000"/>
              </a:buClr>
              <a:buSzPts val="2100"/>
              <a:buFont typeface="Helvetica Neue"/>
              <a:buNone/>
              <a:defRPr sz="2100" b="1"/>
            </a:lvl2pPr>
            <a:lvl3pPr marL="1371600" lvl="2" indent="-228600" algn="l">
              <a:lnSpc>
                <a:spcPct val="100000"/>
              </a:lnSpc>
              <a:spcBef>
                <a:spcPts val="0"/>
              </a:spcBef>
              <a:spcAft>
                <a:spcPts val="0"/>
              </a:spcAft>
              <a:buClr>
                <a:srgbClr val="000000"/>
              </a:buClr>
              <a:buSzPts val="2100"/>
              <a:buFont typeface="Helvetica Neue"/>
              <a:buNone/>
              <a:defRPr sz="2100" b="1"/>
            </a:lvl3pPr>
            <a:lvl4pPr marL="1828800" lvl="3" indent="-228600" algn="l">
              <a:lnSpc>
                <a:spcPct val="100000"/>
              </a:lnSpc>
              <a:spcBef>
                <a:spcPts val="0"/>
              </a:spcBef>
              <a:spcAft>
                <a:spcPts val="0"/>
              </a:spcAft>
              <a:buClr>
                <a:srgbClr val="000000"/>
              </a:buClr>
              <a:buSzPts val="2100"/>
              <a:buFont typeface="Helvetica Neue"/>
              <a:buNone/>
              <a:defRPr sz="2100" b="1"/>
            </a:lvl4pPr>
            <a:lvl5pPr marL="2286000" lvl="4" indent="-228600" algn="l">
              <a:lnSpc>
                <a:spcPct val="100000"/>
              </a:lnSpc>
              <a:spcBef>
                <a:spcPts val="0"/>
              </a:spcBef>
              <a:spcAft>
                <a:spcPts val="0"/>
              </a:spcAft>
              <a:buClr>
                <a:srgbClr val="000000"/>
              </a:buClr>
              <a:buSzPts val="2100"/>
              <a:buFont typeface="Helvetica Neue"/>
              <a:buNone/>
              <a:defRPr sz="2100" b="1"/>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65" name="Google Shape;65;g3f79f99ddfe_0_564"/>
          <p:cNvSpPr txBox="1">
            <a:spLocks noGrp="1"/>
          </p:cNvSpPr>
          <p:nvPr>
            <p:ph type="sldNum" idx="12"/>
          </p:nvPr>
        </p:nvSpPr>
        <p:spPr>
          <a:xfrm>
            <a:off x="4500562" y="6542617"/>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mp; Bullets">
  <p:cSld name="Title &amp; Bullets">
    <p:spTree>
      <p:nvGrpSpPr>
        <p:cNvPr id="1" name="Shape 66"/>
        <p:cNvGrpSpPr/>
        <p:nvPr/>
      </p:nvGrpSpPr>
      <p:grpSpPr>
        <a:xfrm>
          <a:off x="0" y="0"/>
          <a:ext cx="0" cy="0"/>
          <a:chOff x="0" y="0"/>
          <a:chExt cx="0" cy="0"/>
        </a:xfrm>
      </p:grpSpPr>
      <p:sp>
        <p:nvSpPr>
          <p:cNvPr id="67" name="Google Shape;67;g3f79f99ddfe_0_569"/>
          <p:cNvSpPr txBox="1">
            <a:spLocks noGrp="1"/>
          </p:cNvSpPr>
          <p:nvPr>
            <p:ph type="title"/>
          </p:nvPr>
        </p:nvSpPr>
        <p:spPr>
          <a:xfrm>
            <a:off x="452438" y="539750"/>
            <a:ext cx="8239200" cy="716400"/>
          </a:xfrm>
          <a:prstGeom prst="rect">
            <a:avLst/>
          </a:prstGeom>
          <a:noFill/>
          <a:ln>
            <a:noFill/>
          </a:ln>
        </p:spPr>
        <p:txBody>
          <a:bodyPr spcFirstLastPara="1" wrap="square" lIns="19050" tIns="19050" rIns="19050" bIns="19050" anchor="t" anchorCtr="0">
            <a:normAutofit/>
          </a:bodyPr>
          <a:lstStyle>
            <a:lvl1pPr lvl="0" algn="l">
              <a:lnSpc>
                <a:spcPct val="80000"/>
              </a:lnSpc>
              <a:spcBef>
                <a:spcPts val="0"/>
              </a:spcBef>
              <a:spcAft>
                <a:spcPts val="0"/>
              </a:spcAft>
              <a:buClr>
                <a:srgbClr val="000000"/>
              </a:buClr>
              <a:buSzPts val="700"/>
              <a:buNone/>
              <a:defRPr/>
            </a:lvl1pPr>
            <a:lvl2pPr lvl="1" algn="l">
              <a:lnSpc>
                <a:spcPct val="80000"/>
              </a:lnSpc>
              <a:spcBef>
                <a:spcPts val="0"/>
              </a:spcBef>
              <a:spcAft>
                <a:spcPts val="0"/>
              </a:spcAft>
              <a:buClr>
                <a:srgbClr val="000000"/>
              </a:buClr>
              <a:buSzPts val="700"/>
              <a:buNone/>
              <a:defRPr/>
            </a:lvl2pPr>
            <a:lvl3pPr lvl="2" algn="l">
              <a:lnSpc>
                <a:spcPct val="80000"/>
              </a:lnSpc>
              <a:spcBef>
                <a:spcPts val="0"/>
              </a:spcBef>
              <a:spcAft>
                <a:spcPts val="0"/>
              </a:spcAft>
              <a:buClr>
                <a:srgbClr val="000000"/>
              </a:buClr>
              <a:buSzPts val="700"/>
              <a:buNone/>
              <a:defRPr/>
            </a:lvl3pPr>
            <a:lvl4pPr lvl="3" algn="l">
              <a:lnSpc>
                <a:spcPct val="80000"/>
              </a:lnSpc>
              <a:spcBef>
                <a:spcPts val="0"/>
              </a:spcBef>
              <a:spcAft>
                <a:spcPts val="0"/>
              </a:spcAft>
              <a:buClr>
                <a:srgbClr val="000000"/>
              </a:buClr>
              <a:buSzPts val="700"/>
              <a:buNone/>
              <a:defRPr/>
            </a:lvl4pPr>
            <a:lvl5pPr lvl="4" algn="l">
              <a:lnSpc>
                <a:spcPct val="80000"/>
              </a:lnSpc>
              <a:spcBef>
                <a:spcPts val="0"/>
              </a:spcBef>
              <a:spcAft>
                <a:spcPts val="0"/>
              </a:spcAft>
              <a:buClr>
                <a:srgbClr val="000000"/>
              </a:buClr>
              <a:buSzPts val="700"/>
              <a:buNone/>
              <a:defRPr/>
            </a:lvl5pPr>
            <a:lvl6pPr lvl="5" algn="l">
              <a:lnSpc>
                <a:spcPct val="80000"/>
              </a:lnSpc>
              <a:spcBef>
                <a:spcPts val="0"/>
              </a:spcBef>
              <a:spcAft>
                <a:spcPts val="0"/>
              </a:spcAft>
              <a:buClr>
                <a:srgbClr val="000000"/>
              </a:buClr>
              <a:buSzPts val="700"/>
              <a:buNone/>
              <a:defRPr/>
            </a:lvl6pPr>
            <a:lvl7pPr lvl="6" algn="l">
              <a:lnSpc>
                <a:spcPct val="80000"/>
              </a:lnSpc>
              <a:spcBef>
                <a:spcPts val="0"/>
              </a:spcBef>
              <a:spcAft>
                <a:spcPts val="0"/>
              </a:spcAft>
              <a:buClr>
                <a:srgbClr val="000000"/>
              </a:buClr>
              <a:buSzPts val="700"/>
              <a:buNone/>
              <a:defRPr/>
            </a:lvl7pPr>
            <a:lvl8pPr lvl="7" algn="l">
              <a:lnSpc>
                <a:spcPct val="80000"/>
              </a:lnSpc>
              <a:spcBef>
                <a:spcPts val="0"/>
              </a:spcBef>
              <a:spcAft>
                <a:spcPts val="0"/>
              </a:spcAft>
              <a:buClr>
                <a:srgbClr val="000000"/>
              </a:buClr>
              <a:buSzPts val="700"/>
              <a:buNone/>
              <a:defRPr/>
            </a:lvl8pPr>
            <a:lvl9pPr lvl="8" algn="l">
              <a:lnSpc>
                <a:spcPct val="80000"/>
              </a:lnSpc>
              <a:spcBef>
                <a:spcPts val="0"/>
              </a:spcBef>
              <a:spcAft>
                <a:spcPts val="0"/>
              </a:spcAft>
              <a:buClr>
                <a:srgbClr val="000000"/>
              </a:buClr>
              <a:buSzPts val="700"/>
              <a:buNone/>
              <a:defRPr/>
            </a:lvl9pPr>
          </a:lstStyle>
          <a:p>
            <a:endParaRPr/>
          </a:p>
        </p:txBody>
      </p:sp>
      <p:sp>
        <p:nvSpPr>
          <p:cNvPr id="68" name="Google Shape;68;g3f79f99ddfe_0_569"/>
          <p:cNvSpPr txBox="1">
            <a:spLocks noGrp="1"/>
          </p:cNvSpPr>
          <p:nvPr>
            <p:ph type="body" idx="1"/>
          </p:nvPr>
        </p:nvSpPr>
        <p:spPr>
          <a:xfrm>
            <a:off x="452438" y="1186481"/>
            <a:ext cx="8239200" cy="467100"/>
          </a:xfrm>
          <a:prstGeom prst="rect">
            <a:avLst/>
          </a:prstGeom>
          <a:noFill/>
          <a:ln>
            <a:noFill/>
          </a:ln>
        </p:spPr>
        <p:txBody>
          <a:bodyPr spcFirstLastPara="1" wrap="square" lIns="17150" tIns="17150" rIns="17150" bIns="17150" anchor="t" anchorCtr="0">
            <a:normAutofit/>
          </a:bodyPr>
          <a:lstStyle>
            <a:lvl1pPr marL="457200" lvl="0" indent="-228600" algn="l">
              <a:lnSpc>
                <a:spcPct val="100000"/>
              </a:lnSpc>
              <a:spcBef>
                <a:spcPts val="0"/>
              </a:spcBef>
              <a:spcAft>
                <a:spcPts val="0"/>
              </a:spcAft>
              <a:buClr>
                <a:srgbClr val="000000"/>
              </a:buClr>
              <a:buSzPts val="2100"/>
              <a:buFont typeface="Helvetica Neue"/>
              <a:buNone/>
              <a:defRPr sz="2100" b="1"/>
            </a:lvl1pPr>
            <a:lvl2pPr marL="914400" lvl="1" indent="-387350" algn="l">
              <a:lnSpc>
                <a:spcPct val="100000"/>
              </a:lnSpc>
              <a:spcBef>
                <a:spcPts val="0"/>
              </a:spcBef>
              <a:spcAft>
                <a:spcPts val="0"/>
              </a:spcAft>
              <a:buClr>
                <a:srgbClr val="000000"/>
              </a:buClr>
              <a:buSzPts val="2500"/>
              <a:buFont typeface="Helvetica Neue"/>
              <a:buChar char="•"/>
              <a:defRPr sz="2100" b="1"/>
            </a:lvl2pPr>
            <a:lvl3pPr marL="1371600" lvl="2" indent="-387350" algn="l">
              <a:lnSpc>
                <a:spcPct val="100000"/>
              </a:lnSpc>
              <a:spcBef>
                <a:spcPts val="0"/>
              </a:spcBef>
              <a:spcAft>
                <a:spcPts val="0"/>
              </a:spcAft>
              <a:buClr>
                <a:srgbClr val="000000"/>
              </a:buClr>
              <a:buSzPts val="2500"/>
              <a:buFont typeface="Helvetica Neue"/>
              <a:buChar char="•"/>
              <a:defRPr sz="2100" b="1"/>
            </a:lvl3pPr>
            <a:lvl4pPr marL="1828800" lvl="3" indent="-387350" algn="l">
              <a:lnSpc>
                <a:spcPct val="100000"/>
              </a:lnSpc>
              <a:spcBef>
                <a:spcPts val="0"/>
              </a:spcBef>
              <a:spcAft>
                <a:spcPts val="0"/>
              </a:spcAft>
              <a:buClr>
                <a:srgbClr val="000000"/>
              </a:buClr>
              <a:buSzPts val="2500"/>
              <a:buFont typeface="Helvetica Neue"/>
              <a:buChar char="•"/>
              <a:defRPr sz="2100" b="1"/>
            </a:lvl4pPr>
            <a:lvl5pPr marL="2286000" lvl="4" indent="-387350" algn="l">
              <a:lnSpc>
                <a:spcPct val="100000"/>
              </a:lnSpc>
              <a:spcBef>
                <a:spcPts val="0"/>
              </a:spcBef>
              <a:spcAft>
                <a:spcPts val="0"/>
              </a:spcAft>
              <a:buClr>
                <a:srgbClr val="000000"/>
              </a:buClr>
              <a:buSzPts val="2500"/>
              <a:buFont typeface="Helvetica Neue"/>
              <a:buChar char="•"/>
              <a:defRPr sz="2100" b="1"/>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69" name="Google Shape;69;g3f79f99ddfe_0_569"/>
          <p:cNvSpPr txBox="1">
            <a:spLocks noGrp="1"/>
          </p:cNvSpPr>
          <p:nvPr>
            <p:ph type="body" idx="2"/>
          </p:nvPr>
        </p:nvSpPr>
        <p:spPr>
          <a:xfrm>
            <a:off x="452438" y="2124252"/>
            <a:ext cx="8239200" cy="4128000"/>
          </a:xfrm>
          <a:prstGeom prst="rect">
            <a:avLst/>
          </a:prstGeom>
          <a:noFill/>
          <a:ln>
            <a:noFill/>
          </a:ln>
        </p:spPr>
        <p:txBody>
          <a:bodyPr spcFirstLastPara="1" wrap="square" lIns="19050" tIns="19050" rIns="19050" bIns="19050" anchor="t" anchorCtr="0">
            <a:normAutofit/>
          </a:bodyPr>
          <a:lstStyle>
            <a:lvl1pPr marL="457200" lvl="0" indent="-279400" algn="l">
              <a:lnSpc>
                <a:spcPct val="90000"/>
              </a:lnSpc>
              <a:spcBef>
                <a:spcPts val="1700"/>
              </a:spcBef>
              <a:spcAft>
                <a:spcPts val="0"/>
              </a:spcAft>
              <a:buClr>
                <a:srgbClr val="000000"/>
              </a:buClr>
              <a:buSzPts val="800"/>
              <a:buChar char="•"/>
              <a:defRPr/>
            </a:lvl1pPr>
            <a:lvl2pPr marL="914400" lvl="1" indent="-279400" algn="l">
              <a:lnSpc>
                <a:spcPct val="90000"/>
              </a:lnSpc>
              <a:spcBef>
                <a:spcPts val="1700"/>
              </a:spcBef>
              <a:spcAft>
                <a:spcPts val="0"/>
              </a:spcAft>
              <a:buClr>
                <a:srgbClr val="000000"/>
              </a:buClr>
              <a:buSzPts val="800"/>
              <a:buChar char="•"/>
              <a:defRPr/>
            </a:lvl2pPr>
            <a:lvl3pPr marL="1371600" lvl="2" indent="-279400" algn="l">
              <a:lnSpc>
                <a:spcPct val="90000"/>
              </a:lnSpc>
              <a:spcBef>
                <a:spcPts val="1700"/>
              </a:spcBef>
              <a:spcAft>
                <a:spcPts val="0"/>
              </a:spcAft>
              <a:buClr>
                <a:srgbClr val="000000"/>
              </a:buClr>
              <a:buSzPts val="800"/>
              <a:buChar char="•"/>
              <a:defRPr/>
            </a:lvl3pPr>
            <a:lvl4pPr marL="1828800" lvl="3" indent="-279400" algn="l">
              <a:lnSpc>
                <a:spcPct val="90000"/>
              </a:lnSpc>
              <a:spcBef>
                <a:spcPts val="1700"/>
              </a:spcBef>
              <a:spcAft>
                <a:spcPts val="0"/>
              </a:spcAft>
              <a:buClr>
                <a:srgbClr val="000000"/>
              </a:buClr>
              <a:buSzPts val="800"/>
              <a:buChar char="•"/>
              <a:defRPr/>
            </a:lvl4pPr>
            <a:lvl5pPr marL="2286000" lvl="4" indent="-279400" algn="l">
              <a:lnSpc>
                <a:spcPct val="90000"/>
              </a:lnSpc>
              <a:spcBef>
                <a:spcPts val="1700"/>
              </a:spcBef>
              <a:spcAft>
                <a:spcPts val="0"/>
              </a:spcAft>
              <a:buClr>
                <a:srgbClr val="000000"/>
              </a:buClr>
              <a:buSzPts val="800"/>
              <a:buChar char="•"/>
              <a:defRPr/>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70" name="Google Shape;70;g3f79f99ddfe_0_569"/>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ullets">
  <p:cSld name="Bullets">
    <p:spTree>
      <p:nvGrpSpPr>
        <p:cNvPr id="1" name="Shape 71"/>
        <p:cNvGrpSpPr/>
        <p:nvPr/>
      </p:nvGrpSpPr>
      <p:grpSpPr>
        <a:xfrm>
          <a:off x="0" y="0"/>
          <a:ext cx="0" cy="0"/>
          <a:chOff x="0" y="0"/>
          <a:chExt cx="0" cy="0"/>
        </a:xfrm>
      </p:grpSpPr>
      <p:sp>
        <p:nvSpPr>
          <p:cNvPr id="72" name="Google Shape;72;g3f79f99ddfe_0_574"/>
          <p:cNvSpPr txBox="1">
            <a:spLocks noGrp="1"/>
          </p:cNvSpPr>
          <p:nvPr>
            <p:ph type="body" idx="1"/>
          </p:nvPr>
        </p:nvSpPr>
        <p:spPr>
          <a:xfrm>
            <a:off x="452438" y="2124252"/>
            <a:ext cx="8239200" cy="4128000"/>
          </a:xfrm>
          <a:prstGeom prst="rect">
            <a:avLst/>
          </a:prstGeom>
          <a:noFill/>
          <a:ln>
            <a:noFill/>
          </a:ln>
        </p:spPr>
        <p:txBody>
          <a:bodyPr spcFirstLastPara="1" wrap="square" lIns="19050" tIns="19050" rIns="19050" bIns="19050" anchor="t" anchorCtr="0">
            <a:normAutofit/>
          </a:bodyPr>
          <a:lstStyle>
            <a:lvl1pPr marL="457200" lvl="0" indent="-279400" algn="l">
              <a:lnSpc>
                <a:spcPct val="90000"/>
              </a:lnSpc>
              <a:spcBef>
                <a:spcPts val="1700"/>
              </a:spcBef>
              <a:spcAft>
                <a:spcPts val="0"/>
              </a:spcAft>
              <a:buClr>
                <a:srgbClr val="000000"/>
              </a:buClr>
              <a:buSzPts val="800"/>
              <a:buChar char="•"/>
              <a:defRPr/>
            </a:lvl1pPr>
            <a:lvl2pPr marL="914400" lvl="1" indent="-279400" algn="l">
              <a:lnSpc>
                <a:spcPct val="90000"/>
              </a:lnSpc>
              <a:spcBef>
                <a:spcPts val="1700"/>
              </a:spcBef>
              <a:spcAft>
                <a:spcPts val="0"/>
              </a:spcAft>
              <a:buClr>
                <a:srgbClr val="000000"/>
              </a:buClr>
              <a:buSzPts val="800"/>
              <a:buChar char="•"/>
              <a:defRPr/>
            </a:lvl2pPr>
            <a:lvl3pPr marL="1371600" lvl="2" indent="-279400" algn="l">
              <a:lnSpc>
                <a:spcPct val="90000"/>
              </a:lnSpc>
              <a:spcBef>
                <a:spcPts val="1700"/>
              </a:spcBef>
              <a:spcAft>
                <a:spcPts val="0"/>
              </a:spcAft>
              <a:buClr>
                <a:srgbClr val="000000"/>
              </a:buClr>
              <a:buSzPts val="800"/>
              <a:buChar char="•"/>
              <a:defRPr/>
            </a:lvl3pPr>
            <a:lvl4pPr marL="1828800" lvl="3" indent="-279400" algn="l">
              <a:lnSpc>
                <a:spcPct val="90000"/>
              </a:lnSpc>
              <a:spcBef>
                <a:spcPts val="1700"/>
              </a:spcBef>
              <a:spcAft>
                <a:spcPts val="0"/>
              </a:spcAft>
              <a:buClr>
                <a:srgbClr val="000000"/>
              </a:buClr>
              <a:buSzPts val="800"/>
              <a:buChar char="•"/>
              <a:defRPr/>
            </a:lvl4pPr>
            <a:lvl5pPr marL="2286000" lvl="4" indent="-279400" algn="l">
              <a:lnSpc>
                <a:spcPct val="90000"/>
              </a:lnSpc>
              <a:spcBef>
                <a:spcPts val="1700"/>
              </a:spcBef>
              <a:spcAft>
                <a:spcPts val="0"/>
              </a:spcAft>
              <a:buClr>
                <a:srgbClr val="000000"/>
              </a:buClr>
              <a:buSzPts val="800"/>
              <a:buChar char="•"/>
              <a:defRPr/>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73" name="Google Shape;73;g3f79f99ddfe_0_574"/>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p:spTree>
      <p:nvGrpSpPr>
        <p:cNvPr id="1" name="Shape 74"/>
        <p:cNvGrpSpPr/>
        <p:nvPr/>
      </p:nvGrpSpPr>
      <p:grpSpPr>
        <a:xfrm>
          <a:off x="0" y="0"/>
          <a:ext cx="0" cy="0"/>
          <a:chOff x="0" y="0"/>
          <a:chExt cx="0" cy="0"/>
        </a:xfrm>
      </p:grpSpPr>
      <p:sp>
        <p:nvSpPr>
          <p:cNvPr id="75" name="Google Shape;75;g3f79f99ddfe_0_577"/>
          <p:cNvSpPr txBox="1">
            <a:spLocks noGrp="1"/>
          </p:cNvSpPr>
          <p:nvPr>
            <p:ph type="body" idx="1"/>
          </p:nvPr>
        </p:nvSpPr>
        <p:spPr>
          <a:xfrm>
            <a:off x="452438" y="1186481"/>
            <a:ext cx="3667200" cy="467100"/>
          </a:xfrm>
          <a:prstGeom prst="rect">
            <a:avLst/>
          </a:prstGeom>
          <a:noFill/>
          <a:ln>
            <a:noFill/>
          </a:ln>
        </p:spPr>
        <p:txBody>
          <a:bodyPr spcFirstLastPara="1" wrap="square" lIns="17150" tIns="17150" rIns="17150" bIns="17150" anchor="t" anchorCtr="0">
            <a:normAutofit/>
          </a:bodyPr>
          <a:lstStyle>
            <a:lvl1pPr marL="457200" lvl="0" indent="-228600" algn="l">
              <a:lnSpc>
                <a:spcPct val="100000"/>
              </a:lnSpc>
              <a:spcBef>
                <a:spcPts val="0"/>
              </a:spcBef>
              <a:spcAft>
                <a:spcPts val="0"/>
              </a:spcAft>
              <a:buClr>
                <a:srgbClr val="000000"/>
              </a:buClr>
              <a:buSzPts val="2100"/>
              <a:buFont typeface="Helvetica Neue"/>
              <a:buNone/>
              <a:defRPr sz="2100" b="1"/>
            </a:lvl1pPr>
            <a:lvl2pPr marL="914400" lvl="1" indent="-387350" algn="l">
              <a:lnSpc>
                <a:spcPct val="100000"/>
              </a:lnSpc>
              <a:spcBef>
                <a:spcPts val="0"/>
              </a:spcBef>
              <a:spcAft>
                <a:spcPts val="0"/>
              </a:spcAft>
              <a:buClr>
                <a:srgbClr val="000000"/>
              </a:buClr>
              <a:buSzPts val="2500"/>
              <a:buFont typeface="Helvetica Neue"/>
              <a:buChar char="•"/>
              <a:defRPr sz="2100" b="1"/>
            </a:lvl2pPr>
            <a:lvl3pPr marL="1371600" lvl="2" indent="-387350" algn="l">
              <a:lnSpc>
                <a:spcPct val="100000"/>
              </a:lnSpc>
              <a:spcBef>
                <a:spcPts val="0"/>
              </a:spcBef>
              <a:spcAft>
                <a:spcPts val="0"/>
              </a:spcAft>
              <a:buClr>
                <a:srgbClr val="000000"/>
              </a:buClr>
              <a:buSzPts val="2500"/>
              <a:buFont typeface="Helvetica Neue"/>
              <a:buChar char="•"/>
              <a:defRPr sz="2100" b="1"/>
            </a:lvl3pPr>
            <a:lvl4pPr marL="1828800" lvl="3" indent="-387350" algn="l">
              <a:lnSpc>
                <a:spcPct val="100000"/>
              </a:lnSpc>
              <a:spcBef>
                <a:spcPts val="0"/>
              </a:spcBef>
              <a:spcAft>
                <a:spcPts val="0"/>
              </a:spcAft>
              <a:buClr>
                <a:srgbClr val="000000"/>
              </a:buClr>
              <a:buSzPts val="2500"/>
              <a:buFont typeface="Helvetica Neue"/>
              <a:buChar char="•"/>
              <a:defRPr sz="2100" b="1"/>
            </a:lvl4pPr>
            <a:lvl5pPr marL="2286000" lvl="4" indent="-387350" algn="l">
              <a:lnSpc>
                <a:spcPct val="100000"/>
              </a:lnSpc>
              <a:spcBef>
                <a:spcPts val="0"/>
              </a:spcBef>
              <a:spcAft>
                <a:spcPts val="0"/>
              </a:spcAft>
              <a:buClr>
                <a:srgbClr val="000000"/>
              </a:buClr>
              <a:buSzPts val="2500"/>
              <a:buFont typeface="Helvetica Neue"/>
              <a:buChar char="•"/>
              <a:defRPr sz="2100" b="1"/>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76" name="Google Shape;76;g3f79f99ddfe_0_577"/>
          <p:cNvSpPr txBox="1">
            <a:spLocks noGrp="1"/>
          </p:cNvSpPr>
          <p:nvPr>
            <p:ph type="body" idx="2"/>
          </p:nvPr>
        </p:nvSpPr>
        <p:spPr>
          <a:xfrm>
            <a:off x="452438" y="2124252"/>
            <a:ext cx="3667200" cy="4128300"/>
          </a:xfrm>
          <a:prstGeom prst="rect">
            <a:avLst/>
          </a:prstGeom>
          <a:noFill/>
          <a:ln>
            <a:noFill/>
          </a:ln>
        </p:spPr>
        <p:txBody>
          <a:bodyPr spcFirstLastPara="1" wrap="square" lIns="19050" tIns="19050" rIns="19050" bIns="19050" anchor="t" anchorCtr="0">
            <a:normAutofit/>
          </a:bodyPr>
          <a:lstStyle>
            <a:lvl1pPr marL="457200" lvl="0" indent="-279400" algn="l">
              <a:lnSpc>
                <a:spcPct val="90000"/>
              </a:lnSpc>
              <a:spcBef>
                <a:spcPts val="1700"/>
              </a:spcBef>
              <a:spcAft>
                <a:spcPts val="0"/>
              </a:spcAft>
              <a:buClr>
                <a:srgbClr val="000000"/>
              </a:buClr>
              <a:buSzPts val="800"/>
              <a:buChar char="•"/>
              <a:defRPr/>
            </a:lvl1pPr>
            <a:lvl2pPr marL="914400" lvl="1" indent="-279400" algn="l">
              <a:lnSpc>
                <a:spcPct val="90000"/>
              </a:lnSpc>
              <a:spcBef>
                <a:spcPts val="1700"/>
              </a:spcBef>
              <a:spcAft>
                <a:spcPts val="0"/>
              </a:spcAft>
              <a:buClr>
                <a:srgbClr val="000000"/>
              </a:buClr>
              <a:buSzPts val="800"/>
              <a:buChar char="•"/>
              <a:defRPr/>
            </a:lvl2pPr>
            <a:lvl3pPr marL="1371600" lvl="2" indent="-279400" algn="l">
              <a:lnSpc>
                <a:spcPct val="90000"/>
              </a:lnSpc>
              <a:spcBef>
                <a:spcPts val="1700"/>
              </a:spcBef>
              <a:spcAft>
                <a:spcPts val="0"/>
              </a:spcAft>
              <a:buClr>
                <a:srgbClr val="000000"/>
              </a:buClr>
              <a:buSzPts val="800"/>
              <a:buChar char="•"/>
              <a:defRPr/>
            </a:lvl3pPr>
            <a:lvl4pPr marL="1828800" lvl="3" indent="-279400" algn="l">
              <a:lnSpc>
                <a:spcPct val="90000"/>
              </a:lnSpc>
              <a:spcBef>
                <a:spcPts val="1700"/>
              </a:spcBef>
              <a:spcAft>
                <a:spcPts val="0"/>
              </a:spcAft>
              <a:buClr>
                <a:srgbClr val="000000"/>
              </a:buClr>
              <a:buSzPts val="800"/>
              <a:buChar char="•"/>
              <a:defRPr/>
            </a:lvl4pPr>
            <a:lvl5pPr marL="2286000" lvl="4" indent="-279400" algn="l">
              <a:lnSpc>
                <a:spcPct val="90000"/>
              </a:lnSpc>
              <a:spcBef>
                <a:spcPts val="1700"/>
              </a:spcBef>
              <a:spcAft>
                <a:spcPts val="0"/>
              </a:spcAft>
              <a:buClr>
                <a:srgbClr val="000000"/>
              </a:buClr>
              <a:buSzPts val="800"/>
              <a:buChar char="•"/>
              <a:defRPr/>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77" name="Google Shape;77;g3f79f99ddfe_0_577"/>
          <p:cNvSpPr>
            <a:spLocks noGrp="1"/>
          </p:cNvSpPr>
          <p:nvPr>
            <p:ph type="pic" idx="3"/>
          </p:nvPr>
        </p:nvSpPr>
        <p:spPr>
          <a:xfrm>
            <a:off x="4572000" y="-203633"/>
            <a:ext cx="4093800" cy="7278000"/>
          </a:xfrm>
          <a:prstGeom prst="rect">
            <a:avLst/>
          </a:prstGeom>
          <a:noFill/>
          <a:ln>
            <a:noFill/>
          </a:ln>
        </p:spPr>
      </p:sp>
      <p:sp>
        <p:nvSpPr>
          <p:cNvPr id="78" name="Google Shape;78;g3f79f99ddfe_0_577"/>
          <p:cNvSpPr txBox="1">
            <a:spLocks noGrp="1"/>
          </p:cNvSpPr>
          <p:nvPr>
            <p:ph type="title"/>
          </p:nvPr>
        </p:nvSpPr>
        <p:spPr>
          <a:xfrm>
            <a:off x="452438" y="539750"/>
            <a:ext cx="3667200" cy="717600"/>
          </a:xfrm>
          <a:prstGeom prst="rect">
            <a:avLst/>
          </a:prstGeom>
          <a:noFill/>
          <a:ln>
            <a:noFill/>
          </a:ln>
        </p:spPr>
        <p:txBody>
          <a:bodyPr spcFirstLastPara="1" wrap="square" lIns="19050" tIns="19050" rIns="19050" bIns="19050" anchor="t" anchorCtr="0">
            <a:normAutofit/>
          </a:bodyPr>
          <a:lstStyle>
            <a:lvl1pPr lvl="0" algn="l">
              <a:lnSpc>
                <a:spcPct val="80000"/>
              </a:lnSpc>
              <a:spcBef>
                <a:spcPts val="0"/>
              </a:spcBef>
              <a:spcAft>
                <a:spcPts val="0"/>
              </a:spcAft>
              <a:buClr>
                <a:srgbClr val="000000"/>
              </a:buClr>
              <a:buSzPts val="700"/>
              <a:buNone/>
              <a:defRPr/>
            </a:lvl1pPr>
            <a:lvl2pPr lvl="1" algn="l">
              <a:lnSpc>
                <a:spcPct val="80000"/>
              </a:lnSpc>
              <a:spcBef>
                <a:spcPts val="0"/>
              </a:spcBef>
              <a:spcAft>
                <a:spcPts val="0"/>
              </a:spcAft>
              <a:buClr>
                <a:srgbClr val="000000"/>
              </a:buClr>
              <a:buSzPts val="700"/>
              <a:buNone/>
              <a:defRPr/>
            </a:lvl2pPr>
            <a:lvl3pPr lvl="2" algn="l">
              <a:lnSpc>
                <a:spcPct val="80000"/>
              </a:lnSpc>
              <a:spcBef>
                <a:spcPts val="0"/>
              </a:spcBef>
              <a:spcAft>
                <a:spcPts val="0"/>
              </a:spcAft>
              <a:buClr>
                <a:srgbClr val="000000"/>
              </a:buClr>
              <a:buSzPts val="700"/>
              <a:buNone/>
              <a:defRPr/>
            </a:lvl3pPr>
            <a:lvl4pPr lvl="3" algn="l">
              <a:lnSpc>
                <a:spcPct val="80000"/>
              </a:lnSpc>
              <a:spcBef>
                <a:spcPts val="0"/>
              </a:spcBef>
              <a:spcAft>
                <a:spcPts val="0"/>
              </a:spcAft>
              <a:buClr>
                <a:srgbClr val="000000"/>
              </a:buClr>
              <a:buSzPts val="700"/>
              <a:buNone/>
              <a:defRPr/>
            </a:lvl4pPr>
            <a:lvl5pPr lvl="4" algn="l">
              <a:lnSpc>
                <a:spcPct val="80000"/>
              </a:lnSpc>
              <a:spcBef>
                <a:spcPts val="0"/>
              </a:spcBef>
              <a:spcAft>
                <a:spcPts val="0"/>
              </a:spcAft>
              <a:buClr>
                <a:srgbClr val="000000"/>
              </a:buClr>
              <a:buSzPts val="700"/>
              <a:buNone/>
              <a:defRPr/>
            </a:lvl5pPr>
            <a:lvl6pPr lvl="5" algn="l">
              <a:lnSpc>
                <a:spcPct val="80000"/>
              </a:lnSpc>
              <a:spcBef>
                <a:spcPts val="0"/>
              </a:spcBef>
              <a:spcAft>
                <a:spcPts val="0"/>
              </a:spcAft>
              <a:buClr>
                <a:srgbClr val="000000"/>
              </a:buClr>
              <a:buSzPts val="700"/>
              <a:buNone/>
              <a:defRPr/>
            </a:lvl6pPr>
            <a:lvl7pPr lvl="6" algn="l">
              <a:lnSpc>
                <a:spcPct val="80000"/>
              </a:lnSpc>
              <a:spcBef>
                <a:spcPts val="0"/>
              </a:spcBef>
              <a:spcAft>
                <a:spcPts val="0"/>
              </a:spcAft>
              <a:buClr>
                <a:srgbClr val="000000"/>
              </a:buClr>
              <a:buSzPts val="700"/>
              <a:buNone/>
              <a:defRPr/>
            </a:lvl7pPr>
            <a:lvl8pPr lvl="7" algn="l">
              <a:lnSpc>
                <a:spcPct val="80000"/>
              </a:lnSpc>
              <a:spcBef>
                <a:spcPts val="0"/>
              </a:spcBef>
              <a:spcAft>
                <a:spcPts val="0"/>
              </a:spcAft>
              <a:buClr>
                <a:srgbClr val="000000"/>
              </a:buClr>
              <a:buSzPts val="700"/>
              <a:buNone/>
              <a:defRPr/>
            </a:lvl8pPr>
            <a:lvl9pPr lvl="8" algn="l">
              <a:lnSpc>
                <a:spcPct val="80000"/>
              </a:lnSpc>
              <a:spcBef>
                <a:spcPts val="0"/>
              </a:spcBef>
              <a:spcAft>
                <a:spcPts val="0"/>
              </a:spcAft>
              <a:buClr>
                <a:srgbClr val="000000"/>
              </a:buClr>
              <a:buSzPts val="700"/>
              <a:buNone/>
              <a:defRPr/>
            </a:lvl9pPr>
          </a:lstStyle>
          <a:p>
            <a:endParaRPr/>
          </a:p>
        </p:txBody>
      </p:sp>
      <p:sp>
        <p:nvSpPr>
          <p:cNvPr id="79" name="Google Shape;79;g3f79f99ddfe_0_577"/>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p:cSld name="Section">
    <p:spTree>
      <p:nvGrpSpPr>
        <p:cNvPr id="1" name="Shape 80"/>
        <p:cNvGrpSpPr/>
        <p:nvPr/>
      </p:nvGrpSpPr>
      <p:grpSpPr>
        <a:xfrm>
          <a:off x="0" y="0"/>
          <a:ext cx="0" cy="0"/>
          <a:chOff x="0" y="0"/>
          <a:chExt cx="0" cy="0"/>
        </a:xfrm>
      </p:grpSpPr>
      <p:sp>
        <p:nvSpPr>
          <p:cNvPr id="81" name="Google Shape;81;g3f79f99ddfe_0_583"/>
          <p:cNvSpPr txBox="1">
            <a:spLocks noGrp="1"/>
          </p:cNvSpPr>
          <p:nvPr>
            <p:ph type="title"/>
          </p:nvPr>
        </p:nvSpPr>
        <p:spPr>
          <a:xfrm>
            <a:off x="452436" y="2266950"/>
            <a:ext cx="8239200" cy="2324100"/>
          </a:xfrm>
          <a:prstGeom prst="rect">
            <a:avLst/>
          </a:prstGeom>
          <a:noFill/>
          <a:ln>
            <a:noFill/>
          </a:ln>
        </p:spPr>
        <p:txBody>
          <a:bodyPr spcFirstLastPara="1" wrap="square" lIns="19050" tIns="19050" rIns="19050" bIns="19050" anchor="ctr" anchorCtr="0">
            <a:normAutofit/>
          </a:bodyPr>
          <a:lstStyle>
            <a:lvl1pPr lvl="0" algn="l">
              <a:lnSpc>
                <a:spcPct val="80000"/>
              </a:lnSpc>
              <a:spcBef>
                <a:spcPts val="0"/>
              </a:spcBef>
              <a:spcAft>
                <a:spcPts val="0"/>
              </a:spcAft>
              <a:buClr>
                <a:srgbClr val="000000"/>
              </a:buClr>
              <a:buSzPts val="4400"/>
              <a:buFont typeface="Helvetica Neue"/>
              <a:buNone/>
              <a:defRPr sz="4400" b="0">
                <a:latin typeface="Helvetica Neue"/>
                <a:ea typeface="Helvetica Neue"/>
                <a:cs typeface="Helvetica Neue"/>
                <a:sym typeface="Helvetica Neue"/>
              </a:defRPr>
            </a:lvl1pPr>
            <a:lvl2pPr lvl="1" algn="l">
              <a:lnSpc>
                <a:spcPct val="80000"/>
              </a:lnSpc>
              <a:spcBef>
                <a:spcPts val="0"/>
              </a:spcBef>
              <a:spcAft>
                <a:spcPts val="0"/>
              </a:spcAft>
              <a:buClr>
                <a:srgbClr val="000000"/>
              </a:buClr>
              <a:buSzPts val="700"/>
              <a:buNone/>
              <a:defRPr/>
            </a:lvl2pPr>
            <a:lvl3pPr lvl="2" algn="l">
              <a:lnSpc>
                <a:spcPct val="80000"/>
              </a:lnSpc>
              <a:spcBef>
                <a:spcPts val="0"/>
              </a:spcBef>
              <a:spcAft>
                <a:spcPts val="0"/>
              </a:spcAft>
              <a:buClr>
                <a:srgbClr val="000000"/>
              </a:buClr>
              <a:buSzPts val="700"/>
              <a:buNone/>
              <a:defRPr/>
            </a:lvl3pPr>
            <a:lvl4pPr lvl="3" algn="l">
              <a:lnSpc>
                <a:spcPct val="80000"/>
              </a:lnSpc>
              <a:spcBef>
                <a:spcPts val="0"/>
              </a:spcBef>
              <a:spcAft>
                <a:spcPts val="0"/>
              </a:spcAft>
              <a:buClr>
                <a:srgbClr val="000000"/>
              </a:buClr>
              <a:buSzPts val="700"/>
              <a:buNone/>
              <a:defRPr/>
            </a:lvl4pPr>
            <a:lvl5pPr lvl="4" algn="l">
              <a:lnSpc>
                <a:spcPct val="80000"/>
              </a:lnSpc>
              <a:spcBef>
                <a:spcPts val="0"/>
              </a:spcBef>
              <a:spcAft>
                <a:spcPts val="0"/>
              </a:spcAft>
              <a:buClr>
                <a:srgbClr val="000000"/>
              </a:buClr>
              <a:buSzPts val="700"/>
              <a:buNone/>
              <a:defRPr/>
            </a:lvl5pPr>
            <a:lvl6pPr lvl="5" algn="l">
              <a:lnSpc>
                <a:spcPct val="80000"/>
              </a:lnSpc>
              <a:spcBef>
                <a:spcPts val="0"/>
              </a:spcBef>
              <a:spcAft>
                <a:spcPts val="0"/>
              </a:spcAft>
              <a:buClr>
                <a:srgbClr val="000000"/>
              </a:buClr>
              <a:buSzPts val="700"/>
              <a:buNone/>
              <a:defRPr/>
            </a:lvl6pPr>
            <a:lvl7pPr lvl="6" algn="l">
              <a:lnSpc>
                <a:spcPct val="80000"/>
              </a:lnSpc>
              <a:spcBef>
                <a:spcPts val="0"/>
              </a:spcBef>
              <a:spcAft>
                <a:spcPts val="0"/>
              </a:spcAft>
              <a:buClr>
                <a:srgbClr val="000000"/>
              </a:buClr>
              <a:buSzPts val="700"/>
              <a:buNone/>
              <a:defRPr/>
            </a:lvl7pPr>
            <a:lvl8pPr lvl="7" algn="l">
              <a:lnSpc>
                <a:spcPct val="80000"/>
              </a:lnSpc>
              <a:spcBef>
                <a:spcPts val="0"/>
              </a:spcBef>
              <a:spcAft>
                <a:spcPts val="0"/>
              </a:spcAft>
              <a:buClr>
                <a:srgbClr val="000000"/>
              </a:buClr>
              <a:buSzPts val="700"/>
              <a:buNone/>
              <a:defRPr/>
            </a:lvl8pPr>
            <a:lvl9pPr lvl="8" algn="l">
              <a:lnSpc>
                <a:spcPct val="80000"/>
              </a:lnSpc>
              <a:spcBef>
                <a:spcPts val="0"/>
              </a:spcBef>
              <a:spcAft>
                <a:spcPts val="0"/>
              </a:spcAft>
              <a:buClr>
                <a:srgbClr val="000000"/>
              </a:buClr>
              <a:buSzPts val="700"/>
              <a:buNone/>
              <a:defRPr/>
            </a:lvl9pPr>
          </a:lstStyle>
          <a:p>
            <a:endParaRPr/>
          </a:p>
        </p:txBody>
      </p:sp>
      <p:sp>
        <p:nvSpPr>
          <p:cNvPr id="82" name="Google Shape;82;g3f79f99ddfe_0_583"/>
          <p:cNvSpPr txBox="1">
            <a:spLocks noGrp="1"/>
          </p:cNvSpPr>
          <p:nvPr>
            <p:ph type="sldNum" idx="12"/>
          </p:nvPr>
        </p:nvSpPr>
        <p:spPr>
          <a:xfrm>
            <a:off x="4500562" y="6542617"/>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83"/>
        <p:cNvGrpSpPr/>
        <p:nvPr/>
      </p:nvGrpSpPr>
      <p:grpSpPr>
        <a:xfrm>
          <a:off x="0" y="0"/>
          <a:ext cx="0" cy="0"/>
          <a:chOff x="0" y="0"/>
          <a:chExt cx="0" cy="0"/>
        </a:xfrm>
      </p:grpSpPr>
      <p:sp>
        <p:nvSpPr>
          <p:cNvPr id="84" name="Google Shape;84;g3f79f99ddfe_0_586"/>
          <p:cNvSpPr txBox="1">
            <a:spLocks noGrp="1"/>
          </p:cNvSpPr>
          <p:nvPr>
            <p:ph type="title"/>
          </p:nvPr>
        </p:nvSpPr>
        <p:spPr>
          <a:xfrm>
            <a:off x="452438" y="539750"/>
            <a:ext cx="8239200" cy="717600"/>
          </a:xfrm>
          <a:prstGeom prst="rect">
            <a:avLst/>
          </a:prstGeom>
          <a:noFill/>
          <a:ln>
            <a:noFill/>
          </a:ln>
        </p:spPr>
        <p:txBody>
          <a:bodyPr spcFirstLastPara="1" wrap="square" lIns="19050" tIns="19050" rIns="19050" bIns="19050" anchor="t" anchorCtr="0">
            <a:normAutofit/>
          </a:bodyPr>
          <a:lstStyle>
            <a:lvl1pPr lvl="0" algn="l">
              <a:lnSpc>
                <a:spcPct val="80000"/>
              </a:lnSpc>
              <a:spcBef>
                <a:spcPts val="0"/>
              </a:spcBef>
              <a:spcAft>
                <a:spcPts val="0"/>
              </a:spcAft>
              <a:buClr>
                <a:srgbClr val="000000"/>
              </a:buClr>
              <a:buSzPts val="700"/>
              <a:buNone/>
              <a:defRPr/>
            </a:lvl1pPr>
            <a:lvl2pPr lvl="1" algn="l">
              <a:lnSpc>
                <a:spcPct val="80000"/>
              </a:lnSpc>
              <a:spcBef>
                <a:spcPts val="0"/>
              </a:spcBef>
              <a:spcAft>
                <a:spcPts val="0"/>
              </a:spcAft>
              <a:buClr>
                <a:srgbClr val="000000"/>
              </a:buClr>
              <a:buSzPts val="700"/>
              <a:buNone/>
              <a:defRPr/>
            </a:lvl2pPr>
            <a:lvl3pPr lvl="2" algn="l">
              <a:lnSpc>
                <a:spcPct val="80000"/>
              </a:lnSpc>
              <a:spcBef>
                <a:spcPts val="0"/>
              </a:spcBef>
              <a:spcAft>
                <a:spcPts val="0"/>
              </a:spcAft>
              <a:buClr>
                <a:srgbClr val="000000"/>
              </a:buClr>
              <a:buSzPts val="700"/>
              <a:buNone/>
              <a:defRPr/>
            </a:lvl3pPr>
            <a:lvl4pPr lvl="3" algn="l">
              <a:lnSpc>
                <a:spcPct val="80000"/>
              </a:lnSpc>
              <a:spcBef>
                <a:spcPts val="0"/>
              </a:spcBef>
              <a:spcAft>
                <a:spcPts val="0"/>
              </a:spcAft>
              <a:buClr>
                <a:srgbClr val="000000"/>
              </a:buClr>
              <a:buSzPts val="700"/>
              <a:buNone/>
              <a:defRPr/>
            </a:lvl4pPr>
            <a:lvl5pPr lvl="4" algn="l">
              <a:lnSpc>
                <a:spcPct val="80000"/>
              </a:lnSpc>
              <a:spcBef>
                <a:spcPts val="0"/>
              </a:spcBef>
              <a:spcAft>
                <a:spcPts val="0"/>
              </a:spcAft>
              <a:buClr>
                <a:srgbClr val="000000"/>
              </a:buClr>
              <a:buSzPts val="700"/>
              <a:buNone/>
              <a:defRPr/>
            </a:lvl5pPr>
            <a:lvl6pPr lvl="5" algn="l">
              <a:lnSpc>
                <a:spcPct val="80000"/>
              </a:lnSpc>
              <a:spcBef>
                <a:spcPts val="0"/>
              </a:spcBef>
              <a:spcAft>
                <a:spcPts val="0"/>
              </a:spcAft>
              <a:buClr>
                <a:srgbClr val="000000"/>
              </a:buClr>
              <a:buSzPts val="700"/>
              <a:buNone/>
              <a:defRPr/>
            </a:lvl6pPr>
            <a:lvl7pPr lvl="6" algn="l">
              <a:lnSpc>
                <a:spcPct val="80000"/>
              </a:lnSpc>
              <a:spcBef>
                <a:spcPts val="0"/>
              </a:spcBef>
              <a:spcAft>
                <a:spcPts val="0"/>
              </a:spcAft>
              <a:buClr>
                <a:srgbClr val="000000"/>
              </a:buClr>
              <a:buSzPts val="700"/>
              <a:buNone/>
              <a:defRPr/>
            </a:lvl7pPr>
            <a:lvl8pPr lvl="7" algn="l">
              <a:lnSpc>
                <a:spcPct val="80000"/>
              </a:lnSpc>
              <a:spcBef>
                <a:spcPts val="0"/>
              </a:spcBef>
              <a:spcAft>
                <a:spcPts val="0"/>
              </a:spcAft>
              <a:buClr>
                <a:srgbClr val="000000"/>
              </a:buClr>
              <a:buSzPts val="700"/>
              <a:buNone/>
              <a:defRPr/>
            </a:lvl8pPr>
            <a:lvl9pPr lvl="8" algn="l">
              <a:lnSpc>
                <a:spcPct val="80000"/>
              </a:lnSpc>
              <a:spcBef>
                <a:spcPts val="0"/>
              </a:spcBef>
              <a:spcAft>
                <a:spcPts val="0"/>
              </a:spcAft>
              <a:buClr>
                <a:srgbClr val="000000"/>
              </a:buClr>
              <a:buSzPts val="700"/>
              <a:buNone/>
              <a:defRPr/>
            </a:lvl9pPr>
          </a:lstStyle>
          <a:p>
            <a:endParaRPr/>
          </a:p>
        </p:txBody>
      </p:sp>
      <p:sp>
        <p:nvSpPr>
          <p:cNvPr id="85" name="Google Shape;85;g3f79f99ddfe_0_586"/>
          <p:cNvSpPr txBox="1">
            <a:spLocks noGrp="1"/>
          </p:cNvSpPr>
          <p:nvPr>
            <p:ph type="body" idx="1"/>
          </p:nvPr>
        </p:nvSpPr>
        <p:spPr>
          <a:xfrm>
            <a:off x="452438" y="1186481"/>
            <a:ext cx="8239200" cy="467100"/>
          </a:xfrm>
          <a:prstGeom prst="rect">
            <a:avLst/>
          </a:prstGeom>
          <a:noFill/>
          <a:ln>
            <a:noFill/>
          </a:ln>
        </p:spPr>
        <p:txBody>
          <a:bodyPr spcFirstLastPara="1" wrap="square" lIns="17150" tIns="17150" rIns="17150" bIns="17150" anchor="t" anchorCtr="0">
            <a:normAutofit/>
          </a:bodyPr>
          <a:lstStyle>
            <a:lvl1pPr marL="457200" lvl="0" indent="-228600" algn="l">
              <a:lnSpc>
                <a:spcPct val="100000"/>
              </a:lnSpc>
              <a:spcBef>
                <a:spcPts val="0"/>
              </a:spcBef>
              <a:spcAft>
                <a:spcPts val="0"/>
              </a:spcAft>
              <a:buClr>
                <a:srgbClr val="000000"/>
              </a:buClr>
              <a:buSzPts val="2100"/>
              <a:buFont typeface="Helvetica Neue"/>
              <a:buNone/>
              <a:defRPr sz="2100" b="1"/>
            </a:lvl1pPr>
            <a:lvl2pPr marL="914400" lvl="1" indent="-387350" algn="l">
              <a:lnSpc>
                <a:spcPct val="100000"/>
              </a:lnSpc>
              <a:spcBef>
                <a:spcPts val="0"/>
              </a:spcBef>
              <a:spcAft>
                <a:spcPts val="0"/>
              </a:spcAft>
              <a:buClr>
                <a:srgbClr val="000000"/>
              </a:buClr>
              <a:buSzPts val="2500"/>
              <a:buFont typeface="Helvetica Neue"/>
              <a:buChar char="•"/>
              <a:defRPr sz="2100" b="1"/>
            </a:lvl2pPr>
            <a:lvl3pPr marL="1371600" lvl="2" indent="-387350" algn="l">
              <a:lnSpc>
                <a:spcPct val="100000"/>
              </a:lnSpc>
              <a:spcBef>
                <a:spcPts val="0"/>
              </a:spcBef>
              <a:spcAft>
                <a:spcPts val="0"/>
              </a:spcAft>
              <a:buClr>
                <a:srgbClr val="000000"/>
              </a:buClr>
              <a:buSzPts val="2500"/>
              <a:buFont typeface="Helvetica Neue"/>
              <a:buChar char="•"/>
              <a:defRPr sz="2100" b="1"/>
            </a:lvl3pPr>
            <a:lvl4pPr marL="1828800" lvl="3" indent="-387350" algn="l">
              <a:lnSpc>
                <a:spcPct val="100000"/>
              </a:lnSpc>
              <a:spcBef>
                <a:spcPts val="0"/>
              </a:spcBef>
              <a:spcAft>
                <a:spcPts val="0"/>
              </a:spcAft>
              <a:buClr>
                <a:srgbClr val="000000"/>
              </a:buClr>
              <a:buSzPts val="2500"/>
              <a:buFont typeface="Helvetica Neue"/>
              <a:buChar char="•"/>
              <a:defRPr sz="2100" b="1"/>
            </a:lvl4pPr>
            <a:lvl5pPr marL="2286000" lvl="4" indent="-387350" algn="l">
              <a:lnSpc>
                <a:spcPct val="100000"/>
              </a:lnSpc>
              <a:spcBef>
                <a:spcPts val="0"/>
              </a:spcBef>
              <a:spcAft>
                <a:spcPts val="0"/>
              </a:spcAft>
              <a:buClr>
                <a:srgbClr val="000000"/>
              </a:buClr>
              <a:buSzPts val="2500"/>
              <a:buFont typeface="Helvetica Neue"/>
              <a:buChar char="•"/>
              <a:defRPr sz="2100" b="1"/>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86" name="Google Shape;86;g3f79f99ddfe_0_586"/>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Agenda">
  <p:cSld name="Agenda">
    <p:spTree>
      <p:nvGrpSpPr>
        <p:cNvPr id="1" name="Shape 87"/>
        <p:cNvGrpSpPr/>
        <p:nvPr/>
      </p:nvGrpSpPr>
      <p:grpSpPr>
        <a:xfrm>
          <a:off x="0" y="0"/>
          <a:ext cx="0" cy="0"/>
          <a:chOff x="0" y="0"/>
          <a:chExt cx="0" cy="0"/>
        </a:xfrm>
      </p:grpSpPr>
      <p:sp>
        <p:nvSpPr>
          <p:cNvPr id="88" name="Google Shape;88;g3f79f99ddfe_0_590"/>
          <p:cNvSpPr txBox="1">
            <a:spLocks noGrp="1"/>
          </p:cNvSpPr>
          <p:nvPr>
            <p:ph type="title"/>
          </p:nvPr>
        </p:nvSpPr>
        <p:spPr>
          <a:xfrm>
            <a:off x="452438" y="539750"/>
            <a:ext cx="8239200" cy="717600"/>
          </a:xfrm>
          <a:prstGeom prst="rect">
            <a:avLst/>
          </a:prstGeom>
          <a:noFill/>
          <a:ln>
            <a:noFill/>
          </a:ln>
        </p:spPr>
        <p:txBody>
          <a:bodyPr spcFirstLastPara="1" wrap="square" lIns="19050" tIns="19050" rIns="19050" bIns="19050" anchor="t" anchorCtr="0">
            <a:normAutofit/>
          </a:bodyPr>
          <a:lstStyle>
            <a:lvl1pPr lvl="0" algn="l">
              <a:lnSpc>
                <a:spcPct val="80000"/>
              </a:lnSpc>
              <a:spcBef>
                <a:spcPts val="0"/>
              </a:spcBef>
              <a:spcAft>
                <a:spcPts val="0"/>
              </a:spcAft>
              <a:buClr>
                <a:srgbClr val="000000"/>
              </a:buClr>
              <a:buSzPts val="700"/>
              <a:buNone/>
              <a:defRPr/>
            </a:lvl1pPr>
            <a:lvl2pPr lvl="1" algn="l">
              <a:lnSpc>
                <a:spcPct val="80000"/>
              </a:lnSpc>
              <a:spcBef>
                <a:spcPts val="0"/>
              </a:spcBef>
              <a:spcAft>
                <a:spcPts val="0"/>
              </a:spcAft>
              <a:buClr>
                <a:srgbClr val="000000"/>
              </a:buClr>
              <a:buSzPts val="700"/>
              <a:buNone/>
              <a:defRPr/>
            </a:lvl2pPr>
            <a:lvl3pPr lvl="2" algn="l">
              <a:lnSpc>
                <a:spcPct val="80000"/>
              </a:lnSpc>
              <a:spcBef>
                <a:spcPts val="0"/>
              </a:spcBef>
              <a:spcAft>
                <a:spcPts val="0"/>
              </a:spcAft>
              <a:buClr>
                <a:srgbClr val="000000"/>
              </a:buClr>
              <a:buSzPts val="700"/>
              <a:buNone/>
              <a:defRPr/>
            </a:lvl3pPr>
            <a:lvl4pPr lvl="3" algn="l">
              <a:lnSpc>
                <a:spcPct val="80000"/>
              </a:lnSpc>
              <a:spcBef>
                <a:spcPts val="0"/>
              </a:spcBef>
              <a:spcAft>
                <a:spcPts val="0"/>
              </a:spcAft>
              <a:buClr>
                <a:srgbClr val="000000"/>
              </a:buClr>
              <a:buSzPts val="700"/>
              <a:buNone/>
              <a:defRPr/>
            </a:lvl4pPr>
            <a:lvl5pPr lvl="4" algn="l">
              <a:lnSpc>
                <a:spcPct val="80000"/>
              </a:lnSpc>
              <a:spcBef>
                <a:spcPts val="0"/>
              </a:spcBef>
              <a:spcAft>
                <a:spcPts val="0"/>
              </a:spcAft>
              <a:buClr>
                <a:srgbClr val="000000"/>
              </a:buClr>
              <a:buSzPts val="700"/>
              <a:buNone/>
              <a:defRPr/>
            </a:lvl5pPr>
            <a:lvl6pPr lvl="5" algn="l">
              <a:lnSpc>
                <a:spcPct val="80000"/>
              </a:lnSpc>
              <a:spcBef>
                <a:spcPts val="0"/>
              </a:spcBef>
              <a:spcAft>
                <a:spcPts val="0"/>
              </a:spcAft>
              <a:buClr>
                <a:srgbClr val="000000"/>
              </a:buClr>
              <a:buSzPts val="700"/>
              <a:buNone/>
              <a:defRPr/>
            </a:lvl6pPr>
            <a:lvl7pPr lvl="6" algn="l">
              <a:lnSpc>
                <a:spcPct val="80000"/>
              </a:lnSpc>
              <a:spcBef>
                <a:spcPts val="0"/>
              </a:spcBef>
              <a:spcAft>
                <a:spcPts val="0"/>
              </a:spcAft>
              <a:buClr>
                <a:srgbClr val="000000"/>
              </a:buClr>
              <a:buSzPts val="700"/>
              <a:buNone/>
              <a:defRPr/>
            </a:lvl7pPr>
            <a:lvl8pPr lvl="7" algn="l">
              <a:lnSpc>
                <a:spcPct val="80000"/>
              </a:lnSpc>
              <a:spcBef>
                <a:spcPts val="0"/>
              </a:spcBef>
              <a:spcAft>
                <a:spcPts val="0"/>
              </a:spcAft>
              <a:buClr>
                <a:srgbClr val="000000"/>
              </a:buClr>
              <a:buSzPts val="700"/>
              <a:buNone/>
              <a:defRPr/>
            </a:lvl8pPr>
            <a:lvl9pPr lvl="8" algn="l">
              <a:lnSpc>
                <a:spcPct val="80000"/>
              </a:lnSpc>
              <a:spcBef>
                <a:spcPts val="0"/>
              </a:spcBef>
              <a:spcAft>
                <a:spcPts val="0"/>
              </a:spcAft>
              <a:buClr>
                <a:srgbClr val="000000"/>
              </a:buClr>
              <a:buSzPts val="700"/>
              <a:buNone/>
              <a:defRPr/>
            </a:lvl9pPr>
          </a:lstStyle>
          <a:p>
            <a:endParaRPr/>
          </a:p>
        </p:txBody>
      </p:sp>
      <p:sp>
        <p:nvSpPr>
          <p:cNvPr id="89" name="Google Shape;89;g3f79f99ddfe_0_590"/>
          <p:cNvSpPr txBox="1">
            <a:spLocks noGrp="1"/>
          </p:cNvSpPr>
          <p:nvPr>
            <p:ph type="body" idx="1"/>
          </p:nvPr>
        </p:nvSpPr>
        <p:spPr>
          <a:xfrm>
            <a:off x="452438" y="1186481"/>
            <a:ext cx="8239200" cy="467100"/>
          </a:xfrm>
          <a:prstGeom prst="rect">
            <a:avLst/>
          </a:prstGeom>
          <a:noFill/>
          <a:ln>
            <a:noFill/>
          </a:ln>
        </p:spPr>
        <p:txBody>
          <a:bodyPr spcFirstLastPara="1" wrap="square" lIns="17150" tIns="17150" rIns="17150" bIns="17150" anchor="t" anchorCtr="0">
            <a:normAutofit/>
          </a:bodyPr>
          <a:lstStyle>
            <a:lvl1pPr marL="457200" lvl="0" indent="-228600" algn="l">
              <a:lnSpc>
                <a:spcPct val="100000"/>
              </a:lnSpc>
              <a:spcBef>
                <a:spcPts val="0"/>
              </a:spcBef>
              <a:spcAft>
                <a:spcPts val="0"/>
              </a:spcAft>
              <a:buClr>
                <a:srgbClr val="000000"/>
              </a:buClr>
              <a:buSzPts val="2100"/>
              <a:buFont typeface="Helvetica Neue"/>
              <a:buNone/>
              <a:defRPr sz="2100" b="1"/>
            </a:lvl1pPr>
            <a:lvl2pPr marL="914400" lvl="1" indent="-387350" algn="l">
              <a:lnSpc>
                <a:spcPct val="100000"/>
              </a:lnSpc>
              <a:spcBef>
                <a:spcPts val="0"/>
              </a:spcBef>
              <a:spcAft>
                <a:spcPts val="0"/>
              </a:spcAft>
              <a:buClr>
                <a:srgbClr val="000000"/>
              </a:buClr>
              <a:buSzPts val="2500"/>
              <a:buFont typeface="Helvetica Neue"/>
              <a:buChar char="•"/>
              <a:defRPr sz="2100" b="1"/>
            </a:lvl2pPr>
            <a:lvl3pPr marL="1371600" lvl="2" indent="-387350" algn="l">
              <a:lnSpc>
                <a:spcPct val="100000"/>
              </a:lnSpc>
              <a:spcBef>
                <a:spcPts val="0"/>
              </a:spcBef>
              <a:spcAft>
                <a:spcPts val="0"/>
              </a:spcAft>
              <a:buClr>
                <a:srgbClr val="000000"/>
              </a:buClr>
              <a:buSzPts val="2500"/>
              <a:buFont typeface="Helvetica Neue"/>
              <a:buChar char="•"/>
              <a:defRPr sz="2100" b="1"/>
            </a:lvl3pPr>
            <a:lvl4pPr marL="1828800" lvl="3" indent="-387350" algn="l">
              <a:lnSpc>
                <a:spcPct val="100000"/>
              </a:lnSpc>
              <a:spcBef>
                <a:spcPts val="0"/>
              </a:spcBef>
              <a:spcAft>
                <a:spcPts val="0"/>
              </a:spcAft>
              <a:buClr>
                <a:srgbClr val="000000"/>
              </a:buClr>
              <a:buSzPts val="2500"/>
              <a:buFont typeface="Helvetica Neue"/>
              <a:buChar char="•"/>
              <a:defRPr sz="2100" b="1"/>
            </a:lvl4pPr>
            <a:lvl5pPr marL="2286000" lvl="4" indent="-387350" algn="l">
              <a:lnSpc>
                <a:spcPct val="100000"/>
              </a:lnSpc>
              <a:spcBef>
                <a:spcPts val="0"/>
              </a:spcBef>
              <a:spcAft>
                <a:spcPts val="0"/>
              </a:spcAft>
              <a:buClr>
                <a:srgbClr val="000000"/>
              </a:buClr>
              <a:buSzPts val="2500"/>
              <a:buFont typeface="Helvetica Neue"/>
              <a:buChar char="•"/>
              <a:defRPr sz="2100" b="1"/>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90" name="Google Shape;90;g3f79f99ddfe_0_590"/>
          <p:cNvSpPr txBox="1">
            <a:spLocks noGrp="1"/>
          </p:cNvSpPr>
          <p:nvPr>
            <p:ph type="body" idx="2"/>
          </p:nvPr>
        </p:nvSpPr>
        <p:spPr>
          <a:xfrm>
            <a:off x="452438" y="2124252"/>
            <a:ext cx="8239200" cy="4128000"/>
          </a:xfrm>
          <a:prstGeom prst="rect">
            <a:avLst/>
          </a:prstGeom>
          <a:noFill/>
          <a:ln>
            <a:noFill/>
          </a:ln>
        </p:spPr>
        <p:txBody>
          <a:bodyPr spcFirstLastPara="1" wrap="square" lIns="19050" tIns="19050" rIns="19050" bIns="19050" anchor="t" anchorCtr="0">
            <a:normAutofit/>
          </a:bodyPr>
          <a:lstStyle>
            <a:lvl1pPr marL="457200" lvl="0" indent="-228600" algn="l">
              <a:lnSpc>
                <a:spcPct val="100000"/>
              </a:lnSpc>
              <a:spcBef>
                <a:spcPts val="700"/>
              </a:spcBef>
              <a:spcAft>
                <a:spcPts val="0"/>
              </a:spcAft>
              <a:buClr>
                <a:srgbClr val="000000"/>
              </a:buClr>
              <a:buSzPts val="2100"/>
              <a:buFont typeface="Helvetica Neue"/>
              <a:buNone/>
              <a:defRPr sz="2100"/>
            </a:lvl1pPr>
            <a:lvl2pPr marL="914400" lvl="1" indent="-279400" algn="l">
              <a:lnSpc>
                <a:spcPct val="90000"/>
              </a:lnSpc>
              <a:spcBef>
                <a:spcPts val="1700"/>
              </a:spcBef>
              <a:spcAft>
                <a:spcPts val="0"/>
              </a:spcAft>
              <a:buClr>
                <a:srgbClr val="000000"/>
              </a:buClr>
              <a:buSzPts val="800"/>
              <a:buChar char="•"/>
              <a:defRPr/>
            </a:lvl2pPr>
            <a:lvl3pPr marL="1371600" lvl="2" indent="-279400" algn="l">
              <a:lnSpc>
                <a:spcPct val="90000"/>
              </a:lnSpc>
              <a:spcBef>
                <a:spcPts val="1700"/>
              </a:spcBef>
              <a:spcAft>
                <a:spcPts val="0"/>
              </a:spcAft>
              <a:buClr>
                <a:srgbClr val="000000"/>
              </a:buClr>
              <a:buSzPts val="800"/>
              <a:buChar char="•"/>
              <a:defRPr/>
            </a:lvl3pPr>
            <a:lvl4pPr marL="1828800" lvl="3" indent="-279400" algn="l">
              <a:lnSpc>
                <a:spcPct val="90000"/>
              </a:lnSpc>
              <a:spcBef>
                <a:spcPts val="1700"/>
              </a:spcBef>
              <a:spcAft>
                <a:spcPts val="0"/>
              </a:spcAft>
              <a:buClr>
                <a:srgbClr val="000000"/>
              </a:buClr>
              <a:buSzPts val="800"/>
              <a:buChar char="•"/>
              <a:defRPr/>
            </a:lvl4pPr>
            <a:lvl5pPr marL="2286000" lvl="4" indent="-279400" algn="l">
              <a:lnSpc>
                <a:spcPct val="90000"/>
              </a:lnSpc>
              <a:spcBef>
                <a:spcPts val="1700"/>
              </a:spcBef>
              <a:spcAft>
                <a:spcPts val="0"/>
              </a:spcAft>
              <a:buClr>
                <a:srgbClr val="000000"/>
              </a:buClr>
              <a:buSzPts val="800"/>
              <a:buChar char="•"/>
              <a:defRPr/>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91" name="Google Shape;91;g3f79f99ddfe_0_590"/>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tatement">
  <p:cSld name="Statement">
    <p:spTree>
      <p:nvGrpSpPr>
        <p:cNvPr id="1" name="Shape 92"/>
        <p:cNvGrpSpPr/>
        <p:nvPr/>
      </p:nvGrpSpPr>
      <p:grpSpPr>
        <a:xfrm>
          <a:off x="0" y="0"/>
          <a:ext cx="0" cy="0"/>
          <a:chOff x="0" y="0"/>
          <a:chExt cx="0" cy="0"/>
        </a:xfrm>
      </p:grpSpPr>
      <p:sp>
        <p:nvSpPr>
          <p:cNvPr id="93" name="Google Shape;93;g3f79f99ddfe_0_595"/>
          <p:cNvSpPr txBox="1">
            <a:spLocks noGrp="1"/>
          </p:cNvSpPr>
          <p:nvPr>
            <p:ph type="body" idx="1"/>
          </p:nvPr>
        </p:nvSpPr>
        <p:spPr>
          <a:xfrm>
            <a:off x="452438" y="2460421"/>
            <a:ext cx="8239200" cy="1937100"/>
          </a:xfrm>
          <a:prstGeom prst="rect">
            <a:avLst/>
          </a:prstGeom>
          <a:noFill/>
          <a:ln>
            <a:noFill/>
          </a:ln>
        </p:spPr>
        <p:txBody>
          <a:bodyPr spcFirstLastPara="1" wrap="square" lIns="19050" tIns="19050" rIns="19050" bIns="19050" anchor="ctr" anchorCtr="0">
            <a:normAutofit/>
          </a:bodyPr>
          <a:lstStyle>
            <a:lvl1pPr marL="457200" lvl="0" indent="-228600" algn="ctr">
              <a:lnSpc>
                <a:spcPct val="80000"/>
              </a:lnSpc>
              <a:spcBef>
                <a:spcPts val="0"/>
              </a:spcBef>
              <a:spcAft>
                <a:spcPts val="0"/>
              </a:spcAft>
              <a:buClr>
                <a:srgbClr val="000000"/>
              </a:buClr>
              <a:buSzPts val="4400"/>
              <a:buFont typeface="Helvetica Neue"/>
              <a:buNone/>
              <a:defRPr sz="4400">
                <a:latin typeface="Helvetica Neue"/>
                <a:ea typeface="Helvetica Neue"/>
                <a:cs typeface="Helvetica Neue"/>
                <a:sym typeface="Helvetica Neue"/>
              </a:defRPr>
            </a:lvl1pPr>
            <a:lvl2pPr marL="914400" lvl="1" indent="-228600" algn="ctr">
              <a:lnSpc>
                <a:spcPct val="80000"/>
              </a:lnSpc>
              <a:spcBef>
                <a:spcPts val="0"/>
              </a:spcBef>
              <a:spcAft>
                <a:spcPts val="0"/>
              </a:spcAft>
              <a:buClr>
                <a:srgbClr val="000000"/>
              </a:buClr>
              <a:buSzPts val="4400"/>
              <a:buFont typeface="Helvetica Neue"/>
              <a:buNone/>
              <a:defRPr sz="4400">
                <a:latin typeface="Helvetica Neue"/>
                <a:ea typeface="Helvetica Neue"/>
                <a:cs typeface="Helvetica Neue"/>
                <a:sym typeface="Helvetica Neue"/>
              </a:defRPr>
            </a:lvl2pPr>
            <a:lvl3pPr marL="1371600" lvl="2" indent="-228600" algn="ctr">
              <a:lnSpc>
                <a:spcPct val="80000"/>
              </a:lnSpc>
              <a:spcBef>
                <a:spcPts val="0"/>
              </a:spcBef>
              <a:spcAft>
                <a:spcPts val="0"/>
              </a:spcAft>
              <a:buClr>
                <a:srgbClr val="000000"/>
              </a:buClr>
              <a:buSzPts val="4400"/>
              <a:buFont typeface="Helvetica Neue"/>
              <a:buNone/>
              <a:defRPr sz="4400">
                <a:latin typeface="Helvetica Neue"/>
                <a:ea typeface="Helvetica Neue"/>
                <a:cs typeface="Helvetica Neue"/>
                <a:sym typeface="Helvetica Neue"/>
              </a:defRPr>
            </a:lvl3pPr>
            <a:lvl4pPr marL="1828800" lvl="3" indent="-228600" algn="ctr">
              <a:lnSpc>
                <a:spcPct val="80000"/>
              </a:lnSpc>
              <a:spcBef>
                <a:spcPts val="0"/>
              </a:spcBef>
              <a:spcAft>
                <a:spcPts val="0"/>
              </a:spcAft>
              <a:buClr>
                <a:srgbClr val="000000"/>
              </a:buClr>
              <a:buSzPts val="4400"/>
              <a:buFont typeface="Helvetica Neue"/>
              <a:buNone/>
              <a:defRPr sz="4400">
                <a:latin typeface="Helvetica Neue"/>
                <a:ea typeface="Helvetica Neue"/>
                <a:cs typeface="Helvetica Neue"/>
                <a:sym typeface="Helvetica Neue"/>
              </a:defRPr>
            </a:lvl4pPr>
            <a:lvl5pPr marL="2286000" lvl="4" indent="-228600" algn="ctr">
              <a:lnSpc>
                <a:spcPct val="80000"/>
              </a:lnSpc>
              <a:spcBef>
                <a:spcPts val="0"/>
              </a:spcBef>
              <a:spcAft>
                <a:spcPts val="0"/>
              </a:spcAft>
              <a:buClr>
                <a:srgbClr val="000000"/>
              </a:buClr>
              <a:buSzPts val="4400"/>
              <a:buFont typeface="Helvetica Neue"/>
              <a:buNone/>
              <a:defRPr sz="4400">
                <a:latin typeface="Helvetica Neue"/>
                <a:ea typeface="Helvetica Neue"/>
                <a:cs typeface="Helvetica Neue"/>
                <a:sym typeface="Helvetica Neue"/>
              </a:defRPr>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94" name="Google Shape;94;g3f79f99ddfe_0_595"/>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ig Fact">
  <p:cSld name="Big Fact">
    <p:spTree>
      <p:nvGrpSpPr>
        <p:cNvPr id="1" name="Shape 95"/>
        <p:cNvGrpSpPr/>
        <p:nvPr/>
      </p:nvGrpSpPr>
      <p:grpSpPr>
        <a:xfrm>
          <a:off x="0" y="0"/>
          <a:ext cx="0" cy="0"/>
          <a:chOff x="0" y="0"/>
          <a:chExt cx="0" cy="0"/>
        </a:xfrm>
      </p:grpSpPr>
      <p:sp>
        <p:nvSpPr>
          <p:cNvPr id="96" name="Google Shape;96;g3f79f99ddfe_0_598"/>
          <p:cNvSpPr txBox="1">
            <a:spLocks noGrp="1"/>
          </p:cNvSpPr>
          <p:nvPr>
            <p:ph type="body" idx="1"/>
          </p:nvPr>
        </p:nvSpPr>
        <p:spPr>
          <a:xfrm>
            <a:off x="452438" y="537963"/>
            <a:ext cx="8239200" cy="3620700"/>
          </a:xfrm>
          <a:prstGeom prst="rect">
            <a:avLst/>
          </a:prstGeom>
          <a:noFill/>
          <a:ln>
            <a:noFill/>
          </a:ln>
        </p:spPr>
        <p:txBody>
          <a:bodyPr spcFirstLastPara="1" wrap="square" lIns="19050" tIns="19050" rIns="19050" bIns="19050" anchor="b" anchorCtr="0">
            <a:normAutofit/>
          </a:bodyPr>
          <a:lstStyle>
            <a:lvl1pPr marL="457200" lvl="0" indent="-228600" algn="ctr">
              <a:lnSpc>
                <a:spcPct val="80000"/>
              </a:lnSpc>
              <a:spcBef>
                <a:spcPts val="0"/>
              </a:spcBef>
              <a:spcAft>
                <a:spcPts val="0"/>
              </a:spcAft>
              <a:buClr>
                <a:srgbClr val="000000"/>
              </a:buClr>
              <a:buSzPts val="9400"/>
              <a:buFont typeface="Helvetica Neue"/>
              <a:buNone/>
              <a:defRPr sz="9400" b="1"/>
            </a:lvl1pPr>
            <a:lvl2pPr marL="914400" lvl="1" indent="-228600" algn="ctr">
              <a:lnSpc>
                <a:spcPct val="80000"/>
              </a:lnSpc>
              <a:spcBef>
                <a:spcPts val="0"/>
              </a:spcBef>
              <a:spcAft>
                <a:spcPts val="0"/>
              </a:spcAft>
              <a:buClr>
                <a:srgbClr val="000000"/>
              </a:buClr>
              <a:buSzPts val="9400"/>
              <a:buFont typeface="Helvetica Neue"/>
              <a:buNone/>
              <a:defRPr sz="9400" b="1"/>
            </a:lvl2pPr>
            <a:lvl3pPr marL="1371600" lvl="2" indent="-228600" algn="ctr">
              <a:lnSpc>
                <a:spcPct val="80000"/>
              </a:lnSpc>
              <a:spcBef>
                <a:spcPts val="0"/>
              </a:spcBef>
              <a:spcAft>
                <a:spcPts val="0"/>
              </a:spcAft>
              <a:buClr>
                <a:srgbClr val="000000"/>
              </a:buClr>
              <a:buSzPts val="9400"/>
              <a:buFont typeface="Helvetica Neue"/>
              <a:buNone/>
              <a:defRPr sz="9400" b="1"/>
            </a:lvl3pPr>
            <a:lvl4pPr marL="1828800" lvl="3" indent="-228600" algn="ctr">
              <a:lnSpc>
                <a:spcPct val="80000"/>
              </a:lnSpc>
              <a:spcBef>
                <a:spcPts val="0"/>
              </a:spcBef>
              <a:spcAft>
                <a:spcPts val="0"/>
              </a:spcAft>
              <a:buClr>
                <a:srgbClr val="000000"/>
              </a:buClr>
              <a:buSzPts val="9400"/>
              <a:buFont typeface="Helvetica Neue"/>
              <a:buNone/>
              <a:defRPr sz="9400" b="1"/>
            </a:lvl4pPr>
            <a:lvl5pPr marL="2286000" lvl="4" indent="-228600" algn="ctr">
              <a:lnSpc>
                <a:spcPct val="80000"/>
              </a:lnSpc>
              <a:spcBef>
                <a:spcPts val="0"/>
              </a:spcBef>
              <a:spcAft>
                <a:spcPts val="0"/>
              </a:spcAft>
              <a:buClr>
                <a:srgbClr val="000000"/>
              </a:buClr>
              <a:buSzPts val="9400"/>
              <a:buFont typeface="Helvetica Neue"/>
              <a:buNone/>
              <a:defRPr sz="9400" b="1"/>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97" name="Google Shape;97;g3f79f99ddfe_0_598"/>
          <p:cNvSpPr txBox="1">
            <a:spLocks noGrp="1"/>
          </p:cNvSpPr>
          <p:nvPr>
            <p:ph type="body" idx="2"/>
          </p:nvPr>
        </p:nvSpPr>
        <p:spPr>
          <a:xfrm>
            <a:off x="452438" y="4131090"/>
            <a:ext cx="8239200" cy="467100"/>
          </a:xfrm>
          <a:prstGeom prst="rect">
            <a:avLst/>
          </a:prstGeom>
          <a:noFill/>
          <a:ln>
            <a:noFill/>
          </a:ln>
        </p:spPr>
        <p:txBody>
          <a:bodyPr spcFirstLastPara="1" wrap="square" lIns="17150" tIns="17150" rIns="17150" bIns="17150" anchor="t" anchorCtr="0">
            <a:normAutofit/>
          </a:bodyPr>
          <a:lstStyle>
            <a:lvl1pPr marL="457200" lvl="0" indent="-228600" algn="ctr">
              <a:lnSpc>
                <a:spcPct val="100000"/>
              </a:lnSpc>
              <a:spcBef>
                <a:spcPts val="0"/>
              </a:spcBef>
              <a:spcAft>
                <a:spcPts val="0"/>
              </a:spcAft>
              <a:buClr>
                <a:srgbClr val="000000"/>
              </a:buClr>
              <a:buSzPts val="2100"/>
              <a:buFont typeface="Helvetica Neue"/>
              <a:buNone/>
              <a:defRPr sz="2100" b="1"/>
            </a:lvl1pPr>
            <a:lvl2pPr marL="914400" lvl="1" indent="-279400" algn="l">
              <a:lnSpc>
                <a:spcPct val="90000"/>
              </a:lnSpc>
              <a:spcBef>
                <a:spcPts val="1700"/>
              </a:spcBef>
              <a:spcAft>
                <a:spcPts val="0"/>
              </a:spcAft>
              <a:buClr>
                <a:srgbClr val="000000"/>
              </a:buClr>
              <a:buSzPts val="800"/>
              <a:buChar char="•"/>
              <a:defRPr/>
            </a:lvl2pPr>
            <a:lvl3pPr marL="1371600" lvl="2" indent="-279400" algn="l">
              <a:lnSpc>
                <a:spcPct val="90000"/>
              </a:lnSpc>
              <a:spcBef>
                <a:spcPts val="1700"/>
              </a:spcBef>
              <a:spcAft>
                <a:spcPts val="0"/>
              </a:spcAft>
              <a:buClr>
                <a:srgbClr val="000000"/>
              </a:buClr>
              <a:buSzPts val="800"/>
              <a:buChar char="•"/>
              <a:defRPr/>
            </a:lvl3pPr>
            <a:lvl4pPr marL="1828800" lvl="3" indent="-279400" algn="l">
              <a:lnSpc>
                <a:spcPct val="90000"/>
              </a:lnSpc>
              <a:spcBef>
                <a:spcPts val="1700"/>
              </a:spcBef>
              <a:spcAft>
                <a:spcPts val="0"/>
              </a:spcAft>
              <a:buClr>
                <a:srgbClr val="000000"/>
              </a:buClr>
              <a:buSzPts val="800"/>
              <a:buChar char="•"/>
              <a:defRPr/>
            </a:lvl4pPr>
            <a:lvl5pPr marL="2286000" lvl="4" indent="-279400" algn="l">
              <a:lnSpc>
                <a:spcPct val="90000"/>
              </a:lnSpc>
              <a:spcBef>
                <a:spcPts val="1700"/>
              </a:spcBef>
              <a:spcAft>
                <a:spcPts val="0"/>
              </a:spcAft>
              <a:buClr>
                <a:srgbClr val="000000"/>
              </a:buClr>
              <a:buSzPts val="800"/>
              <a:buChar char="•"/>
              <a:defRPr/>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98" name="Google Shape;98;g3f79f99ddfe_0_598"/>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99"/>
        <p:cNvGrpSpPr/>
        <p:nvPr/>
      </p:nvGrpSpPr>
      <p:grpSpPr>
        <a:xfrm>
          <a:off x="0" y="0"/>
          <a:ext cx="0" cy="0"/>
          <a:chOff x="0" y="0"/>
          <a:chExt cx="0" cy="0"/>
        </a:xfrm>
      </p:grpSpPr>
      <p:sp>
        <p:nvSpPr>
          <p:cNvPr id="100" name="Google Shape;100;g3f79f99ddfe_0_602"/>
          <p:cNvSpPr txBox="1">
            <a:spLocks noGrp="1"/>
          </p:cNvSpPr>
          <p:nvPr>
            <p:ph type="body" idx="1"/>
          </p:nvPr>
        </p:nvSpPr>
        <p:spPr>
          <a:xfrm>
            <a:off x="911259" y="5337727"/>
            <a:ext cx="7575000" cy="318300"/>
          </a:xfrm>
          <a:prstGeom prst="rect">
            <a:avLst/>
          </a:prstGeom>
          <a:noFill/>
          <a:ln>
            <a:noFill/>
          </a:ln>
        </p:spPr>
        <p:txBody>
          <a:bodyPr spcFirstLastPara="1" wrap="square" lIns="17150" tIns="17150" rIns="17150" bIns="17150" anchor="t" anchorCtr="0">
            <a:normAutofit/>
          </a:bodyPr>
          <a:lstStyle>
            <a:lvl1pPr marL="457200" lvl="0" indent="-228600" algn="l">
              <a:lnSpc>
                <a:spcPct val="100000"/>
              </a:lnSpc>
              <a:spcBef>
                <a:spcPts val="0"/>
              </a:spcBef>
              <a:spcAft>
                <a:spcPts val="0"/>
              </a:spcAft>
              <a:buClr>
                <a:srgbClr val="000000"/>
              </a:buClr>
              <a:buSzPts val="1400"/>
              <a:buFont typeface="Helvetica Neue"/>
              <a:buNone/>
              <a:defRPr sz="1400" b="1"/>
            </a:lvl1pPr>
            <a:lvl2pPr marL="914400" lvl="1" indent="-336550" algn="l">
              <a:lnSpc>
                <a:spcPct val="100000"/>
              </a:lnSpc>
              <a:spcBef>
                <a:spcPts val="0"/>
              </a:spcBef>
              <a:spcAft>
                <a:spcPts val="0"/>
              </a:spcAft>
              <a:buClr>
                <a:srgbClr val="000000"/>
              </a:buClr>
              <a:buSzPts val="1700"/>
              <a:buFont typeface="Helvetica Neue"/>
              <a:buChar char="•"/>
              <a:defRPr sz="1400" b="1"/>
            </a:lvl2pPr>
            <a:lvl3pPr marL="1371600" lvl="2" indent="-336550" algn="l">
              <a:lnSpc>
                <a:spcPct val="100000"/>
              </a:lnSpc>
              <a:spcBef>
                <a:spcPts val="0"/>
              </a:spcBef>
              <a:spcAft>
                <a:spcPts val="0"/>
              </a:spcAft>
              <a:buClr>
                <a:srgbClr val="000000"/>
              </a:buClr>
              <a:buSzPts val="1700"/>
              <a:buFont typeface="Helvetica Neue"/>
              <a:buChar char="•"/>
              <a:defRPr sz="1400" b="1"/>
            </a:lvl3pPr>
            <a:lvl4pPr marL="1828800" lvl="3" indent="-336550" algn="l">
              <a:lnSpc>
                <a:spcPct val="100000"/>
              </a:lnSpc>
              <a:spcBef>
                <a:spcPts val="0"/>
              </a:spcBef>
              <a:spcAft>
                <a:spcPts val="0"/>
              </a:spcAft>
              <a:buClr>
                <a:srgbClr val="000000"/>
              </a:buClr>
              <a:buSzPts val="1700"/>
              <a:buFont typeface="Helvetica Neue"/>
              <a:buChar char="•"/>
              <a:defRPr sz="1400" b="1"/>
            </a:lvl4pPr>
            <a:lvl5pPr marL="2286000" lvl="4" indent="-336550" algn="l">
              <a:lnSpc>
                <a:spcPct val="100000"/>
              </a:lnSpc>
              <a:spcBef>
                <a:spcPts val="0"/>
              </a:spcBef>
              <a:spcAft>
                <a:spcPts val="0"/>
              </a:spcAft>
              <a:buClr>
                <a:srgbClr val="000000"/>
              </a:buClr>
              <a:buSzPts val="1700"/>
              <a:buFont typeface="Helvetica Neue"/>
              <a:buChar char="•"/>
              <a:defRPr sz="1400" b="1"/>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101" name="Google Shape;101;g3f79f99ddfe_0_602"/>
          <p:cNvSpPr txBox="1">
            <a:spLocks noGrp="1"/>
          </p:cNvSpPr>
          <p:nvPr>
            <p:ph type="body" idx="2"/>
          </p:nvPr>
        </p:nvSpPr>
        <p:spPr>
          <a:xfrm>
            <a:off x="657721" y="2469930"/>
            <a:ext cx="7828500" cy="1917900"/>
          </a:xfrm>
          <a:prstGeom prst="rect">
            <a:avLst/>
          </a:prstGeom>
          <a:noFill/>
          <a:ln>
            <a:noFill/>
          </a:ln>
        </p:spPr>
        <p:txBody>
          <a:bodyPr spcFirstLastPara="1" wrap="square" lIns="19050" tIns="19050" rIns="19050" bIns="19050" anchor="t" anchorCtr="0">
            <a:normAutofit/>
          </a:bodyPr>
          <a:lstStyle>
            <a:lvl1pPr marL="457200" lvl="0" indent="-228600" algn="l">
              <a:lnSpc>
                <a:spcPct val="90000"/>
              </a:lnSpc>
              <a:spcBef>
                <a:spcPts val="0"/>
              </a:spcBef>
              <a:spcAft>
                <a:spcPts val="0"/>
              </a:spcAft>
              <a:buClr>
                <a:srgbClr val="000000"/>
              </a:buClr>
              <a:buSzPts val="3200"/>
              <a:buFont typeface="Helvetica Neue"/>
              <a:buNone/>
              <a:defRPr sz="3200">
                <a:latin typeface="Helvetica Neue"/>
                <a:ea typeface="Helvetica Neue"/>
                <a:cs typeface="Helvetica Neue"/>
                <a:sym typeface="Helvetica Neue"/>
              </a:defRPr>
            </a:lvl1pPr>
            <a:lvl2pPr marL="914400" lvl="1" indent="-279400" algn="l">
              <a:lnSpc>
                <a:spcPct val="90000"/>
              </a:lnSpc>
              <a:spcBef>
                <a:spcPts val="1700"/>
              </a:spcBef>
              <a:spcAft>
                <a:spcPts val="0"/>
              </a:spcAft>
              <a:buClr>
                <a:srgbClr val="000000"/>
              </a:buClr>
              <a:buSzPts val="800"/>
              <a:buChar char="•"/>
              <a:defRPr/>
            </a:lvl2pPr>
            <a:lvl3pPr marL="1371600" lvl="2" indent="-279400" algn="l">
              <a:lnSpc>
                <a:spcPct val="90000"/>
              </a:lnSpc>
              <a:spcBef>
                <a:spcPts val="1700"/>
              </a:spcBef>
              <a:spcAft>
                <a:spcPts val="0"/>
              </a:spcAft>
              <a:buClr>
                <a:srgbClr val="000000"/>
              </a:buClr>
              <a:buSzPts val="800"/>
              <a:buChar char="•"/>
              <a:defRPr/>
            </a:lvl3pPr>
            <a:lvl4pPr marL="1828800" lvl="3" indent="-279400" algn="l">
              <a:lnSpc>
                <a:spcPct val="90000"/>
              </a:lnSpc>
              <a:spcBef>
                <a:spcPts val="1700"/>
              </a:spcBef>
              <a:spcAft>
                <a:spcPts val="0"/>
              </a:spcAft>
              <a:buClr>
                <a:srgbClr val="000000"/>
              </a:buClr>
              <a:buSzPts val="800"/>
              <a:buChar char="•"/>
              <a:defRPr/>
            </a:lvl4pPr>
            <a:lvl5pPr marL="2286000" lvl="4" indent="-279400" algn="l">
              <a:lnSpc>
                <a:spcPct val="90000"/>
              </a:lnSpc>
              <a:spcBef>
                <a:spcPts val="1700"/>
              </a:spcBef>
              <a:spcAft>
                <a:spcPts val="0"/>
              </a:spcAft>
              <a:buClr>
                <a:srgbClr val="000000"/>
              </a:buClr>
              <a:buSzPts val="800"/>
              <a:buChar char="•"/>
              <a:defRPr/>
            </a:lvl5pPr>
            <a:lvl6pPr marL="2743200" lvl="5" indent="-279400" algn="l">
              <a:lnSpc>
                <a:spcPct val="90000"/>
              </a:lnSpc>
              <a:spcBef>
                <a:spcPts val="1700"/>
              </a:spcBef>
              <a:spcAft>
                <a:spcPts val="0"/>
              </a:spcAft>
              <a:buClr>
                <a:srgbClr val="000000"/>
              </a:buClr>
              <a:buSzPts val="800"/>
              <a:buChar char="•"/>
              <a:defRPr/>
            </a:lvl6pPr>
            <a:lvl7pPr marL="3200400" lvl="6" indent="-279400" algn="l">
              <a:lnSpc>
                <a:spcPct val="90000"/>
              </a:lnSpc>
              <a:spcBef>
                <a:spcPts val="1700"/>
              </a:spcBef>
              <a:spcAft>
                <a:spcPts val="0"/>
              </a:spcAft>
              <a:buClr>
                <a:srgbClr val="000000"/>
              </a:buClr>
              <a:buSzPts val="800"/>
              <a:buChar char="•"/>
              <a:defRPr/>
            </a:lvl7pPr>
            <a:lvl8pPr marL="3657600" lvl="7" indent="-279400" algn="l">
              <a:lnSpc>
                <a:spcPct val="90000"/>
              </a:lnSpc>
              <a:spcBef>
                <a:spcPts val="1700"/>
              </a:spcBef>
              <a:spcAft>
                <a:spcPts val="0"/>
              </a:spcAft>
              <a:buClr>
                <a:srgbClr val="000000"/>
              </a:buClr>
              <a:buSzPts val="800"/>
              <a:buChar char="•"/>
              <a:defRPr/>
            </a:lvl8pPr>
            <a:lvl9pPr marL="4114800" lvl="8" indent="-279400" algn="l">
              <a:lnSpc>
                <a:spcPct val="90000"/>
              </a:lnSpc>
              <a:spcBef>
                <a:spcPts val="1700"/>
              </a:spcBef>
              <a:spcAft>
                <a:spcPts val="0"/>
              </a:spcAft>
              <a:buClr>
                <a:srgbClr val="000000"/>
              </a:buClr>
              <a:buSzPts val="800"/>
              <a:buChar char="•"/>
              <a:defRPr/>
            </a:lvl9pPr>
          </a:lstStyle>
          <a:p>
            <a:endParaRPr/>
          </a:p>
        </p:txBody>
      </p:sp>
      <p:sp>
        <p:nvSpPr>
          <p:cNvPr id="102" name="Google Shape;102;g3f79f99ddfe_0_602"/>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Photo - 3 Up">
  <p:cSld name="Photo - 3 Up">
    <p:spTree>
      <p:nvGrpSpPr>
        <p:cNvPr id="1" name="Shape 103"/>
        <p:cNvGrpSpPr/>
        <p:nvPr/>
      </p:nvGrpSpPr>
      <p:grpSpPr>
        <a:xfrm>
          <a:off x="0" y="0"/>
          <a:ext cx="0" cy="0"/>
          <a:chOff x="0" y="0"/>
          <a:chExt cx="0" cy="0"/>
        </a:xfrm>
      </p:grpSpPr>
      <p:sp>
        <p:nvSpPr>
          <p:cNvPr id="104" name="Google Shape;104;g3f79f99ddfe_0_606"/>
          <p:cNvSpPr>
            <a:spLocks noGrp="1"/>
          </p:cNvSpPr>
          <p:nvPr>
            <p:ph type="pic" idx="2"/>
          </p:nvPr>
        </p:nvSpPr>
        <p:spPr>
          <a:xfrm>
            <a:off x="5910263" y="508000"/>
            <a:ext cx="2789700" cy="2974800"/>
          </a:xfrm>
          <a:prstGeom prst="rect">
            <a:avLst/>
          </a:prstGeom>
          <a:noFill/>
          <a:ln>
            <a:noFill/>
          </a:ln>
        </p:spPr>
      </p:sp>
      <p:sp>
        <p:nvSpPr>
          <p:cNvPr id="105" name="Google Shape;105;g3f79f99ddfe_0_606"/>
          <p:cNvSpPr>
            <a:spLocks noGrp="1"/>
          </p:cNvSpPr>
          <p:nvPr>
            <p:ph type="pic" idx="3"/>
          </p:nvPr>
        </p:nvSpPr>
        <p:spPr>
          <a:xfrm>
            <a:off x="5062538" y="1989138"/>
            <a:ext cx="3914700" cy="6075300"/>
          </a:xfrm>
          <a:prstGeom prst="rect">
            <a:avLst/>
          </a:prstGeom>
          <a:noFill/>
          <a:ln>
            <a:noFill/>
          </a:ln>
        </p:spPr>
      </p:sp>
      <p:sp>
        <p:nvSpPr>
          <p:cNvPr id="106" name="Google Shape;106;g3f79f99ddfe_0_606"/>
          <p:cNvSpPr>
            <a:spLocks noGrp="1"/>
          </p:cNvSpPr>
          <p:nvPr>
            <p:ph type="pic" idx="4"/>
          </p:nvPr>
        </p:nvSpPr>
        <p:spPr>
          <a:xfrm>
            <a:off x="-52387" y="247650"/>
            <a:ext cx="6229500" cy="6229200"/>
          </a:xfrm>
          <a:prstGeom prst="rect">
            <a:avLst/>
          </a:prstGeom>
          <a:noFill/>
          <a:ln>
            <a:noFill/>
          </a:ln>
        </p:spPr>
      </p:sp>
      <p:sp>
        <p:nvSpPr>
          <p:cNvPr id="107" name="Google Shape;107;g3f79f99ddfe_0_606"/>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Photo">
  <p:cSld name="Photo">
    <p:spTree>
      <p:nvGrpSpPr>
        <p:cNvPr id="1" name="Shape 108"/>
        <p:cNvGrpSpPr/>
        <p:nvPr/>
      </p:nvGrpSpPr>
      <p:grpSpPr>
        <a:xfrm>
          <a:off x="0" y="0"/>
          <a:ext cx="0" cy="0"/>
          <a:chOff x="0" y="0"/>
          <a:chExt cx="0" cy="0"/>
        </a:xfrm>
      </p:grpSpPr>
      <p:sp>
        <p:nvSpPr>
          <p:cNvPr id="109" name="Google Shape;109;g3f79f99ddfe_0_611"/>
          <p:cNvSpPr>
            <a:spLocks noGrp="1"/>
          </p:cNvSpPr>
          <p:nvPr>
            <p:ph type="pic" idx="2"/>
          </p:nvPr>
        </p:nvSpPr>
        <p:spPr>
          <a:xfrm>
            <a:off x="-500062" y="-2762250"/>
            <a:ext cx="10144200" cy="10820400"/>
          </a:xfrm>
          <a:prstGeom prst="rect">
            <a:avLst/>
          </a:prstGeom>
          <a:noFill/>
          <a:ln>
            <a:noFill/>
          </a:ln>
        </p:spPr>
      </p:sp>
      <p:sp>
        <p:nvSpPr>
          <p:cNvPr id="110" name="Google Shape;110;g3f79f99ddfe_0_611"/>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marR="0" lvl="0" indent="0" algn="ctr">
              <a:lnSpc>
                <a:spcPct val="100000"/>
              </a:lnSpc>
              <a:spcBef>
                <a:spcPts val="0"/>
              </a:spcBef>
              <a:spcAft>
                <a:spcPts val="0"/>
              </a:spcAft>
              <a:buClr>
                <a:srgbClr val="FFFFFF"/>
              </a:buClr>
              <a:buSzPts val="700"/>
              <a:buFont typeface="Helvetica Neue"/>
              <a:buNone/>
              <a:defRPr>
                <a:solidFill>
                  <a:srgbClr val="FFFFFF"/>
                </a:solidFill>
              </a:defRPr>
            </a:lvl1pPr>
            <a:lvl2pPr marL="0" marR="0" lvl="1" indent="0" algn="ctr">
              <a:lnSpc>
                <a:spcPct val="100000"/>
              </a:lnSpc>
              <a:spcBef>
                <a:spcPts val="0"/>
              </a:spcBef>
              <a:spcAft>
                <a:spcPts val="0"/>
              </a:spcAft>
              <a:buClr>
                <a:srgbClr val="FFFFFF"/>
              </a:buClr>
              <a:buSzPts val="700"/>
              <a:buFont typeface="Helvetica Neue"/>
              <a:buNone/>
              <a:defRPr>
                <a:solidFill>
                  <a:srgbClr val="FFFFFF"/>
                </a:solidFill>
              </a:defRPr>
            </a:lvl2pPr>
            <a:lvl3pPr marL="0" marR="0" lvl="2" indent="0" algn="ctr">
              <a:lnSpc>
                <a:spcPct val="100000"/>
              </a:lnSpc>
              <a:spcBef>
                <a:spcPts val="0"/>
              </a:spcBef>
              <a:spcAft>
                <a:spcPts val="0"/>
              </a:spcAft>
              <a:buClr>
                <a:srgbClr val="FFFFFF"/>
              </a:buClr>
              <a:buSzPts val="700"/>
              <a:buFont typeface="Helvetica Neue"/>
              <a:buNone/>
              <a:defRPr>
                <a:solidFill>
                  <a:srgbClr val="FFFFFF"/>
                </a:solidFill>
              </a:defRPr>
            </a:lvl3pPr>
            <a:lvl4pPr marL="0" marR="0" lvl="3" indent="0" algn="ctr">
              <a:lnSpc>
                <a:spcPct val="100000"/>
              </a:lnSpc>
              <a:spcBef>
                <a:spcPts val="0"/>
              </a:spcBef>
              <a:spcAft>
                <a:spcPts val="0"/>
              </a:spcAft>
              <a:buClr>
                <a:srgbClr val="FFFFFF"/>
              </a:buClr>
              <a:buSzPts val="700"/>
              <a:buFont typeface="Helvetica Neue"/>
              <a:buNone/>
              <a:defRPr>
                <a:solidFill>
                  <a:srgbClr val="FFFFFF"/>
                </a:solidFill>
              </a:defRPr>
            </a:lvl4pPr>
            <a:lvl5pPr marL="0" marR="0" lvl="4" indent="0" algn="ctr">
              <a:lnSpc>
                <a:spcPct val="100000"/>
              </a:lnSpc>
              <a:spcBef>
                <a:spcPts val="0"/>
              </a:spcBef>
              <a:spcAft>
                <a:spcPts val="0"/>
              </a:spcAft>
              <a:buClr>
                <a:srgbClr val="FFFFFF"/>
              </a:buClr>
              <a:buSzPts val="700"/>
              <a:buFont typeface="Helvetica Neue"/>
              <a:buNone/>
              <a:defRPr>
                <a:solidFill>
                  <a:srgbClr val="FFFFFF"/>
                </a:solidFill>
              </a:defRPr>
            </a:lvl5pPr>
            <a:lvl6pPr marL="0" marR="0" lvl="5" indent="0" algn="ctr">
              <a:lnSpc>
                <a:spcPct val="100000"/>
              </a:lnSpc>
              <a:spcBef>
                <a:spcPts val="0"/>
              </a:spcBef>
              <a:spcAft>
                <a:spcPts val="0"/>
              </a:spcAft>
              <a:buClr>
                <a:srgbClr val="FFFFFF"/>
              </a:buClr>
              <a:buSzPts val="700"/>
              <a:buFont typeface="Helvetica Neue"/>
              <a:buNone/>
              <a:defRPr>
                <a:solidFill>
                  <a:srgbClr val="FFFFFF"/>
                </a:solidFill>
              </a:defRPr>
            </a:lvl6pPr>
            <a:lvl7pPr marL="0" marR="0" lvl="6" indent="0" algn="ctr">
              <a:lnSpc>
                <a:spcPct val="100000"/>
              </a:lnSpc>
              <a:spcBef>
                <a:spcPts val="0"/>
              </a:spcBef>
              <a:spcAft>
                <a:spcPts val="0"/>
              </a:spcAft>
              <a:buClr>
                <a:srgbClr val="FFFFFF"/>
              </a:buClr>
              <a:buSzPts val="700"/>
              <a:buFont typeface="Helvetica Neue"/>
              <a:buNone/>
              <a:defRPr>
                <a:solidFill>
                  <a:srgbClr val="FFFFFF"/>
                </a:solidFill>
              </a:defRPr>
            </a:lvl7pPr>
            <a:lvl8pPr marL="0" marR="0" lvl="7" indent="0" algn="ctr">
              <a:lnSpc>
                <a:spcPct val="100000"/>
              </a:lnSpc>
              <a:spcBef>
                <a:spcPts val="0"/>
              </a:spcBef>
              <a:spcAft>
                <a:spcPts val="0"/>
              </a:spcAft>
              <a:buClr>
                <a:srgbClr val="FFFFFF"/>
              </a:buClr>
              <a:buSzPts val="700"/>
              <a:buFont typeface="Helvetica Neue"/>
              <a:buNone/>
              <a:defRPr>
                <a:solidFill>
                  <a:srgbClr val="FFFFFF"/>
                </a:solidFill>
              </a:defRPr>
            </a:lvl8pPr>
            <a:lvl9pPr marL="0" marR="0" lvl="8" indent="0" algn="ctr">
              <a:lnSpc>
                <a:spcPct val="100000"/>
              </a:lnSpc>
              <a:spcBef>
                <a:spcPts val="0"/>
              </a:spcBef>
              <a:spcAft>
                <a:spcPts val="0"/>
              </a:spcAft>
              <a:buClr>
                <a:srgbClr val="FFFFFF"/>
              </a:buClr>
              <a:buSzPts val="700"/>
              <a:buFont typeface="Helvetica Neue"/>
              <a:buNone/>
              <a:defRPr>
                <a:solidFill>
                  <a:srgbClr val="FFFFFF"/>
                </a:solidFill>
              </a:defRPr>
            </a:lvl9pPr>
          </a:lstStyle>
          <a:p>
            <a:pPr marL="0" lvl="0" indent="0" algn="ctr" rtl="0">
              <a:spcBef>
                <a:spcPts val="0"/>
              </a:spcBef>
              <a:spcAft>
                <a:spcPts val="0"/>
              </a:spcAft>
              <a:buNone/>
            </a:pPr>
            <a:fld id="{00000000-1234-1234-1234-123412341234}" type="slidenum">
              <a:rPr lang="en-US"/>
              <a:t>‹#›</a:t>
            </a:fld>
            <a:endParaRPr>
              <a:solidFill>
                <a:srgbClr val="000000"/>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11"/>
        <p:cNvGrpSpPr/>
        <p:nvPr/>
      </p:nvGrpSpPr>
      <p:grpSpPr>
        <a:xfrm>
          <a:off x="0" y="0"/>
          <a:ext cx="0" cy="0"/>
          <a:chOff x="0" y="0"/>
          <a:chExt cx="0" cy="0"/>
        </a:xfrm>
      </p:grpSpPr>
      <p:sp>
        <p:nvSpPr>
          <p:cNvPr id="112" name="Google Shape;112;g3f79f99ddfe_0_614"/>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lvl="0" indent="0" algn="ctr">
              <a:lnSpc>
                <a:spcPct val="100000"/>
              </a:lnSpc>
              <a:spcBef>
                <a:spcPts val="0"/>
              </a:spcBef>
              <a:spcAft>
                <a:spcPts val="0"/>
              </a:spcAft>
              <a:buClr>
                <a:srgbClr val="000000"/>
              </a:buClr>
              <a:buSzPts val="700"/>
              <a:buFont typeface="Helvetica Neue"/>
              <a:buNone/>
              <a:defRPr sz="700">
                <a:solidFill>
                  <a:srgbClr val="000000"/>
                </a:solidFill>
              </a:defRPr>
            </a:lvl1pPr>
            <a:lvl2pPr marL="0" lvl="1" indent="0" algn="ctr">
              <a:lnSpc>
                <a:spcPct val="100000"/>
              </a:lnSpc>
              <a:spcBef>
                <a:spcPts val="0"/>
              </a:spcBef>
              <a:spcAft>
                <a:spcPts val="0"/>
              </a:spcAft>
              <a:buClr>
                <a:srgbClr val="000000"/>
              </a:buClr>
              <a:buSzPts val="700"/>
              <a:buFont typeface="Helvetica Neue"/>
              <a:buNone/>
              <a:defRPr sz="700">
                <a:solidFill>
                  <a:srgbClr val="000000"/>
                </a:solidFill>
              </a:defRPr>
            </a:lvl2pPr>
            <a:lvl3pPr marL="0" lvl="2" indent="0" algn="ctr">
              <a:lnSpc>
                <a:spcPct val="100000"/>
              </a:lnSpc>
              <a:spcBef>
                <a:spcPts val="0"/>
              </a:spcBef>
              <a:spcAft>
                <a:spcPts val="0"/>
              </a:spcAft>
              <a:buClr>
                <a:srgbClr val="000000"/>
              </a:buClr>
              <a:buSzPts val="700"/>
              <a:buFont typeface="Helvetica Neue"/>
              <a:buNone/>
              <a:defRPr sz="700">
                <a:solidFill>
                  <a:srgbClr val="000000"/>
                </a:solidFill>
              </a:defRPr>
            </a:lvl3pPr>
            <a:lvl4pPr marL="0" lvl="3" indent="0" algn="ctr">
              <a:lnSpc>
                <a:spcPct val="100000"/>
              </a:lnSpc>
              <a:spcBef>
                <a:spcPts val="0"/>
              </a:spcBef>
              <a:spcAft>
                <a:spcPts val="0"/>
              </a:spcAft>
              <a:buClr>
                <a:srgbClr val="000000"/>
              </a:buClr>
              <a:buSzPts val="700"/>
              <a:buFont typeface="Helvetica Neue"/>
              <a:buNone/>
              <a:defRPr sz="700">
                <a:solidFill>
                  <a:srgbClr val="000000"/>
                </a:solidFill>
              </a:defRPr>
            </a:lvl4pPr>
            <a:lvl5pPr marL="0" lvl="4" indent="0" algn="ctr">
              <a:lnSpc>
                <a:spcPct val="100000"/>
              </a:lnSpc>
              <a:spcBef>
                <a:spcPts val="0"/>
              </a:spcBef>
              <a:spcAft>
                <a:spcPts val="0"/>
              </a:spcAft>
              <a:buClr>
                <a:srgbClr val="000000"/>
              </a:buClr>
              <a:buSzPts val="700"/>
              <a:buFont typeface="Helvetica Neue"/>
              <a:buNone/>
              <a:defRPr sz="700">
                <a:solidFill>
                  <a:srgbClr val="000000"/>
                </a:solidFill>
              </a:defRPr>
            </a:lvl5pPr>
            <a:lvl6pPr marL="0" lvl="5" indent="0" algn="ctr">
              <a:lnSpc>
                <a:spcPct val="100000"/>
              </a:lnSpc>
              <a:spcBef>
                <a:spcPts val="0"/>
              </a:spcBef>
              <a:spcAft>
                <a:spcPts val="0"/>
              </a:spcAft>
              <a:buClr>
                <a:srgbClr val="000000"/>
              </a:buClr>
              <a:buSzPts val="700"/>
              <a:buFont typeface="Helvetica Neue"/>
              <a:buNone/>
              <a:defRPr sz="700">
                <a:solidFill>
                  <a:srgbClr val="000000"/>
                </a:solidFill>
              </a:defRPr>
            </a:lvl6pPr>
            <a:lvl7pPr marL="0" lvl="6" indent="0" algn="ctr">
              <a:lnSpc>
                <a:spcPct val="100000"/>
              </a:lnSpc>
              <a:spcBef>
                <a:spcPts val="0"/>
              </a:spcBef>
              <a:spcAft>
                <a:spcPts val="0"/>
              </a:spcAft>
              <a:buClr>
                <a:srgbClr val="000000"/>
              </a:buClr>
              <a:buSzPts val="700"/>
              <a:buFont typeface="Helvetica Neue"/>
              <a:buNone/>
              <a:defRPr sz="700">
                <a:solidFill>
                  <a:srgbClr val="000000"/>
                </a:solidFill>
              </a:defRPr>
            </a:lvl7pPr>
            <a:lvl8pPr marL="0" lvl="7" indent="0" algn="ctr">
              <a:lnSpc>
                <a:spcPct val="100000"/>
              </a:lnSpc>
              <a:spcBef>
                <a:spcPts val="0"/>
              </a:spcBef>
              <a:spcAft>
                <a:spcPts val="0"/>
              </a:spcAft>
              <a:buClr>
                <a:srgbClr val="000000"/>
              </a:buClr>
              <a:buSzPts val="700"/>
              <a:buFont typeface="Helvetica Neue"/>
              <a:buNone/>
              <a:defRPr sz="700">
                <a:solidFill>
                  <a:srgbClr val="000000"/>
                </a:solidFill>
              </a:defRPr>
            </a:lvl8pPr>
            <a:lvl9pPr marL="0" lvl="8" indent="0" algn="ctr">
              <a:lnSpc>
                <a:spcPct val="100000"/>
              </a:lnSpc>
              <a:spcBef>
                <a:spcPts val="0"/>
              </a:spcBef>
              <a:spcAft>
                <a:spcPts val="0"/>
              </a:spcAft>
              <a:buClr>
                <a:srgbClr val="000000"/>
              </a:buClr>
              <a:buSzPts val="700"/>
              <a:buFont typeface="Helvetica Neue"/>
              <a:buNone/>
              <a:defRPr sz="700">
                <a:solidFill>
                  <a:srgbClr val="000000"/>
                </a:solidFil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5"/>
        <p:cNvGrpSpPr/>
        <p:nvPr/>
      </p:nvGrpSpPr>
      <p:grpSpPr>
        <a:xfrm>
          <a:off x="0" y="0"/>
          <a:ext cx="0" cy="0"/>
          <a:chOff x="0" y="0"/>
          <a:chExt cx="0" cy="0"/>
        </a:xfrm>
      </p:grpSpPr>
      <p:sp>
        <p:nvSpPr>
          <p:cNvPr id="126" name="Google Shape;126;g3f79f99ddfe_0_951"/>
          <p:cNvSpPr txBox="1">
            <a:spLocks noGrp="1"/>
          </p:cNvSpPr>
          <p:nvPr>
            <p:ph type="ctrTitle"/>
          </p:nvPr>
        </p:nvSpPr>
        <p:spPr>
          <a:xfrm>
            <a:off x="467544" y="3955504"/>
            <a:ext cx="7543800" cy="13581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Clr>
                <a:srgbClr val="4B4B4B"/>
              </a:buClr>
              <a:buSzPts val="5400"/>
              <a:buFont typeface="Calibri"/>
              <a:buNone/>
              <a:defRPr sz="5400">
                <a:solidFill>
                  <a:srgbClr val="4B4B4B"/>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7" name="Google Shape;127;g3f79f99ddfe_0_951"/>
          <p:cNvSpPr txBox="1">
            <a:spLocks noGrp="1"/>
          </p:cNvSpPr>
          <p:nvPr>
            <p:ph type="subTitle" idx="1"/>
          </p:nvPr>
        </p:nvSpPr>
        <p:spPr>
          <a:xfrm>
            <a:off x="1008564" y="5386536"/>
            <a:ext cx="6461700" cy="1066800"/>
          </a:xfrm>
          <a:prstGeom prst="rect">
            <a:avLst/>
          </a:prstGeom>
          <a:noFill/>
          <a:ln>
            <a:noFill/>
          </a:ln>
        </p:spPr>
        <p:txBody>
          <a:bodyPr spcFirstLastPara="1" wrap="square" lIns="91425" tIns="45700" rIns="91425" bIns="45700" anchor="t" anchorCtr="0">
            <a:normAutofit/>
          </a:bodyPr>
          <a:lstStyle>
            <a:lvl1pPr lvl="0" algn="ctr">
              <a:spcBef>
                <a:spcPts val="400"/>
              </a:spcBef>
              <a:spcAft>
                <a:spcPts val="0"/>
              </a:spcAft>
              <a:buSzPts val="2000"/>
              <a:buNone/>
              <a:defRPr sz="2000">
                <a:solidFill>
                  <a:srgbClr val="4B4B4B"/>
                </a:solidFill>
              </a:defRPr>
            </a:lvl1pPr>
            <a:lvl2pPr lvl="1" algn="ctr">
              <a:spcBef>
                <a:spcPts val="400"/>
              </a:spcBef>
              <a:spcAft>
                <a:spcPts val="0"/>
              </a:spcAft>
              <a:buSzPts val="2000"/>
              <a:buNone/>
              <a:defRPr>
                <a:solidFill>
                  <a:srgbClr val="8C8B8A"/>
                </a:solidFill>
              </a:defRPr>
            </a:lvl2pPr>
            <a:lvl3pPr lvl="2" algn="ctr">
              <a:spcBef>
                <a:spcPts val="360"/>
              </a:spcBef>
              <a:spcAft>
                <a:spcPts val="0"/>
              </a:spcAft>
              <a:buSzPts val="1800"/>
              <a:buNone/>
              <a:defRPr>
                <a:solidFill>
                  <a:srgbClr val="8C8B8A"/>
                </a:solidFill>
              </a:defRPr>
            </a:lvl3pPr>
            <a:lvl4pPr lvl="3" algn="ctr">
              <a:spcBef>
                <a:spcPts val="320"/>
              </a:spcBef>
              <a:spcAft>
                <a:spcPts val="0"/>
              </a:spcAft>
              <a:buSzPts val="1600"/>
              <a:buNone/>
              <a:defRPr>
                <a:solidFill>
                  <a:srgbClr val="8C8B8A"/>
                </a:solidFill>
              </a:defRPr>
            </a:lvl4pPr>
            <a:lvl5pPr lvl="4" algn="ctr">
              <a:spcBef>
                <a:spcPts val="280"/>
              </a:spcBef>
              <a:spcAft>
                <a:spcPts val="0"/>
              </a:spcAft>
              <a:buSzPts val="1400"/>
              <a:buNone/>
              <a:defRPr>
                <a:solidFill>
                  <a:srgbClr val="8C8B8A"/>
                </a:solidFill>
              </a:defRPr>
            </a:lvl5pPr>
            <a:lvl6pPr lvl="5" algn="ctr">
              <a:spcBef>
                <a:spcPts val="280"/>
              </a:spcBef>
              <a:spcAft>
                <a:spcPts val="0"/>
              </a:spcAft>
              <a:buSzPts val="1400"/>
              <a:buNone/>
              <a:defRPr>
                <a:solidFill>
                  <a:srgbClr val="8C8B8A"/>
                </a:solidFill>
              </a:defRPr>
            </a:lvl6pPr>
            <a:lvl7pPr lvl="6" algn="ctr">
              <a:spcBef>
                <a:spcPts val="280"/>
              </a:spcBef>
              <a:spcAft>
                <a:spcPts val="0"/>
              </a:spcAft>
              <a:buSzPts val="1400"/>
              <a:buNone/>
              <a:defRPr>
                <a:solidFill>
                  <a:srgbClr val="8C8B8A"/>
                </a:solidFill>
              </a:defRPr>
            </a:lvl7pPr>
            <a:lvl8pPr lvl="7" algn="ctr">
              <a:spcBef>
                <a:spcPts val="280"/>
              </a:spcBef>
              <a:spcAft>
                <a:spcPts val="0"/>
              </a:spcAft>
              <a:buSzPts val="1400"/>
              <a:buNone/>
              <a:defRPr>
                <a:solidFill>
                  <a:srgbClr val="8C8B8A"/>
                </a:solidFill>
              </a:defRPr>
            </a:lvl8pPr>
            <a:lvl9pPr lvl="8" algn="ctr">
              <a:spcBef>
                <a:spcPts val="280"/>
              </a:spcBef>
              <a:spcAft>
                <a:spcPts val="0"/>
              </a:spcAft>
              <a:buSzPts val="1400"/>
              <a:buNone/>
              <a:defRPr>
                <a:solidFill>
                  <a:srgbClr val="8C8B8A"/>
                </a:solidFill>
              </a:defRPr>
            </a:lvl9pPr>
          </a:lstStyle>
          <a:p>
            <a:endParaRPr/>
          </a:p>
        </p:txBody>
      </p:sp>
      <p:sp>
        <p:nvSpPr>
          <p:cNvPr id="128" name="Google Shape;128;g3f79f99ddfe_0_951"/>
          <p:cNvSpPr txBox="1">
            <a:spLocks noGrp="1"/>
          </p:cNvSpPr>
          <p:nvPr>
            <p:ph type="dt" idx="10"/>
          </p:nvPr>
        </p:nvSpPr>
        <p:spPr>
          <a:xfrm rot="-5400000">
            <a:off x="7551321" y="1645950"/>
            <a:ext cx="2438400" cy="3657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9" name="Google Shape;129;g3f79f99ddfe_0_951"/>
          <p:cNvSpPr txBox="1">
            <a:spLocks noGrp="1"/>
          </p:cNvSpPr>
          <p:nvPr>
            <p:ph type="ftr" idx="11"/>
          </p:nvPr>
        </p:nvSpPr>
        <p:spPr>
          <a:xfrm rot="-5400000">
            <a:off x="7586871" y="4048781"/>
            <a:ext cx="2367300" cy="3657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 name="Google Shape;130;g3f79f99ddfe_0_951"/>
          <p:cNvSpPr>
            <a:spLocks noGrp="1"/>
          </p:cNvSpPr>
          <p:nvPr>
            <p:ph type="sldNum" idx="12"/>
          </p:nvPr>
        </p:nvSpPr>
        <p:spPr>
          <a:xfrm>
            <a:off x="8531788" y="6345128"/>
            <a:ext cx="548700" cy="396300"/>
          </a:xfrm>
          <a:prstGeom prst="bracketPair">
            <a:avLst/>
          </a:prstGeom>
          <a:noFill/>
          <a:ln w="19050" cap="flat" cmpd="sng">
            <a:solidFill>
              <a:srgbClr val="FFFFFF"/>
            </a:solidFill>
            <a:prstDash val="solid"/>
            <a:round/>
            <a:headEnd type="none" w="sm" len="sm"/>
            <a:tailEnd type="none" w="sm" len="sm"/>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pic>
        <p:nvPicPr>
          <p:cNvPr id="131" name="Google Shape;131;g3f79f99ddfe_0_951"/>
          <p:cNvPicPr preferRelativeResize="0"/>
          <p:nvPr/>
        </p:nvPicPr>
        <p:blipFill rotWithShape="1">
          <a:blip r:embed="rId2">
            <a:alphaModFix/>
          </a:blip>
          <a:srcRect/>
          <a:stretch/>
        </p:blipFill>
        <p:spPr>
          <a:xfrm>
            <a:off x="2526697" y="331716"/>
            <a:ext cx="3425495" cy="3534488"/>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32"/>
        <p:cNvGrpSpPr/>
        <p:nvPr/>
      </p:nvGrpSpPr>
      <p:grpSpPr>
        <a:xfrm>
          <a:off x="0" y="0"/>
          <a:ext cx="0" cy="0"/>
          <a:chOff x="0" y="0"/>
          <a:chExt cx="0" cy="0"/>
        </a:xfrm>
      </p:grpSpPr>
      <p:sp>
        <p:nvSpPr>
          <p:cNvPr id="133" name="Google Shape;133;g3f79f99ddfe_0_958"/>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4B4B4B"/>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4" name="Google Shape;134;g3f79f99ddfe_0_958"/>
          <p:cNvSpPr txBox="1">
            <a:spLocks noGrp="1"/>
          </p:cNvSpPr>
          <p:nvPr>
            <p:ph type="body" idx="1"/>
          </p:nvPr>
        </p:nvSpPr>
        <p:spPr>
          <a:xfrm>
            <a:off x="457200" y="1700808"/>
            <a:ext cx="7620000" cy="47001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SzPts val="1800"/>
              <a:buChar char="•"/>
              <a:defRPr/>
            </a:lvl1pPr>
            <a:lvl2pPr marL="914400" lvl="1" indent="-342900" algn="l">
              <a:spcBef>
                <a:spcPts val="360"/>
              </a:spcBef>
              <a:spcAft>
                <a:spcPts val="0"/>
              </a:spcAft>
              <a:buSzPts val="1800"/>
              <a:buChar char="•"/>
              <a:defRPr/>
            </a:lvl2pPr>
            <a:lvl3pPr marL="1371600" lvl="2" indent="-342900" algn="l">
              <a:spcBef>
                <a:spcPts val="360"/>
              </a:spcBef>
              <a:spcAft>
                <a:spcPts val="0"/>
              </a:spcAft>
              <a:buSzPts val="180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35" name="Google Shape;135;g3f79f99ddfe_0_958"/>
          <p:cNvSpPr txBox="1">
            <a:spLocks noGrp="1"/>
          </p:cNvSpPr>
          <p:nvPr>
            <p:ph type="dt" idx="10"/>
          </p:nvPr>
        </p:nvSpPr>
        <p:spPr>
          <a:xfrm rot="-5400000">
            <a:off x="8017210" y="839354"/>
            <a:ext cx="1523400" cy="3657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6" name="Google Shape;136;g3f79f99ddfe_0_958"/>
          <p:cNvSpPr txBox="1">
            <a:spLocks noGrp="1"/>
          </p:cNvSpPr>
          <p:nvPr>
            <p:ph type="ftr" idx="11"/>
          </p:nvPr>
        </p:nvSpPr>
        <p:spPr>
          <a:xfrm rot="-5400000">
            <a:off x="7595260" y="2784685"/>
            <a:ext cx="2367300" cy="3657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g3f79f99ddfe_0_958"/>
          <p:cNvSpPr>
            <a:spLocks noGrp="1"/>
          </p:cNvSpPr>
          <p:nvPr>
            <p:ph type="sldNum" idx="12"/>
          </p:nvPr>
        </p:nvSpPr>
        <p:spPr>
          <a:xfrm>
            <a:off x="8531788" y="6345128"/>
            <a:ext cx="548700" cy="396300"/>
          </a:xfrm>
          <a:prstGeom prst="bracketPair">
            <a:avLst/>
          </a:prstGeom>
          <a:noFill/>
          <a:ln w="19050" cap="flat" cmpd="sng">
            <a:solidFill>
              <a:srgbClr val="FFFFFF"/>
            </a:solidFill>
            <a:prstDash val="solid"/>
            <a:round/>
            <a:headEnd type="none" w="sm" len="sm"/>
            <a:tailEnd type="none" w="sm" len="sm"/>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pic>
        <p:nvPicPr>
          <p:cNvPr id="138" name="Google Shape;138;g3f79f99ddfe_0_958"/>
          <p:cNvPicPr preferRelativeResize="0"/>
          <p:nvPr/>
        </p:nvPicPr>
        <p:blipFill rotWithShape="1">
          <a:blip r:embed="rId2">
            <a:alphaModFix/>
          </a:blip>
          <a:srcRect/>
          <a:stretch/>
        </p:blipFill>
        <p:spPr>
          <a:xfrm>
            <a:off x="393314" y="257081"/>
            <a:ext cx="1189845" cy="1227703"/>
          </a:xfrm>
          <a:prstGeom prst="rect">
            <a:avLst/>
          </a:prstGeom>
          <a:noFill/>
          <a:ln>
            <a:noFill/>
          </a:ln>
        </p:spPr>
      </p:pic>
      <p:cxnSp>
        <p:nvCxnSpPr>
          <p:cNvPr id="139" name="Google Shape;139;g3f79f99ddfe_0_958"/>
          <p:cNvCxnSpPr/>
          <p:nvPr/>
        </p:nvCxnSpPr>
        <p:spPr>
          <a:xfrm>
            <a:off x="439483" y="1556792"/>
            <a:ext cx="7660800" cy="0"/>
          </a:xfrm>
          <a:prstGeom prst="straightConnector1">
            <a:avLst/>
          </a:prstGeom>
          <a:noFill/>
          <a:ln w="12700" cap="flat" cmpd="sng">
            <a:solidFill>
              <a:srgbClr val="7C8588"/>
            </a:solidFill>
            <a:prstDash val="solid"/>
            <a:round/>
            <a:headEnd type="none" w="sm" len="sm"/>
            <a:tailEnd type="none" w="sm" len="sm"/>
          </a:ln>
        </p:spPr>
      </p:cxn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40"/>
        <p:cNvGrpSpPr/>
        <p:nvPr/>
      </p:nvGrpSpPr>
      <p:grpSpPr>
        <a:xfrm>
          <a:off x="0" y="0"/>
          <a:ext cx="0" cy="0"/>
          <a:chOff x="0" y="0"/>
          <a:chExt cx="0" cy="0"/>
        </a:xfrm>
      </p:grpSpPr>
      <p:sp>
        <p:nvSpPr>
          <p:cNvPr id="141" name="Google Shape;141;g3f79f99ddfe_0_966"/>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4B4B4B"/>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2" name="Google Shape;142;g3f79f99ddfe_0_966"/>
          <p:cNvSpPr txBox="1">
            <a:spLocks noGrp="1"/>
          </p:cNvSpPr>
          <p:nvPr>
            <p:ph type="body" idx="1"/>
          </p:nvPr>
        </p:nvSpPr>
        <p:spPr>
          <a:xfrm>
            <a:off x="457200" y="1700808"/>
            <a:ext cx="3657600" cy="44256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SzPts val="2800"/>
              <a:buChar char="•"/>
              <a:defRPr sz="2800"/>
            </a:lvl1pPr>
            <a:lvl2pPr marL="914400" lvl="1" indent="-381000" algn="l">
              <a:spcBef>
                <a:spcPts val="480"/>
              </a:spcBef>
              <a:spcAft>
                <a:spcPts val="0"/>
              </a:spcAft>
              <a:buSzPts val="2400"/>
              <a:buChar char="•"/>
              <a:defRPr sz="2400"/>
            </a:lvl2pPr>
            <a:lvl3pPr marL="1371600" lvl="2" indent="-355600" algn="l">
              <a:spcBef>
                <a:spcPts val="400"/>
              </a:spcBef>
              <a:spcAft>
                <a:spcPts val="0"/>
              </a:spcAft>
              <a:buSzPts val="20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143" name="Google Shape;143;g3f79f99ddfe_0_966"/>
          <p:cNvSpPr txBox="1">
            <a:spLocks noGrp="1"/>
          </p:cNvSpPr>
          <p:nvPr>
            <p:ph type="body" idx="2"/>
          </p:nvPr>
        </p:nvSpPr>
        <p:spPr>
          <a:xfrm>
            <a:off x="4419600" y="1700808"/>
            <a:ext cx="3657600" cy="4425600"/>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SzPts val="2800"/>
              <a:buChar char="•"/>
              <a:defRPr sz="2800"/>
            </a:lvl1pPr>
            <a:lvl2pPr marL="914400" lvl="1" indent="-381000" algn="l">
              <a:spcBef>
                <a:spcPts val="480"/>
              </a:spcBef>
              <a:spcAft>
                <a:spcPts val="0"/>
              </a:spcAft>
              <a:buSzPts val="2400"/>
              <a:buChar char="•"/>
              <a:defRPr sz="2400"/>
            </a:lvl2pPr>
            <a:lvl3pPr marL="1371600" lvl="2" indent="-355600" algn="l">
              <a:spcBef>
                <a:spcPts val="400"/>
              </a:spcBef>
              <a:spcAft>
                <a:spcPts val="0"/>
              </a:spcAft>
              <a:buSzPts val="20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144" name="Google Shape;144;g3f79f99ddfe_0_966"/>
          <p:cNvSpPr txBox="1">
            <a:spLocks noGrp="1"/>
          </p:cNvSpPr>
          <p:nvPr>
            <p:ph type="dt" idx="10"/>
          </p:nvPr>
        </p:nvSpPr>
        <p:spPr>
          <a:xfrm rot="-5400000">
            <a:off x="7551321" y="1645950"/>
            <a:ext cx="2438400" cy="3657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5" name="Google Shape;145;g3f79f99ddfe_0_966"/>
          <p:cNvSpPr txBox="1">
            <a:spLocks noGrp="1"/>
          </p:cNvSpPr>
          <p:nvPr>
            <p:ph type="ftr" idx="11"/>
          </p:nvPr>
        </p:nvSpPr>
        <p:spPr>
          <a:xfrm rot="-5400000">
            <a:off x="7586871" y="4048781"/>
            <a:ext cx="2367300" cy="3657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6" name="Google Shape;146;g3f79f99ddfe_0_966"/>
          <p:cNvSpPr>
            <a:spLocks noGrp="1"/>
          </p:cNvSpPr>
          <p:nvPr>
            <p:ph type="sldNum" idx="12"/>
          </p:nvPr>
        </p:nvSpPr>
        <p:spPr>
          <a:xfrm>
            <a:off x="8531788" y="6345128"/>
            <a:ext cx="548700" cy="396300"/>
          </a:xfrm>
          <a:prstGeom prst="bracketPair">
            <a:avLst/>
          </a:prstGeom>
          <a:noFill/>
          <a:ln w="19050" cap="flat" cmpd="sng">
            <a:solidFill>
              <a:srgbClr val="FFFFFF"/>
            </a:solidFill>
            <a:prstDash val="solid"/>
            <a:round/>
            <a:headEnd type="none" w="sm" len="sm"/>
            <a:tailEnd type="none" w="sm" len="sm"/>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pic>
        <p:nvPicPr>
          <p:cNvPr id="147" name="Google Shape;147;g3f79f99ddfe_0_966"/>
          <p:cNvPicPr preferRelativeResize="0"/>
          <p:nvPr/>
        </p:nvPicPr>
        <p:blipFill rotWithShape="1">
          <a:blip r:embed="rId2">
            <a:alphaModFix/>
          </a:blip>
          <a:srcRect/>
          <a:stretch/>
        </p:blipFill>
        <p:spPr>
          <a:xfrm>
            <a:off x="393314" y="257081"/>
            <a:ext cx="1189845" cy="1227703"/>
          </a:xfrm>
          <a:prstGeom prst="rect">
            <a:avLst/>
          </a:prstGeom>
          <a:noFill/>
          <a:ln>
            <a:noFill/>
          </a:ln>
        </p:spPr>
      </p:pic>
      <p:cxnSp>
        <p:nvCxnSpPr>
          <p:cNvPr id="148" name="Google Shape;148;g3f79f99ddfe_0_966"/>
          <p:cNvCxnSpPr/>
          <p:nvPr/>
        </p:nvCxnSpPr>
        <p:spPr>
          <a:xfrm>
            <a:off x="439483" y="1556792"/>
            <a:ext cx="7660800" cy="0"/>
          </a:xfrm>
          <a:prstGeom prst="straightConnector1">
            <a:avLst/>
          </a:prstGeom>
          <a:noFill/>
          <a:ln w="12700" cap="flat" cmpd="sng">
            <a:solidFill>
              <a:srgbClr val="7C8588"/>
            </a:solidFill>
            <a:prstDash val="solid"/>
            <a:round/>
            <a:headEnd type="none" w="sm" len="sm"/>
            <a:tailEnd type="none" w="sm" len="sm"/>
          </a:ln>
        </p:spPr>
      </p:cxn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9"/>
        <p:cNvGrpSpPr/>
        <p:nvPr/>
      </p:nvGrpSpPr>
      <p:grpSpPr>
        <a:xfrm>
          <a:off x="0" y="0"/>
          <a:ext cx="0" cy="0"/>
          <a:chOff x="0" y="0"/>
          <a:chExt cx="0" cy="0"/>
        </a:xfrm>
      </p:grpSpPr>
      <p:sp>
        <p:nvSpPr>
          <p:cNvPr id="150" name="Google Shape;150;g3f79f99ddfe_0_975"/>
          <p:cNvSpPr txBox="1">
            <a:spLocks noGrp="1"/>
          </p:cNvSpPr>
          <p:nvPr>
            <p:ph type="title"/>
          </p:nvPr>
        </p:nvSpPr>
        <p:spPr>
          <a:xfrm>
            <a:off x="722313" y="5486400"/>
            <a:ext cx="7659600" cy="11685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rgbClr val="4B4B4B"/>
              </a:buClr>
              <a:buSzPts val="3600"/>
              <a:buFont typeface="Calibri"/>
              <a:buNone/>
              <a:defRPr sz="3600" b="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1" name="Google Shape;151;g3f79f99ddfe_0_975"/>
          <p:cNvSpPr txBox="1">
            <a:spLocks noGrp="1"/>
          </p:cNvSpPr>
          <p:nvPr>
            <p:ph type="body" idx="1"/>
          </p:nvPr>
        </p:nvSpPr>
        <p:spPr>
          <a:xfrm>
            <a:off x="722313" y="3852863"/>
            <a:ext cx="6135600" cy="1633500"/>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SzPts val="2000"/>
              <a:buNone/>
              <a:defRPr sz="2000">
                <a:solidFill>
                  <a:srgbClr val="8C8B8A"/>
                </a:solidFill>
              </a:defRPr>
            </a:lvl1pPr>
            <a:lvl2pPr marL="914400" lvl="1" indent="-228600" algn="l">
              <a:spcBef>
                <a:spcPts val="360"/>
              </a:spcBef>
              <a:spcAft>
                <a:spcPts val="0"/>
              </a:spcAft>
              <a:buSzPts val="1800"/>
              <a:buNone/>
              <a:defRPr sz="1800">
                <a:solidFill>
                  <a:srgbClr val="8C8B8A"/>
                </a:solidFill>
              </a:defRPr>
            </a:lvl2pPr>
            <a:lvl3pPr marL="1371600" lvl="2" indent="-228600" algn="l">
              <a:spcBef>
                <a:spcPts val="320"/>
              </a:spcBef>
              <a:spcAft>
                <a:spcPts val="0"/>
              </a:spcAft>
              <a:buSzPts val="1600"/>
              <a:buNone/>
              <a:defRPr sz="1600">
                <a:solidFill>
                  <a:srgbClr val="8C8B8A"/>
                </a:solidFill>
              </a:defRPr>
            </a:lvl3pPr>
            <a:lvl4pPr marL="1828800" lvl="3" indent="-228600" algn="l">
              <a:spcBef>
                <a:spcPts val="280"/>
              </a:spcBef>
              <a:spcAft>
                <a:spcPts val="0"/>
              </a:spcAft>
              <a:buSzPts val="1400"/>
              <a:buNone/>
              <a:defRPr sz="1400">
                <a:solidFill>
                  <a:srgbClr val="8C8B8A"/>
                </a:solidFill>
              </a:defRPr>
            </a:lvl4pPr>
            <a:lvl5pPr marL="2286000" lvl="4" indent="-228600" algn="l">
              <a:spcBef>
                <a:spcPts val="280"/>
              </a:spcBef>
              <a:spcAft>
                <a:spcPts val="0"/>
              </a:spcAft>
              <a:buSzPts val="1400"/>
              <a:buNone/>
              <a:defRPr sz="1400">
                <a:solidFill>
                  <a:srgbClr val="8C8B8A"/>
                </a:solidFill>
              </a:defRPr>
            </a:lvl5pPr>
            <a:lvl6pPr marL="2743200" lvl="5" indent="-228600" algn="l">
              <a:spcBef>
                <a:spcPts val="280"/>
              </a:spcBef>
              <a:spcAft>
                <a:spcPts val="0"/>
              </a:spcAft>
              <a:buSzPts val="1400"/>
              <a:buNone/>
              <a:defRPr sz="1400">
                <a:solidFill>
                  <a:srgbClr val="8C8B8A"/>
                </a:solidFill>
              </a:defRPr>
            </a:lvl6pPr>
            <a:lvl7pPr marL="3200400" lvl="6" indent="-228600" algn="l">
              <a:spcBef>
                <a:spcPts val="280"/>
              </a:spcBef>
              <a:spcAft>
                <a:spcPts val="0"/>
              </a:spcAft>
              <a:buSzPts val="1400"/>
              <a:buNone/>
              <a:defRPr sz="1400">
                <a:solidFill>
                  <a:srgbClr val="8C8B8A"/>
                </a:solidFill>
              </a:defRPr>
            </a:lvl7pPr>
            <a:lvl8pPr marL="3657600" lvl="7" indent="-228600" algn="l">
              <a:spcBef>
                <a:spcPts val="280"/>
              </a:spcBef>
              <a:spcAft>
                <a:spcPts val="0"/>
              </a:spcAft>
              <a:buSzPts val="1400"/>
              <a:buNone/>
              <a:defRPr sz="1400">
                <a:solidFill>
                  <a:srgbClr val="8C8B8A"/>
                </a:solidFill>
              </a:defRPr>
            </a:lvl8pPr>
            <a:lvl9pPr marL="4114800" lvl="8" indent="-228600" algn="l">
              <a:spcBef>
                <a:spcPts val="280"/>
              </a:spcBef>
              <a:spcAft>
                <a:spcPts val="0"/>
              </a:spcAft>
              <a:buSzPts val="1400"/>
              <a:buNone/>
              <a:defRPr sz="1400">
                <a:solidFill>
                  <a:srgbClr val="8C8B8A"/>
                </a:solidFill>
              </a:defRPr>
            </a:lvl9pPr>
          </a:lstStyle>
          <a:p>
            <a:endParaRPr/>
          </a:p>
        </p:txBody>
      </p:sp>
      <p:sp>
        <p:nvSpPr>
          <p:cNvPr id="152" name="Google Shape;152;g3f79f99ddfe_0_975"/>
          <p:cNvSpPr txBox="1">
            <a:spLocks noGrp="1"/>
          </p:cNvSpPr>
          <p:nvPr>
            <p:ph type="dt" idx="10"/>
          </p:nvPr>
        </p:nvSpPr>
        <p:spPr>
          <a:xfrm rot="-5400000">
            <a:off x="7551321" y="1645950"/>
            <a:ext cx="2438400" cy="3657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3" name="Google Shape;153;g3f79f99ddfe_0_975"/>
          <p:cNvSpPr txBox="1">
            <a:spLocks noGrp="1"/>
          </p:cNvSpPr>
          <p:nvPr>
            <p:ph type="ftr" idx="11"/>
          </p:nvPr>
        </p:nvSpPr>
        <p:spPr>
          <a:xfrm rot="-5400000">
            <a:off x="7586871" y="4048781"/>
            <a:ext cx="2367300" cy="3657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4" name="Google Shape;154;g3f79f99ddfe_0_975"/>
          <p:cNvSpPr>
            <a:spLocks noGrp="1"/>
          </p:cNvSpPr>
          <p:nvPr>
            <p:ph type="sldNum" idx="12"/>
          </p:nvPr>
        </p:nvSpPr>
        <p:spPr>
          <a:xfrm>
            <a:off x="8531788" y="6345128"/>
            <a:ext cx="548700" cy="396300"/>
          </a:xfrm>
          <a:prstGeom prst="bracketPair">
            <a:avLst/>
          </a:prstGeom>
          <a:noFill/>
          <a:ln w="19050" cap="flat" cmpd="sng">
            <a:solidFill>
              <a:srgbClr val="FFFFFF"/>
            </a:solidFill>
            <a:prstDash val="solid"/>
            <a:round/>
            <a:headEnd type="none" w="sm" len="sm"/>
            <a:tailEnd type="none" w="sm" len="sm"/>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pic>
        <p:nvPicPr>
          <p:cNvPr id="155" name="Google Shape;155;g3f79f99ddfe_0_975"/>
          <p:cNvPicPr preferRelativeResize="0"/>
          <p:nvPr/>
        </p:nvPicPr>
        <p:blipFill rotWithShape="1">
          <a:blip r:embed="rId2">
            <a:alphaModFix/>
          </a:blip>
          <a:srcRect/>
          <a:stretch/>
        </p:blipFill>
        <p:spPr>
          <a:xfrm>
            <a:off x="393314" y="257081"/>
            <a:ext cx="1189845" cy="1227703"/>
          </a:xfrm>
          <a:prstGeom prst="rect">
            <a:avLst/>
          </a:prstGeom>
          <a:noFill/>
          <a:ln>
            <a:noFill/>
          </a:ln>
        </p:spPr>
      </p:pic>
      <p:cxnSp>
        <p:nvCxnSpPr>
          <p:cNvPr id="156" name="Google Shape;156;g3f79f99ddfe_0_975"/>
          <p:cNvCxnSpPr/>
          <p:nvPr/>
        </p:nvCxnSpPr>
        <p:spPr>
          <a:xfrm>
            <a:off x="439483" y="1556792"/>
            <a:ext cx="7660800" cy="0"/>
          </a:xfrm>
          <a:prstGeom prst="straightConnector1">
            <a:avLst/>
          </a:prstGeom>
          <a:noFill/>
          <a:ln w="12700" cap="flat" cmpd="sng">
            <a:solidFill>
              <a:srgbClr val="7C8588"/>
            </a:solidFill>
            <a:prstDash val="solid"/>
            <a:round/>
            <a:headEnd type="none" w="sm" len="sm"/>
            <a:tailEnd type="none" w="sm" len="sm"/>
          </a:ln>
        </p:spPr>
      </p:cxn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57"/>
        <p:cNvGrpSpPr/>
        <p:nvPr/>
      </p:nvGrpSpPr>
      <p:grpSpPr>
        <a:xfrm>
          <a:off x="0" y="0"/>
          <a:ext cx="0" cy="0"/>
          <a:chOff x="0" y="0"/>
          <a:chExt cx="0" cy="0"/>
        </a:xfrm>
      </p:grpSpPr>
      <p:sp>
        <p:nvSpPr>
          <p:cNvPr id="158" name="Google Shape;158;g3f79f99ddfe_0_983"/>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4B4B4B"/>
              </a:buClr>
              <a:buSzPts val="40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9" name="Google Shape;159;g3f79f99ddfe_0_983"/>
          <p:cNvSpPr txBox="1">
            <a:spLocks noGrp="1"/>
          </p:cNvSpPr>
          <p:nvPr>
            <p:ph type="body" idx="1"/>
          </p:nvPr>
        </p:nvSpPr>
        <p:spPr>
          <a:xfrm>
            <a:off x="457200" y="1700808"/>
            <a:ext cx="3657600" cy="576000"/>
          </a:xfrm>
          <a:prstGeom prst="rect">
            <a:avLst/>
          </a:prstGeom>
          <a:noFill/>
          <a:ln>
            <a:noFill/>
          </a:ln>
        </p:spPr>
        <p:txBody>
          <a:bodyPr spcFirstLastPara="1" wrap="square" lIns="91425" tIns="45700" rIns="91425" bIns="45700" anchor="b" anchorCtr="0">
            <a:noAutofit/>
          </a:bodyPr>
          <a:lstStyle>
            <a:lvl1pPr marL="457200" lvl="0" indent="-228600" algn="ctr">
              <a:spcBef>
                <a:spcPts val="400"/>
              </a:spcBef>
              <a:spcAft>
                <a:spcPts val="0"/>
              </a:spcAft>
              <a:buSzPts val="2000"/>
              <a:buNone/>
              <a:defRPr sz="2000" b="1">
                <a:solidFill>
                  <a:schemeClr val="dk2"/>
                </a:solidFill>
              </a:defRPr>
            </a:lvl1pPr>
            <a:lvl2pPr marL="914400" lvl="1" indent="-228600" algn="l">
              <a:spcBef>
                <a:spcPts val="400"/>
              </a:spcBef>
              <a:spcAft>
                <a:spcPts val="0"/>
              </a:spcAft>
              <a:buSzPts val="2000"/>
              <a:buNone/>
              <a:defRPr sz="2000" b="1"/>
            </a:lvl2pPr>
            <a:lvl3pPr marL="1371600" lvl="2" indent="-228600" algn="l">
              <a:spcBef>
                <a:spcPts val="360"/>
              </a:spcBef>
              <a:spcAft>
                <a:spcPts val="0"/>
              </a:spcAft>
              <a:buSzPts val="180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160" name="Google Shape;160;g3f79f99ddfe_0_983"/>
          <p:cNvSpPr txBox="1">
            <a:spLocks noGrp="1"/>
          </p:cNvSpPr>
          <p:nvPr>
            <p:ph type="body" idx="2"/>
          </p:nvPr>
        </p:nvSpPr>
        <p:spPr>
          <a:xfrm>
            <a:off x="457200" y="2276871"/>
            <a:ext cx="3657600" cy="3849300"/>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SzPts val="2400"/>
              <a:buChar char="•"/>
              <a:defRPr sz="2400"/>
            </a:lvl1pPr>
            <a:lvl2pPr marL="914400" lvl="1" indent="-355600" algn="l">
              <a:spcBef>
                <a:spcPts val="400"/>
              </a:spcBef>
              <a:spcAft>
                <a:spcPts val="0"/>
              </a:spcAft>
              <a:buSzPts val="2000"/>
              <a:buChar char="•"/>
              <a:defRPr sz="2000"/>
            </a:lvl2pPr>
            <a:lvl3pPr marL="1371600" lvl="2" indent="-342900" algn="l">
              <a:spcBef>
                <a:spcPts val="360"/>
              </a:spcBef>
              <a:spcAft>
                <a:spcPts val="0"/>
              </a:spcAft>
              <a:buSzPts val="180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161" name="Google Shape;161;g3f79f99ddfe_0_983"/>
          <p:cNvSpPr txBox="1">
            <a:spLocks noGrp="1"/>
          </p:cNvSpPr>
          <p:nvPr>
            <p:ph type="body" idx="3"/>
          </p:nvPr>
        </p:nvSpPr>
        <p:spPr>
          <a:xfrm>
            <a:off x="4419600" y="1700808"/>
            <a:ext cx="3657600" cy="576000"/>
          </a:xfrm>
          <a:prstGeom prst="rect">
            <a:avLst/>
          </a:prstGeom>
          <a:noFill/>
          <a:ln>
            <a:noFill/>
          </a:ln>
        </p:spPr>
        <p:txBody>
          <a:bodyPr spcFirstLastPara="1" wrap="square" lIns="91425" tIns="45700" rIns="91425" bIns="45700" anchor="b" anchorCtr="0">
            <a:noAutofit/>
          </a:bodyPr>
          <a:lstStyle>
            <a:lvl1pPr marL="457200" lvl="0" indent="-228600" algn="ctr">
              <a:spcBef>
                <a:spcPts val="400"/>
              </a:spcBef>
              <a:spcAft>
                <a:spcPts val="0"/>
              </a:spcAft>
              <a:buSzPts val="2000"/>
              <a:buNone/>
              <a:defRPr sz="2000" b="1">
                <a:solidFill>
                  <a:schemeClr val="dk2"/>
                </a:solidFill>
              </a:defRPr>
            </a:lvl1pPr>
            <a:lvl2pPr marL="914400" lvl="1" indent="-228600" algn="l">
              <a:spcBef>
                <a:spcPts val="400"/>
              </a:spcBef>
              <a:spcAft>
                <a:spcPts val="0"/>
              </a:spcAft>
              <a:buSzPts val="2000"/>
              <a:buNone/>
              <a:defRPr sz="2000" b="1"/>
            </a:lvl2pPr>
            <a:lvl3pPr marL="1371600" lvl="2" indent="-228600" algn="l">
              <a:spcBef>
                <a:spcPts val="360"/>
              </a:spcBef>
              <a:spcAft>
                <a:spcPts val="0"/>
              </a:spcAft>
              <a:buSzPts val="180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162" name="Google Shape;162;g3f79f99ddfe_0_983"/>
          <p:cNvSpPr txBox="1">
            <a:spLocks noGrp="1"/>
          </p:cNvSpPr>
          <p:nvPr>
            <p:ph type="body" idx="4"/>
          </p:nvPr>
        </p:nvSpPr>
        <p:spPr>
          <a:xfrm>
            <a:off x="4419600" y="2276871"/>
            <a:ext cx="3657600" cy="3849300"/>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SzPts val="2400"/>
              <a:buChar char="•"/>
              <a:defRPr sz="2400"/>
            </a:lvl1pPr>
            <a:lvl2pPr marL="914400" lvl="1" indent="-355600" algn="l">
              <a:spcBef>
                <a:spcPts val="400"/>
              </a:spcBef>
              <a:spcAft>
                <a:spcPts val="0"/>
              </a:spcAft>
              <a:buSzPts val="2000"/>
              <a:buChar char="•"/>
              <a:defRPr sz="2000"/>
            </a:lvl2pPr>
            <a:lvl3pPr marL="1371600" lvl="2" indent="-342900" algn="l">
              <a:spcBef>
                <a:spcPts val="360"/>
              </a:spcBef>
              <a:spcAft>
                <a:spcPts val="0"/>
              </a:spcAft>
              <a:buSzPts val="180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163" name="Google Shape;163;g3f79f99ddfe_0_983"/>
          <p:cNvSpPr txBox="1">
            <a:spLocks noGrp="1"/>
          </p:cNvSpPr>
          <p:nvPr>
            <p:ph type="dt" idx="10"/>
          </p:nvPr>
        </p:nvSpPr>
        <p:spPr>
          <a:xfrm rot="-5400000">
            <a:off x="7551321" y="1645950"/>
            <a:ext cx="2438400" cy="3657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4" name="Google Shape;164;g3f79f99ddfe_0_983"/>
          <p:cNvSpPr txBox="1">
            <a:spLocks noGrp="1"/>
          </p:cNvSpPr>
          <p:nvPr>
            <p:ph type="ftr" idx="11"/>
          </p:nvPr>
        </p:nvSpPr>
        <p:spPr>
          <a:xfrm rot="-5400000">
            <a:off x="7586871" y="4048781"/>
            <a:ext cx="2367300" cy="3657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5" name="Google Shape;165;g3f79f99ddfe_0_983"/>
          <p:cNvSpPr>
            <a:spLocks noGrp="1"/>
          </p:cNvSpPr>
          <p:nvPr>
            <p:ph type="sldNum" idx="12"/>
          </p:nvPr>
        </p:nvSpPr>
        <p:spPr>
          <a:xfrm>
            <a:off x="8531788" y="6345128"/>
            <a:ext cx="548700" cy="396300"/>
          </a:xfrm>
          <a:prstGeom prst="bracketPair">
            <a:avLst/>
          </a:prstGeom>
          <a:noFill/>
          <a:ln w="19050" cap="flat" cmpd="sng">
            <a:solidFill>
              <a:srgbClr val="FFFFFF"/>
            </a:solidFill>
            <a:prstDash val="solid"/>
            <a:round/>
            <a:headEnd type="none" w="sm" len="sm"/>
            <a:tailEnd type="none" w="sm" len="sm"/>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pic>
        <p:nvPicPr>
          <p:cNvPr id="166" name="Google Shape;166;g3f79f99ddfe_0_983"/>
          <p:cNvPicPr preferRelativeResize="0"/>
          <p:nvPr/>
        </p:nvPicPr>
        <p:blipFill rotWithShape="1">
          <a:blip r:embed="rId2">
            <a:alphaModFix/>
          </a:blip>
          <a:srcRect/>
          <a:stretch/>
        </p:blipFill>
        <p:spPr>
          <a:xfrm>
            <a:off x="393314" y="257081"/>
            <a:ext cx="1189845" cy="1227703"/>
          </a:xfrm>
          <a:prstGeom prst="rect">
            <a:avLst/>
          </a:prstGeom>
          <a:noFill/>
          <a:ln>
            <a:noFill/>
          </a:ln>
        </p:spPr>
      </p:pic>
      <p:cxnSp>
        <p:nvCxnSpPr>
          <p:cNvPr id="167" name="Google Shape;167;g3f79f99ddfe_0_983"/>
          <p:cNvCxnSpPr/>
          <p:nvPr/>
        </p:nvCxnSpPr>
        <p:spPr>
          <a:xfrm>
            <a:off x="439483" y="1556792"/>
            <a:ext cx="7660800" cy="0"/>
          </a:xfrm>
          <a:prstGeom prst="straightConnector1">
            <a:avLst/>
          </a:prstGeom>
          <a:noFill/>
          <a:ln w="12700" cap="flat" cmpd="sng">
            <a:solidFill>
              <a:srgbClr val="7C8588"/>
            </a:solidFill>
            <a:prstDash val="solid"/>
            <a:round/>
            <a:headEnd type="none" w="sm" len="sm"/>
            <a:tailEnd type="none" w="sm" len="sm"/>
          </a:ln>
        </p:spPr>
      </p:cxn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68"/>
        <p:cNvGrpSpPr/>
        <p:nvPr/>
      </p:nvGrpSpPr>
      <p:grpSpPr>
        <a:xfrm>
          <a:off x="0" y="0"/>
          <a:ext cx="0" cy="0"/>
          <a:chOff x="0" y="0"/>
          <a:chExt cx="0" cy="0"/>
        </a:xfrm>
      </p:grpSpPr>
      <p:sp>
        <p:nvSpPr>
          <p:cNvPr id="169" name="Google Shape;169;g3f79f99ddfe_0_994"/>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4B4B4B"/>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0" name="Google Shape;170;g3f79f99ddfe_0_994"/>
          <p:cNvSpPr txBox="1">
            <a:spLocks noGrp="1"/>
          </p:cNvSpPr>
          <p:nvPr>
            <p:ph type="dt" idx="10"/>
          </p:nvPr>
        </p:nvSpPr>
        <p:spPr>
          <a:xfrm rot="-5400000">
            <a:off x="7551321" y="1645950"/>
            <a:ext cx="2438400" cy="3657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1" name="Google Shape;171;g3f79f99ddfe_0_994"/>
          <p:cNvSpPr txBox="1">
            <a:spLocks noGrp="1"/>
          </p:cNvSpPr>
          <p:nvPr>
            <p:ph type="ftr" idx="11"/>
          </p:nvPr>
        </p:nvSpPr>
        <p:spPr>
          <a:xfrm rot="-5400000">
            <a:off x="7586871" y="4048781"/>
            <a:ext cx="2367300" cy="3657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2" name="Google Shape;172;g3f79f99ddfe_0_994"/>
          <p:cNvSpPr>
            <a:spLocks noGrp="1"/>
          </p:cNvSpPr>
          <p:nvPr>
            <p:ph type="sldNum" idx="12"/>
          </p:nvPr>
        </p:nvSpPr>
        <p:spPr>
          <a:xfrm>
            <a:off x="8531788" y="6345128"/>
            <a:ext cx="548700" cy="396300"/>
          </a:xfrm>
          <a:prstGeom prst="bracketPair">
            <a:avLst/>
          </a:prstGeom>
          <a:noFill/>
          <a:ln w="19050" cap="flat" cmpd="sng">
            <a:solidFill>
              <a:srgbClr val="FFFFFF"/>
            </a:solidFill>
            <a:prstDash val="solid"/>
            <a:round/>
            <a:headEnd type="none" w="sm" len="sm"/>
            <a:tailEnd type="none" w="sm" len="sm"/>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pic>
        <p:nvPicPr>
          <p:cNvPr id="173" name="Google Shape;173;g3f79f99ddfe_0_994"/>
          <p:cNvPicPr preferRelativeResize="0"/>
          <p:nvPr/>
        </p:nvPicPr>
        <p:blipFill rotWithShape="1">
          <a:blip r:embed="rId2">
            <a:alphaModFix/>
          </a:blip>
          <a:srcRect/>
          <a:stretch/>
        </p:blipFill>
        <p:spPr>
          <a:xfrm>
            <a:off x="393314" y="257081"/>
            <a:ext cx="1189845" cy="1227703"/>
          </a:xfrm>
          <a:prstGeom prst="rect">
            <a:avLst/>
          </a:prstGeom>
          <a:noFill/>
          <a:ln>
            <a:noFill/>
          </a:ln>
        </p:spPr>
      </p:pic>
      <p:cxnSp>
        <p:nvCxnSpPr>
          <p:cNvPr id="174" name="Google Shape;174;g3f79f99ddfe_0_994"/>
          <p:cNvCxnSpPr/>
          <p:nvPr/>
        </p:nvCxnSpPr>
        <p:spPr>
          <a:xfrm>
            <a:off x="439483" y="1556792"/>
            <a:ext cx="7660800" cy="0"/>
          </a:xfrm>
          <a:prstGeom prst="straightConnector1">
            <a:avLst/>
          </a:prstGeom>
          <a:noFill/>
          <a:ln w="12700" cap="flat" cmpd="sng">
            <a:solidFill>
              <a:srgbClr val="7C8588"/>
            </a:solidFill>
            <a:prstDash val="solid"/>
            <a:round/>
            <a:headEnd type="none" w="sm" len="sm"/>
            <a:tailEnd type="none" w="sm" len="sm"/>
          </a:ln>
        </p:spPr>
      </p:cxn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5"/>
        <p:cNvGrpSpPr/>
        <p:nvPr/>
      </p:nvGrpSpPr>
      <p:grpSpPr>
        <a:xfrm>
          <a:off x="0" y="0"/>
          <a:ext cx="0" cy="0"/>
          <a:chOff x="0" y="0"/>
          <a:chExt cx="0" cy="0"/>
        </a:xfrm>
      </p:grpSpPr>
      <p:sp>
        <p:nvSpPr>
          <p:cNvPr id="176" name="Google Shape;176;g3f79f99ddfe_0_1001"/>
          <p:cNvSpPr txBox="1">
            <a:spLocks noGrp="1"/>
          </p:cNvSpPr>
          <p:nvPr>
            <p:ph type="dt" idx="10"/>
          </p:nvPr>
        </p:nvSpPr>
        <p:spPr>
          <a:xfrm rot="-5400000">
            <a:off x="7551321" y="1645950"/>
            <a:ext cx="2438400" cy="3657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7" name="Google Shape;177;g3f79f99ddfe_0_1001"/>
          <p:cNvSpPr txBox="1">
            <a:spLocks noGrp="1"/>
          </p:cNvSpPr>
          <p:nvPr>
            <p:ph type="ftr" idx="11"/>
          </p:nvPr>
        </p:nvSpPr>
        <p:spPr>
          <a:xfrm rot="-5400000">
            <a:off x="7586871" y="4048781"/>
            <a:ext cx="2367300" cy="3657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8" name="Google Shape;178;g3f79f99ddfe_0_1001"/>
          <p:cNvSpPr>
            <a:spLocks noGrp="1"/>
          </p:cNvSpPr>
          <p:nvPr>
            <p:ph type="sldNum" idx="12"/>
          </p:nvPr>
        </p:nvSpPr>
        <p:spPr>
          <a:xfrm>
            <a:off x="8531788" y="6345128"/>
            <a:ext cx="548700" cy="396300"/>
          </a:xfrm>
          <a:prstGeom prst="bracketPair">
            <a:avLst/>
          </a:prstGeom>
          <a:noFill/>
          <a:ln w="19050" cap="flat" cmpd="sng">
            <a:solidFill>
              <a:srgbClr val="FFFFFF"/>
            </a:solidFill>
            <a:prstDash val="solid"/>
            <a:round/>
            <a:headEnd type="none" w="sm" len="sm"/>
            <a:tailEnd type="none" w="sm" len="sm"/>
          </a:ln>
        </p:spPr>
        <p:txBody>
          <a:bodyPr spcFirstLastPara="1" wrap="square" lIns="0" tIns="0" rIns="0" bIns="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pic>
        <p:nvPicPr>
          <p:cNvPr id="179" name="Google Shape;179;g3f79f99ddfe_0_1001"/>
          <p:cNvPicPr preferRelativeResize="0"/>
          <p:nvPr/>
        </p:nvPicPr>
        <p:blipFill rotWithShape="1">
          <a:blip r:embed="rId2">
            <a:alphaModFix/>
          </a:blip>
          <a:srcRect/>
          <a:stretch/>
        </p:blipFill>
        <p:spPr>
          <a:xfrm>
            <a:off x="393314" y="257081"/>
            <a:ext cx="1189845" cy="1227703"/>
          </a:xfrm>
          <a:prstGeom prst="rect">
            <a:avLst/>
          </a:prstGeom>
          <a:noFill/>
          <a:ln>
            <a:noFill/>
          </a:ln>
        </p:spPr>
      </p:pic>
      <p:cxnSp>
        <p:nvCxnSpPr>
          <p:cNvPr id="180" name="Google Shape;180;g3f79f99ddfe_0_1001"/>
          <p:cNvCxnSpPr/>
          <p:nvPr/>
        </p:nvCxnSpPr>
        <p:spPr>
          <a:xfrm>
            <a:off x="439483" y="1556792"/>
            <a:ext cx="7660800" cy="0"/>
          </a:xfrm>
          <a:prstGeom prst="straightConnector1">
            <a:avLst/>
          </a:prstGeom>
          <a:noFill/>
          <a:ln w="12700" cap="flat" cmpd="sng">
            <a:solidFill>
              <a:srgbClr val="7C8588"/>
            </a:solidFill>
            <a:prstDash val="solid"/>
            <a:round/>
            <a:headEnd type="none" w="sm" len="sm"/>
            <a:tailEnd type="none" w="sm" len="sm"/>
          </a:ln>
        </p:spPr>
      </p:cxn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17" Type="http://schemas.openxmlformats.org/officeDocument/2006/relationships/theme" Target="../theme/theme3.xml"/><Relationship Id="rId2" Type="http://schemas.openxmlformats.org/officeDocument/2006/relationships/slideLayout" Target="../slideLayouts/slideLayout9.xml"/><Relationship Id="rId16" Type="http://schemas.openxmlformats.org/officeDocument/2006/relationships/slideLayout" Target="../slideLayouts/slideLayout23.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slideLayout" Target="../slideLayouts/slideLayout2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17"/>
          <p:cNvPicPr preferRelativeResize="0"/>
          <p:nvPr/>
        </p:nvPicPr>
        <p:blipFill rotWithShape="1">
          <a:blip r:embed="rId5">
            <a:alphaModFix/>
          </a:blip>
          <a:srcRect/>
          <a:stretch/>
        </p:blipFill>
        <p:spPr>
          <a:xfrm>
            <a:off x="0" y="0"/>
            <a:ext cx="9143998" cy="6857998"/>
          </a:xfrm>
          <a:prstGeom prst="rect">
            <a:avLst/>
          </a:prstGeom>
          <a:noFill/>
          <a:ln>
            <a:noFill/>
          </a:ln>
        </p:spPr>
      </p:pic>
      <p:pic>
        <p:nvPicPr>
          <p:cNvPr id="11" name="Google Shape;11;p17"/>
          <p:cNvPicPr preferRelativeResize="0"/>
          <p:nvPr/>
        </p:nvPicPr>
        <p:blipFill rotWithShape="1">
          <a:blip r:embed="rId6">
            <a:alphaModFix/>
          </a:blip>
          <a:srcRect/>
          <a:stretch/>
        </p:blipFill>
        <p:spPr>
          <a:xfrm>
            <a:off x="487362" y="5662612"/>
            <a:ext cx="2979737" cy="771525"/>
          </a:xfrm>
          <a:prstGeom prst="rect">
            <a:avLst/>
          </a:prstGeom>
          <a:noFill/>
          <a:ln>
            <a:noFill/>
          </a:ln>
        </p:spPr>
      </p:pic>
      <p:sp>
        <p:nvSpPr>
          <p:cNvPr id="12" name="Google Shape;12;p1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3" name="Google Shape;13;p17"/>
          <p:cNvSpPr txBox="1">
            <a:spLocks noGrp="1"/>
          </p:cNvSpPr>
          <p:nvPr>
            <p:ph type="body" idx="1"/>
          </p:nvPr>
        </p:nvSpPr>
        <p:spPr>
          <a:xfrm>
            <a:off x="457200" y="1600200"/>
            <a:ext cx="8229600" cy="4526100"/>
          </a:xfrm>
          <a:prstGeom prst="rect">
            <a:avLst/>
          </a:prstGeom>
          <a:noFill/>
          <a:ln>
            <a:noFill/>
          </a:ln>
        </p:spPr>
        <p:txBody>
          <a:bodyPr spcFirstLastPara="1" wrap="square" lIns="91425" tIns="45700" rIns="91425" bIns="45700" anchor="t" anchorCtr="0">
            <a:noAutofit/>
          </a:bodyPr>
          <a:lstStyle>
            <a:lvl1pPr marL="457200" marR="0" lvl="0" indent="-431800" algn="l">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5"/>
        <p:cNvGrpSpPr/>
        <p:nvPr/>
      </p:nvGrpSpPr>
      <p:grpSpPr>
        <a:xfrm>
          <a:off x="0" y="0"/>
          <a:ext cx="0" cy="0"/>
          <a:chOff x="0" y="0"/>
          <a:chExt cx="0" cy="0"/>
        </a:xfrm>
      </p:grpSpPr>
      <p:pic>
        <p:nvPicPr>
          <p:cNvPr id="26" name="Google Shape;26;g3b991e51946_0_503"/>
          <p:cNvPicPr preferRelativeResize="0"/>
          <p:nvPr/>
        </p:nvPicPr>
        <p:blipFill rotWithShape="1">
          <a:blip r:embed="rId6">
            <a:alphaModFix/>
          </a:blip>
          <a:srcRect/>
          <a:stretch/>
        </p:blipFill>
        <p:spPr>
          <a:xfrm>
            <a:off x="0" y="0"/>
            <a:ext cx="9143998" cy="6857998"/>
          </a:xfrm>
          <a:prstGeom prst="rect">
            <a:avLst/>
          </a:prstGeom>
          <a:noFill/>
          <a:ln>
            <a:noFill/>
          </a:ln>
        </p:spPr>
      </p:pic>
      <p:sp>
        <p:nvSpPr>
          <p:cNvPr id="27" name="Google Shape;27;g3b991e51946_0_50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28" name="Google Shape;28;g3b991e51946_0_503"/>
          <p:cNvSpPr txBox="1">
            <a:spLocks noGrp="1"/>
          </p:cNvSpPr>
          <p:nvPr>
            <p:ph type="body" idx="1"/>
          </p:nvPr>
        </p:nvSpPr>
        <p:spPr>
          <a:xfrm>
            <a:off x="457200" y="1600200"/>
            <a:ext cx="8229600" cy="4526100"/>
          </a:xfrm>
          <a:prstGeom prst="rect">
            <a:avLst/>
          </a:prstGeom>
          <a:noFill/>
          <a:ln>
            <a:noFill/>
          </a:ln>
        </p:spPr>
        <p:txBody>
          <a:bodyPr spcFirstLastPara="1" wrap="square" lIns="91425" tIns="45700" rIns="91425" bIns="45700" anchor="t" anchorCtr="0">
            <a:noAutofit/>
          </a:bodyPr>
          <a:lstStyle>
            <a:lvl1pPr marL="457200" marR="0" lvl="0" indent="-431800" algn="l">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4"/>
        <p:cNvGrpSpPr/>
        <p:nvPr/>
      </p:nvGrpSpPr>
      <p:grpSpPr>
        <a:xfrm>
          <a:off x="0" y="0"/>
          <a:ext cx="0" cy="0"/>
          <a:chOff x="0" y="0"/>
          <a:chExt cx="0" cy="0"/>
        </a:xfrm>
      </p:grpSpPr>
      <p:sp>
        <p:nvSpPr>
          <p:cNvPr id="45" name="Google Shape;45;g3f79f99ddfe_0_547"/>
          <p:cNvSpPr txBox="1">
            <a:spLocks noGrp="1"/>
          </p:cNvSpPr>
          <p:nvPr>
            <p:ph type="body" idx="1"/>
          </p:nvPr>
        </p:nvSpPr>
        <p:spPr>
          <a:xfrm>
            <a:off x="452438" y="2124252"/>
            <a:ext cx="8239200" cy="4128000"/>
          </a:xfrm>
          <a:prstGeom prst="rect">
            <a:avLst/>
          </a:prstGeom>
          <a:noFill/>
          <a:ln>
            <a:noFill/>
          </a:ln>
        </p:spPr>
        <p:txBody>
          <a:bodyPr spcFirstLastPara="1" wrap="square" lIns="19050" tIns="19050" rIns="19050" bIns="19050" anchor="t" anchorCtr="0">
            <a:normAutofit/>
          </a:bodyPr>
          <a:lstStyle>
            <a:lvl1pPr marL="457200" marR="0" lvl="0" indent="-368300" algn="l">
              <a:lnSpc>
                <a:spcPct val="90000"/>
              </a:lnSpc>
              <a:spcBef>
                <a:spcPts val="1700"/>
              </a:spcBef>
              <a:spcAft>
                <a:spcPts val="0"/>
              </a:spcAft>
              <a:buClr>
                <a:srgbClr val="000000"/>
              </a:buClr>
              <a:buSzPts val="2200"/>
              <a:buFont typeface="Helvetica Neue"/>
              <a:buChar char="•"/>
              <a:defRPr sz="1800" b="0" i="0" u="none" strike="noStrike" cap="none">
                <a:solidFill>
                  <a:srgbClr val="000000"/>
                </a:solidFill>
                <a:latin typeface="Helvetica Neue"/>
                <a:ea typeface="Helvetica Neue"/>
                <a:cs typeface="Helvetica Neue"/>
                <a:sym typeface="Helvetica Neue"/>
              </a:defRPr>
            </a:lvl1pPr>
            <a:lvl2pPr marL="914400" marR="0" lvl="1" indent="-368300" algn="l">
              <a:lnSpc>
                <a:spcPct val="90000"/>
              </a:lnSpc>
              <a:spcBef>
                <a:spcPts val="1700"/>
              </a:spcBef>
              <a:spcAft>
                <a:spcPts val="0"/>
              </a:spcAft>
              <a:buClr>
                <a:srgbClr val="000000"/>
              </a:buClr>
              <a:buSzPts val="2200"/>
              <a:buFont typeface="Helvetica Neue"/>
              <a:buChar char="•"/>
              <a:defRPr sz="1800" b="0" i="0" u="none" strike="noStrike" cap="none">
                <a:solidFill>
                  <a:srgbClr val="000000"/>
                </a:solidFill>
                <a:latin typeface="Helvetica Neue"/>
                <a:ea typeface="Helvetica Neue"/>
                <a:cs typeface="Helvetica Neue"/>
                <a:sym typeface="Helvetica Neue"/>
              </a:defRPr>
            </a:lvl2pPr>
            <a:lvl3pPr marL="1371600" marR="0" lvl="2" indent="-368300" algn="l">
              <a:lnSpc>
                <a:spcPct val="90000"/>
              </a:lnSpc>
              <a:spcBef>
                <a:spcPts val="1700"/>
              </a:spcBef>
              <a:spcAft>
                <a:spcPts val="0"/>
              </a:spcAft>
              <a:buClr>
                <a:srgbClr val="000000"/>
              </a:buClr>
              <a:buSzPts val="2200"/>
              <a:buFont typeface="Helvetica Neue"/>
              <a:buChar char="•"/>
              <a:defRPr sz="1800" b="0" i="0" u="none" strike="noStrike" cap="none">
                <a:solidFill>
                  <a:srgbClr val="000000"/>
                </a:solidFill>
                <a:latin typeface="Helvetica Neue"/>
                <a:ea typeface="Helvetica Neue"/>
                <a:cs typeface="Helvetica Neue"/>
                <a:sym typeface="Helvetica Neue"/>
              </a:defRPr>
            </a:lvl3pPr>
            <a:lvl4pPr marL="1828800" marR="0" lvl="3" indent="-368300" algn="l">
              <a:lnSpc>
                <a:spcPct val="90000"/>
              </a:lnSpc>
              <a:spcBef>
                <a:spcPts val="1700"/>
              </a:spcBef>
              <a:spcAft>
                <a:spcPts val="0"/>
              </a:spcAft>
              <a:buClr>
                <a:srgbClr val="000000"/>
              </a:buClr>
              <a:buSzPts val="2200"/>
              <a:buFont typeface="Helvetica Neue"/>
              <a:buChar char="•"/>
              <a:defRPr sz="1800" b="0" i="0" u="none" strike="noStrike" cap="none">
                <a:solidFill>
                  <a:srgbClr val="000000"/>
                </a:solidFill>
                <a:latin typeface="Helvetica Neue"/>
                <a:ea typeface="Helvetica Neue"/>
                <a:cs typeface="Helvetica Neue"/>
                <a:sym typeface="Helvetica Neue"/>
              </a:defRPr>
            </a:lvl4pPr>
            <a:lvl5pPr marL="2286000" marR="0" lvl="4" indent="-368300" algn="l">
              <a:lnSpc>
                <a:spcPct val="90000"/>
              </a:lnSpc>
              <a:spcBef>
                <a:spcPts val="1700"/>
              </a:spcBef>
              <a:spcAft>
                <a:spcPts val="0"/>
              </a:spcAft>
              <a:buClr>
                <a:srgbClr val="000000"/>
              </a:buClr>
              <a:buSzPts val="2200"/>
              <a:buFont typeface="Helvetica Neue"/>
              <a:buChar char="•"/>
              <a:defRPr sz="1800" b="0" i="0" u="none" strike="noStrike" cap="none">
                <a:solidFill>
                  <a:srgbClr val="000000"/>
                </a:solidFill>
                <a:latin typeface="Helvetica Neue"/>
                <a:ea typeface="Helvetica Neue"/>
                <a:cs typeface="Helvetica Neue"/>
                <a:sym typeface="Helvetica Neue"/>
              </a:defRPr>
            </a:lvl5pPr>
            <a:lvl6pPr marL="2743200" marR="0" lvl="5" indent="-368300" algn="l">
              <a:lnSpc>
                <a:spcPct val="90000"/>
              </a:lnSpc>
              <a:spcBef>
                <a:spcPts val="1700"/>
              </a:spcBef>
              <a:spcAft>
                <a:spcPts val="0"/>
              </a:spcAft>
              <a:buClr>
                <a:srgbClr val="000000"/>
              </a:buClr>
              <a:buSzPts val="2200"/>
              <a:buFont typeface="Helvetica Neue"/>
              <a:buChar char="•"/>
              <a:defRPr sz="1800" b="0" i="0" u="none" strike="noStrike" cap="none">
                <a:solidFill>
                  <a:srgbClr val="000000"/>
                </a:solidFill>
                <a:latin typeface="Helvetica Neue"/>
                <a:ea typeface="Helvetica Neue"/>
                <a:cs typeface="Helvetica Neue"/>
                <a:sym typeface="Helvetica Neue"/>
              </a:defRPr>
            </a:lvl6pPr>
            <a:lvl7pPr marL="3200400" marR="0" lvl="6" indent="-368300" algn="l">
              <a:lnSpc>
                <a:spcPct val="90000"/>
              </a:lnSpc>
              <a:spcBef>
                <a:spcPts val="1700"/>
              </a:spcBef>
              <a:spcAft>
                <a:spcPts val="0"/>
              </a:spcAft>
              <a:buClr>
                <a:srgbClr val="000000"/>
              </a:buClr>
              <a:buSzPts val="2200"/>
              <a:buFont typeface="Helvetica Neue"/>
              <a:buChar char="•"/>
              <a:defRPr sz="1800" b="0" i="0" u="none" strike="noStrike" cap="none">
                <a:solidFill>
                  <a:srgbClr val="000000"/>
                </a:solidFill>
                <a:latin typeface="Helvetica Neue"/>
                <a:ea typeface="Helvetica Neue"/>
                <a:cs typeface="Helvetica Neue"/>
                <a:sym typeface="Helvetica Neue"/>
              </a:defRPr>
            </a:lvl7pPr>
            <a:lvl8pPr marL="3657600" marR="0" lvl="7" indent="-368300" algn="l">
              <a:lnSpc>
                <a:spcPct val="90000"/>
              </a:lnSpc>
              <a:spcBef>
                <a:spcPts val="1700"/>
              </a:spcBef>
              <a:spcAft>
                <a:spcPts val="0"/>
              </a:spcAft>
              <a:buClr>
                <a:srgbClr val="000000"/>
              </a:buClr>
              <a:buSzPts val="2200"/>
              <a:buFont typeface="Helvetica Neue"/>
              <a:buChar char="•"/>
              <a:defRPr sz="1800" b="0" i="0" u="none" strike="noStrike" cap="none">
                <a:solidFill>
                  <a:srgbClr val="000000"/>
                </a:solidFill>
                <a:latin typeface="Helvetica Neue"/>
                <a:ea typeface="Helvetica Neue"/>
                <a:cs typeface="Helvetica Neue"/>
                <a:sym typeface="Helvetica Neue"/>
              </a:defRPr>
            </a:lvl8pPr>
            <a:lvl9pPr marL="4114800" marR="0" lvl="8" indent="-368300" algn="l">
              <a:lnSpc>
                <a:spcPct val="90000"/>
              </a:lnSpc>
              <a:spcBef>
                <a:spcPts val="1700"/>
              </a:spcBef>
              <a:spcAft>
                <a:spcPts val="0"/>
              </a:spcAft>
              <a:buClr>
                <a:srgbClr val="000000"/>
              </a:buClr>
              <a:buSzPts val="2200"/>
              <a:buFont typeface="Helvetica Neue"/>
              <a:buChar char="•"/>
              <a:defRPr sz="1800" b="0" i="0" u="none" strike="noStrike" cap="none">
                <a:solidFill>
                  <a:srgbClr val="000000"/>
                </a:solidFill>
                <a:latin typeface="Helvetica Neue"/>
                <a:ea typeface="Helvetica Neue"/>
                <a:cs typeface="Helvetica Neue"/>
                <a:sym typeface="Helvetica Neue"/>
              </a:defRPr>
            </a:lvl9pPr>
          </a:lstStyle>
          <a:p>
            <a:endParaRPr/>
          </a:p>
        </p:txBody>
      </p:sp>
      <p:sp>
        <p:nvSpPr>
          <p:cNvPr id="46" name="Google Shape;46;g3f79f99ddfe_0_547"/>
          <p:cNvSpPr txBox="1">
            <a:spLocks noGrp="1"/>
          </p:cNvSpPr>
          <p:nvPr>
            <p:ph type="title"/>
          </p:nvPr>
        </p:nvSpPr>
        <p:spPr>
          <a:xfrm>
            <a:off x="1370012" y="1371600"/>
            <a:ext cx="7315200" cy="752700"/>
          </a:xfrm>
          <a:prstGeom prst="rect">
            <a:avLst/>
          </a:prstGeom>
          <a:noFill/>
          <a:ln>
            <a:noFill/>
          </a:ln>
        </p:spPr>
        <p:txBody>
          <a:bodyPr spcFirstLastPara="1" wrap="square" lIns="19050" tIns="19050" rIns="19050" bIns="19050" anchor="t" anchorCtr="0">
            <a:normAutofit/>
          </a:bodyPr>
          <a:lstStyle>
            <a:lvl1pPr marR="0" lvl="0" algn="l">
              <a:lnSpc>
                <a:spcPct val="80000"/>
              </a:lnSpc>
              <a:spcBef>
                <a:spcPts val="0"/>
              </a:spcBef>
              <a:spcAft>
                <a:spcPts val="0"/>
              </a:spcAft>
              <a:buClr>
                <a:srgbClr val="000000"/>
              </a:buClr>
              <a:buSzPts val="3200"/>
              <a:buFont typeface="Helvetica Neue"/>
              <a:buNone/>
              <a:defRPr sz="3200" b="1" i="0" u="none" strike="noStrike" cap="none">
                <a:solidFill>
                  <a:srgbClr val="000000"/>
                </a:solidFill>
                <a:latin typeface="Helvetica Neue"/>
                <a:ea typeface="Helvetica Neue"/>
                <a:cs typeface="Helvetica Neue"/>
                <a:sym typeface="Helvetica Neue"/>
              </a:defRPr>
            </a:lvl1pPr>
            <a:lvl2pPr marR="0" lvl="1" algn="l">
              <a:lnSpc>
                <a:spcPct val="80000"/>
              </a:lnSpc>
              <a:spcBef>
                <a:spcPts val="0"/>
              </a:spcBef>
              <a:spcAft>
                <a:spcPts val="0"/>
              </a:spcAft>
              <a:buClr>
                <a:srgbClr val="000000"/>
              </a:buClr>
              <a:buSzPts val="3200"/>
              <a:buFont typeface="Helvetica Neue"/>
              <a:buNone/>
              <a:defRPr sz="3200" b="1" i="0" u="none" strike="noStrike" cap="none">
                <a:solidFill>
                  <a:srgbClr val="000000"/>
                </a:solidFill>
                <a:latin typeface="Helvetica Neue"/>
                <a:ea typeface="Helvetica Neue"/>
                <a:cs typeface="Helvetica Neue"/>
                <a:sym typeface="Helvetica Neue"/>
              </a:defRPr>
            </a:lvl2pPr>
            <a:lvl3pPr marR="0" lvl="2" algn="l">
              <a:lnSpc>
                <a:spcPct val="80000"/>
              </a:lnSpc>
              <a:spcBef>
                <a:spcPts val="0"/>
              </a:spcBef>
              <a:spcAft>
                <a:spcPts val="0"/>
              </a:spcAft>
              <a:buClr>
                <a:srgbClr val="000000"/>
              </a:buClr>
              <a:buSzPts val="3200"/>
              <a:buFont typeface="Helvetica Neue"/>
              <a:buNone/>
              <a:defRPr sz="3200" b="1" i="0" u="none" strike="noStrike" cap="none">
                <a:solidFill>
                  <a:srgbClr val="000000"/>
                </a:solidFill>
                <a:latin typeface="Helvetica Neue"/>
                <a:ea typeface="Helvetica Neue"/>
                <a:cs typeface="Helvetica Neue"/>
                <a:sym typeface="Helvetica Neue"/>
              </a:defRPr>
            </a:lvl3pPr>
            <a:lvl4pPr marR="0" lvl="3" algn="l">
              <a:lnSpc>
                <a:spcPct val="80000"/>
              </a:lnSpc>
              <a:spcBef>
                <a:spcPts val="0"/>
              </a:spcBef>
              <a:spcAft>
                <a:spcPts val="0"/>
              </a:spcAft>
              <a:buClr>
                <a:srgbClr val="000000"/>
              </a:buClr>
              <a:buSzPts val="3200"/>
              <a:buFont typeface="Helvetica Neue"/>
              <a:buNone/>
              <a:defRPr sz="3200" b="1" i="0" u="none" strike="noStrike" cap="none">
                <a:solidFill>
                  <a:srgbClr val="000000"/>
                </a:solidFill>
                <a:latin typeface="Helvetica Neue"/>
                <a:ea typeface="Helvetica Neue"/>
                <a:cs typeface="Helvetica Neue"/>
                <a:sym typeface="Helvetica Neue"/>
              </a:defRPr>
            </a:lvl4pPr>
            <a:lvl5pPr marR="0" lvl="4" algn="l">
              <a:lnSpc>
                <a:spcPct val="80000"/>
              </a:lnSpc>
              <a:spcBef>
                <a:spcPts val="0"/>
              </a:spcBef>
              <a:spcAft>
                <a:spcPts val="0"/>
              </a:spcAft>
              <a:buClr>
                <a:srgbClr val="000000"/>
              </a:buClr>
              <a:buSzPts val="3200"/>
              <a:buFont typeface="Helvetica Neue"/>
              <a:buNone/>
              <a:defRPr sz="3200" b="1" i="0" u="none" strike="noStrike" cap="none">
                <a:solidFill>
                  <a:srgbClr val="000000"/>
                </a:solidFill>
                <a:latin typeface="Helvetica Neue"/>
                <a:ea typeface="Helvetica Neue"/>
                <a:cs typeface="Helvetica Neue"/>
                <a:sym typeface="Helvetica Neue"/>
              </a:defRPr>
            </a:lvl5pPr>
            <a:lvl6pPr marR="0" lvl="5" algn="l">
              <a:lnSpc>
                <a:spcPct val="80000"/>
              </a:lnSpc>
              <a:spcBef>
                <a:spcPts val="0"/>
              </a:spcBef>
              <a:spcAft>
                <a:spcPts val="0"/>
              </a:spcAft>
              <a:buClr>
                <a:srgbClr val="000000"/>
              </a:buClr>
              <a:buSzPts val="3200"/>
              <a:buFont typeface="Helvetica Neue"/>
              <a:buNone/>
              <a:defRPr sz="3200" b="1" i="0" u="none" strike="noStrike" cap="none">
                <a:solidFill>
                  <a:srgbClr val="000000"/>
                </a:solidFill>
                <a:latin typeface="Helvetica Neue"/>
                <a:ea typeface="Helvetica Neue"/>
                <a:cs typeface="Helvetica Neue"/>
                <a:sym typeface="Helvetica Neue"/>
              </a:defRPr>
            </a:lvl6pPr>
            <a:lvl7pPr marR="0" lvl="6" algn="l">
              <a:lnSpc>
                <a:spcPct val="80000"/>
              </a:lnSpc>
              <a:spcBef>
                <a:spcPts val="0"/>
              </a:spcBef>
              <a:spcAft>
                <a:spcPts val="0"/>
              </a:spcAft>
              <a:buClr>
                <a:srgbClr val="000000"/>
              </a:buClr>
              <a:buSzPts val="3200"/>
              <a:buFont typeface="Helvetica Neue"/>
              <a:buNone/>
              <a:defRPr sz="3200" b="1" i="0" u="none" strike="noStrike" cap="none">
                <a:solidFill>
                  <a:srgbClr val="000000"/>
                </a:solidFill>
                <a:latin typeface="Helvetica Neue"/>
                <a:ea typeface="Helvetica Neue"/>
                <a:cs typeface="Helvetica Neue"/>
                <a:sym typeface="Helvetica Neue"/>
              </a:defRPr>
            </a:lvl7pPr>
            <a:lvl8pPr marR="0" lvl="7" algn="l">
              <a:lnSpc>
                <a:spcPct val="80000"/>
              </a:lnSpc>
              <a:spcBef>
                <a:spcPts val="0"/>
              </a:spcBef>
              <a:spcAft>
                <a:spcPts val="0"/>
              </a:spcAft>
              <a:buClr>
                <a:srgbClr val="000000"/>
              </a:buClr>
              <a:buSzPts val="3200"/>
              <a:buFont typeface="Helvetica Neue"/>
              <a:buNone/>
              <a:defRPr sz="3200" b="1" i="0" u="none" strike="noStrike" cap="none">
                <a:solidFill>
                  <a:srgbClr val="000000"/>
                </a:solidFill>
                <a:latin typeface="Helvetica Neue"/>
                <a:ea typeface="Helvetica Neue"/>
                <a:cs typeface="Helvetica Neue"/>
                <a:sym typeface="Helvetica Neue"/>
              </a:defRPr>
            </a:lvl8pPr>
            <a:lvl9pPr marR="0" lvl="8" algn="l">
              <a:lnSpc>
                <a:spcPct val="80000"/>
              </a:lnSpc>
              <a:spcBef>
                <a:spcPts val="0"/>
              </a:spcBef>
              <a:spcAft>
                <a:spcPts val="0"/>
              </a:spcAft>
              <a:buClr>
                <a:srgbClr val="000000"/>
              </a:buClr>
              <a:buSzPts val="3200"/>
              <a:buFont typeface="Helvetica Neue"/>
              <a:buNone/>
              <a:defRPr sz="3200" b="1" i="0" u="none" strike="noStrike" cap="none">
                <a:solidFill>
                  <a:srgbClr val="000000"/>
                </a:solidFill>
                <a:latin typeface="Helvetica Neue"/>
                <a:ea typeface="Helvetica Neue"/>
                <a:cs typeface="Helvetica Neue"/>
                <a:sym typeface="Helvetica Neue"/>
              </a:defRPr>
            </a:lvl9pPr>
          </a:lstStyle>
          <a:p>
            <a:endParaRPr/>
          </a:p>
        </p:txBody>
      </p:sp>
      <p:sp>
        <p:nvSpPr>
          <p:cNvPr id="47" name="Google Shape;47;g3f79f99ddfe_0_547"/>
          <p:cNvSpPr txBox="1">
            <a:spLocks noGrp="1"/>
          </p:cNvSpPr>
          <p:nvPr>
            <p:ph type="sldNum" idx="12"/>
          </p:nvPr>
        </p:nvSpPr>
        <p:spPr>
          <a:xfrm>
            <a:off x="4500562" y="6540499"/>
            <a:ext cx="138300" cy="146100"/>
          </a:xfrm>
          <a:prstGeom prst="rect">
            <a:avLst/>
          </a:prstGeom>
          <a:noFill/>
          <a:ln>
            <a:noFill/>
          </a:ln>
        </p:spPr>
        <p:txBody>
          <a:bodyPr spcFirstLastPara="1" wrap="square" lIns="19050" tIns="19050" rIns="19050" bIns="19050" anchor="b" anchorCtr="0">
            <a:spAutoFit/>
          </a:bodyPr>
          <a:lstStyle>
            <a:lvl1pPr marL="0" marR="0" lvl="0" indent="0" algn="ctr">
              <a:lnSpc>
                <a:spcPct val="100000"/>
              </a:lnSpc>
              <a:spcBef>
                <a:spcPts val="0"/>
              </a:spcBef>
              <a:spcAft>
                <a:spcPts val="0"/>
              </a:spcAft>
              <a:buClr>
                <a:srgbClr val="000000"/>
              </a:buClr>
              <a:buSzPts val="700"/>
              <a:buFont typeface="Helvetica Neue"/>
              <a:buNone/>
              <a:defRPr sz="700" b="0" i="0" u="none" strike="noStrike" cap="none">
                <a:solidFill>
                  <a:srgbClr val="000000"/>
                </a:solidFill>
                <a:latin typeface="Helvetica Neue"/>
                <a:ea typeface="Helvetica Neue"/>
                <a:cs typeface="Helvetica Neue"/>
                <a:sym typeface="Helvetica Neue"/>
              </a:defRPr>
            </a:lvl1pPr>
            <a:lvl2pPr marL="0" marR="0" lvl="1" indent="0" algn="ctr">
              <a:lnSpc>
                <a:spcPct val="100000"/>
              </a:lnSpc>
              <a:spcBef>
                <a:spcPts val="0"/>
              </a:spcBef>
              <a:spcAft>
                <a:spcPts val="0"/>
              </a:spcAft>
              <a:buClr>
                <a:srgbClr val="000000"/>
              </a:buClr>
              <a:buSzPts val="700"/>
              <a:buFont typeface="Helvetica Neue"/>
              <a:buNone/>
              <a:defRPr sz="700" b="0" i="0" u="none" strike="noStrike" cap="none">
                <a:solidFill>
                  <a:srgbClr val="000000"/>
                </a:solidFill>
                <a:latin typeface="Helvetica Neue"/>
                <a:ea typeface="Helvetica Neue"/>
                <a:cs typeface="Helvetica Neue"/>
                <a:sym typeface="Helvetica Neue"/>
              </a:defRPr>
            </a:lvl2pPr>
            <a:lvl3pPr marL="0" marR="0" lvl="2" indent="0" algn="ctr">
              <a:lnSpc>
                <a:spcPct val="100000"/>
              </a:lnSpc>
              <a:spcBef>
                <a:spcPts val="0"/>
              </a:spcBef>
              <a:spcAft>
                <a:spcPts val="0"/>
              </a:spcAft>
              <a:buClr>
                <a:srgbClr val="000000"/>
              </a:buClr>
              <a:buSzPts val="700"/>
              <a:buFont typeface="Helvetica Neue"/>
              <a:buNone/>
              <a:defRPr sz="700" b="0" i="0" u="none" strike="noStrike" cap="none">
                <a:solidFill>
                  <a:srgbClr val="000000"/>
                </a:solidFill>
                <a:latin typeface="Helvetica Neue"/>
                <a:ea typeface="Helvetica Neue"/>
                <a:cs typeface="Helvetica Neue"/>
                <a:sym typeface="Helvetica Neue"/>
              </a:defRPr>
            </a:lvl3pPr>
            <a:lvl4pPr marL="0" marR="0" lvl="3" indent="0" algn="ctr">
              <a:lnSpc>
                <a:spcPct val="100000"/>
              </a:lnSpc>
              <a:spcBef>
                <a:spcPts val="0"/>
              </a:spcBef>
              <a:spcAft>
                <a:spcPts val="0"/>
              </a:spcAft>
              <a:buClr>
                <a:srgbClr val="000000"/>
              </a:buClr>
              <a:buSzPts val="700"/>
              <a:buFont typeface="Helvetica Neue"/>
              <a:buNone/>
              <a:defRPr sz="700" b="0" i="0" u="none" strike="noStrike" cap="none">
                <a:solidFill>
                  <a:srgbClr val="000000"/>
                </a:solidFill>
                <a:latin typeface="Helvetica Neue"/>
                <a:ea typeface="Helvetica Neue"/>
                <a:cs typeface="Helvetica Neue"/>
                <a:sym typeface="Helvetica Neue"/>
              </a:defRPr>
            </a:lvl4pPr>
            <a:lvl5pPr marL="0" marR="0" lvl="4" indent="0" algn="ctr">
              <a:lnSpc>
                <a:spcPct val="100000"/>
              </a:lnSpc>
              <a:spcBef>
                <a:spcPts val="0"/>
              </a:spcBef>
              <a:spcAft>
                <a:spcPts val="0"/>
              </a:spcAft>
              <a:buClr>
                <a:srgbClr val="000000"/>
              </a:buClr>
              <a:buSzPts val="700"/>
              <a:buFont typeface="Helvetica Neue"/>
              <a:buNone/>
              <a:defRPr sz="700" b="0" i="0" u="none" strike="noStrike" cap="none">
                <a:solidFill>
                  <a:srgbClr val="000000"/>
                </a:solidFill>
                <a:latin typeface="Helvetica Neue"/>
                <a:ea typeface="Helvetica Neue"/>
                <a:cs typeface="Helvetica Neue"/>
                <a:sym typeface="Helvetica Neue"/>
              </a:defRPr>
            </a:lvl5pPr>
            <a:lvl6pPr marL="0" marR="0" lvl="5" indent="0" algn="ctr">
              <a:lnSpc>
                <a:spcPct val="100000"/>
              </a:lnSpc>
              <a:spcBef>
                <a:spcPts val="0"/>
              </a:spcBef>
              <a:spcAft>
                <a:spcPts val="0"/>
              </a:spcAft>
              <a:buClr>
                <a:srgbClr val="000000"/>
              </a:buClr>
              <a:buSzPts val="700"/>
              <a:buFont typeface="Helvetica Neue"/>
              <a:buNone/>
              <a:defRPr sz="700" b="0" i="0" u="none" strike="noStrike" cap="none">
                <a:solidFill>
                  <a:srgbClr val="000000"/>
                </a:solidFill>
                <a:latin typeface="Helvetica Neue"/>
                <a:ea typeface="Helvetica Neue"/>
                <a:cs typeface="Helvetica Neue"/>
                <a:sym typeface="Helvetica Neue"/>
              </a:defRPr>
            </a:lvl6pPr>
            <a:lvl7pPr marL="0" marR="0" lvl="6" indent="0" algn="ctr">
              <a:lnSpc>
                <a:spcPct val="100000"/>
              </a:lnSpc>
              <a:spcBef>
                <a:spcPts val="0"/>
              </a:spcBef>
              <a:spcAft>
                <a:spcPts val="0"/>
              </a:spcAft>
              <a:buClr>
                <a:srgbClr val="000000"/>
              </a:buClr>
              <a:buSzPts val="700"/>
              <a:buFont typeface="Helvetica Neue"/>
              <a:buNone/>
              <a:defRPr sz="700" b="0" i="0" u="none" strike="noStrike" cap="none">
                <a:solidFill>
                  <a:srgbClr val="000000"/>
                </a:solidFill>
                <a:latin typeface="Helvetica Neue"/>
                <a:ea typeface="Helvetica Neue"/>
                <a:cs typeface="Helvetica Neue"/>
                <a:sym typeface="Helvetica Neue"/>
              </a:defRPr>
            </a:lvl7pPr>
            <a:lvl8pPr marL="0" marR="0" lvl="7" indent="0" algn="ctr">
              <a:lnSpc>
                <a:spcPct val="100000"/>
              </a:lnSpc>
              <a:spcBef>
                <a:spcPts val="0"/>
              </a:spcBef>
              <a:spcAft>
                <a:spcPts val="0"/>
              </a:spcAft>
              <a:buClr>
                <a:srgbClr val="000000"/>
              </a:buClr>
              <a:buSzPts val="700"/>
              <a:buFont typeface="Helvetica Neue"/>
              <a:buNone/>
              <a:defRPr sz="700" b="0" i="0" u="none" strike="noStrike" cap="none">
                <a:solidFill>
                  <a:srgbClr val="000000"/>
                </a:solidFill>
                <a:latin typeface="Helvetica Neue"/>
                <a:ea typeface="Helvetica Neue"/>
                <a:cs typeface="Helvetica Neue"/>
                <a:sym typeface="Helvetica Neue"/>
              </a:defRPr>
            </a:lvl8pPr>
            <a:lvl9pPr marL="0" marR="0" lvl="8" indent="0" algn="ctr">
              <a:lnSpc>
                <a:spcPct val="100000"/>
              </a:lnSpc>
              <a:spcBef>
                <a:spcPts val="0"/>
              </a:spcBef>
              <a:spcAft>
                <a:spcPts val="0"/>
              </a:spcAft>
              <a:buClr>
                <a:srgbClr val="000000"/>
              </a:buClr>
              <a:buSzPts val="700"/>
              <a:buFont typeface="Helvetica Neue"/>
              <a:buNone/>
              <a:defRPr sz="700" b="0" i="0" u="none" strike="noStrike" cap="none">
                <a:solidFill>
                  <a:srgbClr val="000000"/>
                </a:solidFill>
                <a:latin typeface="Helvetica Neue"/>
                <a:ea typeface="Helvetica Neue"/>
                <a:cs typeface="Helvetica Neue"/>
                <a:sym typeface="Helvetica Neue"/>
              </a:defRPr>
            </a:lvl9pPr>
          </a:lstStyle>
          <a:p>
            <a:pPr marL="0" lvl="0" indent="0" algn="ctr" rtl="0">
              <a:spcBef>
                <a:spcPts val="0"/>
              </a:spcBef>
              <a:spcAft>
                <a:spcPts val="0"/>
              </a:spcAft>
              <a:buNone/>
            </a:pPr>
            <a:fld id="{00000000-1234-1234-1234-123412341234}" type="slidenum">
              <a:rPr lang="en-US"/>
              <a:t>‹#›</a:t>
            </a:fld>
            <a:endParaRPr sz="500">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 id="2147483669" r:id="rId12"/>
    <p:sldLayoutId id="2147483670" r:id="rId13"/>
    <p:sldLayoutId id="2147483671" r:id="rId14"/>
    <p:sldLayoutId id="2147483672" r:id="rId15"/>
    <p:sldLayoutId id="2147483673"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75000">
              <a:schemeClr val="lt1"/>
            </a:gs>
            <a:gs pos="100000">
              <a:srgbClr val="D8D8D8"/>
            </a:gs>
          </a:gsLst>
          <a:path path="circle">
            <a:fillToRect l="50000" t="50000" r="50000" b="50000"/>
          </a:path>
          <a:tileRect/>
        </a:gradFill>
        <a:effectLst/>
      </p:bgPr>
    </p:bg>
    <p:spTree>
      <p:nvGrpSpPr>
        <p:cNvPr id="1" name="Shape 113"/>
        <p:cNvGrpSpPr/>
        <p:nvPr/>
      </p:nvGrpSpPr>
      <p:grpSpPr>
        <a:xfrm>
          <a:off x="0" y="0"/>
          <a:ext cx="0" cy="0"/>
          <a:chOff x="0" y="0"/>
          <a:chExt cx="0" cy="0"/>
        </a:xfrm>
      </p:grpSpPr>
      <p:sp>
        <p:nvSpPr>
          <p:cNvPr id="114" name="Google Shape;114;g3f79f99ddfe_0_939"/>
          <p:cNvSpPr/>
          <p:nvPr/>
        </p:nvSpPr>
        <p:spPr>
          <a:xfrm>
            <a:off x="8460432" y="0"/>
            <a:ext cx="685800" cy="6858000"/>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mbria"/>
              <a:ea typeface="Cambria"/>
              <a:cs typeface="Cambria"/>
              <a:sym typeface="Cambria"/>
            </a:endParaRPr>
          </a:p>
        </p:txBody>
      </p:sp>
      <p:sp>
        <p:nvSpPr>
          <p:cNvPr id="115" name="Google Shape;115;g3f79f99ddfe_0_939"/>
          <p:cNvSpPr/>
          <p:nvPr/>
        </p:nvSpPr>
        <p:spPr>
          <a:xfrm>
            <a:off x="8458200" y="5486400"/>
            <a:ext cx="685800" cy="6858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mbria"/>
              <a:ea typeface="Cambria"/>
              <a:cs typeface="Cambria"/>
              <a:sym typeface="Cambria"/>
            </a:endParaRPr>
          </a:p>
        </p:txBody>
      </p:sp>
      <p:sp>
        <p:nvSpPr>
          <p:cNvPr id="116" name="Google Shape;116;g3f79f99ddfe_0_939"/>
          <p:cNvSpPr/>
          <p:nvPr/>
        </p:nvSpPr>
        <p:spPr>
          <a:xfrm>
            <a:off x="8458200" y="2743200"/>
            <a:ext cx="685800" cy="6858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mbria"/>
              <a:ea typeface="Cambria"/>
              <a:cs typeface="Cambria"/>
              <a:sym typeface="Cambria"/>
            </a:endParaRPr>
          </a:p>
        </p:txBody>
      </p:sp>
      <p:sp>
        <p:nvSpPr>
          <p:cNvPr id="117" name="Google Shape;117;g3f79f99ddfe_0_939"/>
          <p:cNvSpPr/>
          <p:nvPr/>
        </p:nvSpPr>
        <p:spPr>
          <a:xfrm>
            <a:off x="8458200" y="3429000"/>
            <a:ext cx="685800" cy="685800"/>
          </a:xfrm>
          <a:prstGeom prst="rect">
            <a:avLst/>
          </a:prstGeom>
          <a:solidFill>
            <a:srgbClr val="FCBD3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mbria"/>
              <a:ea typeface="Cambria"/>
              <a:cs typeface="Cambria"/>
              <a:sym typeface="Cambria"/>
            </a:endParaRPr>
          </a:p>
        </p:txBody>
      </p:sp>
      <p:sp>
        <p:nvSpPr>
          <p:cNvPr id="118" name="Google Shape;118;g3f79f99ddfe_0_939"/>
          <p:cNvSpPr/>
          <p:nvPr/>
        </p:nvSpPr>
        <p:spPr>
          <a:xfrm>
            <a:off x="8458200" y="4114800"/>
            <a:ext cx="685800" cy="685800"/>
          </a:xfrm>
          <a:prstGeom prst="rect">
            <a:avLst/>
          </a:prstGeom>
          <a:solidFill>
            <a:srgbClr val="D9375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mbria"/>
              <a:ea typeface="Cambria"/>
              <a:cs typeface="Cambria"/>
              <a:sym typeface="Cambria"/>
            </a:endParaRPr>
          </a:p>
        </p:txBody>
      </p:sp>
      <p:sp>
        <p:nvSpPr>
          <p:cNvPr id="119" name="Google Shape;119;g3f79f99ddfe_0_939"/>
          <p:cNvSpPr/>
          <p:nvPr/>
        </p:nvSpPr>
        <p:spPr>
          <a:xfrm>
            <a:off x="8460432" y="4800600"/>
            <a:ext cx="685800" cy="685800"/>
          </a:xfrm>
          <a:prstGeom prst="rect">
            <a:avLst/>
          </a:prstGeom>
          <a:solidFill>
            <a:srgbClr val="6A9EC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mbria"/>
              <a:ea typeface="Cambria"/>
              <a:cs typeface="Cambria"/>
              <a:sym typeface="Cambria"/>
            </a:endParaRPr>
          </a:p>
        </p:txBody>
      </p:sp>
      <p:sp>
        <p:nvSpPr>
          <p:cNvPr id="120" name="Google Shape;120;g3f79f99ddfe_0_939"/>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lvl1pPr marR="0" lvl="0" algn="l">
              <a:spcBef>
                <a:spcPts val="0"/>
              </a:spcBef>
              <a:spcAft>
                <a:spcPts val="0"/>
              </a:spcAft>
              <a:buClr>
                <a:srgbClr val="4B4B4B"/>
              </a:buClr>
              <a:buSzPts val="4000"/>
              <a:buFont typeface="Calibri"/>
              <a:buNone/>
              <a:defRPr sz="4000" b="0" i="0" u="none" strike="noStrike" cap="none">
                <a:solidFill>
                  <a:srgbClr val="4B4B4B"/>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1" name="Google Shape;121;g3f79f99ddfe_0_939"/>
          <p:cNvSpPr txBox="1">
            <a:spLocks noGrp="1"/>
          </p:cNvSpPr>
          <p:nvPr>
            <p:ph type="body" idx="1"/>
          </p:nvPr>
        </p:nvSpPr>
        <p:spPr>
          <a:xfrm>
            <a:off x="457200" y="1700808"/>
            <a:ext cx="7620000" cy="4700100"/>
          </a:xfrm>
          <a:prstGeom prst="rect">
            <a:avLst/>
          </a:prstGeom>
          <a:noFill/>
          <a:ln>
            <a:noFill/>
          </a:ln>
        </p:spPr>
        <p:txBody>
          <a:bodyPr spcFirstLastPara="1" wrap="square" lIns="91425" tIns="45700" rIns="91425" bIns="45700" anchor="t" anchorCtr="0">
            <a:normAutofit/>
          </a:bodyPr>
          <a:lstStyle>
            <a:lvl1pPr marL="457200" marR="0" lvl="0" indent="-368300" algn="l">
              <a:spcBef>
                <a:spcPts val="440"/>
              </a:spcBef>
              <a:spcAft>
                <a:spcPts val="0"/>
              </a:spcAft>
              <a:buClr>
                <a:schemeClr val="accent1"/>
              </a:buClr>
              <a:buSzPts val="2200"/>
              <a:buFont typeface="Arial"/>
              <a:buChar char="•"/>
              <a:defRPr sz="2200" b="0" i="0" u="none" strike="noStrike" cap="none">
                <a:solidFill>
                  <a:srgbClr val="4B4B4B"/>
                </a:solidFill>
                <a:latin typeface="Calibri"/>
                <a:ea typeface="Calibri"/>
                <a:cs typeface="Calibri"/>
                <a:sym typeface="Calibri"/>
              </a:defRPr>
            </a:lvl1pPr>
            <a:lvl2pPr marL="914400" marR="0" lvl="1" indent="-355600" algn="l">
              <a:spcBef>
                <a:spcPts val="400"/>
              </a:spcBef>
              <a:spcAft>
                <a:spcPts val="0"/>
              </a:spcAft>
              <a:buClr>
                <a:schemeClr val="accent2"/>
              </a:buClr>
              <a:buSzPts val="2000"/>
              <a:buFont typeface="Arial"/>
              <a:buChar char="•"/>
              <a:defRPr sz="2000" b="0" i="0" u="none" strike="noStrike" cap="none">
                <a:solidFill>
                  <a:srgbClr val="4B4B4B"/>
                </a:solidFill>
                <a:latin typeface="Calibri"/>
                <a:ea typeface="Calibri"/>
                <a:cs typeface="Calibri"/>
                <a:sym typeface="Calibri"/>
              </a:defRPr>
            </a:lvl2pPr>
            <a:lvl3pPr marL="1371600" marR="0" lvl="2" indent="-342900" algn="l">
              <a:spcBef>
                <a:spcPts val="360"/>
              </a:spcBef>
              <a:spcAft>
                <a:spcPts val="0"/>
              </a:spcAft>
              <a:buClr>
                <a:schemeClr val="accent3"/>
              </a:buClr>
              <a:buSzPts val="1800"/>
              <a:buFont typeface="Arial"/>
              <a:buChar char="•"/>
              <a:defRPr sz="1800" b="0" i="0" u="none" strike="noStrike" cap="none">
                <a:solidFill>
                  <a:srgbClr val="4B4B4B"/>
                </a:solidFill>
                <a:latin typeface="Calibri"/>
                <a:ea typeface="Calibri"/>
                <a:cs typeface="Calibri"/>
                <a:sym typeface="Calibri"/>
              </a:defRPr>
            </a:lvl3pPr>
            <a:lvl4pPr marL="1828800" marR="0" lvl="3" indent="-330200" algn="l">
              <a:spcBef>
                <a:spcPts val="320"/>
              </a:spcBef>
              <a:spcAft>
                <a:spcPts val="0"/>
              </a:spcAft>
              <a:buClr>
                <a:schemeClr val="accent4"/>
              </a:buClr>
              <a:buSzPts val="1600"/>
              <a:buFont typeface="Arial"/>
              <a:buChar char="•"/>
              <a:defRPr sz="1600" b="0" i="0" u="none" strike="noStrike" cap="none">
                <a:solidFill>
                  <a:srgbClr val="4B4B4B"/>
                </a:solidFill>
                <a:latin typeface="Calibri"/>
                <a:ea typeface="Calibri"/>
                <a:cs typeface="Calibri"/>
                <a:sym typeface="Calibri"/>
              </a:defRPr>
            </a:lvl4pPr>
            <a:lvl5pPr marL="2286000" marR="0" lvl="4" indent="-317500" algn="l">
              <a:spcBef>
                <a:spcPts val="280"/>
              </a:spcBef>
              <a:spcAft>
                <a:spcPts val="0"/>
              </a:spcAft>
              <a:buClr>
                <a:schemeClr val="accent5"/>
              </a:buClr>
              <a:buSzPts val="1400"/>
              <a:buFont typeface="Arial"/>
              <a:buChar char="•"/>
              <a:defRPr sz="1400" b="0" i="0" u="none" strike="noStrike" cap="none">
                <a:solidFill>
                  <a:srgbClr val="4B4B4B"/>
                </a:solidFill>
                <a:latin typeface="Calibri"/>
                <a:ea typeface="Calibri"/>
                <a:cs typeface="Calibri"/>
                <a:sym typeface="Calibri"/>
              </a:defRPr>
            </a:lvl5pPr>
            <a:lvl6pPr marL="2743200" marR="0" lvl="5" indent="-317500" algn="l">
              <a:spcBef>
                <a:spcPts val="280"/>
              </a:spcBef>
              <a:spcAft>
                <a:spcPts val="0"/>
              </a:spcAft>
              <a:buClr>
                <a:schemeClr val="accent1"/>
              </a:buClr>
              <a:buSzPts val="1400"/>
              <a:buFont typeface="Arial"/>
              <a:buChar char="•"/>
              <a:defRPr sz="1400" b="0" i="0" u="none" strike="noStrike" cap="none">
                <a:solidFill>
                  <a:schemeClr val="dk1"/>
                </a:solidFill>
                <a:latin typeface="Cambria"/>
                <a:ea typeface="Cambria"/>
                <a:cs typeface="Cambria"/>
                <a:sym typeface="Cambria"/>
              </a:defRPr>
            </a:lvl6pPr>
            <a:lvl7pPr marL="3200400" marR="0" lvl="6" indent="-317500" algn="l">
              <a:spcBef>
                <a:spcPts val="280"/>
              </a:spcBef>
              <a:spcAft>
                <a:spcPts val="0"/>
              </a:spcAft>
              <a:buClr>
                <a:schemeClr val="accent2"/>
              </a:buClr>
              <a:buSzPts val="1400"/>
              <a:buFont typeface="Arial"/>
              <a:buChar char="•"/>
              <a:defRPr sz="1400" b="0" i="0" u="none" strike="noStrike" cap="none">
                <a:solidFill>
                  <a:schemeClr val="dk1"/>
                </a:solidFill>
                <a:latin typeface="Cambria"/>
                <a:ea typeface="Cambria"/>
                <a:cs typeface="Cambria"/>
                <a:sym typeface="Cambria"/>
              </a:defRPr>
            </a:lvl7pPr>
            <a:lvl8pPr marL="3657600" marR="0" lvl="7" indent="-317500" algn="l">
              <a:spcBef>
                <a:spcPts val="280"/>
              </a:spcBef>
              <a:spcAft>
                <a:spcPts val="0"/>
              </a:spcAft>
              <a:buClr>
                <a:schemeClr val="accent3"/>
              </a:buClr>
              <a:buSzPts val="1400"/>
              <a:buFont typeface="Arial"/>
              <a:buChar char="•"/>
              <a:defRPr sz="1400" b="0" i="0" u="none" strike="noStrike" cap="none">
                <a:solidFill>
                  <a:schemeClr val="dk1"/>
                </a:solidFill>
                <a:latin typeface="Cambria"/>
                <a:ea typeface="Cambria"/>
                <a:cs typeface="Cambria"/>
                <a:sym typeface="Cambria"/>
              </a:defRPr>
            </a:lvl8pPr>
            <a:lvl9pPr marL="4114800" marR="0" lvl="8" indent="-317500" algn="l">
              <a:spcBef>
                <a:spcPts val="280"/>
              </a:spcBef>
              <a:spcAft>
                <a:spcPts val="0"/>
              </a:spcAft>
              <a:buClr>
                <a:schemeClr val="accent4"/>
              </a:buClr>
              <a:buSzPts val="1400"/>
              <a:buFont typeface="Arial"/>
              <a:buChar char="•"/>
              <a:defRPr sz="1400" b="0" i="0" u="none" strike="noStrike" cap="none">
                <a:solidFill>
                  <a:schemeClr val="dk1"/>
                </a:solidFill>
                <a:latin typeface="Cambria"/>
                <a:ea typeface="Cambria"/>
                <a:cs typeface="Cambria"/>
                <a:sym typeface="Cambria"/>
              </a:defRPr>
            </a:lvl9pPr>
          </a:lstStyle>
          <a:p>
            <a:endParaRPr/>
          </a:p>
        </p:txBody>
      </p:sp>
      <p:sp>
        <p:nvSpPr>
          <p:cNvPr id="122" name="Google Shape;122;g3f79f99ddfe_0_939"/>
          <p:cNvSpPr>
            <a:spLocks noGrp="1"/>
          </p:cNvSpPr>
          <p:nvPr>
            <p:ph type="sldNum" idx="12"/>
          </p:nvPr>
        </p:nvSpPr>
        <p:spPr>
          <a:xfrm>
            <a:off x="8531788" y="6345128"/>
            <a:ext cx="548700" cy="396300"/>
          </a:xfrm>
          <a:prstGeom prst="bracketPair">
            <a:avLst/>
          </a:prstGeom>
          <a:noFill/>
          <a:ln w="19050" cap="flat" cmpd="sng">
            <a:solidFill>
              <a:srgbClr val="FFFFFF"/>
            </a:solidFill>
            <a:prstDash val="solid"/>
            <a:round/>
            <a:headEnd type="none" w="sm" len="sm"/>
            <a:tailEnd type="none" w="sm" len="sm"/>
          </a:ln>
        </p:spPr>
        <p:txBody>
          <a:bodyPr spcFirstLastPara="1" wrap="square" lIns="0" tIns="0" rIns="0" bIns="0" anchor="ctr" anchorCtr="0">
            <a:noAutofit/>
          </a:bodyPr>
          <a:lstStyle>
            <a:lvl1pPr marL="0" marR="0" lvl="0" indent="0" algn="ctr">
              <a:spcBef>
                <a:spcPts val="0"/>
              </a:spcBef>
              <a:buNone/>
              <a:defRPr sz="1800" b="0" i="0" u="none" strike="noStrike" cap="none">
                <a:solidFill>
                  <a:srgbClr val="FFFFFF"/>
                </a:solidFill>
                <a:latin typeface="Cambria"/>
                <a:ea typeface="Cambria"/>
                <a:cs typeface="Cambria"/>
                <a:sym typeface="Cambria"/>
              </a:defRPr>
            </a:lvl1pPr>
            <a:lvl2pPr marL="0" marR="0" lvl="1" indent="0" algn="ctr">
              <a:spcBef>
                <a:spcPts val="0"/>
              </a:spcBef>
              <a:buNone/>
              <a:defRPr sz="1800" b="0" i="0" u="none" strike="noStrike" cap="none">
                <a:solidFill>
                  <a:srgbClr val="FFFFFF"/>
                </a:solidFill>
                <a:latin typeface="Cambria"/>
                <a:ea typeface="Cambria"/>
                <a:cs typeface="Cambria"/>
                <a:sym typeface="Cambria"/>
              </a:defRPr>
            </a:lvl2pPr>
            <a:lvl3pPr marL="0" marR="0" lvl="2" indent="0" algn="ctr">
              <a:spcBef>
                <a:spcPts val="0"/>
              </a:spcBef>
              <a:buNone/>
              <a:defRPr sz="1800" b="0" i="0" u="none" strike="noStrike" cap="none">
                <a:solidFill>
                  <a:srgbClr val="FFFFFF"/>
                </a:solidFill>
                <a:latin typeface="Cambria"/>
                <a:ea typeface="Cambria"/>
                <a:cs typeface="Cambria"/>
                <a:sym typeface="Cambria"/>
              </a:defRPr>
            </a:lvl3pPr>
            <a:lvl4pPr marL="0" marR="0" lvl="3" indent="0" algn="ctr">
              <a:spcBef>
                <a:spcPts val="0"/>
              </a:spcBef>
              <a:buNone/>
              <a:defRPr sz="1800" b="0" i="0" u="none" strike="noStrike" cap="none">
                <a:solidFill>
                  <a:srgbClr val="FFFFFF"/>
                </a:solidFill>
                <a:latin typeface="Cambria"/>
                <a:ea typeface="Cambria"/>
                <a:cs typeface="Cambria"/>
                <a:sym typeface="Cambria"/>
              </a:defRPr>
            </a:lvl4pPr>
            <a:lvl5pPr marL="0" marR="0" lvl="4" indent="0" algn="ctr">
              <a:spcBef>
                <a:spcPts val="0"/>
              </a:spcBef>
              <a:buNone/>
              <a:defRPr sz="1800" b="0" i="0" u="none" strike="noStrike" cap="none">
                <a:solidFill>
                  <a:srgbClr val="FFFFFF"/>
                </a:solidFill>
                <a:latin typeface="Cambria"/>
                <a:ea typeface="Cambria"/>
                <a:cs typeface="Cambria"/>
                <a:sym typeface="Cambria"/>
              </a:defRPr>
            </a:lvl5pPr>
            <a:lvl6pPr marL="0" marR="0" lvl="5" indent="0" algn="ctr">
              <a:spcBef>
                <a:spcPts val="0"/>
              </a:spcBef>
              <a:buNone/>
              <a:defRPr sz="1800" b="0" i="0" u="none" strike="noStrike" cap="none">
                <a:solidFill>
                  <a:srgbClr val="FFFFFF"/>
                </a:solidFill>
                <a:latin typeface="Cambria"/>
                <a:ea typeface="Cambria"/>
                <a:cs typeface="Cambria"/>
                <a:sym typeface="Cambria"/>
              </a:defRPr>
            </a:lvl6pPr>
            <a:lvl7pPr marL="0" marR="0" lvl="6" indent="0" algn="ctr">
              <a:spcBef>
                <a:spcPts val="0"/>
              </a:spcBef>
              <a:buNone/>
              <a:defRPr sz="1800" b="0" i="0" u="none" strike="noStrike" cap="none">
                <a:solidFill>
                  <a:srgbClr val="FFFFFF"/>
                </a:solidFill>
                <a:latin typeface="Cambria"/>
                <a:ea typeface="Cambria"/>
                <a:cs typeface="Cambria"/>
                <a:sym typeface="Cambria"/>
              </a:defRPr>
            </a:lvl7pPr>
            <a:lvl8pPr marL="0" marR="0" lvl="7" indent="0" algn="ctr">
              <a:spcBef>
                <a:spcPts val="0"/>
              </a:spcBef>
              <a:buNone/>
              <a:defRPr sz="1800" b="0" i="0" u="none" strike="noStrike" cap="none">
                <a:solidFill>
                  <a:srgbClr val="FFFFFF"/>
                </a:solidFill>
                <a:latin typeface="Cambria"/>
                <a:ea typeface="Cambria"/>
                <a:cs typeface="Cambria"/>
                <a:sym typeface="Cambria"/>
              </a:defRPr>
            </a:lvl8pPr>
            <a:lvl9pPr marL="0" marR="0" lvl="8" indent="0" algn="ctr">
              <a:spcBef>
                <a:spcPts val="0"/>
              </a:spcBef>
              <a:buNone/>
              <a:defRPr sz="1800" b="0" i="0" u="none" strike="noStrike" cap="none">
                <a:solidFill>
                  <a:srgbClr val="FFFFFF"/>
                </a:solidFill>
                <a:latin typeface="Cambria"/>
                <a:ea typeface="Cambria"/>
                <a:cs typeface="Cambria"/>
                <a:sym typeface="Cambria"/>
              </a:defRPr>
            </a:lvl9pPr>
          </a:lstStyle>
          <a:p>
            <a:pPr marL="0" lvl="0" indent="0" algn="ctr" rtl="0">
              <a:spcBef>
                <a:spcPts val="0"/>
              </a:spcBef>
              <a:spcAft>
                <a:spcPts val="0"/>
              </a:spcAft>
              <a:buNone/>
            </a:pPr>
            <a:fld id="{00000000-1234-1234-1234-123412341234}" type="slidenum">
              <a:rPr lang="en-US"/>
              <a:t>‹#›</a:t>
            </a:fld>
            <a:endParaRPr/>
          </a:p>
        </p:txBody>
      </p:sp>
      <p:sp>
        <p:nvSpPr>
          <p:cNvPr id="123" name="Google Shape;123;g3f79f99ddfe_0_939"/>
          <p:cNvSpPr txBox="1">
            <a:spLocks noGrp="1"/>
          </p:cNvSpPr>
          <p:nvPr>
            <p:ph type="ftr" idx="11"/>
          </p:nvPr>
        </p:nvSpPr>
        <p:spPr>
          <a:xfrm rot="-5400000">
            <a:off x="7586871" y="4048781"/>
            <a:ext cx="2367300" cy="365700"/>
          </a:xfrm>
          <a:prstGeom prst="rect">
            <a:avLst/>
          </a:prstGeom>
          <a:noFill/>
          <a:ln>
            <a:noFill/>
          </a:ln>
        </p:spPr>
        <p:txBody>
          <a:bodyPr spcFirstLastPara="1" wrap="square" lIns="91425" tIns="45700" rIns="91425" bIns="45700" anchor="ctr" anchorCtr="0">
            <a:noAutofit/>
          </a:bodyPr>
          <a:lstStyle>
            <a:lvl1pPr marR="0" lvl="0" algn="r">
              <a:spcBef>
                <a:spcPts val="0"/>
              </a:spcBef>
              <a:spcAft>
                <a:spcPts val="0"/>
              </a:spcAft>
              <a:buSzPts val="1400"/>
              <a:buNone/>
              <a:defRPr sz="1200" b="0" i="0" u="none" strike="noStrike" cap="none">
                <a:solidFill>
                  <a:schemeClr val="lt2"/>
                </a:solidFill>
                <a:latin typeface="Cambria"/>
                <a:ea typeface="Cambria"/>
                <a:cs typeface="Cambria"/>
                <a:sym typeface="Cambria"/>
              </a:defRPr>
            </a:lvl1pPr>
            <a:lvl2pPr marR="0" lvl="1" algn="l">
              <a:spcBef>
                <a:spcPts val="0"/>
              </a:spcBef>
              <a:spcAft>
                <a:spcPts val="0"/>
              </a:spcAft>
              <a:buSzPts val="1400"/>
              <a:buNone/>
              <a:defRPr sz="1800" b="0" i="0" u="none" strike="noStrike" cap="none">
                <a:solidFill>
                  <a:schemeClr val="dk1"/>
                </a:solidFill>
                <a:latin typeface="Cambria"/>
                <a:ea typeface="Cambria"/>
                <a:cs typeface="Cambria"/>
                <a:sym typeface="Cambria"/>
              </a:defRPr>
            </a:lvl2pPr>
            <a:lvl3pPr marR="0" lvl="2" algn="l">
              <a:spcBef>
                <a:spcPts val="0"/>
              </a:spcBef>
              <a:spcAft>
                <a:spcPts val="0"/>
              </a:spcAft>
              <a:buSzPts val="1400"/>
              <a:buNone/>
              <a:defRPr sz="1800" b="0" i="0" u="none" strike="noStrike" cap="none">
                <a:solidFill>
                  <a:schemeClr val="dk1"/>
                </a:solidFill>
                <a:latin typeface="Cambria"/>
                <a:ea typeface="Cambria"/>
                <a:cs typeface="Cambria"/>
                <a:sym typeface="Cambria"/>
              </a:defRPr>
            </a:lvl3pPr>
            <a:lvl4pPr marR="0" lvl="3" algn="l">
              <a:spcBef>
                <a:spcPts val="0"/>
              </a:spcBef>
              <a:spcAft>
                <a:spcPts val="0"/>
              </a:spcAft>
              <a:buSzPts val="1400"/>
              <a:buNone/>
              <a:defRPr sz="1800" b="0" i="0" u="none" strike="noStrike" cap="none">
                <a:solidFill>
                  <a:schemeClr val="dk1"/>
                </a:solidFill>
                <a:latin typeface="Cambria"/>
                <a:ea typeface="Cambria"/>
                <a:cs typeface="Cambria"/>
                <a:sym typeface="Cambria"/>
              </a:defRPr>
            </a:lvl4pPr>
            <a:lvl5pPr marR="0" lvl="4" algn="l">
              <a:spcBef>
                <a:spcPts val="0"/>
              </a:spcBef>
              <a:spcAft>
                <a:spcPts val="0"/>
              </a:spcAft>
              <a:buSzPts val="1400"/>
              <a:buNone/>
              <a:defRPr sz="1800" b="0" i="0" u="none" strike="noStrike" cap="none">
                <a:solidFill>
                  <a:schemeClr val="dk1"/>
                </a:solidFill>
                <a:latin typeface="Cambria"/>
                <a:ea typeface="Cambria"/>
                <a:cs typeface="Cambria"/>
                <a:sym typeface="Cambria"/>
              </a:defRPr>
            </a:lvl5pPr>
            <a:lvl6pPr marR="0" lvl="5" algn="l">
              <a:spcBef>
                <a:spcPts val="0"/>
              </a:spcBef>
              <a:spcAft>
                <a:spcPts val="0"/>
              </a:spcAft>
              <a:buSzPts val="1400"/>
              <a:buNone/>
              <a:defRPr sz="1800" b="0" i="0" u="none" strike="noStrike" cap="none">
                <a:solidFill>
                  <a:schemeClr val="dk1"/>
                </a:solidFill>
                <a:latin typeface="Cambria"/>
                <a:ea typeface="Cambria"/>
                <a:cs typeface="Cambria"/>
                <a:sym typeface="Cambria"/>
              </a:defRPr>
            </a:lvl6pPr>
            <a:lvl7pPr marR="0" lvl="6" algn="l">
              <a:spcBef>
                <a:spcPts val="0"/>
              </a:spcBef>
              <a:spcAft>
                <a:spcPts val="0"/>
              </a:spcAft>
              <a:buSzPts val="1400"/>
              <a:buNone/>
              <a:defRPr sz="1800" b="0" i="0" u="none" strike="noStrike" cap="none">
                <a:solidFill>
                  <a:schemeClr val="dk1"/>
                </a:solidFill>
                <a:latin typeface="Cambria"/>
                <a:ea typeface="Cambria"/>
                <a:cs typeface="Cambria"/>
                <a:sym typeface="Cambria"/>
              </a:defRPr>
            </a:lvl7pPr>
            <a:lvl8pPr marR="0" lvl="7" algn="l">
              <a:spcBef>
                <a:spcPts val="0"/>
              </a:spcBef>
              <a:spcAft>
                <a:spcPts val="0"/>
              </a:spcAft>
              <a:buSzPts val="1400"/>
              <a:buNone/>
              <a:defRPr sz="1800" b="0" i="0" u="none" strike="noStrike" cap="none">
                <a:solidFill>
                  <a:schemeClr val="dk1"/>
                </a:solidFill>
                <a:latin typeface="Cambria"/>
                <a:ea typeface="Cambria"/>
                <a:cs typeface="Cambria"/>
                <a:sym typeface="Cambria"/>
              </a:defRPr>
            </a:lvl8pPr>
            <a:lvl9pPr marR="0" lvl="8" algn="l">
              <a:spcBef>
                <a:spcPts val="0"/>
              </a:spcBef>
              <a:spcAft>
                <a:spcPts val="0"/>
              </a:spcAft>
              <a:buSzPts val="1400"/>
              <a:buNone/>
              <a:defRPr sz="1800" b="0" i="0" u="none" strike="noStrike" cap="none">
                <a:solidFill>
                  <a:schemeClr val="dk1"/>
                </a:solidFill>
                <a:latin typeface="Cambria"/>
                <a:ea typeface="Cambria"/>
                <a:cs typeface="Cambria"/>
                <a:sym typeface="Cambria"/>
              </a:defRPr>
            </a:lvl9pPr>
          </a:lstStyle>
          <a:p>
            <a:endParaRPr/>
          </a:p>
        </p:txBody>
      </p:sp>
      <p:sp>
        <p:nvSpPr>
          <p:cNvPr id="124" name="Google Shape;124;g3f79f99ddfe_0_939"/>
          <p:cNvSpPr txBox="1">
            <a:spLocks noGrp="1"/>
          </p:cNvSpPr>
          <p:nvPr>
            <p:ph type="dt" idx="10"/>
          </p:nvPr>
        </p:nvSpPr>
        <p:spPr>
          <a:xfrm rot="-5400000">
            <a:off x="7551321" y="1645950"/>
            <a:ext cx="2438400" cy="365700"/>
          </a:xfrm>
          <a:prstGeom prst="rect">
            <a:avLst/>
          </a:prstGeom>
          <a:noFill/>
          <a:ln>
            <a:noFill/>
          </a:ln>
        </p:spPr>
        <p:txBody>
          <a:bodyPr spcFirstLastPara="1" wrap="square" lIns="91425" tIns="45700" rIns="91425" bIns="45700" anchor="ctr" anchorCtr="0">
            <a:noAutofit/>
          </a:bodyPr>
          <a:lstStyle>
            <a:lvl1pPr marR="0" lvl="0" algn="l">
              <a:spcBef>
                <a:spcPts val="0"/>
              </a:spcBef>
              <a:spcAft>
                <a:spcPts val="0"/>
              </a:spcAft>
              <a:buSzPts val="1400"/>
              <a:buNone/>
              <a:defRPr sz="1200" b="0" i="0" u="none" strike="noStrike" cap="none">
                <a:solidFill>
                  <a:schemeClr val="lt2"/>
                </a:solidFill>
                <a:latin typeface="Cambria"/>
                <a:ea typeface="Cambria"/>
                <a:cs typeface="Cambria"/>
                <a:sym typeface="Cambria"/>
              </a:defRPr>
            </a:lvl1pPr>
            <a:lvl2pPr marR="0" lvl="1" algn="l">
              <a:spcBef>
                <a:spcPts val="0"/>
              </a:spcBef>
              <a:spcAft>
                <a:spcPts val="0"/>
              </a:spcAft>
              <a:buSzPts val="1400"/>
              <a:buNone/>
              <a:defRPr sz="1800" b="0" i="0" u="none" strike="noStrike" cap="none">
                <a:solidFill>
                  <a:schemeClr val="dk1"/>
                </a:solidFill>
                <a:latin typeface="Cambria"/>
                <a:ea typeface="Cambria"/>
                <a:cs typeface="Cambria"/>
                <a:sym typeface="Cambria"/>
              </a:defRPr>
            </a:lvl2pPr>
            <a:lvl3pPr marR="0" lvl="2" algn="l">
              <a:spcBef>
                <a:spcPts val="0"/>
              </a:spcBef>
              <a:spcAft>
                <a:spcPts val="0"/>
              </a:spcAft>
              <a:buSzPts val="1400"/>
              <a:buNone/>
              <a:defRPr sz="1800" b="0" i="0" u="none" strike="noStrike" cap="none">
                <a:solidFill>
                  <a:schemeClr val="dk1"/>
                </a:solidFill>
                <a:latin typeface="Cambria"/>
                <a:ea typeface="Cambria"/>
                <a:cs typeface="Cambria"/>
                <a:sym typeface="Cambria"/>
              </a:defRPr>
            </a:lvl3pPr>
            <a:lvl4pPr marR="0" lvl="3" algn="l">
              <a:spcBef>
                <a:spcPts val="0"/>
              </a:spcBef>
              <a:spcAft>
                <a:spcPts val="0"/>
              </a:spcAft>
              <a:buSzPts val="1400"/>
              <a:buNone/>
              <a:defRPr sz="1800" b="0" i="0" u="none" strike="noStrike" cap="none">
                <a:solidFill>
                  <a:schemeClr val="dk1"/>
                </a:solidFill>
                <a:latin typeface="Cambria"/>
                <a:ea typeface="Cambria"/>
                <a:cs typeface="Cambria"/>
                <a:sym typeface="Cambria"/>
              </a:defRPr>
            </a:lvl4pPr>
            <a:lvl5pPr marR="0" lvl="4" algn="l">
              <a:spcBef>
                <a:spcPts val="0"/>
              </a:spcBef>
              <a:spcAft>
                <a:spcPts val="0"/>
              </a:spcAft>
              <a:buSzPts val="1400"/>
              <a:buNone/>
              <a:defRPr sz="1800" b="0" i="0" u="none" strike="noStrike" cap="none">
                <a:solidFill>
                  <a:schemeClr val="dk1"/>
                </a:solidFill>
                <a:latin typeface="Cambria"/>
                <a:ea typeface="Cambria"/>
                <a:cs typeface="Cambria"/>
                <a:sym typeface="Cambria"/>
              </a:defRPr>
            </a:lvl5pPr>
            <a:lvl6pPr marR="0" lvl="5" algn="l">
              <a:spcBef>
                <a:spcPts val="0"/>
              </a:spcBef>
              <a:spcAft>
                <a:spcPts val="0"/>
              </a:spcAft>
              <a:buSzPts val="1400"/>
              <a:buNone/>
              <a:defRPr sz="1800" b="0" i="0" u="none" strike="noStrike" cap="none">
                <a:solidFill>
                  <a:schemeClr val="dk1"/>
                </a:solidFill>
                <a:latin typeface="Cambria"/>
                <a:ea typeface="Cambria"/>
                <a:cs typeface="Cambria"/>
                <a:sym typeface="Cambria"/>
              </a:defRPr>
            </a:lvl6pPr>
            <a:lvl7pPr marR="0" lvl="6" algn="l">
              <a:spcBef>
                <a:spcPts val="0"/>
              </a:spcBef>
              <a:spcAft>
                <a:spcPts val="0"/>
              </a:spcAft>
              <a:buSzPts val="1400"/>
              <a:buNone/>
              <a:defRPr sz="1800" b="0" i="0" u="none" strike="noStrike" cap="none">
                <a:solidFill>
                  <a:schemeClr val="dk1"/>
                </a:solidFill>
                <a:latin typeface="Cambria"/>
                <a:ea typeface="Cambria"/>
                <a:cs typeface="Cambria"/>
                <a:sym typeface="Cambria"/>
              </a:defRPr>
            </a:lvl7pPr>
            <a:lvl8pPr marR="0" lvl="7" algn="l">
              <a:spcBef>
                <a:spcPts val="0"/>
              </a:spcBef>
              <a:spcAft>
                <a:spcPts val="0"/>
              </a:spcAft>
              <a:buSzPts val="1400"/>
              <a:buNone/>
              <a:defRPr sz="1800" b="0" i="0" u="none" strike="noStrike" cap="none">
                <a:solidFill>
                  <a:schemeClr val="dk1"/>
                </a:solidFill>
                <a:latin typeface="Cambria"/>
                <a:ea typeface="Cambria"/>
                <a:cs typeface="Cambria"/>
                <a:sym typeface="Cambria"/>
              </a:defRPr>
            </a:lvl8pPr>
            <a:lvl9pPr marR="0" lvl="8" algn="l">
              <a:spcBef>
                <a:spcPts val="0"/>
              </a:spcBef>
              <a:spcAft>
                <a:spcPts val="0"/>
              </a:spcAft>
              <a:buSzPts val="1400"/>
              <a:buNone/>
              <a:defRPr sz="1800" b="0" i="0" u="none" strike="noStrike" cap="none">
                <a:solidFill>
                  <a:schemeClr val="dk1"/>
                </a:solidFill>
                <a:latin typeface="Cambria"/>
                <a:ea typeface="Cambria"/>
                <a:cs typeface="Cambria"/>
                <a:sym typeface="Cambria"/>
              </a:defRPr>
            </a:lvl9pPr>
          </a:lstStyle>
          <a:p>
            <a:endParaRPr/>
          </a:p>
        </p:txBody>
      </p:sp>
    </p:spTree>
  </p:cSld>
  <p:clrMap bg1="lt1" tx1="dk1" bg2="dk2"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leadershipupdaterbwm.ovw9.juniperwebsites.co.uk/page/?title=SEMH+%2D+Social+Emotional+and+Mental+Health+Intervention+Service&amp;pid=330"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8.xml"/><Relationship Id="rId5" Type="http://schemas.openxmlformats.org/officeDocument/2006/relationships/image" Target="../media/image10.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17.jp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8.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image" Target="../media/image19.jp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8.xml"/><Relationship Id="rId5" Type="http://schemas.openxmlformats.org/officeDocument/2006/relationships/image" Target="../media/image2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hyperlink" Target="mailto:cherrelle.long@achievingforchildren.org.uk" TargetMode="External"/><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25.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5.xml"/></Relationships>
</file>

<file path=ppt/slides/_rels/slide34.xml.rels><?xml version="1.0" encoding="UTF-8" standalone="yes"?>
<Relationships xmlns="http://schemas.openxmlformats.org/package/2006/relationships"><Relationship Id="rId3" Type="http://schemas.openxmlformats.org/officeDocument/2006/relationships/hyperlink" Target="mailto:ias@rbwm.gov.uk" TargetMode="External"/><Relationship Id="rId2" Type="http://schemas.openxmlformats.org/officeDocument/2006/relationships/notesSlide" Target="../notesSlides/notesSlide34.xml"/><Relationship Id="rId1" Type="http://schemas.openxmlformats.org/officeDocument/2006/relationships/slideLayout" Target="../slideLayouts/slideLayout25.xml"/><Relationship Id="rId4" Type="http://schemas.openxmlformats.org/officeDocument/2006/relationships/hyperlink" Target="https://www.ias-rbwm.info/"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leadershipupdaterbwm.ovw9.juniperwebsites.co.uk/page/?title=SEMH+%2D+Social+Emotional+and+Mental+Health+Intervention+Service&amp;pid=330" TargetMode="External"/><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1"/>
          <p:cNvSpPr txBox="1">
            <a:spLocks noGrp="1"/>
          </p:cNvSpPr>
          <p:nvPr>
            <p:ph type="ctrTitle" idx="4294967295"/>
          </p:nvPr>
        </p:nvSpPr>
        <p:spPr>
          <a:xfrm>
            <a:off x="0" y="2038350"/>
            <a:ext cx="9144000" cy="1470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4400"/>
              <a:buFont typeface="Arial"/>
              <a:buNone/>
            </a:pPr>
            <a:r>
              <a:rPr lang="en-US" sz="4400" b="1" i="0" u="none" strike="noStrike" cap="none">
                <a:solidFill>
                  <a:schemeClr val="lt1"/>
                </a:solidFill>
                <a:latin typeface="Calibri"/>
                <a:ea typeface="Calibri"/>
                <a:cs typeface="Calibri"/>
                <a:sym typeface="Calibri"/>
              </a:rPr>
              <a:t>SEMH Network Meeting </a:t>
            </a:r>
            <a:br>
              <a:rPr lang="en-US" sz="4400" b="1" i="0" u="none" strike="noStrike" cap="none">
                <a:solidFill>
                  <a:schemeClr val="lt1"/>
                </a:solidFill>
                <a:latin typeface="Calibri"/>
                <a:ea typeface="Calibri"/>
                <a:cs typeface="Calibri"/>
                <a:sym typeface="Calibri"/>
              </a:rPr>
            </a:br>
            <a:br>
              <a:rPr lang="en-US" sz="4400" b="1" i="0" u="none" strike="noStrike" cap="none">
                <a:solidFill>
                  <a:schemeClr val="lt1"/>
                </a:solidFill>
                <a:latin typeface="Calibri"/>
                <a:ea typeface="Calibri"/>
                <a:cs typeface="Calibri"/>
                <a:sym typeface="Calibri"/>
              </a:rPr>
            </a:br>
            <a:r>
              <a:rPr lang="en-US" b="1">
                <a:solidFill>
                  <a:schemeClr val="lt1"/>
                </a:solidFill>
              </a:rPr>
              <a:t>Tuesday 5th May </a:t>
            </a:r>
            <a:r>
              <a:rPr lang="en-US" sz="4400" b="1" i="0" u="none" strike="noStrike" cap="none">
                <a:solidFill>
                  <a:schemeClr val="lt1"/>
                </a:solidFill>
                <a:latin typeface="Calibri"/>
                <a:ea typeface="Calibri"/>
                <a:cs typeface="Calibri"/>
                <a:sym typeface="Calibri"/>
              </a:rPr>
              <a:t>2026</a:t>
            </a:r>
            <a:br>
              <a:rPr lang="en-US" sz="4400" b="1" i="0" u="none" strike="noStrike" cap="none">
                <a:solidFill>
                  <a:schemeClr val="lt1"/>
                </a:solidFill>
                <a:latin typeface="Calibri"/>
                <a:ea typeface="Calibri"/>
                <a:cs typeface="Calibri"/>
                <a:sym typeface="Calibri"/>
              </a:rPr>
            </a:br>
            <a:br>
              <a:rPr lang="en-US" sz="4400" b="1" i="0" u="none" strike="noStrike" cap="none">
                <a:solidFill>
                  <a:schemeClr val="lt1"/>
                </a:solidFill>
                <a:latin typeface="Calibri"/>
                <a:ea typeface="Calibri"/>
                <a:cs typeface="Calibri"/>
                <a:sym typeface="Calibri"/>
              </a:rPr>
            </a:br>
            <a:endParaRPr sz="4400" b="0" i="0" u="none" strike="noStrike" cap="none">
              <a:solidFill>
                <a:schemeClr val="dk1"/>
              </a:solidFill>
              <a:latin typeface="Calibri"/>
              <a:ea typeface="Calibri"/>
              <a:cs typeface="Calibri"/>
              <a:sym typeface="Calibri"/>
            </a:endParaRPr>
          </a:p>
        </p:txBody>
      </p:sp>
      <p:sp>
        <p:nvSpPr>
          <p:cNvPr id="187" name="Google Shape;187;p1"/>
          <p:cNvSpPr txBox="1">
            <a:spLocks noGrp="1"/>
          </p:cNvSpPr>
          <p:nvPr>
            <p:ph type="subTitle" idx="4294967295"/>
          </p:nvPr>
        </p:nvSpPr>
        <p:spPr>
          <a:xfrm>
            <a:off x="4248150" y="4000500"/>
            <a:ext cx="4895850" cy="1039813"/>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Arial"/>
              <a:buNone/>
            </a:pPr>
            <a:endParaRPr sz="3200" b="0" i="0" u="none" strike="noStrike" cap="none">
              <a:solidFill>
                <a:schemeClr val="lt1"/>
              </a:solidFill>
              <a:latin typeface="Calibri"/>
              <a:ea typeface="Calibri"/>
              <a:cs typeface="Calibri"/>
              <a:sym typeface="Calibri"/>
            </a:endParaRP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a:solidFill>
                  <a:schemeClr val="lt1"/>
                </a:solidFill>
                <a:latin typeface="Calibri"/>
                <a:ea typeface="Calibri"/>
                <a:cs typeface="Calibri"/>
                <a:sym typeface="Calibri"/>
              </a:rPr>
              <a:t>Welcome to this virtual forum</a:t>
            </a:r>
            <a:endParaRPr sz="3200" b="0" i="0" u="none" strike="noStrike" cap="none">
              <a:solidFill>
                <a:schemeClr val="dk1"/>
              </a:solidFill>
              <a:latin typeface="Calibri"/>
              <a:ea typeface="Calibri"/>
              <a:cs typeface="Calibri"/>
              <a:sym typeface="Calibri"/>
            </a:endParaRP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a:solidFill>
                  <a:schemeClr val="lt1"/>
                </a:solidFill>
                <a:latin typeface="Calibri"/>
                <a:ea typeface="Calibri"/>
                <a:cs typeface="Calibri"/>
                <a:sym typeface="Calibri"/>
              </a:rPr>
              <a:t> </a:t>
            </a:r>
            <a:endParaRPr sz="3200" b="0" i="0" u="none" strike="noStrike" cap="none">
              <a:solidFill>
                <a:schemeClr val="dk1"/>
              </a:solidFill>
              <a:latin typeface="Calibri"/>
              <a:ea typeface="Calibri"/>
              <a:cs typeface="Calibri"/>
              <a:sym typeface="Calibri"/>
            </a:endParaRPr>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g3b991e51946_0_496"/>
          <p:cNvSpPr txBox="1">
            <a:spLocks noGrp="1"/>
          </p:cNvSpPr>
          <p:nvPr>
            <p:ph type="title" idx="4294967295"/>
          </p:nvPr>
        </p:nvSpPr>
        <p:spPr>
          <a:xfrm>
            <a:off x="320577" y="-91287"/>
            <a:ext cx="6318300" cy="10668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2800"/>
              <a:buFont typeface="Calibri"/>
              <a:buNone/>
            </a:pPr>
            <a:r>
              <a:rPr lang="en-US" sz="2800" b="0" i="0" u="none" strike="noStrike" cap="none">
                <a:solidFill>
                  <a:schemeClr val="dk1"/>
                </a:solidFill>
                <a:latin typeface="Calibri"/>
                <a:ea typeface="Calibri"/>
                <a:cs typeface="Calibri"/>
                <a:sym typeface="Calibri"/>
              </a:rPr>
              <a:t>Agenda for today </a:t>
            </a:r>
            <a:endParaRPr/>
          </a:p>
        </p:txBody>
      </p:sp>
      <p:graphicFrame>
        <p:nvGraphicFramePr>
          <p:cNvPr id="193" name="Google Shape;193;g3b991e51946_0_496"/>
          <p:cNvGraphicFramePr/>
          <p:nvPr/>
        </p:nvGraphicFramePr>
        <p:xfrm>
          <a:off x="457990" y="1387640"/>
          <a:ext cx="3000000" cy="3000000"/>
        </p:xfrm>
        <a:graphic>
          <a:graphicData uri="http://schemas.openxmlformats.org/drawingml/2006/table">
            <a:tbl>
              <a:tblPr>
                <a:noFill/>
                <a:tableStyleId>{8AA31FE2-F84C-4105-8FE3-786FBF6E1CFC}</a:tableStyleId>
              </a:tblPr>
              <a:tblGrid>
                <a:gridCol w="3183675">
                  <a:extLst>
                    <a:ext uri="{9D8B030D-6E8A-4147-A177-3AD203B41FA5}">
                      <a16:colId xmlns:a16="http://schemas.microsoft.com/office/drawing/2014/main" val="20000"/>
                    </a:ext>
                  </a:extLst>
                </a:gridCol>
                <a:gridCol w="3172000">
                  <a:extLst>
                    <a:ext uri="{9D8B030D-6E8A-4147-A177-3AD203B41FA5}">
                      <a16:colId xmlns:a16="http://schemas.microsoft.com/office/drawing/2014/main" val="20001"/>
                    </a:ext>
                  </a:extLst>
                </a:gridCol>
                <a:gridCol w="1862500">
                  <a:extLst>
                    <a:ext uri="{9D8B030D-6E8A-4147-A177-3AD203B41FA5}">
                      <a16:colId xmlns:a16="http://schemas.microsoft.com/office/drawing/2014/main" val="20002"/>
                    </a:ext>
                  </a:extLst>
                </a:gridCol>
              </a:tblGrid>
              <a:tr h="570225">
                <a:tc>
                  <a:txBody>
                    <a:bodyPr/>
                    <a:lstStyle/>
                    <a:p>
                      <a:pPr marL="0" marR="0" lvl="0" indent="0" algn="l" rtl="0">
                        <a:lnSpc>
                          <a:spcPct val="107000"/>
                        </a:lnSpc>
                        <a:spcBef>
                          <a:spcPts val="0"/>
                        </a:spcBef>
                        <a:spcAft>
                          <a:spcPts val="0"/>
                        </a:spcAft>
                        <a:buClr>
                          <a:srgbClr val="000000"/>
                        </a:buClr>
                        <a:buSzPts val="1600"/>
                        <a:buFont typeface="Arial"/>
                        <a:buNone/>
                      </a:pPr>
                      <a:r>
                        <a:rPr lang="en-US" sz="2000" b="1" u="none" strike="noStrike" cap="none">
                          <a:latin typeface="Calibri"/>
                          <a:ea typeface="Calibri"/>
                          <a:cs typeface="Calibri"/>
                          <a:sym typeface="Calibri"/>
                        </a:rPr>
                        <a:t>Item </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solid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2000" b="1" u="none" strike="noStrike" cap="none">
                          <a:solidFill>
                            <a:srgbClr val="000000"/>
                          </a:solidFill>
                          <a:latin typeface="Calibri"/>
                          <a:ea typeface="Calibri"/>
                          <a:cs typeface="Calibri"/>
                          <a:sym typeface="Calibri"/>
                        </a:rPr>
                        <a:t>Who </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solidFill>
                  </a:tcPr>
                </a:tc>
                <a:tc>
                  <a:txBody>
                    <a:bodyPr/>
                    <a:lstStyle/>
                    <a:p>
                      <a:pPr marL="0" marR="0" lvl="0" indent="0" algn="l" rtl="0">
                        <a:lnSpc>
                          <a:spcPct val="107000"/>
                        </a:lnSpc>
                        <a:spcBef>
                          <a:spcPts val="0"/>
                        </a:spcBef>
                        <a:spcAft>
                          <a:spcPts val="0"/>
                        </a:spcAft>
                        <a:buClr>
                          <a:srgbClr val="000000"/>
                        </a:buClr>
                        <a:buSzPts val="1600"/>
                        <a:buFont typeface="Arial"/>
                        <a:buNone/>
                      </a:pPr>
                      <a:r>
                        <a:rPr lang="en-US" sz="2000" b="1" u="none" strike="noStrike" cap="none">
                          <a:solidFill>
                            <a:srgbClr val="000000"/>
                          </a:solidFill>
                          <a:latin typeface="Calibri"/>
                          <a:ea typeface="Calibri"/>
                          <a:cs typeface="Calibri"/>
                          <a:sym typeface="Calibri"/>
                        </a:rPr>
                        <a:t>Time </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solidFill>
                  </a:tcPr>
                </a:tc>
                <a:extLst>
                  <a:ext uri="{0D108BD9-81ED-4DB2-BD59-A6C34878D82A}">
                    <a16:rowId xmlns:a16="http://schemas.microsoft.com/office/drawing/2014/main" val="10000"/>
                  </a:ext>
                </a:extLst>
              </a:tr>
              <a:tr h="593875">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Welcome and Updates</a:t>
                      </a:r>
                      <a:endParaRPr sz="1600" u="none" strike="noStrike" cap="none">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600"/>
                        <a:buFont typeface="Arial"/>
                        <a:buNone/>
                      </a:pPr>
                      <a:endParaRPr sz="16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600"/>
                        <a:buFont typeface="Arial"/>
                        <a:buNone/>
                      </a:pPr>
                      <a:r>
                        <a:rPr lang="en-US"/>
                        <a:t>Debbie Nayar</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3.30 pm (10 mins)</a:t>
                      </a:r>
                      <a:endParaRPr sz="16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570225">
                <a:tc>
                  <a:txBody>
                    <a:bodyPr/>
                    <a:lstStyle/>
                    <a:p>
                      <a:pPr marL="0" lvl="0" indent="0" algn="l" rtl="0">
                        <a:spcBef>
                          <a:spcPts val="0"/>
                        </a:spcBef>
                        <a:spcAft>
                          <a:spcPts val="0"/>
                        </a:spcAft>
                        <a:buNone/>
                      </a:pPr>
                      <a:r>
                        <a:rPr lang="en-US"/>
                        <a:t>Cobra</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a:t>Ruth Fettes</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3.40 (</a:t>
                      </a:r>
                      <a:r>
                        <a:rPr lang="en-US" sz="1600">
                          <a:latin typeface="Calibri"/>
                          <a:ea typeface="Calibri"/>
                          <a:cs typeface="Calibri"/>
                          <a:sym typeface="Calibri"/>
                        </a:rPr>
                        <a:t>15</a:t>
                      </a:r>
                      <a:r>
                        <a:rPr lang="en-US" sz="1600" u="none" strike="noStrike" cap="none">
                          <a:latin typeface="Calibri"/>
                          <a:ea typeface="Calibri"/>
                          <a:cs typeface="Calibri"/>
                          <a:sym typeface="Calibri"/>
                        </a:rPr>
                        <a:t>mins)</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570225">
                <a:tc>
                  <a:txBody>
                    <a:bodyPr/>
                    <a:lstStyle/>
                    <a:p>
                      <a:pPr marL="0" lvl="0" indent="0" algn="l" rtl="0">
                        <a:spcBef>
                          <a:spcPts val="0"/>
                        </a:spcBef>
                        <a:spcAft>
                          <a:spcPts val="0"/>
                        </a:spcAft>
                        <a:buNone/>
                      </a:pPr>
                      <a:r>
                        <a:rPr lang="en-US"/>
                        <a:t>Neurodiverse Community</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a:t>Kirsty Northam</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4.00pm (15 mins) </a:t>
                      </a:r>
                      <a:endParaRPr sz="16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570225">
                <a:tc>
                  <a:txBody>
                    <a:bodyPr/>
                    <a:lstStyle/>
                    <a:p>
                      <a:pPr marL="0" lvl="0" indent="0" algn="l" rtl="0">
                        <a:spcBef>
                          <a:spcPts val="0"/>
                        </a:spcBef>
                        <a:spcAft>
                          <a:spcPts val="0"/>
                        </a:spcAft>
                        <a:buNone/>
                      </a:pPr>
                      <a:r>
                        <a:rPr lang="en-US"/>
                        <a:t>Storyy Group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a:highlight>
                            <a:schemeClr val="lt1"/>
                          </a:highlight>
                        </a:rPr>
                        <a:t>Arran Bayle </a:t>
                      </a:r>
                      <a:endParaRPr>
                        <a:highlight>
                          <a:schemeClr val="lt1"/>
                        </a:highlight>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4.15 (1</a:t>
                      </a:r>
                      <a:r>
                        <a:rPr lang="en-US" sz="1600">
                          <a:latin typeface="Calibri"/>
                          <a:ea typeface="Calibri"/>
                          <a:cs typeface="Calibri"/>
                          <a:sym typeface="Calibri"/>
                        </a:rPr>
                        <a:t>5</a:t>
                      </a:r>
                      <a:r>
                        <a:rPr lang="en-US" sz="1600" u="none" strike="noStrike" cap="none">
                          <a:latin typeface="Calibri"/>
                          <a:ea typeface="Calibri"/>
                          <a:cs typeface="Calibri"/>
                          <a:sym typeface="Calibri"/>
                        </a:rPr>
                        <a:t>mins)</a:t>
                      </a:r>
                      <a:endParaRPr sz="14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570225">
                <a:tc>
                  <a:txBody>
                    <a:bodyPr/>
                    <a:lstStyle/>
                    <a:p>
                      <a:pPr marL="0" lvl="0" indent="0" algn="l" rtl="0">
                        <a:spcBef>
                          <a:spcPts val="0"/>
                        </a:spcBef>
                        <a:spcAft>
                          <a:spcPts val="0"/>
                        </a:spcAft>
                        <a:buNone/>
                      </a:pPr>
                      <a:r>
                        <a:rPr lang="en-US"/>
                        <a:t>SEMH Transition offer</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a:t>Cherrelle Long</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4.25 (</a:t>
                      </a:r>
                      <a:r>
                        <a:rPr lang="en-US" sz="1600">
                          <a:latin typeface="Calibri"/>
                          <a:ea typeface="Calibri"/>
                          <a:cs typeface="Calibri"/>
                          <a:sym typeface="Calibri"/>
                        </a:rPr>
                        <a:t>10</a:t>
                      </a:r>
                      <a:r>
                        <a:rPr lang="en-US" sz="1600" u="none" strike="noStrike" cap="none">
                          <a:latin typeface="Calibri"/>
                          <a:ea typeface="Calibri"/>
                          <a:cs typeface="Calibri"/>
                          <a:sym typeface="Calibri"/>
                        </a:rPr>
                        <a:t>mins)</a:t>
                      </a:r>
                      <a:endParaRPr sz="16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570225">
                <a:tc>
                  <a:txBody>
                    <a:bodyPr/>
                    <a:lstStyle/>
                    <a:p>
                      <a:pPr marL="0" lvl="0" indent="0" algn="l" rtl="0">
                        <a:spcBef>
                          <a:spcPts val="0"/>
                        </a:spcBef>
                        <a:spcAft>
                          <a:spcPts val="0"/>
                        </a:spcAft>
                        <a:buNone/>
                      </a:pPr>
                      <a:r>
                        <a:rPr lang="en-US"/>
                        <a:t>IAS- Information and Advice Service</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a:t>Jean Hobson</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u="none" strike="noStrike" cap="none">
                          <a:latin typeface="Calibri"/>
                          <a:ea typeface="Calibri"/>
                          <a:cs typeface="Calibri"/>
                          <a:sym typeface="Calibri"/>
                        </a:rPr>
                        <a:t>4.30 (10mins)</a:t>
                      </a:r>
                      <a:endParaRPr sz="16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1025900">
                <a:tc>
                  <a:txBody>
                    <a:bodyPr/>
                    <a:lstStyle/>
                    <a:p>
                      <a:pPr marL="0" marR="0" lvl="0" indent="0" algn="l" rtl="0">
                        <a:lnSpc>
                          <a:spcPct val="107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Questions and Feedback</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600"/>
                        <a:buFont typeface="Arial"/>
                        <a:buNone/>
                      </a:pPr>
                      <a:r>
                        <a:rPr lang="en-US"/>
                        <a:t>Debbie Nayar</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4.</a:t>
                      </a:r>
                      <a:r>
                        <a:rPr lang="en-US" sz="1600" u="none" strike="noStrike" cap="none">
                          <a:solidFill>
                            <a:schemeClr val="dk1"/>
                          </a:solidFill>
                          <a:latin typeface="Calibri"/>
                          <a:ea typeface="Calibri"/>
                          <a:cs typeface="Calibri"/>
                          <a:sym typeface="Calibri"/>
                        </a:rPr>
                        <a:t>40</a:t>
                      </a:r>
                      <a:r>
                        <a:rPr lang="en-US" sz="1600" b="0" i="0" u="none" strike="noStrike" cap="none">
                          <a:solidFill>
                            <a:schemeClr val="dk1"/>
                          </a:solidFill>
                          <a:latin typeface="Calibri"/>
                          <a:ea typeface="Calibri"/>
                          <a:cs typeface="Calibri"/>
                          <a:sym typeface="Calibri"/>
                        </a:rPr>
                        <a:t>pm (10mins)</a:t>
                      </a:r>
                      <a:endParaRPr sz="1400" u="none" strike="noStrike" cap="none"/>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194" name="Google Shape;194;g3b991e51946_0_496"/>
          <p:cNvSpPr txBox="1"/>
          <p:nvPr/>
        </p:nvSpPr>
        <p:spPr>
          <a:xfrm>
            <a:off x="5358825" y="359925"/>
            <a:ext cx="3000000" cy="615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sng" strike="noStrike" cap="none">
                <a:solidFill>
                  <a:schemeClr val="hlink"/>
                </a:solidFill>
                <a:latin typeface="Arial"/>
                <a:ea typeface="Arial"/>
                <a:cs typeface="Arial"/>
                <a:sym typeface="Arial"/>
                <a:hlinkClick r:id="rId3"/>
              </a:rPr>
              <a:t>New SEMH Page on Leadership Update Website.</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g3b991e51946_0_5"/>
          <p:cNvSpPr txBox="1"/>
          <p:nvPr/>
        </p:nvSpPr>
        <p:spPr>
          <a:xfrm>
            <a:off x="342900" y="2298615"/>
            <a:ext cx="8458200" cy="1470000"/>
          </a:xfrm>
          <a:prstGeom prst="rect">
            <a:avLst/>
          </a:prstGeom>
          <a:noFill/>
          <a:ln>
            <a:noFill/>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400"/>
              <a:buFont typeface="Arial"/>
              <a:buNone/>
            </a:pPr>
            <a:r>
              <a:rPr lang="en-US" sz="5500">
                <a:solidFill>
                  <a:schemeClr val="lt1"/>
                </a:solidFill>
                <a:latin typeface="Calibri"/>
                <a:ea typeface="Calibri"/>
                <a:cs typeface="Calibri"/>
                <a:sym typeface="Calibri"/>
              </a:rPr>
              <a:t>Cobra</a:t>
            </a:r>
            <a:endParaRPr sz="5500" b="1" i="0" u="none" strike="noStrike" cap="none">
              <a:solidFill>
                <a:schemeClr val="lt1"/>
              </a:solidFill>
              <a:latin typeface="Tahoma"/>
              <a:ea typeface="Tahoma"/>
              <a:cs typeface="Tahoma"/>
              <a:sym typeface="Tahoma"/>
            </a:endParaRPr>
          </a:p>
          <a:p>
            <a:pPr marL="0" marR="0" lvl="0" indent="0" algn="ctr" rtl="0">
              <a:lnSpc>
                <a:spcPct val="107000"/>
              </a:lnSpc>
              <a:spcBef>
                <a:spcPts val="800"/>
              </a:spcBef>
              <a:spcAft>
                <a:spcPts val="800"/>
              </a:spcAft>
              <a:buClr>
                <a:srgbClr val="000000"/>
              </a:buClr>
              <a:buSzPts val="1400"/>
              <a:buFont typeface="Arial"/>
              <a:buNone/>
            </a:pPr>
            <a:r>
              <a:rPr lang="en-US" sz="3600" b="1">
                <a:solidFill>
                  <a:schemeClr val="lt1"/>
                </a:solidFill>
                <a:latin typeface="Tahoma"/>
                <a:ea typeface="Tahoma"/>
                <a:cs typeface="Tahoma"/>
                <a:sym typeface="Tahoma"/>
              </a:rPr>
              <a:t>Ruth Fettes</a:t>
            </a:r>
            <a:endParaRPr sz="3600" b="0" i="0" u="none"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4"/>
        <p:cNvGrpSpPr/>
        <p:nvPr/>
      </p:nvGrpSpPr>
      <p:grpSpPr>
        <a:xfrm>
          <a:off x="0" y="0"/>
          <a:ext cx="0" cy="0"/>
          <a:chOff x="0" y="0"/>
          <a:chExt cx="0" cy="0"/>
        </a:xfrm>
      </p:grpSpPr>
      <p:sp>
        <p:nvSpPr>
          <p:cNvPr id="205" name="Google Shape;205;g3f79b04d702_0_0"/>
          <p:cNvSpPr/>
          <p:nvPr/>
        </p:nvSpPr>
        <p:spPr>
          <a:xfrm>
            <a:off x="0" y="0"/>
            <a:ext cx="9144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06" name="Google Shape;206;g3f79b04d702_0_0"/>
          <p:cNvSpPr txBox="1">
            <a:spLocks noGrp="1"/>
          </p:cNvSpPr>
          <p:nvPr>
            <p:ph type="ctrTitle"/>
          </p:nvPr>
        </p:nvSpPr>
        <p:spPr>
          <a:xfrm>
            <a:off x="473202" y="640080"/>
            <a:ext cx="3614100" cy="14814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Play"/>
              <a:buNone/>
            </a:pPr>
            <a:r>
              <a:rPr lang="en-US" sz="5000">
                <a:solidFill>
                  <a:schemeClr val="dk1"/>
                </a:solidFill>
                <a:latin typeface="Play"/>
                <a:ea typeface="Play"/>
                <a:cs typeface="Play"/>
                <a:sym typeface="Play"/>
              </a:rPr>
              <a:t>Cobras AP – Who are we?</a:t>
            </a:r>
            <a:endParaRPr/>
          </a:p>
        </p:txBody>
      </p:sp>
      <p:sp>
        <p:nvSpPr>
          <p:cNvPr id="207" name="Google Shape;207;g3f79b04d702_0_0"/>
          <p:cNvSpPr/>
          <p:nvPr/>
        </p:nvSpPr>
        <p:spPr>
          <a:xfrm>
            <a:off x="482459" y="2372868"/>
            <a:ext cx="2441321" cy="18288"/>
          </a:xfrm>
          <a:custGeom>
            <a:avLst/>
            <a:gdLst/>
            <a:ahLst/>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08" name="Google Shape;208;g3f79b04d702_0_0"/>
          <p:cNvSpPr txBox="1">
            <a:spLocks noGrp="1"/>
          </p:cNvSpPr>
          <p:nvPr>
            <p:ph type="subTitle" idx="1"/>
          </p:nvPr>
        </p:nvSpPr>
        <p:spPr>
          <a:xfrm>
            <a:off x="473202" y="2660904"/>
            <a:ext cx="3614100" cy="3547800"/>
          </a:xfrm>
          <a:prstGeom prst="rect">
            <a:avLst/>
          </a:prstGeom>
          <a:noFill/>
          <a:ln>
            <a:noFill/>
          </a:ln>
        </p:spPr>
        <p:txBody>
          <a:bodyPr spcFirstLastPara="1" wrap="square" lIns="91425" tIns="45700" rIns="91425" bIns="45700" anchor="t" anchorCtr="0">
            <a:normAutofit/>
          </a:bodyPr>
          <a:lstStyle/>
          <a:p>
            <a:pPr marL="342900" lvl="0" indent="-342900" algn="l" rtl="0">
              <a:lnSpc>
                <a:spcPct val="90000"/>
              </a:lnSpc>
              <a:spcBef>
                <a:spcPts val="0"/>
              </a:spcBef>
              <a:spcAft>
                <a:spcPts val="0"/>
              </a:spcAft>
              <a:buClr>
                <a:schemeClr val="dk1"/>
              </a:buClr>
              <a:buSzPts val="2200"/>
              <a:buFont typeface="Arial"/>
              <a:buChar char="•"/>
            </a:pPr>
            <a:r>
              <a:rPr lang="en-US" sz="2200"/>
              <a:t>Small nurturing setting in Bagshot</a:t>
            </a:r>
            <a:endParaRPr/>
          </a:p>
          <a:p>
            <a:pPr marL="342900" lvl="0" indent="-342900" algn="l" rtl="0">
              <a:lnSpc>
                <a:spcPct val="90000"/>
              </a:lnSpc>
              <a:spcBef>
                <a:spcPts val="1000"/>
              </a:spcBef>
              <a:spcAft>
                <a:spcPts val="0"/>
              </a:spcAft>
              <a:buClr>
                <a:schemeClr val="dk1"/>
              </a:buClr>
              <a:buSzPts val="2200"/>
              <a:buFont typeface="Arial"/>
              <a:buChar char="•"/>
            </a:pPr>
            <a:r>
              <a:rPr lang="en-US" sz="2200"/>
              <a:t>Created to support all YP to achieve their potential</a:t>
            </a:r>
            <a:endParaRPr/>
          </a:p>
          <a:p>
            <a:pPr marL="342900" lvl="0" indent="-342900" algn="l" rtl="0">
              <a:lnSpc>
                <a:spcPct val="90000"/>
              </a:lnSpc>
              <a:spcBef>
                <a:spcPts val="1000"/>
              </a:spcBef>
              <a:spcAft>
                <a:spcPts val="0"/>
              </a:spcAft>
              <a:buClr>
                <a:schemeClr val="dk1"/>
              </a:buClr>
              <a:buSzPts val="2200"/>
              <a:buFont typeface="Arial"/>
              <a:buChar char="•"/>
            </a:pPr>
            <a:r>
              <a:rPr lang="en-US" sz="2200"/>
              <a:t>Can provide outreach and on site support. </a:t>
            </a:r>
            <a:endParaRPr/>
          </a:p>
        </p:txBody>
      </p:sp>
      <p:pic>
        <p:nvPicPr>
          <p:cNvPr id="209" name="Google Shape;209;g3f79b04d702_0_0"/>
          <p:cNvPicPr preferRelativeResize="0"/>
          <p:nvPr/>
        </p:nvPicPr>
        <p:blipFill rotWithShape="1">
          <a:blip r:embed="rId3">
            <a:alphaModFix/>
          </a:blip>
          <a:srcRect/>
          <a:stretch/>
        </p:blipFill>
        <p:spPr>
          <a:xfrm>
            <a:off x="4574286" y="699516"/>
            <a:ext cx="4094225" cy="40942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3"/>
        <p:cNvGrpSpPr/>
        <p:nvPr/>
      </p:nvGrpSpPr>
      <p:grpSpPr>
        <a:xfrm>
          <a:off x="0" y="0"/>
          <a:ext cx="0" cy="0"/>
          <a:chOff x="0" y="0"/>
          <a:chExt cx="0" cy="0"/>
        </a:xfrm>
      </p:grpSpPr>
      <p:sp>
        <p:nvSpPr>
          <p:cNvPr id="214" name="Google Shape;214;g3f79b04d702_0_8"/>
          <p:cNvSpPr/>
          <p:nvPr/>
        </p:nvSpPr>
        <p:spPr>
          <a:xfrm>
            <a:off x="0" y="0"/>
            <a:ext cx="9144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15" name="Google Shape;215;g3f79b04d702_0_8"/>
          <p:cNvSpPr txBox="1">
            <a:spLocks noGrp="1"/>
          </p:cNvSpPr>
          <p:nvPr>
            <p:ph type="ctrTitle"/>
          </p:nvPr>
        </p:nvSpPr>
        <p:spPr>
          <a:xfrm>
            <a:off x="473202" y="640080"/>
            <a:ext cx="3614100" cy="14814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Play"/>
              <a:buNone/>
            </a:pPr>
            <a:r>
              <a:rPr lang="en-US" sz="5000">
                <a:solidFill>
                  <a:schemeClr val="dk1"/>
                </a:solidFill>
                <a:latin typeface="Play"/>
                <a:ea typeface="Play"/>
                <a:cs typeface="Play"/>
                <a:sym typeface="Play"/>
              </a:rPr>
              <a:t>Cobras AP – What do we do?</a:t>
            </a:r>
            <a:endParaRPr/>
          </a:p>
        </p:txBody>
      </p:sp>
      <p:sp>
        <p:nvSpPr>
          <p:cNvPr id="216" name="Google Shape;216;g3f79b04d702_0_8"/>
          <p:cNvSpPr/>
          <p:nvPr/>
        </p:nvSpPr>
        <p:spPr>
          <a:xfrm>
            <a:off x="482459" y="2372868"/>
            <a:ext cx="2441321" cy="18288"/>
          </a:xfrm>
          <a:custGeom>
            <a:avLst/>
            <a:gdLst/>
            <a:ahLst/>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17" name="Google Shape;217;g3f79b04d702_0_8"/>
          <p:cNvSpPr txBox="1">
            <a:spLocks noGrp="1"/>
          </p:cNvSpPr>
          <p:nvPr>
            <p:ph type="subTitle" idx="1"/>
          </p:nvPr>
        </p:nvSpPr>
        <p:spPr>
          <a:xfrm>
            <a:off x="473202" y="2660904"/>
            <a:ext cx="3614100" cy="3547800"/>
          </a:xfrm>
          <a:prstGeom prst="rect">
            <a:avLst/>
          </a:prstGeom>
          <a:noFill/>
          <a:ln>
            <a:noFill/>
          </a:ln>
        </p:spPr>
        <p:txBody>
          <a:bodyPr spcFirstLastPara="1" wrap="square" lIns="91425" tIns="45700" rIns="91425" bIns="45700" anchor="t" anchorCtr="0">
            <a:normAutofit lnSpcReduction="20000"/>
          </a:bodyPr>
          <a:lstStyle/>
          <a:p>
            <a:pPr marL="0" lvl="0" indent="0" algn="l" rtl="0">
              <a:lnSpc>
                <a:spcPct val="90000"/>
              </a:lnSpc>
              <a:spcBef>
                <a:spcPts val="0"/>
              </a:spcBef>
              <a:spcAft>
                <a:spcPts val="0"/>
              </a:spcAft>
              <a:buClr>
                <a:schemeClr val="dk1"/>
              </a:buClr>
              <a:buSzPts val="2200"/>
              <a:buFont typeface="Arial"/>
              <a:buChar char="•"/>
            </a:pPr>
            <a:r>
              <a:rPr lang="en-US" sz="2200"/>
              <a:t>Support YP from Key stage 2-5</a:t>
            </a:r>
            <a:endParaRPr/>
          </a:p>
          <a:p>
            <a:pPr marL="0" lvl="0" indent="0" algn="l" rtl="0">
              <a:lnSpc>
                <a:spcPct val="90000"/>
              </a:lnSpc>
              <a:spcBef>
                <a:spcPts val="1000"/>
              </a:spcBef>
              <a:spcAft>
                <a:spcPts val="0"/>
              </a:spcAft>
              <a:buClr>
                <a:schemeClr val="dk1"/>
              </a:buClr>
              <a:buSzPts val="2200"/>
              <a:buFont typeface="Arial"/>
              <a:buChar char="•"/>
            </a:pPr>
            <a:r>
              <a:rPr lang="en-US" sz="2200"/>
              <a:t>Focus on re-engaging through mentoring &amp; support</a:t>
            </a:r>
            <a:endParaRPr/>
          </a:p>
          <a:p>
            <a:pPr marL="0" lvl="0" indent="0" algn="l" rtl="0">
              <a:lnSpc>
                <a:spcPct val="90000"/>
              </a:lnSpc>
              <a:spcBef>
                <a:spcPts val="1000"/>
              </a:spcBef>
              <a:spcAft>
                <a:spcPts val="0"/>
              </a:spcAft>
              <a:buClr>
                <a:schemeClr val="dk1"/>
              </a:buClr>
              <a:buSzPts val="2200"/>
              <a:buFont typeface="Arial"/>
              <a:buChar char="•"/>
            </a:pPr>
            <a:r>
              <a:rPr lang="en-US" sz="2200"/>
              <a:t>Build relationships – unpick the why?</a:t>
            </a:r>
            <a:endParaRPr/>
          </a:p>
          <a:p>
            <a:pPr marL="0" lvl="0" indent="0" algn="l" rtl="0">
              <a:lnSpc>
                <a:spcPct val="90000"/>
              </a:lnSpc>
              <a:spcBef>
                <a:spcPts val="1000"/>
              </a:spcBef>
              <a:spcAft>
                <a:spcPts val="0"/>
              </a:spcAft>
              <a:buClr>
                <a:schemeClr val="dk1"/>
              </a:buClr>
              <a:buSzPts val="2200"/>
              <a:buFont typeface="Arial"/>
              <a:buChar char="•"/>
            </a:pPr>
            <a:r>
              <a:rPr lang="en-US" sz="2200"/>
              <a:t>Emotion coaching in a safe, calm space</a:t>
            </a:r>
            <a:endParaRPr/>
          </a:p>
          <a:p>
            <a:pPr marL="0" lvl="0" indent="0" algn="l" rtl="0">
              <a:lnSpc>
                <a:spcPct val="90000"/>
              </a:lnSpc>
              <a:spcBef>
                <a:spcPts val="1000"/>
              </a:spcBef>
              <a:spcAft>
                <a:spcPts val="0"/>
              </a:spcAft>
              <a:buClr>
                <a:schemeClr val="dk1"/>
              </a:buClr>
              <a:buSzPts val="2200"/>
              <a:buFont typeface="Arial"/>
              <a:buChar char="•"/>
            </a:pPr>
            <a:r>
              <a:rPr lang="en-US" sz="2200"/>
              <a:t>Create individual plans that build confidence and support achievement</a:t>
            </a:r>
            <a:endParaRPr/>
          </a:p>
          <a:p>
            <a:pPr marL="0" lvl="0" indent="139700" algn="l" rtl="0">
              <a:lnSpc>
                <a:spcPct val="90000"/>
              </a:lnSpc>
              <a:spcBef>
                <a:spcPts val="1000"/>
              </a:spcBef>
              <a:spcAft>
                <a:spcPts val="0"/>
              </a:spcAft>
              <a:buClr>
                <a:schemeClr val="dk1"/>
              </a:buClr>
              <a:buSzPts val="2200"/>
              <a:buFont typeface="Arial"/>
              <a:buNone/>
            </a:pPr>
            <a:endParaRPr sz="2200"/>
          </a:p>
        </p:txBody>
      </p:sp>
      <p:pic>
        <p:nvPicPr>
          <p:cNvPr id="218" name="Google Shape;218;g3f79b04d702_0_8"/>
          <p:cNvPicPr preferRelativeResize="0"/>
          <p:nvPr/>
        </p:nvPicPr>
        <p:blipFill rotWithShape="1">
          <a:blip r:embed="rId3">
            <a:alphaModFix/>
          </a:blip>
          <a:srcRect/>
          <a:stretch/>
        </p:blipFill>
        <p:spPr>
          <a:xfrm>
            <a:off x="4574286" y="699516"/>
            <a:ext cx="4094225" cy="40942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2"/>
        <p:cNvGrpSpPr/>
        <p:nvPr/>
      </p:nvGrpSpPr>
      <p:grpSpPr>
        <a:xfrm>
          <a:off x="0" y="0"/>
          <a:ext cx="0" cy="0"/>
          <a:chOff x="0" y="0"/>
          <a:chExt cx="0" cy="0"/>
        </a:xfrm>
      </p:grpSpPr>
      <p:sp>
        <p:nvSpPr>
          <p:cNvPr id="223" name="Google Shape;223;g3f79b04d702_0_16"/>
          <p:cNvSpPr/>
          <p:nvPr/>
        </p:nvSpPr>
        <p:spPr>
          <a:xfrm>
            <a:off x="0" y="0"/>
            <a:ext cx="9144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24" name="Google Shape;224;g3f79b04d702_0_16"/>
          <p:cNvSpPr txBox="1">
            <a:spLocks noGrp="1"/>
          </p:cNvSpPr>
          <p:nvPr>
            <p:ph type="ctrTitle"/>
          </p:nvPr>
        </p:nvSpPr>
        <p:spPr>
          <a:xfrm>
            <a:off x="473202" y="640080"/>
            <a:ext cx="3614100" cy="14814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Play"/>
              <a:buNone/>
            </a:pPr>
            <a:r>
              <a:rPr lang="en-US" sz="5000">
                <a:solidFill>
                  <a:schemeClr val="dk1"/>
                </a:solidFill>
                <a:latin typeface="Play"/>
                <a:ea typeface="Play"/>
                <a:cs typeface="Play"/>
                <a:sym typeface="Play"/>
              </a:rPr>
              <a:t>Cobras AP – </a:t>
            </a:r>
            <a:r>
              <a:rPr lang="en-US" sz="5000"/>
              <a:t>How do we work</a:t>
            </a:r>
            <a:r>
              <a:rPr lang="en-US" sz="5000">
                <a:solidFill>
                  <a:schemeClr val="dk1"/>
                </a:solidFill>
                <a:latin typeface="Play"/>
                <a:ea typeface="Play"/>
                <a:cs typeface="Play"/>
                <a:sym typeface="Play"/>
              </a:rPr>
              <a:t>?</a:t>
            </a:r>
            <a:endParaRPr/>
          </a:p>
        </p:txBody>
      </p:sp>
      <p:sp>
        <p:nvSpPr>
          <p:cNvPr id="225" name="Google Shape;225;g3f79b04d702_0_16"/>
          <p:cNvSpPr/>
          <p:nvPr/>
        </p:nvSpPr>
        <p:spPr>
          <a:xfrm>
            <a:off x="482459" y="2372868"/>
            <a:ext cx="2441321" cy="18288"/>
          </a:xfrm>
          <a:custGeom>
            <a:avLst/>
            <a:gdLst/>
            <a:ahLst/>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26" name="Google Shape;226;g3f79b04d702_0_16"/>
          <p:cNvSpPr txBox="1">
            <a:spLocks noGrp="1"/>
          </p:cNvSpPr>
          <p:nvPr>
            <p:ph type="subTitle" idx="1"/>
          </p:nvPr>
        </p:nvSpPr>
        <p:spPr>
          <a:xfrm>
            <a:off x="473202" y="2660904"/>
            <a:ext cx="3614100" cy="3547800"/>
          </a:xfrm>
          <a:prstGeom prst="rect">
            <a:avLst/>
          </a:prstGeom>
          <a:noFill/>
          <a:ln>
            <a:noFill/>
          </a:ln>
        </p:spPr>
        <p:txBody>
          <a:bodyPr spcFirstLastPara="1" wrap="square" lIns="91425" tIns="45700" rIns="91425" bIns="45700" anchor="t" anchorCtr="0">
            <a:normAutofit lnSpcReduction="20000"/>
          </a:bodyPr>
          <a:lstStyle/>
          <a:p>
            <a:pPr marL="342900" lvl="0" indent="-342900" algn="l" rtl="0">
              <a:lnSpc>
                <a:spcPct val="90000"/>
              </a:lnSpc>
              <a:spcBef>
                <a:spcPts val="0"/>
              </a:spcBef>
              <a:spcAft>
                <a:spcPts val="0"/>
              </a:spcAft>
              <a:buClr>
                <a:schemeClr val="dk1"/>
              </a:buClr>
              <a:buSzPts val="2200"/>
              <a:buFont typeface="Arial"/>
              <a:buChar char="•"/>
            </a:pPr>
            <a:r>
              <a:rPr lang="en-US" sz="2200"/>
              <a:t>Three main strands – Creative, sport and nature. </a:t>
            </a:r>
            <a:endParaRPr/>
          </a:p>
          <a:p>
            <a:pPr marL="342900" lvl="0" indent="-342900" algn="l" rtl="0">
              <a:lnSpc>
                <a:spcPct val="90000"/>
              </a:lnSpc>
              <a:spcBef>
                <a:spcPts val="1000"/>
              </a:spcBef>
              <a:spcAft>
                <a:spcPts val="0"/>
              </a:spcAft>
              <a:buClr>
                <a:schemeClr val="dk1"/>
              </a:buClr>
              <a:buSzPts val="2200"/>
              <a:buFont typeface="Arial"/>
              <a:buChar char="•"/>
            </a:pPr>
            <a:r>
              <a:rPr lang="en-US" sz="2200"/>
              <a:t>Partnership with Cobras Basketball Club and Jealotts Hill Community Landshare.</a:t>
            </a:r>
            <a:endParaRPr/>
          </a:p>
          <a:p>
            <a:pPr marL="342900" lvl="0" indent="-342900" algn="l" rtl="0">
              <a:lnSpc>
                <a:spcPct val="90000"/>
              </a:lnSpc>
              <a:spcBef>
                <a:spcPts val="1000"/>
              </a:spcBef>
              <a:spcAft>
                <a:spcPts val="0"/>
              </a:spcAft>
              <a:buClr>
                <a:schemeClr val="dk1"/>
              </a:buClr>
              <a:buSzPts val="2200"/>
              <a:buFont typeface="Arial"/>
              <a:buChar char="•"/>
            </a:pPr>
            <a:r>
              <a:rPr lang="en-US" sz="2200"/>
              <a:t>Academic work at an appropriate level</a:t>
            </a:r>
            <a:endParaRPr/>
          </a:p>
          <a:p>
            <a:pPr marL="342900" lvl="0" indent="-342900" algn="l" rtl="0">
              <a:lnSpc>
                <a:spcPct val="90000"/>
              </a:lnSpc>
              <a:spcBef>
                <a:spcPts val="1000"/>
              </a:spcBef>
              <a:spcAft>
                <a:spcPts val="0"/>
              </a:spcAft>
              <a:buClr>
                <a:schemeClr val="dk1"/>
              </a:buClr>
              <a:buSzPts val="2200"/>
              <a:buFont typeface="Arial"/>
              <a:buChar char="•"/>
            </a:pPr>
            <a:r>
              <a:rPr lang="en-US" sz="2200"/>
              <a:t>From 1 session per week to 6/12 week placements</a:t>
            </a:r>
            <a:endParaRPr/>
          </a:p>
          <a:p>
            <a:pPr marL="0" lvl="0" indent="139700" algn="l" rtl="0">
              <a:lnSpc>
                <a:spcPct val="90000"/>
              </a:lnSpc>
              <a:spcBef>
                <a:spcPts val="1000"/>
              </a:spcBef>
              <a:spcAft>
                <a:spcPts val="0"/>
              </a:spcAft>
              <a:buClr>
                <a:schemeClr val="dk1"/>
              </a:buClr>
              <a:buSzPts val="2200"/>
              <a:buFont typeface="Arial"/>
              <a:buNone/>
            </a:pPr>
            <a:endParaRPr sz="2200"/>
          </a:p>
        </p:txBody>
      </p:sp>
      <p:pic>
        <p:nvPicPr>
          <p:cNvPr id="227" name="Google Shape;227;g3f79b04d702_0_16"/>
          <p:cNvPicPr preferRelativeResize="0"/>
          <p:nvPr/>
        </p:nvPicPr>
        <p:blipFill rotWithShape="1">
          <a:blip r:embed="rId3">
            <a:alphaModFix/>
          </a:blip>
          <a:srcRect/>
          <a:stretch/>
        </p:blipFill>
        <p:spPr>
          <a:xfrm>
            <a:off x="4574286" y="699516"/>
            <a:ext cx="4094225" cy="40942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1"/>
        <p:cNvGrpSpPr/>
        <p:nvPr/>
      </p:nvGrpSpPr>
      <p:grpSpPr>
        <a:xfrm>
          <a:off x="0" y="0"/>
          <a:ext cx="0" cy="0"/>
          <a:chOff x="0" y="0"/>
          <a:chExt cx="0" cy="0"/>
        </a:xfrm>
      </p:grpSpPr>
      <p:sp>
        <p:nvSpPr>
          <p:cNvPr id="232" name="Google Shape;232;g3f79b04d702_0_24"/>
          <p:cNvSpPr/>
          <p:nvPr/>
        </p:nvSpPr>
        <p:spPr>
          <a:xfrm>
            <a:off x="0" y="0"/>
            <a:ext cx="9144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33" name="Google Shape;233;g3f79b04d702_0_24"/>
          <p:cNvSpPr txBox="1">
            <a:spLocks noGrp="1"/>
          </p:cNvSpPr>
          <p:nvPr>
            <p:ph type="ctrTitle"/>
          </p:nvPr>
        </p:nvSpPr>
        <p:spPr>
          <a:xfrm>
            <a:off x="473202" y="640080"/>
            <a:ext cx="3614100" cy="14814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Play"/>
              <a:buNone/>
            </a:pPr>
            <a:r>
              <a:rPr lang="en-US" sz="5000">
                <a:solidFill>
                  <a:schemeClr val="dk1"/>
                </a:solidFill>
                <a:latin typeface="Play"/>
                <a:ea typeface="Play"/>
                <a:cs typeface="Play"/>
                <a:sym typeface="Play"/>
              </a:rPr>
              <a:t>Cobras AP – </a:t>
            </a:r>
            <a:r>
              <a:rPr lang="en-US" sz="5000"/>
              <a:t>How to book</a:t>
            </a:r>
            <a:r>
              <a:rPr lang="en-US" sz="5000">
                <a:solidFill>
                  <a:schemeClr val="dk1"/>
                </a:solidFill>
                <a:latin typeface="Play"/>
                <a:ea typeface="Play"/>
                <a:cs typeface="Play"/>
                <a:sym typeface="Play"/>
              </a:rPr>
              <a:t>?</a:t>
            </a:r>
            <a:endParaRPr/>
          </a:p>
        </p:txBody>
      </p:sp>
      <p:sp>
        <p:nvSpPr>
          <p:cNvPr id="234" name="Google Shape;234;g3f79b04d702_0_24"/>
          <p:cNvSpPr/>
          <p:nvPr/>
        </p:nvSpPr>
        <p:spPr>
          <a:xfrm>
            <a:off x="482459" y="2372868"/>
            <a:ext cx="2441321" cy="18288"/>
          </a:xfrm>
          <a:custGeom>
            <a:avLst/>
            <a:gdLst/>
            <a:ahLst/>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35" name="Google Shape;235;g3f79b04d702_0_24"/>
          <p:cNvSpPr txBox="1">
            <a:spLocks noGrp="1"/>
          </p:cNvSpPr>
          <p:nvPr>
            <p:ph type="subTitle" idx="1"/>
          </p:nvPr>
        </p:nvSpPr>
        <p:spPr>
          <a:xfrm>
            <a:off x="473202" y="2660904"/>
            <a:ext cx="3614100" cy="35478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000"/>
              <a:buNone/>
            </a:pPr>
            <a:r>
              <a:rPr lang="en-US" sz="2000"/>
              <a:t>Referral via our website, cobrasap.co.uk</a:t>
            </a:r>
            <a:endParaRPr/>
          </a:p>
          <a:p>
            <a:pPr marL="0" lvl="0" indent="0" algn="l" rtl="0">
              <a:lnSpc>
                <a:spcPct val="90000"/>
              </a:lnSpc>
              <a:spcBef>
                <a:spcPts val="1000"/>
              </a:spcBef>
              <a:spcAft>
                <a:spcPts val="0"/>
              </a:spcAft>
              <a:buClr>
                <a:schemeClr val="dk1"/>
              </a:buClr>
              <a:buSzPts val="2000"/>
              <a:buNone/>
            </a:pPr>
            <a:r>
              <a:rPr lang="en-US" sz="2000"/>
              <a:t>Cost £49ph- discounts on extended bookings</a:t>
            </a:r>
            <a:endParaRPr/>
          </a:p>
          <a:p>
            <a:pPr marL="0" lvl="0" indent="139700" algn="l" rtl="0">
              <a:lnSpc>
                <a:spcPct val="90000"/>
              </a:lnSpc>
              <a:spcBef>
                <a:spcPts val="1000"/>
              </a:spcBef>
              <a:spcAft>
                <a:spcPts val="0"/>
              </a:spcAft>
              <a:buClr>
                <a:schemeClr val="dk1"/>
              </a:buClr>
              <a:buSzPts val="2200"/>
              <a:buFont typeface="Arial"/>
              <a:buNone/>
            </a:pPr>
            <a:endParaRPr sz="2200"/>
          </a:p>
        </p:txBody>
      </p:sp>
      <p:pic>
        <p:nvPicPr>
          <p:cNvPr id="236" name="Google Shape;236;g3f79b04d702_0_24"/>
          <p:cNvPicPr preferRelativeResize="0"/>
          <p:nvPr/>
        </p:nvPicPr>
        <p:blipFill rotWithShape="1">
          <a:blip r:embed="rId3">
            <a:alphaModFix/>
          </a:blip>
          <a:srcRect/>
          <a:stretch/>
        </p:blipFill>
        <p:spPr>
          <a:xfrm>
            <a:off x="4574286" y="699516"/>
            <a:ext cx="4094225" cy="40942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g3b991e51946_7_0"/>
          <p:cNvSpPr txBox="1"/>
          <p:nvPr/>
        </p:nvSpPr>
        <p:spPr>
          <a:xfrm>
            <a:off x="1078275" y="2261950"/>
            <a:ext cx="7368300" cy="1569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5500"/>
              <a:buFont typeface="Arial"/>
              <a:buNone/>
            </a:pPr>
            <a:r>
              <a:rPr lang="en-US" sz="5400">
                <a:solidFill>
                  <a:schemeClr val="lt1"/>
                </a:solidFill>
                <a:latin typeface="Calibri"/>
                <a:ea typeface="Calibri"/>
                <a:cs typeface="Calibri"/>
                <a:sym typeface="Calibri"/>
              </a:rPr>
              <a:t>Neurodiverse Community</a:t>
            </a:r>
            <a:endParaRPr sz="5400" b="0" i="0" u="none" strike="noStrike" cap="none">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3600"/>
              <a:buFont typeface="Arial"/>
              <a:buNone/>
            </a:pPr>
            <a:r>
              <a:rPr lang="en-US" sz="3600" b="0" i="0" u="none" strike="noStrike" cap="none">
                <a:solidFill>
                  <a:schemeClr val="lt1"/>
                </a:solidFill>
                <a:latin typeface="Calibri"/>
                <a:ea typeface="Calibri"/>
                <a:cs typeface="Calibri"/>
                <a:sym typeface="Calibri"/>
              </a:rPr>
              <a:t>                  </a:t>
            </a:r>
            <a:r>
              <a:rPr lang="en-US" sz="3600" b="1">
                <a:solidFill>
                  <a:schemeClr val="lt1"/>
                </a:solidFill>
                <a:latin typeface="Calibri"/>
                <a:ea typeface="Calibri"/>
                <a:cs typeface="Calibri"/>
                <a:sym typeface="Calibri"/>
              </a:rPr>
              <a:t>Kirsty Northam</a:t>
            </a:r>
            <a:endParaRPr sz="3600" b="1" i="0" u="none" strike="noStrike" cap="none">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g3f295ffbbe3_0_5"/>
          <p:cNvSpPr txBox="1"/>
          <p:nvPr/>
        </p:nvSpPr>
        <p:spPr>
          <a:xfrm>
            <a:off x="1078275" y="2261950"/>
            <a:ext cx="7368300" cy="2924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Clr>
                <a:schemeClr val="dk1"/>
              </a:buClr>
              <a:buSzPts val="5500"/>
              <a:buFont typeface="Arial"/>
              <a:buNone/>
            </a:pPr>
            <a:r>
              <a:rPr lang="en-US" sz="5400">
                <a:solidFill>
                  <a:schemeClr val="lt1"/>
                </a:solidFill>
                <a:latin typeface="Calibri"/>
                <a:ea typeface="Calibri"/>
                <a:cs typeface="Calibri"/>
                <a:sym typeface="Calibri"/>
              </a:rPr>
              <a:t>Storyy Group</a:t>
            </a:r>
            <a:endParaRPr sz="540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None/>
            </a:pPr>
            <a:r>
              <a:rPr lang="en-US" sz="4400">
                <a:solidFill>
                  <a:schemeClr val="lt1"/>
                </a:solidFill>
                <a:latin typeface="Calibri"/>
                <a:ea typeface="Calibri"/>
                <a:cs typeface="Calibri"/>
                <a:sym typeface="Calibri"/>
              </a:rPr>
              <a:t>Arran Bayle</a:t>
            </a:r>
            <a:endParaRPr sz="440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5500"/>
              <a:buFont typeface="Arial"/>
              <a:buNone/>
            </a:pPr>
            <a:endParaRPr sz="440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3600"/>
              <a:buFont typeface="Arial"/>
              <a:buNone/>
            </a:pPr>
            <a:r>
              <a:rPr lang="en-US" sz="3600" b="0" i="0" u="none" strike="noStrike" cap="none">
                <a:solidFill>
                  <a:schemeClr val="lt1"/>
                </a:solidFill>
                <a:latin typeface="Calibri"/>
                <a:ea typeface="Calibri"/>
                <a:cs typeface="Calibri"/>
                <a:sym typeface="Calibri"/>
              </a:rPr>
              <a:t>                  </a:t>
            </a:r>
            <a:endParaRPr sz="3600" b="1" i="0" u="none" strike="noStrike" cap="none">
              <a:solidFill>
                <a:schemeClr val="lt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4287AC"/>
        </a:solidFill>
        <a:effectLst/>
      </p:bgPr>
    </p:bg>
    <p:spTree>
      <p:nvGrpSpPr>
        <p:cNvPr id="1" name="Shape 252"/>
        <p:cNvGrpSpPr/>
        <p:nvPr/>
      </p:nvGrpSpPr>
      <p:grpSpPr>
        <a:xfrm>
          <a:off x="0" y="0"/>
          <a:ext cx="0" cy="0"/>
          <a:chOff x="0" y="0"/>
          <a:chExt cx="0" cy="0"/>
        </a:xfrm>
      </p:grpSpPr>
      <p:pic>
        <p:nvPicPr>
          <p:cNvPr id="253" name="Google Shape;253;g3f79f99ddfe_0_616" descr="Screenshot 2026-05-03 at 12.04.11.png"/>
          <p:cNvPicPr preferRelativeResize="0"/>
          <p:nvPr/>
        </p:nvPicPr>
        <p:blipFill rotWithShape="1">
          <a:blip r:embed="rId3">
            <a:alphaModFix/>
          </a:blip>
          <a:srcRect/>
          <a:stretch/>
        </p:blipFill>
        <p:spPr>
          <a:xfrm>
            <a:off x="1835107" y="311431"/>
            <a:ext cx="5518387" cy="4927553"/>
          </a:xfrm>
          <a:prstGeom prst="rect">
            <a:avLst/>
          </a:prstGeom>
          <a:noFill/>
          <a:ln>
            <a:noFill/>
          </a:ln>
        </p:spPr>
      </p:pic>
      <p:sp>
        <p:nvSpPr>
          <p:cNvPr id="254" name="Google Shape;254;g3f79f99ddfe_0_616"/>
          <p:cNvSpPr/>
          <p:nvPr/>
        </p:nvSpPr>
        <p:spPr>
          <a:xfrm>
            <a:off x="-56607" y="5926353"/>
            <a:ext cx="9301800" cy="958500"/>
          </a:xfrm>
          <a:prstGeom prst="rect">
            <a:avLst/>
          </a:prstGeom>
          <a:solidFill>
            <a:srgbClr val="FFFFFF"/>
          </a:solidFill>
          <a:ln>
            <a:noFill/>
          </a:ln>
        </p:spPr>
        <p:txBody>
          <a:bodyPr spcFirstLastPara="1" wrap="square" lIns="19050" tIns="19050" rIns="19050" bIns="19050" anchor="ctr" anchorCtr="0">
            <a:noAutofit/>
          </a:bodyPr>
          <a:lstStyle/>
          <a:p>
            <a:pPr marL="0" marR="0" lvl="0" indent="0" algn="ctr" rtl="0">
              <a:lnSpc>
                <a:spcPct val="100000"/>
              </a:lnSpc>
              <a:spcBef>
                <a:spcPts val="0"/>
              </a:spcBef>
              <a:spcAft>
                <a:spcPts val="0"/>
              </a:spcAft>
              <a:buClr>
                <a:srgbClr val="FFFFFF"/>
              </a:buClr>
              <a:buSzPts val="1200"/>
              <a:buFont typeface="Helvetica Neue"/>
              <a:buNone/>
            </a:pPr>
            <a:endParaRPr sz="1200" b="0" i="0" u="none" strike="noStrike" cap="none">
              <a:solidFill>
                <a:srgbClr val="FFFFFF"/>
              </a:solidFill>
              <a:latin typeface="Helvetica Neue"/>
              <a:ea typeface="Helvetica Neue"/>
              <a:cs typeface="Helvetica Neue"/>
              <a:sym typeface="Helvetica Neue"/>
            </a:endParaRPr>
          </a:p>
        </p:txBody>
      </p:sp>
      <p:pic>
        <p:nvPicPr>
          <p:cNvPr id="255" name="Google Shape;255;g3f79f99ddfe_0_616" descr="Storyybrook Black.png"/>
          <p:cNvPicPr preferRelativeResize="0"/>
          <p:nvPr/>
        </p:nvPicPr>
        <p:blipFill rotWithShape="1">
          <a:blip r:embed="rId4">
            <a:alphaModFix/>
          </a:blip>
          <a:srcRect/>
          <a:stretch/>
        </p:blipFill>
        <p:spPr>
          <a:xfrm>
            <a:off x="494389" y="6220132"/>
            <a:ext cx="2051616" cy="346206"/>
          </a:xfrm>
          <a:prstGeom prst="rect">
            <a:avLst/>
          </a:prstGeom>
          <a:noFill/>
          <a:ln>
            <a:noFill/>
          </a:ln>
        </p:spPr>
      </p:pic>
      <p:sp>
        <p:nvSpPr>
          <p:cNvPr id="256" name="Google Shape;256;g3f79f99ddfe_0_616"/>
          <p:cNvSpPr txBox="1"/>
          <p:nvPr/>
        </p:nvSpPr>
        <p:spPr>
          <a:xfrm>
            <a:off x="6051068" y="6110284"/>
            <a:ext cx="4256700" cy="4695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0"/>
              </a:spcAft>
              <a:buClr>
                <a:srgbClr val="000000"/>
              </a:buClr>
              <a:buSzPts val="1400"/>
              <a:buFont typeface="Helvetica Neue"/>
              <a:buNone/>
            </a:pPr>
            <a:r>
              <a:rPr lang="en-US" sz="1400" b="0" i="0" u="none" strike="noStrike" cap="none">
                <a:solidFill>
                  <a:srgbClr val="000000"/>
                </a:solidFill>
                <a:latin typeface="Helvetica Neue"/>
                <a:ea typeface="Helvetica Neue"/>
                <a:cs typeface="Helvetica Neue"/>
                <a:sym typeface="Helvetica Neue"/>
              </a:rPr>
              <a:t>Storyybrook School, Malt Hill,</a:t>
            </a:r>
            <a:br>
              <a:rPr lang="en-US" sz="1400" b="0" i="0" u="none" strike="noStrike" cap="none">
                <a:solidFill>
                  <a:srgbClr val="000000"/>
                </a:solidFill>
                <a:latin typeface="Helvetica Neue"/>
                <a:ea typeface="Helvetica Neue"/>
                <a:cs typeface="Helvetica Neue"/>
                <a:sym typeface="Helvetica Neue"/>
              </a:rPr>
            </a:br>
            <a:r>
              <a:rPr lang="en-US" sz="1400" b="0" i="0" u="none" strike="noStrike" cap="none">
                <a:solidFill>
                  <a:srgbClr val="000000"/>
                </a:solidFill>
                <a:latin typeface="Helvetica Neue"/>
                <a:ea typeface="Helvetica Neue"/>
                <a:cs typeface="Helvetica Neue"/>
                <a:sym typeface="Helvetica Neue"/>
              </a:rPr>
              <a:t>Warfield, Bracknell, RG42 6JQ</a:t>
            </a:r>
            <a:endParaRPr sz="5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6EEF3"/>
        </a:solidFill>
        <a:effectLst/>
      </p:bgPr>
    </p:bg>
    <p:spTree>
      <p:nvGrpSpPr>
        <p:cNvPr id="1" name="Shape 260"/>
        <p:cNvGrpSpPr/>
        <p:nvPr/>
      </p:nvGrpSpPr>
      <p:grpSpPr>
        <a:xfrm>
          <a:off x="0" y="0"/>
          <a:ext cx="0" cy="0"/>
          <a:chOff x="0" y="0"/>
          <a:chExt cx="0" cy="0"/>
        </a:xfrm>
      </p:grpSpPr>
      <p:pic>
        <p:nvPicPr>
          <p:cNvPr id="261" name="Google Shape;261;g3f79f99ddfe_0_623" descr="Screenshot 2026-05-03 at 12.12.00.png"/>
          <p:cNvPicPr preferRelativeResize="0"/>
          <p:nvPr/>
        </p:nvPicPr>
        <p:blipFill rotWithShape="1">
          <a:blip r:embed="rId3">
            <a:alphaModFix/>
          </a:blip>
          <a:srcRect/>
          <a:stretch/>
        </p:blipFill>
        <p:spPr>
          <a:xfrm>
            <a:off x="1851989" y="2468749"/>
            <a:ext cx="5804531" cy="2683686"/>
          </a:xfrm>
          <a:prstGeom prst="rect">
            <a:avLst/>
          </a:prstGeom>
          <a:noFill/>
          <a:ln>
            <a:noFill/>
          </a:ln>
        </p:spPr>
      </p:pic>
      <p:sp>
        <p:nvSpPr>
          <p:cNvPr id="262" name="Google Shape;262;g3f79f99ddfe_0_623"/>
          <p:cNvSpPr/>
          <p:nvPr/>
        </p:nvSpPr>
        <p:spPr>
          <a:xfrm>
            <a:off x="335670" y="275037"/>
            <a:ext cx="4746300" cy="2372100"/>
          </a:xfrm>
          <a:prstGeom prst="roundRect">
            <a:avLst>
              <a:gd name="adj" fmla="val 15000"/>
            </a:avLst>
          </a:prstGeom>
          <a:solidFill>
            <a:srgbClr val="FFFFFF"/>
          </a:solidFill>
          <a:ln>
            <a:noFill/>
          </a:ln>
        </p:spPr>
        <p:txBody>
          <a:bodyPr spcFirstLastPara="1" wrap="square" lIns="19050" tIns="19050" rIns="19050" bIns="19050" anchor="ctr" anchorCtr="0">
            <a:noAutofit/>
          </a:bodyPr>
          <a:lstStyle/>
          <a:p>
            <a:pPr marL="0" marR="0" lvl="0" indent="0" algn="ctr" rtl="0">
              <a:lnSpc>
                <a:spcPct val="100000"/>
              </a:lnSpc>
              <a:spcBef>
                <a:spcPts val="0"/>
              </a:spcBef>
              <a:spcAft>
                <a:spcPts val="0"/>
              </a:spcAft>
              <a:buClr>
                <a:srgbClr val="FFFFFF"/>
              </a:buClr>
              <a:buSzPts val="1200"/>
              <a:buFont typeface="Helvetica Neue"/>
              <a:buNone/>
            </a:pPr>
            <a:endParaRPr sz="1200" b="0" i="0" u="none" strike="noStrike" cap="none">
              <a:solidFill>
                <a:srgbClr val="FFFFFF"/>
              </a:solidFill>
              <a:latin typeface="Helvetica Neue"/>
              <a:ea typeface="Helvetica Neue"/>
              <a:cs typeface="Helvetica Neue"/>
              <a:sym typeface="Helvetica Neue"/>
            </a:endParaRPr>
          </a:p>
        </p:txBody>
      </p:sp>
      <p:pic>
        <p:nvPicPr>
          <p:cNvPr id="263" name="Google Shape;263;g3f79f99ddfe_0_623" descr="Storyybrook Black.png"/>
          <p:cNvPicPr preferRelativeResize="0"/>
          <p:nvPr/>
        </p:nvPicPr>
        <p:blipFill rotWithShape="1">
          <a:blip r:embed="rId4">
            <a:alphaModFix/>
          </a:blip>
          <a:srcRect/>
          <a:stretch/>
        </p:blipFill>
        <p:spPr>
          <a:xfrm>
            <a:off x="7344144" y="6230351"/>
            <a:ext cx="1569327" cy="264820"/>
          </a:xfrm>
          <a:prstGeom prst="rect">
            <a:avLst/>
          </a:prstGeom>
          <a:noFill/>
          <a:ln>
            <a:noFill/>
          </a:ln>
        </p:spPr>
      </p:pic>
      <p:pic>
        <p:nvPicPr>
          <p:cNvPr id="264" name="Google Shape;264;g3f79f99ddfe_0_623" descr="Screenshot 2026-05-03 at 12.07.33.png"/>
          <p:cNvPicPr preferRelativeResize="0"/>
          <p:nvPr/>
        </p:nvPicPr>
        <p:blipFill rotWithShape="1">
          <a:blip r:embed="rId5">
            <a:alphaModFix/>
          </a:blip>
          <a:srcRect/>
          <a:stretch/>
        </p:blipFill>
        <p:spPr>
          <a:xfrm>
            <a:off x="412563" y="433922"/>
            <a:ext cx="4530798" cy="148568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g3f79f99ddfe_0_630"/>
          <p:cNvSpPr/>
          <p:nvPr/>
        </p:nvSpPr>
        <p:spPr>
          <a:xfrm>
            <a:off x="4559363" y="-6598"/>
            <a:ext cx="4606800" cy="6920400"/>
          </a:xfrm>
          <a:prstGeom prst="rect">
            <a:avLst/>
          </a:prstGeom>
          <a:solidFill>
            <a:srgbClr val="E6EEF2"/>
          </a:solidFill>
          <a:ln>
            <a:noFill/>
          </a:ln>
        </p:spPr>
        <p:txBody>
          <a:bodyPr spcFirstLastPara="1" wrap="square" lIns="19050" tIns="19050" rIns="19050" bIns="19050" anchor="ctr" anchorCtr="0">
            <a:noAutofit/>
          </a:bodyPr>
          <a:lstStyle/>
          <a:p>
            <a:pPr marL="0" marR="0" lvl="0" indent="0" algn="ctr" rtl="0">
              <a:lnSpc>
                <a:spcPct val="100000"/>
              </a:lnSpc>
              <a:spcBef>
                <a:spcPts val="0"/>
              </a:spcBef>
              <a:spcAft>
                <a:spcPts val="0"/>
              </a:spcAft>
              <a:buClr>
                <a:srgbClr val="FFFFFF"/>
              </a:buClr>
              <a:buSzPts val="1200"/>
              <a:buFont typeface="Helvetica Neue"/>
              <a:buNone/>
            </a:pPr>
            <a:endParaRPr sz="1200" b="0" i="0" u="none" strike="noStrike" cap="none">
              <a:solidFill>
                <a:srgbClr val="FFFFFF"/>
              </a:solidFill>
              <a:latin typeface="Helvetica Neue"/>
              <a:ea typeface="Helvetica Neue"/>
              <a:cs typeface="Helvetica Neue"/>
              <a:sym typeface="Helvetica Neue"/>
            </a:endParaRPr>
          </a:p>
        </p:txBody>
      </p:sp>
      <p:pic>
        <p:nvPicPr>
          <p:cNvPr id="270" name="Google Shape;270;g3f79f99ddfe_0_630" descr="Screenshot 2026-05-03 at 12.13.22.png"/>
          <p:cNvPicPr preferRelativeResize="0"/>
          <p:nvPr/>
        </p:nvPicPr>
        <p:blipFill rotWithShape="1">
          <a:blip r:embed="rId3">
            <a:alphaModFix/>
          </a:blip>
          <a:srcRect/>
          <a:stretch/>
        </p:blipFill>
        <p:spPr>
          <a:xfrm>
            <a:off x="451393" y="1213898"/>
            <a:ext cx="4081651" cy="3509112"/>
          </a:xfrm>
          <a:prstGeom prst="rect">
            <a:avLst/>
          </a:prstGeom>
          <a:noFill/>
          <a:ln>
            <a:noFill/>
          </a:ln>
        </p:spPr>
      </p:pic>
      <p:pic>
        <p:nvPicPr>
          <p:cNvPr id="271" name="Google Shape;271;g3f79f99ddfe_0_630" descr="Screenshot 2026-05-03 at 12.13.46.png"/>
          <p:cNvPicPr preferRelativeResize="0"/>
          <p:nvPr/>
        </p:nvPicPr>
        <p:blipFill rotWithShape="1">
          <a:blip r:embed="rId4">
            <a:alphaModFix/>
          </a:blip>
          <a:srcRect/>
          <a:stretch/>
        </p:blipFill>
        <p:spPr>
          <a:xfrm>
            <a:off x="4659364" y="954583"/>
            <a:ext cx="4033220" cy="3711665"/>
          </a:xfrm>
          <a:prstGeom prst="rect">
            <a:avLst/>
          </a:prstGeom>
          <a:noFill/>
          <a:ln>
            <a:noFill/>
          </a:ln>
        </p:spPr>
      </p:pic>
      <p:pic>
        <p:nvPicPr>
          <p:cNvPr id="272" name="Google Shape;272;g3f79f99ddfe_0_630" descr="Storyybrook Black.png"/>
          <p:cNvPicPr preferRelativeResize="0"/>
          <p:nvPr/>
        </p:nvPicPr>
        <p:blipFill rotWithShape="1">
          <a:blip r:embed="rId5">
            <a:alphaModFix/>
          </a:blip>
          <a:srcRect/>
          <a:stretch/>
        </p:blipFill>
        <p:spPr>
          <a:xfrm>
            <a:off x="7344144" y="6230351"/>
            <a:ext cx="1569327" cy="26482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pic>
        <p:nvPicPr>
          <p:cNvPr id="277" name="Google Shape;277;g3f79f99ddfe_0_637" descr="Storyybrook Black.png"/>
          <p:cNvPicPr preferRelativeResize="0"/>
          <p:nvPr/>
        </p:nvPicPr>
        <p:blipFill rotWithShape="1">
          <a:blip r:embed="rId3">
            <a:alphaModFix/>
          </a:blip>
          <a:srcRect/>
          <a:stretch/>
        </p:blipFill>
        <p:spPr>
          <a:xfrm>
            <a:off x="7344144" y="6230351"/>
            <a:ext cx="1569327" cy="264820"/>
          </a:xfrm>
          <a:prstGeom prst="rect">
            <a:avLst/>
          </a:prstGeom>
          <a:noFill/>
          <a:ln>
            <a:noFill/>
          </a:ln>
        </p:spPr>
      </p:pic>
      <p:pic>
        <p:nvPicPr>
          <p:cNvPr id="278" name="Google Shape;278;g3f79f99ddfe_0_637" descr="Screenshot 2026-05-03 at 12.15.49.png"/>
          <p:cNvPicPr preferRelativeResize="0"/>
          <p:nvPr/>
        </p:nvPicPr>
        <p:blipFill rotWithShape="1">
          <a:blip r:embed="rId4">
            <a:alphaModFix/>
          </a:blip>
          <a:srcRect/>
          <a:stretch/>
        </p:blipFill>
        <p:spPr>
          <a:xfrm>
            <a:off x="134220" y="-25081"/>
            <a:ext cx="4898116" cy="2115096"/>
          </a:xfrm>
          <a:prstGeom prst="rect">
            <a:avLst/>
          </a:prstGeom>
          <a:noFill/>
          <a:ln>
            <a:noFill/>
          </a:ln>
        </p:spPr>
      </p:pic>
      <p:pic>
        <p:nvPicPr>
          <p:cNvPr id="279" name="Google Shape;279;g3f79f99ddfe_0_637" descr="Screenshot 2026-05-03 at 12.16.54.png"/>
          <p:cNvPicPr preferRelativeResize="0"/>
          <p:nvPr/>
        </p:nvPicPr>
        <p:blipFill rotWithShape="1">
          <a:blip r:embed="rId5">
            <a:alphaModFix/>
          </a:blip>
          <a:srcRect/>
          <a:stretch/>
        </p:blipFill>
        <p:spPr>
          <a:xfrm>
            <a:off x="4750413" y="299608"/>
            <a:ext cx="4243242" cy="4252290"/>
          </a:xfrm>
          <a:prstGeom prst="rect">
            <a:avLst/>
          </a:prstGeom>
          <a:noFill/>
          <a:ln>
            <a:noFill/>
          </a:ln>
        </p:spPr>
      </p:pic>
      <p:pic>
        <p:nvPicPr>
          <p:cNvPr id="280" name="Google Shape;280;g3f79f99ddfe_0_637" descr="IMG_7472.HEIC"/>
          <p:cNvPicPr preferRelativeResize="0"/>
          <p:nvPr/>
        </p:nvPicPr>
        <p:blipFill rotWithShape="1">
          <a:blip r:embed="rId6">
            <a:alphaModFix/>
          </a:blip>
          <a:srcRect l="308" t="357" r="318" b="348"/>
          <a:stretch/>
        </p:blipFill>
        <p:spPr>
          <a:xfrm>
            <a:off x="396019" y="2568347"/>
            <a:ext cx="3747330" cy="3744133"/>
          </a:xfrm>
          <a:custGeom>
            <a:avLst/>
            <a:gdLst/>
            <a:ahLst/>
            <a:cxnLst/>
            <a:rect l="l" t="t" r="r" b="b"/>
            <a:pathLst>
              <a:path w="21600" h="21599" extrusionOk="0">
                <a:moveTo>
                  <a:pt x="3712" y="0"/>
                </a:moveTo>
                <a:cubicBezTo>
                  <a:pt x="2623" y="0"/>
                  <a:pt x="1969" y="0"/>
                  <a:pt x="1533" y="243"/>
                </a:cubicBezTo>
                <a:cubicBezTo>
                  <a:pt x="905" y="548"/>
                  <a:pt x="410" y="1208"/>
                  <a:pt x="182" y="2046"/>
                </a:cubicBezTo>
                <a:cubicBezTo>
                  <a:pt x="0" y="2627"/>
                  <a:pt x="0" y="3500"/>
                  <a:pt x="0" y="4954"/>
                </a:cubicBezTo>
                <a:lnTo>
                  <a:pt x="0" y="16647"/>
                </a:lnTo>
                <a:cubicBezTo>
                  <a:pt x="0" y="18100"/>
                  <a:pt x="0" y="18973"/>
                  <a:pt x="182" y="19554"/>
                </a:cubicBezTo>
                <a:cubicBezTo>
                  <a:pt x="410" y="20392"/>
                  <a:pt x="905" y="21052"/>
                  <a:pt x="1533" y="21357"/>
                </a:cubicBezTo>
                <a:cubicBezTo>
                  <a:pt x="1969" y="21600"/>
                  <a:pt x="2623" y="21600"/>
                  <a:pt x="3712" y="21600"/>
                </a:cubicBezTo>
                <a:lnTo>
                  <a:pt x="17889" y="21600"/>
                </a:lnTo>
                <a:cubicBezTo>
                  <a:pt x="18978" y="21600"/>
                  <a:pt x="19631" y="21600"/>
                  <a:pt x="20067" y="21357"/>
                </a:cubicBezTo>
                <a:cubicBezTo>
                  <a:pt x="20695" y="21052"/>
                  <a:pt x="21190" y="20392"/>
                  <a:pt x="21418" y="19554"/>
                </a:cubicBezTo>
                <a:cubicBezTo>
                  <a:pt x="21600" y="18973"/>
                  <a:pt x="21600" y="18100"/>
                  <a:pt x="21600" y="16647"/>
                </a:cubicBezTo>
                <a:lnTo>
                  <a:pt x="21600" y="4954"/>
                </a:lnTo>
                <a:cubicBezTo>
                  <a:pt x="21600" y="3500"/>
                  <a:pt x="21600" y="2627"/>
                  <a:pt x="21418" y="2046"/>
                </a:cubicBezTo>
                <a:cubicBezTo>
                  <a:pt x="21190" y="1208"/>
                  <a:pt x="20695" y="548"/>
                  <a:pt x="20067" y="243"/>
                </a:cubicBezTo>
                <a:cubicBezTo>
                  <a:pt x="19631" y="0"/>
                  <a:pt x="18978" y="0"/>
                  <a:pt x="17889" y="0"/>
                </a:cubicBezTo>
                <a:lnTo>
                  <a:pt x="3712" y="0"/>
                </a:lnTo>
                <a:close/>
              </a:path>
            </a:pathLst>
          </a:cu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7EEF1"/>
        </a:solidFill>
        <a:effectLst/>
      </p:bgPr>
    </p:bg>
    <p:spTree>
      <p:nvGrpSpPr>
        <p:cNvPr id="1" name="Shape 284"/>
        <p:cNvGrpSpPr/>
        <p:nvPr/>
      </p:nvGrpSpPr>
      <p:grpSpPr>
        <a:xfrm>
          <a:off x="0" y="0"/>
          <a:ext cx="0" cy="0"/>
          <a:chOff x="0" y="0"/>
          <a:chExt cx="0" cy="0"/>
        </a:xfrm>
      </p:grpSpPr>
      <p:pic>
        <p:nvPicPr>
          <p:cNvPr id="285" name="Google Shape;285;g3f79f99ddfe_0_644" descr="Storyybrook Black.png"/>
          <p:cNvPicPr preferRelativeResize="0"/>
          <p:nvPr/>
        </p:nvPicPr>
        <p:blipFill rotWithShape="1">
          <a:blip r:embed="rId3">
            <a:alphaModFix/>
          </a:blip>
          <a:srcRect/>
          <a:stretch/>
        </p:blipFill>
        <p:spPr>
          <a:xfrm>
            <a:off x="6604853" y="8161560"/>
            <a:ext cx="1569327" cy="264820"/>
          </a:xfrm>
          <a:prstGeom prst="rect">
            <a:avLst/>
          </a:prstGeom>
          <a:noFill/>
          <a:ln>
            <a:noFill/>
          </a:ln>
        </p:spPr>
      </p:pic>
      <p:pic>
        <p:nvPicPr>
          <p:cNvPr id="286" name="Google Shape;286;g3f79f99ddfe_0_644" descr="Screenshot 2026-05-03 at 12.22.19.png"/>
          <p:cNvPicPr preferRelativeResize="0"/>
          <p:nvPr/>
        </p:nvPicPr>
        <p:blipFill rotWithShape="1">
          <a:blip r:embed="rId4">
            <a:alphaModFix/>
          </a:blip>
          <a:srcRect l="803"/>
          <a:stretch/>
        </p:blipFill>
        <p:spPr>
          <a:xfrm>
            <a:off x="3087816" y="2014007"/>
            <a:ext cx="5920347" cy="3459361"/>
          </a:xfrm>
          <a:prstGeom prst="rect">
            <a:avLst/>
          </a:prstGeom>
          <a:noFill/>
          <a:ln>
            <a:noFill/>
          </a:ln>
        </p:spPr>
      </p:pic>
      <p:sp>
        <p:nvSpPr>
          <p:cNvPr id="287" name="Google Shape;287;g3f79f99ddfe_0_644"/>
          <p:cNvSpPr txBox="1"/>
          <p:nvPr/>
        </p:nvSpPr>
        <p:spPr>
          <a:xfrm>
            <a:off x="393230" y="1323526"/>
            <a:ext cx="4256700" cy="3924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0"/>
              </a:spcAft>
              <a:buClr>
                <a:srgbClr val="4287AC"/>
              </a:buClr>
              <a:buSzPts val="2300"/>
              <a:buFont typeface="Helvetica Neue"/>
              <a:buNone/>
            </a:pPr>
            <a:r>
              <a:rPr lang="en-US" sz="2300" b="1" i="0" u="none" strike="noStrike" cap="none">
                <a:solidFill>
                  <a:srgbClr val="4287AC"/>
                </a:solidFill>
                <a:latin typeface="Helvetica Neue"/>
                <a:ea typeface="Helvetica Neue"/>
                <a:cs typeface="Helvetica Neue"/>
                <a:sym typeface="Helvetica Neue"/>
              </a:rPr>
              <a:t>Our Cost</a:t>
            </a:r>
            <a:endParaRPr sz="500"/>
          </a:p>
        </p:txBody>
      </p:sp>
      <p:sp>
        <p:nvSpPr>
          <p:cNvPr id="288" name="Google Shape;288;g3f79f99ddfe_0_644"/>
          <p:cNvSpPr txBox="1"/>
          <p:nvPr/>
        </p:nvSpPr>
        <p:spPr>
          <a:xfrm>
            <a:off x="408318" y="1991695"/>
            <a:ext cx="2445900" cy="1439100"/>
          </a:xfrm>
          <a:prstGeom prst="rect">
            <a:avLst/>
          </a:prstGeom>
          <a:noFill/>
          <a:ln>
            <a:noFill/>
          </a:ln>
        </p:spPr>
        <p:txBody>
          <a:bodyPr spcFirstLastPara="1" wrap="square" lIns="19050" tIns="19050" rIns="19050" bIns="19050" anchor="t" anchorCtr="0">
            <a:spAutoFit/>
          </a:bodyPr>
          <a:lstStyle/>
          <a:p>
            <a:pPr marL="0" marR="0" lvl="0" indent="0" algn="l" rtl="0">
              <a:lnSpc>
                <a:spcPct val="100000"/>
              </a:lnSpc>
              <a:spcBef>
                <a:spcPts val="0"/>
              </a:spcBef>
              <a:spcAft>
                <a:spcPts val="0"/>
              </a:spcAft>
              <a:buClr>
                <a:srgbClr val="000000"/>
              </a:buClr>
              <a:buSzPts val="1300"/>
              <a:buFont typeface="Helvetica Neue"/>
              <a:buNone/>
            </a:pPr>
            <a:r>
              <a:rPr lang="en-US" sz="1300" b="0" i="0" u="none" strike="noStrike" cap="none">
                <a:solidFill>
                  <a:srgbClr val="000000"/>
                </a:solidFill>
                <a:latin typeface="Helvetica Neue"/>
                <a:ea typeface="Helvetica Neue"/>
                <a:cs typeface="Helvetica Neue"/>
                <a:sym typeface="Helvetica Neue"/>
              </a:rPr>
              <a:t>A place at our fantastic school is £57k per student, we will be offering some additional professional therapy in that cost, each student will be offered individual plans if needed.</a:t>
            </a:r>
            <a:endParaRPr sz="500"/>
          </a:p>
        </p:txBody>
      </p:sp>
      <p:pic>
        <p:nvPicPr>
          <p:cNvPr id="289" name="Google Shape;289;g3f79f99ddfe_0_644" descr="Storyybrook Black.png"/>
          <p:cNvPicPr preferRelativeResize="0"/>
          <p:nvPr/>
        </p:nvPicPr>
        <p:blipFill rotWithShape="1">
          <a:blip r:embed="rId3">
            <a:alphaModFix/>
          </a:blip>
          <a:srcRect/>
          <a:stretch/>
        </p:blipFill>
        <p:spPr>
          <a:xfrm>
            <a:off x="539651" y="6230351"/>
            <a:ext cx="1569327" cy="26482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7EEF1"/>
        </a:solidFill>
        <a:effectLst/>
      </p:bgPr>
    </p:bg>
    <p:spTree>
      <p:nvGrpSpPr>
        <p:cNvPr id="1" name="Shape 293"/>
        <p:cNvGrpSpPr/>
        <p:nvPr/>
      </p:nvGrpSpPr>
      <p:grpSpPr>
        <a:xfrm>
          <a:off x="0" y="0"/>
          <a:ext cx="0" cy="0"/>
          <a:chOff x="0" y="0"/>
          <a:chExt cx="0" cy="0"/>
        </a:xfrm>
      </p:grpSpPr>
      <p:pic>
        <p:nvPicPr>
          <p:cNvPr id="294" name="Google Shape;294;g3f79f99ddfe_0_652" descr="Storyybrook Black.png"/>
          <p:cNvPicPr preferRelativeResize="0"/>
          <p:nvPr/>
        </p:nvPicPr>
        <p:blipFill rotWithShape="1">
          <a:blip r:embed="rId3">
            <a:alphaModFix/>
          </a:blip>
          <a:srcRect/>
          <a:stretch/>
        </p:blipFill>
        <p:spPr>
          <a:xfrm>
            <a:off x="6604852" y="8161559"/>
            <a:ext cx="1569327" cy="264820"/>
          </a:xfrm>
          <a:prstGeom prst="rect">
            <a:avLst/>
          </a:prstGeom>
          <a:noFill/>
          <a:ln>
            <a:noFill/>
          </a:ln>
        </p:spPr>
      </p:pic>
      <p:sp>
        <p:nvSpPr>
          <p:cNvPr id="295" name="Google Shape;295;g3f79f99ddfe_0_652"/>
          <p:cNvSpPr txBox="1"/>
          <p:nvPr/>
        </p:nvSpPr>
        <p:spPr>
          <a:xfrm>
            <a:off x="393230" y="1323526"/>
            <a:ext cx="4256700" cy="392400"/>
          </a:xfrm>
          <a:prstGeom prst="rect">
            <a:avLst/>
          </a:prstGeom>
          <a:noFill/>
          <a:ln>
            <a:noFill/>
          </a:ln>
        </p:spPr>
        <p:txBody>
          <a:bodyPr spcFirstLastPara="1" wrap="square" lIns="19050" tIns="19050" rIns="19050" bIns="19050" anchor="ctr" anchorCtr="0">
            <a:spAutoFit/>
          </a:bodyPr>
          <a:lstStyle/>
          <a:p>
            <a:pPr marL="0" marR="0" lvl="0" indent="0" algn="l" rtl="0">
              <a:lnSpc>
                <a:spcPct val="100000"/>
              </a:lnSpc>
              <a:spcBef>
                <a:spcPts val="0"/>
              </a:spcBef>
              <a:spcAft>
                <a:spcPts val="0"/>
              </a:spcAft>
              <a:buClr>
                <a:srgbClr val="4287AC"/>
              </a:buClr>
              <a:buSzPts val="2300"/>
              <a:buFont typeface="Helvetica Neue"/>
              <a:buNone/>
            </a:pPr>
            <a:r>
              <a:rPr lang="en-US" sz="2300" b="1" i="0" u="none" strike="noStrike" cap="none">
                <a:solidFill>
                  <a:srgbClr val="4287AC"/>
                </a:solidFill>
                <a:latin typeface="Helvetica Neue"/>
                <a:ea typeface="Helvetica Neue"/>
                <a:cs typeface="Helvetica Neue"/>
                <a:sym typeface="Helvetica Neue"/>
              </a:rPr>
              <a:t>Our Plan</a:t>
            </a:r>
            <a:endParaRPr sz="500"/>
          </a:p>
        </p:txBody>
      </p:sp>
      <p:sp>
        <p:nvSpPr>
          <p:cNvPr id="296" name="Google Shape;296;g3f79f99ddfe_0_652"/>
          <p:cNvSpPr txBox="1"/>
          <p:nvPr/>
        </p:nvSpPr>
        <p:spPr>
          <a:xfrm>
            <a:off x="408318" y="1991695"/>
            <a:ext cx="3262200" cy="2839800"/>
          </a:xfrm>
          <a:prstGeom prst="rect">
            <a:avLst/>
          </a:prstGeom>
          <a:noFill/>
          <a:ln>
            <a:noFill/>
          </a:ln>
        </p:spPr>
        <p:txBody>
          <a:bodyPr spcFirstLastPara="1" wrap="square" lIns="19050" tIns="19050" rIns="19050" bIns="19050" anchor="t" anchorCtr="0">
            <a:spAutoFit/>
          </a:bodyPr>
          <a:lstStyle/>
          <a:p>
            <a:pPr marL="0" marR="0" lvl="0" indent="0" algn="l" rtl="0">
              <a:lnSpc>
                <a:spcPct val="100000"/>
              </a:lnSpc>
              <a:spcBef>
                <a:spcPts val="0"/>
              </a:spcBef>
              <a:spcAft>
                <a:spcPts val="0"/>
              </a:spcAft>
              <a:buClr>
                <a:srgbClr val="000000"/>
              </a:buClr>
              <a:buSzPts val="1300"/>
              <a:buFont typeface="Helvetica Neue"/>
              <a:buNone/>
            </a:pPr>
            <a:r>
              <a:rPr lang="en-US" sz="1300" b="0" i="0" u="none" strike="noStrike" cap="none">
                <a:solidFill>
                  <a:srgbClr val="000000"/>
                </a:solidFill>
                <a:latin typeface="Helvetica Neue"/>
                <a:ea typeface="Helvetica Neue"/>
                <a:cs typeface="Helvetica Neue"/>
                <a:sym typeface="Helvetica Neue"/>
              </a:rPr>
              <a:t>We recently passed the DfE Online application and are now waiting for the OFSTED Pre Registration visit. </a:t>
            </a:r>
            <a:endParaRPr sz="500"/>
          </a:p>
          <a:p>
            <a:pPr marL="0" marR="0" lvl="0" indent="0" algn="l" rtl="0">
              <a:lnSpc>
                <a:spcPct val="100000"/>
              </a:lnSpc>
              <a:spcBef>
                <a:spcPts val="0"/>
              </a:spcBef>
              <a:spcAft>
                <a:spcPts val="0"/>
              </a:spcAft>
              <a:buClr>
                <a:srgbClr val="000000"/>
              </a:buClr>
              <a:buSzPts val="1300"/>
              <a:buFont typeface="Helvetica Neue"/>
              <a:buNone/>
            </a:pPr>
            <a:br>
              <a:rPr lang="en-US" sz="1300" b="0" i="0" u="none" strike="noStrike" cap="none">
                <a:solidFill>
                  <a:srgbClr val="000000"/>
                </a:solidFill>
                <a:latin typeface="Helvetica Neue"/>
                <a:ea typeface="Helvetica Neue"/>
                <a:cs typeface="Helvetica Neue"/>
                <a:sym typeface="Helvetica Neue"/>
              </a:rPr>
            </a:br>
            <a:r>
              <a:rPr lang="en-US" sz="1300" b="0" i="0" u="none" strike="noStrike" cap="none">
                <a:solidFill>
                  <a:srgbClr val="000000"/>
                </a:solidFill>
                <a:latin typeface="Helvetica Neue"/>
                <a:ea typeface="Helvetica Neue"/>
                <a:cs typeface="Helvetica Neue"/>
                <a:sym typeface="Helvetica Neue"/>
              </a:rPr>
              <a:t>We hope this happens in the next 2/3 months and we will open in September this year. </a:t>
            </a:r>
            <a:endParaRPr sz="500"/>
          </a:p>
          <a:p>
            <a:pPr marL="0" marR="0" lvl="0" indent="0" algn="l" rtl="0">
              <a:lnSpc>
                <a:spcPct val="100000"/>
              </a:lnSpc>
              <a:spcBef>
                <a:spcPts val="0"/>
              </a:spcBef>
              <a:spcAft>
                <a:spcPts val="0"/>
              </a:spcAft>
              <a:buClr>
                <a:srgbClr val="000000"/>
              </a:buClr>
              <a:buSzPts val="1300"/>
              <a:buFont typeface="Helvetica Neue"/>
              <a:buNone/>
            </a:pPr>
            <a:endParaRPr sz="1300" b="0" i="0" u="none" strike="noStrike" cap="none">
              <a:solidFill>
                <a:srgbClr val="000000"/>
              </a:solidFill>
              <a:latin typeface="Helvetica Neue"/>
              <a:ea typeface="Helvetica Neue"/>
              <a:cs typeface="Helvetica Neue"/>
              <a:sym typeface="Helvetica Neue"/>
            </a:endParaRPr>
          </a:p>
          <a:p>
            <a:pPr marL="0" marR="0" lvl="0" indent="0" algn="l" rtl="0">
              <a:lnSpc>
                <a:spcPct val="100000"/>
              </a:lnSpc>
              <a:spcBef>
                <a:spcPts val="0"/>
              </a:spcBef>
              <a:spcAft>
                <a:spcPts val="0"/>
              </a:spcAft>
              <a:buClr>
                <a:srgbClr val="000000"/>
              </a:buClr>
              <a:buSzPts val="1300"/>
              <a:buFont typeface="Helvetica Neue"/>
              <a:buNone/>
            </a:pPr>
            <a:r>
              <a:rPr lang="en-US" sz="1300" b="0" i="0" u="none" strike="noStrike" cap="none">
                <a:solidFill>
                  <a:srgbClr val="000000"/>
                </a:solidFill>
                <a:latin typeface="Helvetica Neue"/>
                <a:ea typeface="Helvetica Neue"/>
                <a:cs typeface="Helvetica Neue"/>
                <a:sym typeface="Helvetica Neue"/>
              </a:rPr>
              <a:t>We cannot accept official consultations until we have the DFe number but we are happy to discuss any potential students. </a:t>
            </a:r>
            <a:endParaRPr sz="500"/>
          </a:p>
          <a:p>
            <a:pPr marL="0" marR="0" lvl="0" indent="0" algn="l" rtl="0">
              <a:lnSpc>
                <a:spcPct val="100000"/>
              </a:lnSpc>
              <a:spcBef>
                <a:spcPts val="0"/>
              </a:spcBef>
              <a:spcAft>
                <a:spcPts val="0"/>
              </a:spcAft>
              <a:buClr>
                <a:srgbClr val="000000"/>
              </a:buClr>
              <a:buSzPts val="1300"/>
              <a:buFont typeface="Helvetica Neue"/>
              <a:buNone/>
            </a:pPr>
            <a:endParaRPr sz="1300" b="0" i="0" u="none" strike="noStrike" cap="none">
              <a:solidFill>
                <a:srgbClr val="000000"/>
              </a:solidFill>
              <a:latin typeface="Helvetica Neue"/>
              <a:ea typeface="Helvetica Neue"/>
              <a:cs typeface="Helvetica Neue"/>
              <a:sym typeface="Helvetica Neue"/>
            </a:endParaRPr>
          </a:p>
          <a:p>
            <a:pPr marL="0" marR="0" lvl="0" indent="0" algn="l" rtl="0">
              <a:lnSpc>
                <a:spcPct val="100000"/>
              </a:lnSpc>
              <a:spcBef>
                <a:spcPts val="0"/>
              </a:spcBef>
              <a:spcAft>
                <a:spcPts val="0"/>
              </a:spcAft>
              <a:buClr>
                <a:srgbClr val="000000"/>
              </a:buClr>
              <a:buSzPts val="1300"/>
              <a:buFont typeface="Helvetica Neue"/>
              <a:buNone/>
            </a:pPr>
            <a:r>
              <a:rPr lang="en-US" sz="1300" b="0" i="0" u="none" strike="noStrike" cap="none">
                <a:solidFill>
                  <a:srgbClr val="000000"/>
                </a:solidFill>
                <a:latin typeface="Helvetica Neue"/>
                <a:ea typeface="Helvetica Neue"/>
                <a:cs typeface="Helvetica Neue"/>
                <a:sym typeface="Helvetica Neue"/>
              </a:rPr>
              <a:t>Please contact rob.sherwood@storyy.group.</a:t>
            </a:r>
            <a:endParaRPr sz="500"/>
          </a:p>
        </p:txBody>
      </p:sp>
      <p:pic>
        <p:nvPicPr>
          <p:cNvPr id="297" name="Google Shape;297;g3f79f99ddfe_0_652" descr="IMG_7483.heic"/>
          <p:cNvPicPr preferRelativeResize="0"/>
          <p:nvPr/>
        </p:nvPicPr>
        <p:blipFill rotWithShape="1">
          <a:blip r:embed="rId4">
            <a:alphaModFix/>
          </a:blip>
          <a:srcRect/>
          <a:stretch/>
        </p:blipFill>
        <p:spPr>
          <a:xfrm>
            <a:off x="3670526" y="0"/>
            <a:ext cx="5334649" cy="514350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7EEF1"/>
        </a:solidFill>
        <a:effectLst/>
      </p:bgPr>
    </p:bg>
    <p:spTree>
      <p:nvGrpSpPr>
        <p:cNvPr id="1" name="Shape 301"/>
        <p:cNvGrpSpPr/>
        <p:nvPr/>
      </p:nvGrpSpPr>
      <p:grpSpPr>
        <a:xfrm>
          <a:off x="0" y="0"/>
          <a:ext cx="0" cy="0"/>
          <a:chOff x="0" y="0"/>
          <a:chExt cx="0" cy="0"/>
        </a:xfrm>
      </p:grpSpPr>
      <p:pic>
        <p:nvPicPr>
          <p:cNvPr id="302" name="Google Shape;302;g3f79f99ddfe_0_659" descr="Storyybrook Black.png"/>
          <p:cNvPicPr preferRelativeResize="0"/>
          <p:nvPr/>
        </p:nvPicPr>
        <p:blipFill rotWithShape="1">
          <a:blip r:embed="rId3">
            <a:alphaModFix/>
          </a:blip>
          <a:srcRect/>
          <a:stretch/>
        </p:blipFill>
        <p:spPr>
          <a:xfrm>
            <a:off x="6604852" y="8161559"/>
            <a:ext cx="1569327" cy="264820"/>
          </a:xfrm>
          <a:prstGeom prst="rect">
            <a:avLst/>
          </a:prstGeom>
          <a:noFill/>
          <a:ln>
            <a:noFill/>
          </a:ln>
        </p:spPr>
      </p:pic>
      <p:pic>
        <p:nvPicPr>
          <p:cNvPr id="303" name="Google Shape;303;g3f79f99ddfe_0_659" descr="Screenshot 2026-05-03 at 12.28.43.png"/>
          <p:cNvPicPr preferRelativeResize="0"/>
          <p:nvPr/>
        </p:nvPicPr>
        <p:blipFill rotWithShape="1">
          <a:blip r:embed="rId4">
            <a:alphaModFix/>
          </a:blip>
          <a:srcRect/>
          <a:stretch/>
        </p:blipFill>
        <p:spPr>
          <a:xfrm>
            <a:off x="334023" y="1278627"/>
            <a:ext cx="5048704" cy="3225561"/>
          </a:xfrm>
          <a:prstGeom prst="rect">
            <a:avLst/>
          </a:prstGeom>
          <a:noFill/>
          <a:ln>
            <a:noFill/>
          </a:ln>
        </p:spPr>
      </p:pic>
      <p:pic>
        <p:nvPicPr>
          <p:cNvPr id="304" name="Google Shape;304;g3f79f99ddfe_0_659" descr="Screenshot 2026-05-03 at 12.31.22.png"/>
          <p:cNvPicPr preferRelativeResize="0"/>
          <p:nvPr/>
        </p:nvPicPr>
        <p:blipFill rotWithShape="1">
          <a:blip r:embed="rId5">
            <a:alphaModFix/>
          </a:blip>
          <a:srcRect l="1166"/>
          <a:stretch/>
        </p:blipFill>
        <p:spPr>
          <a:xfrm>
            <a:off x="5594901" y="-4167"/>
            <a:ext cx="3632043" cy="518385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6EEF3"/>
        </a:solidFill>
        <a:effectLst/>
      </p:bgPr>
    </p:bg>
    <p:spTree>
      <p:nvGrpSpPr>
        <p:cNvPr id="1" name="Shape 308"/>
        <p:cNvGrpSpPr/>
        <p:nvPr/>
      </p:nvGrpSpPr>
      <p:grpSpPr>
        <a:xfrm>
          <a:off x="0" y="0"/>
          <a:ext cx="0" cy="0"/>
          <a:chOff x="0" y="0"/>
          <a:chExt cx="0" cy="0"/>
        </a:xfrm>
      </p:grpSpPr>
      <p:pic>
        <p:nvPicPr>
          <p:cNvPr id="309" name="Google Shape;309;g3f79f99ddfe_0_665" descr="Storyybrook Black.png"/>
          <p:cNvPicPr preferRelativeResize="0"/>
          <p:nvPr/>
        </p:nvPicPr>
        <p:blipFill rotWithShape="1">
          <a:blip r:embed="rId3">
            <a:alphaModFix/>
          </a:blip>
          <a:srcRect/>
          <a:stretch/>
        </p:blipFill>
        <p:spPr>
          <a:xfrm>
            <a:off x="2644726" y="2995370"/>
            <a:ext cx="3854545" cy="65044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45"/>
          <p:cNvSpPr txBox="1"/>
          <p:nvPr/>
        </p:nvSpPr>
        <p:spPr>
          <a:xfrm>
            <a:off x="342900" y="2331540"/>
            <a:ext cx="8458200" cy="1470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4400"/>
              <a:buFont typeface="Arial"/>
              <a:buNone/>
            </a:pPr>
            <a:br>
              <a:rPr lang="en-US" sz="4400" b="0" i="0" u="none" strike="noStrike" cap="none">
                <a:solidFill>
                  <a:schemeClr val="lt1"/>
                </a:solidFill>
                <a:latin typeface="Calibri"/>
                <a:ea typeface="Calibri"/>
                <a:cs typeface="Calibri"/>
                <a:sym typeface="Calibri"/>
              </a:rPr>
            </a:br>
            <a:r>
              <a:rPr lang="en-US" sz="4800">
                <a:solidFill>
                  <a:schemeClr val="lt1"/>
                </a:solidFill>
                <a:latin typeface="Calibri"/>
                <a:ea typeface="Calibri"/>
                <a:cs typeface="Calibri"/>
                <a:sym typeface="Calibri"/>
              </a:rPr>
              <a:t>SEMH Service</a:t>
            </a:r>
            <a:endParaRPr sz="480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4400"/>
              <a:buFont typeface="Arial"/>
              <a:buNone/>
            </a:pPr>
            <a:r>
              <a:rPr lang="en-US" sz="4800">
                <a:solidFill>
                  <a:schemeClr val="lt1"/>
                </a:solidFill>
                <a:latin typeface="Calibri"/>
                <a:ea typeface="Calibri"/>
                <a:cs typeface="Calibri"/>
                <a:sym typeface="Calibri"/>
              </a:rPr>
              <a:t>Transition Offer 2026</a:t>
            </a:r>
            <a:endParaRPr sz="480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4400"/>
              <a:buFont typeface="Arial"/>
              <a:buNone/>
            </a:pPr>
            <a:r>
              <a:rPr lang="en-US" sz="4800">
                <a:solidFill>
                  <a:schemeClr val="lt1"/>
                </a:solidFill>
                <a:latin typeface="Calibri"/>
                <a:ea typeface="Calibri"/>
                <a:cs typeface="Calibri"/>
                <a:sym typeface="Calibri"/>
              </a:rPr>
              <a:t>Cherrelle Long</a:t>
            </a:r>
            <a:br>
              <a:rPr lang="en-US" sz="4400" b="0" i="0" u="none" strike="noStrike" cap="none">
                <a:solidFill>
                  <a:schemeClr val="lt1"/>
                </a:solidFill>
                <a:latin typeface="Calibri"/>
                <a:ea typeface="Calibri"/>
                <a:cs typeface="Calibri"/>
                <a:sym typeface="Calibri"/>
              </a:rPr>
            </a:br>
            <a:r>
              <a:rPr lang="en-US" sz="4400" b="0" i="0" u="none" strike="noStrike" cap="none">
                <a:solidFill>
                  <a:schemeClr val="lt1"/>
                </a:solidFill>
                <a:latin typeface="Calibri"/>
                <a:ea typeface="Calibri"/>
                <a:cs typeface="Calibri"/>
                <a:sym typeface="Calibri"/>
              </a:rPr>
              <a:t> </a:t>
            </a:r>
            <a:br>
              <a:rPr lang="en-US" sz="4400" b="0" i="0" u="none" strike="noStrike" cap="none">
                <a:solidFill>
                  <a:schemeClr val="lt1"/>
                </a:solidFill>
                <a:latin typeface="Calibri"/>
                <a:ea typeface="Calibri"/>
                <a:cs typeface="Calibri"/>
                <a:sym typeface="Calibri"/>
              </a:rPr>
            </a:b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g3f295ffbbe3_2_8"/>
          <p:cNvSpPr txBox="1">
            <a:spLocks noGrp="1"/>
          </p:cNvSpPr>
          <p:nvPr>
            <p:ph type="title" idx="4294967295"/>
          </p:nvPr>
        </p:nvSpPr>
        <p:spPr>
          <a:xfrm>
            <a:off x="2174777" y="-12"/>
            <a:ext cx="6318300" cy="1066800"/>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chemeClr val="dk1"/>
              </a:buClr>
              <a:buSzPts val="2800"/>
              <a:buFont typeface="Calibri"/>
              <a:buNone/>
            </a:pPr>
            <a:r>
              <a:rPr lang="en-US" sz="5000"/>
              <a:t>Moving On Up</a:t>
            </a:r>
            <a:endParaRPr sz="6600"/>
          </a:p>
        </p:txBody>
      </p:sp>
      <p:sp>
        <p:nvSpPr>
          <p:cNvPr id="320" name="Google Shape;320;g3f295ffbbe3_2_8"/>
          <p:cNvSpPr txBox="1"/>
          <p:nvPr/>
        </p:nvSpPr>
        <p:spPr>
          <a:xfrm>
            <a:off x="6214825" y="1305450"/>
            <a:ext cx="2070900" cy="8928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endParaRPr sz="4600" i="1" u="none" strike="noStrike" cap="none">
              <a:solidFill>
                <a:schemeClr val="dk1"/>
              </a:solidFill>
              <a:latin typeface="Calibri"/>
              <a:ea typeface="Calibri"/>
              <a:cs typeface="Calibri"/>
              <a:sym typeface="Calibri"/>
            </a:endParaRPr>
          </a:p>
        </p:txBody>
      </p:sp>
      <p:sp>
        <p:nvSpPr>
          <p:cNvPr id="321" name="Google Shape;321;g3f295ffbbe3_2_8"/>
          <p:cNvSpPr/>
          <p:nvPr/>
        </p:nvSpPr>
        <p:spPr>
          <a:xfrm>
            <a:off x="209550" y="4856100"/>
            <a:ext cx="7245300" cy="1231500"/>
          </a:xfrm>
          <a:prstGeom prst="wedgeEllipseCallout">
            <a:avLst>
              <a:gd name="adj1" fmla="val -20833"/>
              <a:gd name="adj2" fmla="val 625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sz="2100" i="1">
                <a:solidFill>
                  <a:schemeClr val="dk1"/>
                </a:solidFill>
                <a:latin typeface="Calibri"/>
                <a:ea typeface="Calibri"/>
                <a:cs typeface="Calibri"/>
                <a:sym typeface="Calibri"/>
              </a:rPr>
              <a:t>Moving on Up was beneficial for the children in the group- </a:t>
            </a:r>
            <a:r>
              <a:rPr lang="en-US" sz="2000" i="1">
                <a:solidFill>
                  <a:schemeClr val="dk1"/>
                </a:solidFill>
                <a:latin typeface="Calibri"/>
                <a:ea typeface="Calibri"/>
                <a:cs typeface="Calibri"/>
                <a:sym typeface="Calibri"/>
              </a:rPr>
              <a:t>First School class teacher</a:t>
            </a:r>
            <a:endParaRPr sz="4200" i="1">
              <a:solidFill>
                <a:schemeClr val="dk1"/>
              </a:solidFill>
              <a:latin typeface="Calibri"/>
              <a:ea typeface="Calibri"/>
              <a:cs typeface="Calibri"/>
              <a:sym typeface="Calibri"/>
            </a:endParaRPr>
          </a:p>
          <a:p>
            <a:pPr marL="0" lvl="0" indent="0" algn="ctr" rtl="0">
              <a:spcBef>
                <a:spcPts val="0"/>
              </a:spcBef>
              <a:spcAft>
                <a:spcPts val="0"/>
              </a:spcAft>
              <a:buNone/>
            </a:pPr>
            <a:endParaRPr>
              <a:highlight>
                <a:schemeClr val="lt1"/>
              </a:highlight>
              <a:latin typeface="Calibri"/>
              <a:ea typeface="Calibri"/>
              <a:cs typeface="Calibri"/>
              <a:sym typeface="Calibri"/>
            </a:endParaRPr>
          </a:p>
        </p:txBody>
      </p:sp>
      <p:sp>
        <p:nvSpPr>
          <p:cNvPr id="322" name="Google Shape;322;g3f295ffbbe3_2_8"/>
          <p:cNvSpPr txBox="1"/>
          <p:nvPr/>
        </p:nvSpPr>
        <p:spPr>
          <a:xfrm>
            <a:off x="914400" y="1066800"/>
            <a:ext cx="7369500" cy="357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200">
                <a:latin typeface="Calibri"/>
                <a:ea typeface="Calibri"/>
                <a:cs typeface="Calibri"/>
                <a:sym typeface="Calibri"/>
              </a:rPr>
              <a:t>Moving On Up transition programme supports pupils moving to Junior and Middle Schools.</a:t>
            </a:r>
            <a:endParaRPr sz="2200">
              <a:latin typeface="Calibri"/>
              <a:ea typeface="Calibri"/>
              <a:cs typeface="Calibri"/>
              <a:sym typeface="Calibri"/>
            </a:endParaRPr>
          </a:p>
          <a:p>
            <a:pPr marL="457200" lvl="0" indent="-368300" algn="l" rtl="0">
              <a:spcBef>
                <a:spcPts val="0"/>
              </a:spcBef>
              <a:spcAft>
                <a:spcPts val="0"/>
              </a:spcAft>
              <a:buSzPts val="2200"/>
              <a:buFont typeface="Calibri"/>
              <a:buChar char="●"/>
            </a:pPr>
            <a:r>
              <a:rPr lang="en-US" sz="2200">
                <a:latin typeface="Calibri"/>
                <a:ea typeface="Calibri"/>
                <a:cs typeface="Calibri"/>
                <a:sym typeface="Calibri"/>
              </a:rPr>
              <a:t>Closing date was 1st May. </a:t>
            </a:r>
            <a:endParaRPr sz="2200">
              <a:latin typeface="Calibri"/>
              <a:ea typeface="Calibri"/>
              <a:cs typeface="Calibri"/>
              <a:sym typeface="Calibri"/>
            </a:endParaRPr>
          </a:p>
          <a:p>
            <a:pPr marL="457200" lvl="0" indent="-368300" algn="l" rtl="0">
              <a:spcBef>
                <a:spcPts val="0"/>
              </a:spcBef>
              <a:spcAft>
                <a:spcPts val="0"/>
              </a:spcAft>
              <a:buSzPts val="2200"/>
              <a:buFont typeface="Calibri"/>
              <a:buChar char="●"/>
            </a:pPr>
            <a:r>
              <a:rPr lang="en-US" sz="2200">
                <a:latin typeface="Calibri"/>
                <a:ea typeface="Calibri"/>
                <a:cs typeface="Calibri"/>
                <a:sym typeface="Calibri"/>
              </a:rPr>
              <a:t>Small group (maximum of six) of pupils.Parental consent form will need to be completed for this support.</a:t>
            </a:r>
            <a:endParaRPr sz="2200">
              <a:latin typeface="Calibri"/>
              <a:ea typeface="Calibri"/>
              <a:cs typeface="Calibri"/>
              <a:sym typeface="Calibri"/>
            </a:endParaRPr>
          </a:p>
          <a:p>
            <a:pPr marL="457200" lvl="0" indent="-368300" algn="l" rtl="0">
              <a:spcBef>
                <a:spcPts val="0"/>
              </a:spcBef>
              <a:spcAft>
                <a:spcPts val="0"/>
              </a:spcAft>
              <a:buSzPts val="2200"/>
              <a:buFont typeface="Calibri"/>
              <a:buChar char="●"/>
            </a:pPr>
            <a:r>
              <a:rPr lang="en-US" sz="2200">
                <a:latin typeface="Calibri"/>
                <a:ea typeface="Calibri"/>
                <a:cs typeface="Calibri"/>
                <a:sym typeface="Calibri"/>
              </a:rPr>
              <a:t>The programme consists of three sessions.</a:t>
            </a:r>
            <a:endParaRPr sz="2200">
              <a:latin typeface="Calibri"/>
              <a:ea typeface="Calibri"/>
              <a:cs typeface="Calibri"/>
              <a:sym typeface="Calibri"/>
            </a:endParaRPr>
          </a:p>
          <a:p>
            <a:pPr marL="457200" lvl="0" indent="-368300" algn="l" rtl="0">
              <a:spcBef>
                <a:spcPts val="0"/>
              </a:spcBef>
              <a:spcAft>
                <a:spcPts val="0"/>
              </a:spcAft>
              <a:buSzPts val="2200"/>
              <a:buFont typeface="Calibri"/>
              <a:buChar char="●"/>
            </a:pPr>
            <a:r>
              <a:rPr lang="en-US" sz="2200">
                <a:latin typeface="Calibri"/>
                <a:ea typeface="Calibri"/>
                <a:cs typeface="Calibri"/>
                <a:sym typeface="Calibri"/>
              </a:rPr>
              <a:t>Sessions are between 45 minutes- 1 hour, running in Term 6. </a:t>
            </a:r>
            <a:endParaRPr sz="2200">
              <a:latin typeface="Calibri"/>
              <a:ea typeface="Calibri"/>
              <a:cs typeface="Calibri"/>
              <a:sym typeface="Calibri"/>
            </a:endParaRPr>
          </a:p>
          <a:p>
            <a:pPr marL="457200" lvl="0" indent="-368300" algn="l" rtl="0">
              <a:spcBef>
                <a:spcPts val="0"/>
              </a:spcBef>
              <a:spcAft>
                <a:spcPts val="0"/>
              </a:spcAft>
              <a:buSzPts val="2200"/>
              <a:buFont typeface="Calibri"/>
              <a:buChar char="●"/>
            </a:pPr>
            <a:r>
              <a:rPr lang="en-US" sz="2200">
                <a:latin typeface="Calibri"/>
                <a:ea typeface="Calibri"/>
                <a:cs typeface="Calibri"/>
                <a:sym typeface="Calibri"/>
              </a:rPr>
              <a:t>A follow up visit will take place at the pupil’s new school during Term 1.</a:t>
            </a:r>
            <a:endParaRPr sz="2200">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g3dc3e62ba06_0_241"/>
          <p:cNvSpPr txBox="1">
            <a:spLocks noGrp="1"/>
          </p:cNvSpPr>
          <p:nvPr>
            <p:ph type="title" idx="4294967295"/>
          </p:nvPr>
        </p:nvSpPr>
        <p:spPr>
          <a:xfrm>
            <a:off x="2546752" y="488188"/>
            <a:ext cx="6318300" cy="1066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Clr>
                <a:schemeClr val="dk1"/>
              </a:buClr>
              <a:buSzPts val="1100"/>
              <a:buFont typeface="Arial"/>
              <a:buNone/>
            </a:pPr>
            <a:r>
              <a:rPr lang="en-US"/>
              <a:t>Programme summary</a:t>
            </a:r>
            <a:endParaRPr sz="1400">
              <a:latin typeface="Arial"/>
              <a:ea typeface="Arial"/>
              <a:cs typeface="Arial"/>
              <a:sym typeface="Arial"/>
            </a:endParaRPr>
          </a:p>
          <a:p>
            <a:pPr marL="0" marR="0" lvl="0" indent="0" algn="r" rtl="0">
              <a:lnSpc>
                <a:spcPct val="100000"/>
              </a:lnSpc>
              <a:spcBef>
                <a:spcPts val="0"/>
              </a:spcBef>
              <a:spcAft>
                <a:spcPts val="0"/>
              </a:spcAft>
              <a:buClr>
                <a:schemeClr val="dk1"/>
              </a:buClr>
              <a:buSzPts val="2800"/>
              <a:buFont typeface="Calibri"/>
              <a:buNone/>
            </a:pPr>
            <a:endParaRPr sz="6600"/>
          </a:p>
        </p:txBody>
      </p:sp>
      <p:sp>
        <p:nvSpPr>
          <p:cNvPr id="328" name="Google Shape;328;g3dc3e62ba06_0_241"/>
          <p:cNvSpPr txBox="1"/>
          <p:nvPr/>
        </p:nvSpPr>
        <p:spPr>
          <a:xfrm>
            <a:off x="6214825" y="1305450"/>
            <a:ext cx="2070900" cy="8928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endParaRPr sz="4600" i="1" u="none" strike="noStrike" cap="none">
              <a:solidFill>
                <a:schemeClr val="dk1"/>
              </a:solidFill>
              <a:latin typeface="Calibri"/>
              <a:ea typeface="Calibri"/>
              <a:cs typeface="Calibri"/>
              <a:sym typeface="Calibri"/>
            </a:endParaRPr>
          </a:p>
        </p:txBody>
      </p:sp>
      <p:sp>
        <p:nvSpPr>
          <p:cNvPr id="329" name="Google Shape;329;g3dc3e62ba06_0_241"/>
          <p:cNvSpPr txBox="1"/>
          <p:nvPr/>
        </p:nvSpPr>
        <p:spPr>
          <a:xfrm>
            <a:off x="948950" y="1305450"/>
            <a:ext cx="6569400" cy="3417000"/>
          </a:xfrm>
          <a:prstGeom prst="rect">
            <a:avLst/>
          </a:prstGeom>
          <a:noFill/>
          <a:ln>
            <a:noFill/>
          </a:ln>
        </p:spPr>
        <p:txBody>
          <a:bodyPr spcFirstLastPara="1" wrap="square" lIns="91425" tIns="91425" rIns="91425" bIns="91425" anchor="t" anchorCtr="0">
            <a:spAutoFit/>
          </a:bodyPr>
          <a:lstStyle/>
          <a:p>
            <a:pPr marL="457200" lvl="0" indent="-419100" algn="l" rtl="0">
              <a:spcBef>
                <a:spcPts val="0"/>
              </a:spcBef>
              <a:spcAft>
                <a:spcPts val="0"/>
              </a:spcAft>
              <a:buClr>
                <a:schemeClr val="dk1"/>
              </a:buClr>
              <a:buSzPts val="3000"/>
              <a:buFont typeface="Calibri"/>
              <a:buChar char="●"/>
            </a:pPr>
            <a:r>
              <a:rPr lang="en-US" sz="3000">
                <a:solidFill>
                  <a:schemeClr val="dk1"/>
                </a:solidFill>
                <a:latin typeface="Calibri"/>
                <a:ea typeface="Calibri"/>
                <a:cs typeface="Calibri"/>
                <a:sym typeface="Calibri"/>
              </a:rPr>
              <a:t>A pre and post questionnaire will be used to focus on the key topics of school transition. </a:t>
            </a:r>
            <a:endParaRPr sz="3000">
              <a:solidFill>
                <a:schemeClr val="dk1"/>
              </a:solidFill>
              <a:latin typeface="Calibri"/>
              <a:ea typeface="Calibri"/>
              <a:cs typeface="Calibri"/>
              <a:sym typeface="Calibri"/>
            </a:endParaRPr>
          </a:p>
          <a:p>
            <a:pPr marL="457200" lvl="0" indent="-419100" algn="l" rtl="0">
              <a:spcBef>
                <a:spcPts val="0"/>
              </a:spcBef>
              <a:spcAft>
                <a:spcPts val="0"/>
              </a:spcAft>
              <a:buClr>
                <a:schemeClr val="dk1"/>
              </a:buClr>
              <a:buSzPts val="3000"/>
              <a:buFont typeface="Calibri"/>
              <a:buChar char="●"/>
            </a:pPr>
            <a:r>
              <a:rPr lang="en-US" sz="3000">
                <a:solidFill>
                  <a:schemeClr val="dk1"/>
                </a:solidFill>
                <a:latin typeface="Calibri"/>
                <a:ea typeface="Calibri"/>
                <a:cs typeface="Calibri"/>
                <a:sym typeface="Calibri"/>
              </a:rPr>
              <a:t>Organisational skills  </a:t>
            </a:r>
            <a:endParaRPr sz="3000">
              <a:solidFill>
                <a:schemeClr val="dk1"/>
              </a:solidFill>
              <a:latin typeface="Calibri"/>
              <a:ea typeface="Calibri"/>
              <a:cs typeface="Calibri"/>
              <a:sym typeface="Calibri"/>
            </a:endParaRPr>
          </a:p>
          <a:p>
            <a:pPr marL="457200" lvl="0" indent="-419100" algn="l" rtl="0">
              <a:spcBef>
                <a:spcPts val="0"/>
              </a:spcBef>
              <a:spcAft>
                <a:spcPts val="0"/>
              </a:spcAft>
              <a:buClr>
                <a:schemeClr val="dk1"/>
              </a:buClr>
              <a:buSzPts val="3000"/>
              <a:buFont typeface="Calibri"/>
              <a:buChar char="●"/>
            </a:pPr>
            <a:r>
              <a:rPr lang="en-US" sz="3000">
                <a:solidFill>
                  <a:schemeClr val="dk1"/>
                </a:solidFill>
                <a:latin typeface="Calibri"/>
                <a:ea typeface="Calibri"/>
                <a:cs typeface="Calibri"/>
                <a:sym typeface="Calibri"/>
              </a:rPr>
              <a:t>Problem solving  </a:t>
            </a:r>
            <a:endParaRPr sz="3000">
              <a:solidFill>
                <a:schemeClr val="dk1"/>
              </a:solidFill>
              <a:latin typeface="Calibri"/>
              <a:ea typeface="Calibri"/>
              <a:cs typeface="Calibri"/>
              <a:sym typeface="Calibri"/>
            </a:endParaRPr>
          </a:p>
          <a:p>
            <a:pPr marL="457200" lvl="0" indent="-419100" algn="l" rtl="0">
              <a:spcBef>
                <a:spcPts val="0"/>
              </a:spcBef>
              <a:spcAft>
                <a:spcPts val="0"/>
              </a:spcAft>
              <a:buClr>
                <a:schemeClr val="dk1"/>
              </a:buClr>
              <a:buSzPts val="3000"/>
              <a:buFont typeface="Calibri"/>
              <a:buChar char="●"/>
            </a:pPr>
            <a:r>
              <a:rPr lang="en-US" sz="3000">
                <a:solidFill>
                  <a:schemeClr val="dk1"/>
                </a:solidFill>
                <a:latin typeface="Calibri"/>
                <a:ea typeface="Calibri"/>
                <a:cs typeface="Calibri"/>
                <a:sym typeface="Calibri"/>
              </a:rPr>
              <a:t>Communication skills  </a:t>
            </a:r>
            <a:endParaRPr sz="3000">
              <a:solidFill>
                <a:schemeClr val="dk1"/>
              </a:solidFill>
              <a:latin typeface="Calibri"/>
              <a:ea typeface="Calibri"/>
              <a:cs typeface="Calibri"/>
              <a:sym typeface="Calibri"/>
            </a:endParaRPr>
          </a:p>
          <a:p>
            <a:pPr marL="457200" lvl="0" indent="-419100" algn="l" rtl="0">
              <a:spcBef>
                <a:spcPts val="0"/>
              </a:spcBef>
              <a:spcAft>
                <a:spcPts val="0"/>
              </a:spcAft>
              <a:buClr>
                <a:schemeClr val="dk1"/>
              </a:buClr>
              <a:buSzPts val="3000"/>
              <a:buFont typeface="Calibri"/>
              <a:buChar char="●"/>
            </a:pPr>
            <a:r>
              <a:rPr lang="en-US" sz="3000">
                <a:solidFill>
                  <a:schemeClr val="dk1"/>
                </a:solidFill>
                <a:latin typeface="Calibri"/>
                <a:ea typeface="Calibri"/>
                <a:cs typeface="Calibri"/>
                <a:sym typeface="Calibri"/>
              </a:rPr>
              <a:t>Reducing anxiety around transition</a:t>
            </a:r>
            <a:endParaRPr sz="30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g3dc3e62ba06_0_229"/>
          <p:cNvSpPr txBox="1"/>
          <p:nvPr/>
        </p:nvSpPr>
        <p:spPr>
          <a:xfrm>
            <a:off x="885750" y="1658750"/>
            <a:ext cx="7372500" cy="217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300">
                <a:latin typeface="Calibri"/>
                <a:ea typeface="Calibri"/>
                <a:cs typeface="Calibri"/>
                <a:sym typeface="Calibri"/>
              </a:rPr>
              <a:t>Onwards and Upwards summer transition programme, supporting those young people in RBWM moving to secondary/upper school in September 2026, who have been recognised by education staff as likely having additional challenges with a successful move.</a:t>
            </a:r>
            <a:endParaRPr sz="2300">
              <a:latin typeface="Calibri"/>
              <a:ea typeface="Calibri"/>
              <a:cs typeface="Calibri"/>
              <a:sym typeface="Calibri"/>
            </a:endParaRPr>
          </a:p>
          <a:p>
            <a:pPr marL="0" lvl="0" indent="0" algn="l" rtl="0">
              <a:spcBef>
                <a:spcPts val="0"/>
              </a:spcBef>
              <a:spcAft>
                <a:spcPts val="0"/>
              </a:spcAft>
              <a:buNone/>
            </a:pPr>
            <a:endParaRPr/>
          </a:p>
        </p:txBody>
      </p:sp>
      <p:sp>
        <p:nvSpPr>
          <p:cNvPr id="336" name="Google Shape;336;g3dc3e62ba06_0_229"/>
          <p:cNvSpPr txBox="1"/>
          <p:nvPr/>
        </p:nvSpPr>
        <p:spPr>
          <a:xfrm>
            <a:off x="319350" y="444250"/>
            <a:ext cx="8505300" cy="9543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US" sz="5000">
                <a:solidFill>
                  <a:schemeClr val="dk1"/>
                </a:solidFill>
                <a:latin typeface="Calibri"/>
                <a:ea typeface="Calibri"/>
                <a:cs typeface="Calibri"/>
                <a:sym typeface="Calibri"/>
              </a:rPr>
              <a:t>Onwards and Upwards</a:t>
            </a:r>
            <a:endParaRPr/>
          </a:p>
        </p:txBody>
      </p:sp>
      <p:sp>
        <p:nvSpPr>
          <p:cNvPr id="337" name="Google Shape;337;g3dc3e62ba06_0_229"/>
          <p:cNvSpPr/>
          <p:nvPr/>
        </p:nvSpPr>
        <p:spPr>
          <a:xfrm>
            <a:off x="319350" y="3917700"/>
            <a:ext cx="7131000" cy="2154900"/>
          </a:xfrm>
          <a:prstGeom prst="wedgeEllipseCallout">
            <a:avLst>
              <a:gd name="adj1" fmla="val -20833"/>
              <a:gd name="adj2" fmla="val 625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i="1">
                <a:solidFill>
                  <a:srgbClr val="222222"/>
                </a:solidFill>
                <a:highlight>
                  <a:srgbClr val="FFFFFF"/>
                </a:highlight>
              </a:rPr>
              <a:t>X has come out each day and said he loves it! I know this programme is very different and nothing to do with holiday clubs but over the years I have found it very difficult to get X involved and we have tried lots!</a:t>
            </a:r>
            <a:r>
              <a:rPr lang="en-US" sz="1100" i="1">
                <a:solidFill>
                  <a:srgbClr val="222222"/>
                </a:solidFill>
                <a:highlight>
                  <a:srgbClr val="FFFFFF"/>
                </a:highlight>
              </a:rPr>
              <a:t> </a:t>
            </a:r>
            <a:r>
              <a:rPr lang="en-US" sz="1100">
                <a:solidFill>
                  <a:schemeClr val="dk1"/>
                </a:solidFill>
              </a:rPr>
              <a:t> </a:t>
            </a:r>
            <a:r>
              <a:rPr lang="en-US">
                <a:solidFill>
                  <a:schemeClr val="dk1"/>
                </a:solidFill>
              </a:rPr>
              <a:t>Onwards and Upward parent 205</a:t>
            </a:r>
            <a:endParaRPr sz="1700">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g3dc3e62ba06_0_110"/>
          <p:cNvSpPr txBox="1"/>
          <p:nvPr/>
        </p:nvSpPr>
        <p:spPr>
          <a:xfrm>
            <a:off x="906775" y="1447600"/>
            <a:ext cx="7842300" cy="4494600"/>
          </a:xfrm>
          <a:prstGeom prst="rect">
            <a:avLst/>
          </a:prstGeom>
          <a:noFill/>
          <a:ln>
            <a:noFill/>
          </a:ln>
        </p:spPr>
        <p:txBody>
          <a:bodyPr spcFirstLastPara="1" wrap="square" lIns="91425" tIns="91425" rIns="91425" bIns="91425" anchor="t" anchorCtr="0">
            <a:spAutoFit/>
          </a:bodyPr>
          <a:lstStyle/>
          <a:p>
            <a:pPr marL="457200" lvl="0" indent="-374650" algn="l" rtl="0">
              <a:spcBef>
                <a:spcPts val="0"/>
              </a:spcBef>
              <a:spcAft>
                <a:spcPts val="0"/>
              </a:spcAft>
              <a:buClr>
                <a:schemeClr val="dk1"/>
              </a:buClr>
              <a:buSzPts val="2300"/>
              <a:buFont typeface="Calibri"/>
              <a:buChar char="●"/>
            </a:pPr>
            <a:r>
              <a:rPr lang="en-US" sz="2800">
                <a:solidFill>
                  <a:schemeClr val="dk1"/>
                </a:solidFill>
                <a:latin typeface="Calibri"/>
                <a:ea typeface="Calibri"/>
                <a:cs typeface="Calibri"/>
                <a:sym typeface="Calibri"/>
              </a:rPr>
              <a:t>Programme dates: 25th - 27th August 2026 (Attendance is required for all three days)</a:t>
            </a:r>
            <a:endParaRPr sz="2800">
              <a:solidFill>
                <a:schemeClr val="dk1"/>
              </a:solidFill>
              <a:latin typeface="Calibri"/>
              <a:ea typeface="Calibri"/>
              <a:cs typeface="Calibri"/>
              <a:sym typeface="Calibri"/>
            </a:endParaRPr>
          </a:p>
          <a:p>
            <a:pPr marL="457200" lvl="0" indent="-406400" algn="l" rtl="0">
              <a:spcBef>
                <a:spcPts val="0"/>
              </a:spcBef>
              <a:spcAft>
                <a:spcPts val="0"/>
              </a:spcAft>
              <a:buClr>
                <a:schemeClr val="dk1"/>
              </a:buClr>
              <a:buSzPts val="2800"/>
              <a:buFont typeface="Calibri"/>
              <a:buChar char="●"/>
            </a:pPr>
            <a:r>
              <a:rPr lang="en-US" sz="2800">
                <a:solidFill>
                  <a:schemeClr val="dk1"/>
                </a:solidFill>
                <a:latin typeface="Calibri"/>
                <a:ea typeface="Calibri"/>
                <a:cs typeface="Calibri"/>
                <a:sym typeface="Calibri"/>
              </a:rPr>
              <a:t>Time: 10.00am - 3.00pm  </a:t>
            </a:r>
            <a:endParaRPr sz="2800">
              <a:solidFill>
                <a:schemeClr val="dk1"/>
              </a:solidFill>
              <a:latin typeface="Calibri"/>
              <a:ea typeface="Calibri"/>
              <a:cs typeface="Calibri"/>
              <a:sym typeface="Calibri"/>
            </a:endParaRPr>
          </a:p>
          <a:p>
            <a:pPr marL="457200" lvl="0" indent="-406400" algn="l" rtl="0">
              <a:spcBef>
                <a:spcPts val="0"/>
              </a:spcBef>
              <a:spcAft>
                <a:spcPts val="0"/>
              </a:spcAft>
              <a:buClr>
                <a:schemeClr val="dk1"/>
              </a:buClr>
              <a:buSzPts val="2800"/>
              <a:buFont typeface="Calibri"/>
              <a:buChar char="●"/>
            </a:pPr>
            <a:r>
              <a:rPr lang="en-US" sz="2800">
                <a:solidFill>
                  <a:schemeClr val="dk1"/>
                </a:solidFill>
                <a:latin typeface="Calibri"/>
                <a:ea typeface="Calibri"/>
                <a:cs typeface="Calibri"/>
                <a:sym typeface="Calibri"/>
              </a:rPr>
              <a:t>Location: Windsor Family Hub</a:t>
            </a:r>
            <a:endParaRPr sz="2800">
              <a:solidFill>
                <a:schemeClr val="dk1"/>
              </a:solidFill>
              <a:latin typeface="Calibri"/>
              <a:ea typeface="Calibri"/>
              <a:cs typeface="Calibri"/>
              <a:sym typeface="Calibri"/>
            </a:endParaRPr>
          </a:p>
          <a:p>
            <a:pPr marL="457200" lvl="0" indent="-406400" algn="l" rtl="0">
              <a:spcBef>
                <a:spcPts val="0"/>
              </a:spcBef>
              <a:spcAft>
                <a:spcPts val="0"/>
              </a:spcAft>
              <a:buClr>
                <a:schemeClr val="dk1"/>
              </a:buClr>
              <a:buSzPts val="2800"/>
              <a:buFont typeface="Calibri"/>
              <a:buChar char="●"/>
            </a:pPr>
            <a:r>
              <a:rPr lang="en-US" sz="2800">
                <a:solidFill>
                  <a:schemeClr val="dk1"/>
                </a:solidFill>
                <a:latin typeface="Calibri"/>
                <a:ea typeface="Calibri"/>
                <a:cs typeface="Calibri"/>
                <a:sym typeface="Calibri"/>
              </a:rPr>
              <a:t>The programme is structured to mirror a school day with breaks and lunches and includes an short evening activity to replicate that of homework.</a:t>
            </a:r>
            <a:endParaRPr sz="2800">
              <a:solidFill>
                <a:schemeClr val="dk1"/>
              </a:solidFill>
              <a:latin typeface="Calibri"/>
              <a:ea typeface="Calibri"/>
              <a:cs typeface="Calibri"/>
              <a:sym typeface="Calibri"/>
            </a:endParaRPr>
          </a:p>
          <a:p>
            <a:pPr marL="457200" lvl="0" indent="-406400" algn="l" rtl="0">
              <a:spcBef>
                <a:spcPts val="0"/>
              </a:spcBef>
              <a:spcAft>
                <a:spcPts val="0"/>
              </a:spcAft>
              <a:buClr>
                <a:schemeClr val="dk1"/>
              </a:buClr>
              <a:buSzPts val="2800"/>
              <a:buFont typeface="Calibri"/>
              <a:buChar char="●"/>
            </a:pPr>
            <a:r>
              <a:rPr lang="en-US" sz="2800">
                <a:solidFill>
                  <a:schemeClr val="dk1"/>
                </a:solidFill>
                <a:latin typeface="Calibri"/>
                <a:ea typeface="Calibri"/>
                <a:cs typeface="Calibri"/>
                <a:sym typeface="Calibri"/>
              </a:rPr>
              <a:t>The teaching style is informal and young person centered.</a:t>
            </a:r>
            <a:endParaRPr sz="2800"/>
          </a:p>
        </p:txBody>
      </p:sp>
      <p:sp>
        <p:nvSpPr>
          <p:cNvPr id="344" name="Google Shape;344;g3dc3e62ba06_0_110"/>
          <p:cNvSpPr txBox="1"/>
          <p:nvPr/>
        </p:nvSpPr>
        <p:spPr>
          <a:xfrm>
            <a:off x="767425" y="232475"/>
            <a:ext cx="8121000" cy="877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US" sz="4500">
                <a:solidFill>
                  <a:schemeClr val="dk1"/>
                </a:solidFill>
                <a:latin typeface="Calibri"/>
                <a:ea typeface="Calibri"/>
                <a:cs typeface="Calibri"/>
                <a:sym typeface="Calibri"/>
              </a:rPr>
              <a:t>Programme summary</a:t>
            </a:r>
            <a:endParaRPr sz="4500">
              <a:solidFill>
                <a:schemeClr val="dk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g3f295ffbbe3_2_24"/>
          <p:cNvSpPr txBox="1">
            <a:spLocks noGrp="1"/>
          </p:cNvSpPr>
          <p:nvPr>
            <p:ph type="title" idx="4294967295"/>
          </p:nvPr>
        </p:nvSpPr>
        <p:spPr>
          <a:xfrm>
            <a:off x="2825702" y="325438"/>
            <a:ext cx="6318300" cy="1066800"/>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chemeClr val="dk1"/>
              </a:buClr>
              <a:buSzPts val="2800"/>
              <a:buFont typeface="Calibri"/>
              <a:buNone/>
            </a:pPr>
            <a:r>
              <a:rPr lang="en-US" sz="4500"/>
              <a:t>Referral information</a:t>
            </a:r>
            <a:endParaRPr sz="4500"/>
          </a:p>
        </p:txBody>
      </p:sp>
      <p:sp>
        <p:nvSpPr>
          <p:cNvPr id="350" name="Google Shape;350;g3f295ffbbe3_2_24"/>
          <p:cNvSpPr txBox="1"/>
          <p:nvPr/>
        </p:nvSpPr>
        <p:spPr>
          <a:xfrm>
            <a:off x="762000" y="1530225"/>
            <a:ext cx="7620000" cy="4057800"/>
          </a:xfrm>
          <a:prstGeom prst="rect">
            <a:avLst/>
          </a:prstGeom>
          <a:noFill/>
          <a:ln>
            <a:noFill/>
          </a:ln>
        </p:spPr>
        <p:txBody>
          <a:bodyPr spcFirstLastPara="1" wrap="square" lIns="91425" tIns="91425" rIns="91425" bIns="91425" anchor="t" anchorCtr="0">
            <a:noAutofit/>
          </a:bodyPr>
          <a:lstStyle/>
          <a:p>
            <a:pPr marL="457200" lvl="0" indent="-425450" algn="l" rtl="0">
              <a:spcBef>
                <a:spcPts val="0"/>
              </a:spcBef>
              <a:spcAft>
                <a:spcPts val="0"/>
              </a:spcAft>
              <a:buClr>
                <a:schemeClr val="dk1"/>
              </a:buClr>
              <a:buSzPts val="3100"/>
              <a:buFont typeface="Calibri"/>
              <a:buChar char="●"/>
            </a:pPr>
            <a:r>
              <a:rPr lang="en-US" sz="3100">
                <a:solidFill>
                  <a:schemeClr val="dk1"/>
                </a:solidFill>
                <a:latin typeface="Calibri"/>
                <a:ea typeface="Calibri"/>
                <a:cs typeface="Calibri"/>
                <a:sym typeface="Calibri"/>
              </a:rPr>
              <a:t>Closing date Monday 18th May</a:t>
            </a:r>
            <a:endParaRPr sz="3100">
              <a:solidFill>
                <a:schemeClr val="dk1"/>
              </a:solidFill>
              <a:latin typeface="Calibri"/>
              <a:ea typeface="Calibri"/>
              <a:cs typeface="Calibri"/>
              <a:sym typeface="Calibri"/>
            </a:endParaRPr>
          </a:p>
          <a:p>
            <a:pPr marL="457200" lvl="0" indent="-425450" algn="l" rtl="0">
              <a:spcBef>
                <a:spcPts val="0"/>
              </a:spcBef>
              <a:spcAft>
                <a:spcPts val="0"/>
              </a:spcAft>
              <a:buClr>
                <a:schemeClr val="dk1"/>
              </a:buClr>
              <a:buSzPts val="3100"/>
              <a:buFont typeface="Calibri"/>
              <a:buChar char="●"/>
            </a:pPr>
            <a:r>
              <a:rPr lang="en-US" sz="3100">
                <a:solidFill>
                  <a:schemeClr val="dk1"/>
                </a:solidFill>
                <a:latin typeface="Calibri"/>
                <a:ea typeface="Calibri"/>
                <a:cs typeface="Calibri"/>
                <a:sym typeface="Calibri"/>
              </a:rPr>
              <a:t>Young people referred must be an RBWM resident.</a:t>
            </a:r>
            <a:endParaRPr sz="3100">
              <a:solidFill>
                <a:schemeClr val="dk1"/>
              </a:solidFill>
              <a:latin typeface="Calibri"/>
              <a:ea typeface="Calibri"/>
              <a:cs typeface="Calibri"/>
              <a:sym typeface="Calibri"/>
            </a:endParaRPr>
          </a:p>
          <a:p>
            <a:pPr marL="457200" lvl="0" indent="-425450" algn="l" rtl="0">
              <a:spcBef>
                <a:spcPts val="0"/>
              </a:spcBef>
              <a:spcAft>
                <a:spcPts val="0"/>
              </a:spcAft>
              <a:buClr>
                <a:schemeClr val="dk1"/>
              </a:buClr>
              <a:buSzPts val="3100"/>
              <a:buFont typeface="Calibri"/>
              <a:buChar char="●"/>
            </a:pPr>
            <a:r>
              <a:rPr lang="en-US" sz="3100">
                <a:solidFill>
                  <a:schemeClr val="dk1"/>
                </a:solidFill>
                <a:latin typeface="Calibri"/>
                <a:ea typeface="Calibri"/>
                <a:cs typeface="Calibri"/>
                <a:sym typeface="Calibri"/>
              </a:rPr>
              <a:t>The young person can be currently attending or moving to schools in the surrounds areas.</a:t>
            </a:r>
            <a:endParaRPr sz="3100">
              <a:solidFill>
                <a:schemeClr val="dk1"/>
              </a:solidFill>
              <a:latin typeface="Calibri"/>
              <a:ea typeface="Calibri"/>
              <a:cs typeface="Calibri"/>
              <a:sym typeface="Calibri"/>
            </a:endParaRPr>
          </a:p>
          <a:p>
            <a:pPr marL="457200" lvl="0" indent="-425450" algn="l" rtl="0">
              <a:spcBef>
                <a:spcPts val="0"/>
              </a:spcBef>
              <a:spcAft>
                <a:spcPts val="0"/>
              </a:spcAft>
              <a:buClr>
                <a:schemeClr val="dk1"/>
              </a:buClr>
              <a:buSzPts val="3100"/>
              <a:buFont typeface="Calibri"/>
              <a:buChar char="●"/>
            </a:pPr>
            <a:r>
              <a:rPr lang="en-US" sz="3100">
                <a:solidFill>
                  <a:schemeClr val="dk1"/>
                </a:solidFill>
                <a:latin typeface="Calibri"/>
                <a:ea typeface="Calibri"/>
                <a:cs typeface="Calibri"/>
                <a:sym typeface="Calibri"/>
              </a:rPr>
              <a:t>No charge to the families but the families need to provide transport and packed lunch.</a:t>
            </a:r>
            <a:endParaRPr sz="31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g3dc3e62ba06_0_174"/>
          <p:cNvSpPr txBox="1"/>
          <p:nvPr/>
        </p:nvSpPr>
        <p:spPr>
          <a:xfrm>
            <a:off x="1621750" y="445275"/>
            <a:ext cx="7269000" cy="877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US" sz="4500">
                <a:latin typeface="Roboto"/>
                <a:ea typeface="Roboto"/>
                <a:cs typeface="Roboto"/>
                <a:sym typeface="Roboto"/>
              </a:rPr>
              <a:t>Programme assessment </a:t>
            </a:r>
            <a:endParaRPr sz="4500">
              <a:latin typeface="Roboto"/>
              <a:ea typeface="Roboto"/>
              <a:cs typeface="Roboto"/>
              <a:sym typeface="Roboto"/>
            </a:endParaRPr>
          </a:p>
        </p:txBody>
      </p:sp>
      <p:sp>
        <p:nvSpPr>
          <p:cNvPr id="357" name="Google Shape;357;g3dc3e62ba06_0_174"/>
          <p:cNvSpPr txBox="1"/>
          <p:nvPr/>
        </p:nvSpPr>
        <p:spPr>
          <a:xfrm>
            <a:off x="387350" y="1322475"/>
            <a:ext cx="8363100" cy="4710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500" b="1">
                <a:latin typeface="Calibri"/>
                <a:ea typeface="Calibri"/>
                <a:cs typeface="Calibri"/>
                <a:sym typeface="Calibri"/>
              </a:rPr>
              <a:t>Before the programme</a:t>
            </a:r>
            <a:endParaRPr sz="2500" b="1">
              <a:latin typeface="Calibri"/>
              <a:ea typeface="Calibri"/>
              <a:cs typeface="Calibri"/>
              <a:sym typeface="Calibri"/>
            </a:endParaRPr>
          </a:p>
          <a:p>
            <a:pPr marL="457200" lvl="0" indent="-381000" algn="l" rtl="0">
              <a:spcBef>
                <a:spcPts val="0"/>
              </a:spcBef>
              <a:spcAft>
                <a:spcPts val="0"/>
              </a:spcAft>
              <a:buSzPts val="2400"/>
              <a:buFont typeface="Calibri"/>
              <a:buChar char="●"/>
            </a:pPr>
            <a:r>
              <a:rPr lang="en-US" sz="2400">
                <a:latin typeface="Calibri"/>
                <a:ea typeface="Calibri"/>
                <a:cs typeface="Calibri"/>
                <a:sym typeface="Calibri"/>
              </a:rPr>
              <a:t>Young People's Pre Assessment - Face to Face with a member of the Onwards and Upwards Team in school (June/July)</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US" sz="2400">
                <a:solidFill>
                  <a:schemeClr val="dk1"/>
                </a:solidFill>
                <a:latin typeface="Calibri"/>
                <a:ea typeface="Calibri"/>
                <a:cs typeface="Calibri"/>
                <a:sym typeface="Calibri"/>
              </a:rPr>
              <a:t>Family meet and greet visit at the venue if required.</a:t>
            </a:r>
            <a:endParaRPr sz="2400">
              <a:latin typeface="Calibri"/>
              <a:ea typeface="Calibri"/>
              <a:cs typeface="Calibri"/>
              <a:sym typeface="Calibri"/>
            </a:endParaRPr>
          </a:p>
          <a:p>
            <a:pPr marL="457200" lvl="0" indent="-381000" algn="l" rtl="0">
              <a:spcBef>
                <a:spcPts val="0"/>
              </a:spcBef>
              <a:spcAft>
                <a:spcPts val="0"/>
              </a:spcAft>
              <a:buSzPts val="2400"/>
              <a:buFont typeface="Calibri"/>
              <a:buChar char="●"/>
            </a:pPr>
            <a:r>
              <a:rPr lang="en-US" sz="2400">
                <a:latin typeface="Calibri"/>
                <a:ea typeface="Calibri"/>
                <a:cs typeface="Calibri"/>
                <a:sym typeface="Calibri"/>
              </a:rPr>
              <a:t>Online Parent/Carer pre Assessment and medical form to be completed for their child prior to the start of the programme.</a:t>
            </a:r>
            <a:endParaRPr sz="2400">
              <a:latin typeface="Calibri"/>
              <a:ea typeface="Calibri"/>
              <a:cs typeface="Calibri"/>
              <a:sym typeface="Calibri"/>
            </a:endParaRPr>
          </a:p>
          <a:p>
            <a:pPr marL="0" lvl="0" indent="0" algn="l" rtl="0">
              <a:spcBef>
                <a:spcPts val="0"/>
              </a:spcBef>
              <a:spcAft>
                <a:spcPts val="0"/>
              </a:spcAft>
              <a:buNone/>
            </a:pPr>
            <a:r>
              <a:rPr lang="en-US" sz="2400" b="1">
                <a:latin typeface="Calibri"/>
                <a:ea typeface="Calibri"/>
                <a:cs typeface="Calibri"/>
                <a:sym typeface="Calibri"/>
              </a:rPr>
              <a:t>After the programme</a:t>
            </a:r>
            <a:endParaRPr sz="2400" b="1">
              <a:latin typeface="Calibri"/>
              <a:ea typeface="Calibri"/>
              <a:cs typeface="Calibri"/>
              <a:sym typeface="Calibri"/>
            </a:endParaRPr>
          </a:p>
          <a:p>
            <a:pPr marL="457200" lvl="0" indent="-387350" algn="l" rtl="0">
              <a:spcBef>
                <a:spcPts val="0"/>
              </a:spcBef>
              <a:spcAft>
                <a:spcPts val="0"/>
              </a:spcAft>
              <a:buClr>
                <a:schemeClr val="dk1"/>
              </a:buClr>
              <a:buSzPts val="2500"/>
              <a:buFont typeface="Calibri"/>
              <a:buChar char="●"/>
            </a:pPr>
            <a:r>
              <a:rPr lang="en-US" sz="2500">
                <a:solidFill>
                  <a:schemeClr val="dk1"/>
                </a:solidFill>
                <a:latin typeface="Calibri"/>
                <a:ea typeface="Calibri"/>
                <a:cs typeface="Calibri"/>
                <a:sym typeface="Calibri"/>
              </a:rPr>
              <a:t>Young People's Final Day views.</a:t>
            </a:r>
            <a:endParaRPr sz="2500">
              <a:solidFill>
                <a:schemeClr val="dk1"/>
              </a:solidFill>
              <a:latin typeface="Calibri"/>
              <a:ea typeface="Calibri"/>
              <a:cs typeface="Calibri"/>
              <a:sym typeface="Calibri"/>
            </a:endParaRPr>
          </a:p>
          <a:p>
            <a:pPr marL="457200" lvl="0" indent="-387350" algn="l" rtl="0">
              <a:spcBef>
                <a:spcPts val="0"/>
              </a:spcBef>
              <a:spcAft>
                <a:spcPts val="0"/>
              </a:spcAft>
              <a:buClr>
                <a:schemeClr val="dk1"/>
              </a:buClr>
              <a:buSzPts val="2500"/>
              <a:buFont typeface="Calibri"/>
              <a:buChar char="●"/>
            </a:pPr>
            <a:r>
              <a:rPr lang="en-US" sz="2500">
                <a:solidFill>
                  <a:schemeClr val="dk1"/>
                </a:solidFill>
                <a:latin typeface="Calibri"/>
                <a:ea typeface="Calibri"/>
                <a:cs typeface="Calibri"/>
                <a:sym typeface="Calibri"/>
              </a:rPr>
              <a:t>Online Parent/Carer Post Assessment. </a:t>
            </a:r>
            <a:endParaRPr sz="2500">
              <a:solidFill>
                <a:schemeClr val="dk1"/>
              </a:solidFill>
              <a:latin typeface="Calibri"/>
              <a:ea typeface="Calibri"/>
              <a:cs typeface="Calibri"/>
              <a:sym typeface="Calibri"/>
            </a:endParaRPr>
          </a:p>
          <a:p>
            <a:pPr marL="457200" lvl="0" indent="-387350" algn="l" rtl="0">
              <a:spcBef>
                <a:spcPts val="0"/>
              </a:spcBef>
              <a:spcAft>
                <a:spcPts val="0"/>
              </a:spcAft>
              <a:buClr>
                <a:schemeClr val="dk1"/>
              </a:buClr>
              <a:buSzPts val="2500"/>
              <a:buFont typeface="Calibri"/>
              <a:buChar char="●"/>
            </a:pPr>
            <a:r>
              <a:rPr lang="en-US" sz="2500">
                <a:solidFill>
                  <a:schemeClr val="dk1"/>
                </a:solidFill>
                <a:latin typeface="Calibri"/>
                <a:ea typeface="Calibri"/>
                <a:cs typeface="Calibri"/>
                <a:sym typeface="Calibri"/>
              </a:rPr>
              <a:t>Follow up school visit by a member of the Onwards and Upwards Team to do post assessment- October</a:t>
            </a:r>
            <a:endParaRPr sz="2500">
              <a:solidFill>
                <a:schemeClr val="dk1"/>
              </a:solidFill>
              <a:latin typeface="Calibri"/>
              <a:ea typeface="Calibri"/>
              <a:cs typeface="Calibri"/>
              <a:sym typeface="Calibri"/>
            </a:endParaRPr>
          </a:p>
          <a:p>
            <a:pPr marL="457200" lvl="0" indent="-387350" algn="l" rtl="0">
              <a:spcBef>
                <a:spcPts val="0"/>
              </a:spcBef>
              <a:spcAft>
                <a:spcPts val="0"/>
              </a:spcAft>
              <a:buClr>
                <a:schemeClr val="dk1"/>
              </a:buClr>
              <a:buSzPts val="2500"/>
              <a:buFont typeface="Calibri"/>
              <a:buChar char="●"/>
            </a:pPr>
            <a:r>
              <a:rPr lang="en-US" sz="2500">
                <a:solidFill>
                  <a:schemeClr val="dk1"/>
                </a:solidFill>
                <a:latin typeface="Calibri"/>
                <a:ea typeface="Calibri"/>
                <a:cs typeface="Calibri"/>
                <a:sym typeface="Calibri"/>
              </a:rPr>
              <a:t>Attendance percentages for Term 1.</a:t>
            </a:r>
            <a:endParaRPr sz="25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g3dc3e62ba06_0_118"/>
          <p:cNvSpPr txBox="1"/>
          <p:nvPr/>
        </p:nvSpPr>
        <p:spPr>
          <a:xfrm>
            <a:off x="461550" y="1289400"/>
            <a:ext cx="8220900" cy="4279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endParaRPr sz="5700">
              <a:latin typeface="Roboto Light"/>
              <a:ea typeface="Roboto Light"/>
              <a:cs typeface="Roboto Light"/>
              <a:sym typeface="Roboto Light"/>
            </a:endParaRPr>
          </a:p>
          <a:p>
            <a:pPr marL="0" lvl="0" indent="0" algn="ctr" rtl="0">
              <a:spcBef>
                <a:spcPts val="0"/>
              </a:spcBef>
              <a:spcAft>
                <a:spcPts val="0"/>
              </a:spcAft>
              <a:buNone/>
            </a:pPr>
            <a:r>
              <a:rPr lang="en-US" sz="3300">
                <a:latin typeface="Calibri"/>
                <a:ea typeface="Calibri"/>
                <a:cs typeface="Calibri"/>
                <a:sym typeface="Calibri"/>
              </a:rPr>
              <a:t>Transition Contact for </a:t>
            </a:r>
            <a:endParaRPr sz="3300">
              <a:latin typeface="Calibri"/>
              <a:ea typeface="Calibri"/>
              <a:cs typeface="Calibri"/>
              <a:sym typeface="Calibri"/>
            </a:endParaRPr>
          </a:p>
          <a:p>
            <a:pPr marL="0" lvl="0" indent="0" algn="ctr" rtl="0">
              <a:spcBef>
                <a:spcPts val="0"/>
              </a:spcBef>
              <a:spcAft>
                <a:spcPts val="0"/>
              </a:spcAft>
              <a:buNone/>
            </a:pPr>
            <a:r>
              <a:rPr lang="en-US" sz="3300">
                <a:latin typeface="Calibri"/>
                <a:ea typeface="Calibri"/>
                <a:cs typeface="Calibri"/>
                <a:sym typeface="Calibri"/>
              </a:rPr>
              <a:t>Moving On Up and Onwards and Upwards.</a:t>
            </a:r>
            <a:br>
              <a:rPr lang="en-US" sz="3300">
                <a:latin typeface="Calibri"/>
                <a:ea typeface="Calibri"/>
                <a:cs typeface="Calibri"/>
                <a:sym typeface="Calibri"/>
              </a:rPr>
            </a:br>
            <a:endParaRPr sz="2800">
              <a:latin typeface="Calibri"/>
              <a:ea typeface="Calibri"/>
              <a:cs typeface="Calibri"/>
              <a:sym typeface="Calibri"/>
            </a:endParaRPr>
          </a:p>
          <a:p>
            <a:pPr marL="0" lvl="0" indent="0" algn="ctr" rtl="0">
              <a:spcBef>
                <a:spcPts val="0"/>
              </a:spcBef>
              <a:spcAft>
                <a:spcPts val="0"/>
              </a:spcAft>
              <a:buNone/>
            </a:pPr>
            <a:r>
              <a:rPr lang="en-US" sz="2800">
                <a:latin typeface="Calibri"/>
                <a:ea typeface="Calibri"/>
                <a:cs typeface="Calibri"/>
                <a:sym typeface="Calibri"/>
              </a:rPr>
              <a:t>Cherrelle Long: </a:t>
            </a:r>
            <a:r>
              <a:rPr lang="en-US" sz="2900" u="sng">
                <a:solidFill>
                  <a:schemeClr val="hlink"/>
                </a:solidFill>
                <a:latin typeface="Calibri"/>
                <a:ea typeface="Calibri"/>
                <a:cs typeface="Calibri"/>
                <a:sym typeface="Calibri"/>
                <a:hlinkClick r:id="rId3"/>
              </a:rPr>
              <a:t>cherrelle.long@achievingforchildren.org.uk</a:t>
            </a:r>
            <a:endParaRPr sz="2900">
              <a:solidFill>
                <a:schemeClr val="accent1"/>
              </a:solidFill>
              <a:latin typeface="Calibri"/>
              <a:ea typeface="Calibri"/>
              <a:cs typeface="Calibri"/>
              <a:sym typeface="Calibri"/>
            </a:endParaRPr>
          </a:p>
          <a:p>
            <a:pPr marL="0" lvl="0" indent="0" algn="ctr" rtl="0">
              <a:spcBef>
                <a:spcPts val="0"/>
              </a:spcBef>
              <a:spcAft>
                <a:spcPts val="0"/>
              </a:spcAft>
              <a:buNone/>
            </a:pPr>
            <a:endParaRPr sz="2900">
              <a:solidFill>
                <a:schemeClr val="accent1"/>
              </a:solidFill>
              <a:latin typeface="Calibri"/>
              <a:ea typeface="Calibri"/>
              <a:cs typeface="Calibri"/>
              <a:sym typeface="Calibri"/>
            </a:endParaRPr>
          </a:p>
          <a:p>
            <a:pPr marL="0" lvl="0" indent="0" algn="ctr" rtl="0">
              <a:spcBef>
                <a:spcPts val="0"/>
              </a:spcBef>
              <a:spcAft>
                <a:spcPts val="0"/>
              </a:spcAft>
              <a:buNone/>
            </a:pPr>
            <a:endParaRPr sz="2900">
              <a:solidFill>
                <a:schemeClr val="accent1"/>
              </a:solidFill>
              <a:latin typeface="Roboto Light"/>
              <a:ea typeface="Roboto Light"/>
              <a:cs typeface="Roboto Light"/>
              <a:sym typeface="Roboto Ligh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36"/>
          <p:cNvSpPr txBox="1"/>
          <p:nvPr/>
        </p:nvSpPr>
        <p:spPr>
          <a:xfrm>
            <a:off x="247650" y="2553790"/>
            <a:ext cx="8458200" cy="1470000"/>
          </a:xfrm>
          <a:prstGeom prst="rect">
            <a:avLst/>
          </a:prstGeom>
          <a:noFill/>
          <a:ln>
            <a:noFill/>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Clr>
                <a:srgbClr val="000000"/>
              </a:buClr>
              <a:buSzPts val="1400"/>
              <a:buFont typeface="Arial"/>
              <a:buNone/>
            </a:pPr>
            <a:r>
              <a:rPr lang="en-US" sz="4400">
                <a:solidFill>
                  <a:schemeClr val="lt1"/>
                </a:solidFill>
                <a:latin typeface="Calibri"/>
                <a:ea typeface="Calibri"/>
                <a:cs typeface="Calibri"/>
                <a:sym typeface="Calibri"/>
              </a:rPr>
              <a:t>IAS</a:t>
            </a:r>
            <a:endParaRPr sz="4400">
              <a:solidFill>
                <a:schemeClr val="lt1"/>
              </a:solidFill>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400"/>
              <a:buFont typeface="Arial"/>
              <a:buNone/>
            </a:pPr>
            <a:r>
              <a:rPr lang="en-US" sz="4400">
                <a:solidFill>
                  <a:schemeClr val="lt1"/>
                </a:solidFill>
                <a:latin typeface="Calibri"/>
                <a:ea typeface="Calibri"/>
                <a:cs typeface="Calibri"/>
                <a:sym typeface="Calibri"/>
              </a:rPr>
              <a:t>Information and Advice Service</a:t>
            </a:r>
            <a:endParaRPr sz="4400">
              <a:solidFill>
                <a:schemeClr val="lt1"/>
              </a:solidFill>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400"/>
              <a:buFont typeface="Arial"/>
              <a:buNone/>
            </a:pPr>
            <a:r>
              <a:rPr lang="en-US" sz="4400">
                <a:solidFill>
                  <a:schemeClr val="lt1"/>
                </a:solidFill>
                <a:latin typeface="Calibri"/>
                <a:ea typeface="Calibri"/>
                <a:cs typeface="Calibri"/>
                <a:sym typeface="Calibri"/>
              </a:rPr>
              <a:t>Jean Hobson</a:t>
            </a:r>
            <a:endParaRPr sz="4400">
              <a:solidFill>
                <a:schemeClr val="lt1"/>
              </a:solidFill>
              <a:latin typeface="Calibri"/>
              <a:ea typeface="Calibri"/>
              <a:cs typeface="Calibri"/>
              <a:sym typeface="Calibri"/>
            </a:endParaRPr>
          </a:p>
          <a:p>
            <a:pPr marL="0" marR="0" lvl="0" indent="0" algn="l" rtl="0">
              <a:lnSpc>
                <a:spcPct val="107000"/>
              </a:lnSpc>
              <a:spcBef>
                <a:spcPts val="0"/>
              </a:spcBef>
              <a:spcAft>
                <a:spcPts val="0"/>
              </a:spcAft>
              <a:buClr>
                <a:schemeClr val="dk1"/>
              </a:buClr>
              <a:buSzPts val="1600"/>
              <a:buFont typeface="Arial"/>
              <a:buNone/>
            </a:pPr>
            <a:endParaRPr sz="2900" b="0" i="0" u="none" strike="noStrike" cap="non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g3f79f99ddfe_0_886"/>
          <p:cNvSpPr txBox="1">
            <a:spLocks noGrp="1"/>
          </p:cNvSpPr>
          <p:nvPr>
            <p:ph type="ctrTitle"/>
          </p:nvPr>
        </p:nvSpPr>
        <p:spPr>
          <a:xfrm>
            <a:off x="467544" y="3955504"/>
            <a:ext cx="7543800" cy="135810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rgbClr val="4B4B4B"/>
              </a:buClr>
              <a:buSzPts val="3200"/>
              <a:buFont typeface="Calibri"/>
              <a:buNone/>
            </a:pPr>
            <a:r>
              <a:rPr lang="en-US" sz="3200"/>
              <a:t>Information, Advice and Support (IAS) Service</a:t>
            </a:r>
            <a:endParaRPr sz="2800"/>
          </a:p>
        </p:txBody>
      </p:sp>
      <p:sp>
        <p:nvSpPr>
          <p:cNvPr id="374" name="Google Shape;374;g3f79f99ddfe_0_886"/>
          <p:cNvSpPr txBox="1">
            <a:spLocks noGrp="1"/>
          </p:cNvSpPr>
          <p:nvPr>
            <p:ph type="subTitle" idx="1"/>
          </p:nvPr>
        </p:nvSpPr>
        <p:spPr>
          <a:xfrm>
            <a:off x="1008564" y="5386536"/>
            <a:ext cx="6461700" cy="1066800"/>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SzPts val="2000"/>
              <a:buNone/>
            </a:pPr>
            <a:r>
              <a:rPr lang="en-US">
                <a:solidFill>
                  <a:srgbClr val="52585A"/>
                </a:solidFill>
              </a:rPr>
              <a:t>Jean Hobson, Donna Hembury, Kate Barnes, </a:t>
            </a:r>
            <a:endParaRPr/>
          </a:p>
          <a:p>
            <a:pPr marL="0" lvl="0" indent="0" algn="ctr" rtl="0">
              <a:spcBef>
                <a:spcPts val="400"/>
              </a:spcBef>
              <a:spcAft>
                <a:spcPts val="0"/>
              </a:spcAft>
              <a:buSzPts val="2000"/>
              <a:buNone/>
            </a:pPr>
            <a:r>
              <a:rPr lang="en-US">
                <a:solidFill>
                  <a:srgbClr val="52585A"/>
                </a:solidFill>
              </a:rPr>
              <a:t>Lucy Ellwood and Millie Rust-Clarke</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g3f79f99ddfe_0_892"/>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4B4B4B"/>
              </a:buClr>
              <a:buSzPts val="4000"/>
              <a:buFont typeface="Calibri"/>
              <a:buNone/>
            </a:pPr>
            <a:r>
              <a:rPr lang="en-US"/>
              <a:t>What we do</a:t>
            </a:r>
            <a:endParaRPr/>
          </a:p>
        </p:txBody>
      </p:sp>
      <p:sp>
        <p:nvSpPr>
          <p:cNvPr id="381" name="Google Shape;381;g3f79f99ddfe_0_892"/>
          <p:cNvSpPr txBox="1">
            <a:spLocks noGrp="1"/>
          </p:cNvSpPr>
          <p:nvPr>
            <p:ph type="body" idx="1"/>
          </p:nvPr>
        </p:nvSpPr>
        <p:spPr>
          <a:xfrm>
            <a:off x="457200" y="1700808"/>
            <a:ext cx="7620000" cy="4700100"/>
          </a:xfrm>
          <a:prstGeom prst="rect">
            <a:avLst/>
          </a:prstGeom>
          <a:noFill/>
          <a:ln>
            <a:noFill/>
          </a:ln>
        </p:spPr>
        <p:txBody>
          <a:bodyPr spcFirstLastPara="1" wrap="square" lIns="91425" tIns="45700" rIns="91425" bIns="45700" anchor="t" anchorCtr="0">
            <a:normAutofit lnSpcReduction="20000"/>
          </a:bodyPr>
          <a:lstStyle/>
          <a:p>
            <a:pPr marL="342900" lvl="0" indent="-88900" algn="l" rtl="0">
              <a:spcBef>
                <a:spcPts val="0"/>
              </a:spcBef>
              <a:spcAft>
                <a:spcPts val="0"/>
              </a:spcAft>
              <a:buSzPts val="2200"/>
              <a:buNone/>
            </a:pPr>
            <a:endParaRPr/>
          </a:p>
          <a:p>
            <a:pPr marL="342900" lvl="0" indent="-228600" algn="l" rtl="0">
              <a:spcBef>
                <a:spcPts val="440"/>
              </a:spcBef>
              <a:spcAft>
                <a:spcPts val="0"/>
              </a:spcAft>
              <a:buSzPts val="2200"/>
              <a:buChar char="•"/>
            </a:pPr>
            <a:r>
              <a:rPr lang="en-US"/>
              <a:t>For parents and carers</a:t>
            </a:r>
            <a:endParaRPr/>
          </a:p>
          <a:p>
            <a:pPr marL="342900" lvl="0" indent="-228600" algn="l" rtl="0">
              <a:spcBef>
                <a:spcPts val="440"/>
              </a:spcBef>
              <a:spcAft>
                <a:spcPts val="0"/>
              </a:spcAft>
              <a:buSzPts val="2200"/>
              <a:buChar char="•"/>
            </a:pPr>
            <a:r>
              <a:rPr lang="en-US"/>
              <a:t>For children and young people with special educational needs and/ or disabilities (SEND), up to 25 years of age</a:t>
            </a:r>
            <a:endParaRPr/>
          </a:p>
          <a:p>
            <a:pPr marL="342900" lvl="0" indent="-228600" algn="l" rtl="0">
              <a:spcBef>
                <a:spcPts val="440"/>
              </a:spcBef>
              <a:spcAft>
                <a:spcPts val="0"/>
              </a:spcAft>
              <a:buSzPts val="2200"/>
              <a:buChar char="•"/>
            </a:pPr>
            <a:r>
              <a:rPr lang="en-US"/>
              <a:t>“Arm’s length” – impartial and independently trained advisers</a:t>
            </a:r>
            <a:endParaRPr/>
          </a:p>
          <a:p>
            <a:pPr marL="342900" lvl="0" indent="-228600" algn="l" rtl="0">
              <a:spcBef>
                <a:spcPts val="440"/>
              </a:spcBef>
              <a:spcAft>
                <a:spcPts val="0"/>
              </a:spcAft>
              <a:buSzPts val="2200"/>
              <a:buChar char="•"/>
            </a:pPr>
            <a:r>
              <a:rPr lang="en-US"/>
              <a:t>Free and confidential</a:t>
            </a:r>
            <a:endParaRPr/>
          </a:p>
          <a:p>
            <a:pPr marL="342900" lvl="0" indent="-228600" algn="l" rtl="0">
              <a:spcBef>
                <a:spcPts val="440"/>
              </a:spcBef>
              <a:spcAft>
                <a:spcPts val="0"/>
              </a:spcAft>
              <a:buSzPts val="2200"/>
              <a:buChar char="•"/>
            </a:pPr>
            <a:r>
              <a:rPr lang="en-US"/>
              <a:t>Information, advice and support relating to SEND - encompassing education, health and social care</a:t>
            </a:r>
            <a:endParaRPr/>
          </a:p>
          <a:p>
            <a:pPr marL="342900" lvl="0" indent="-228600" algn="l" rtl="0">
              <a:spcBef>
                <a:spcPts val="440"/>
              </a:spcBef>
              <a:spcAft>
                <a:spcPts val="0"/>
              </a:spcAft>
              <a:buSzPts val="2200"/>
              <a:buChar char="•"/>
            </a:pPr>
            <a:r>
              <a:rPr lang="en-US"/>
              <a:t>Including the law, local policy and practice, the Local Offer and Education, Health and Care (EHC) needs assessments and plans </a:t>
            </a:r>
            <a:endParaRPr/>
          </a:p>
          <a:p>
            <a:pPr marL="342900" lvl="0" indent="-228600" algn="l" rtl="0">
              <a:spcBef>
                <a:spcPts val="440"/>
              </a:spcBef>
              <a:spcAft>
                <a:spcPts val="0"/>
              </a:spcAft>
              <a:buSzPts val="2200"/>
              <a:buChar char="•"/>
            </a:pPr>
            <a:r>
              <a:rPr lang="en-US"/>
              <a:t>To help people make informed decisions and to find the best solutions to problems, should they arise </a:t>
            </a:r>
            <a:endParaRPr/>
          </a:p>
          <a:p>
            <a:pPr marL="342900" lvl="0" indent="-88900" algn="l" rtl="0">
              <a:spcBef>
                <a:spcPts val="440"/>
              </a:spcBef>
              <a:spcAft>
                <a:spcPts val="0"/>
              </a:spcAft>
              <a:buSzPts val="2200"/>
              <a:buNone/>
            </a:pP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g3f79f99ddfe_0_899"/>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4B4B4B"/>
              </a:buClr>
              <a:buSzPts val="4000"/>
              <a:buFont typeface="Calibri"/>
              <a:buNone/>
            </a:pPr>
            <a:r>
              <a:rPr lang="en-US"/>
              <a:t>Our aims</a:t>
            </a:r>
            <a:endParaRPr/>
          </a:p>
        </p:txBody>
      </p:sp>
      <p:sp>
        <p:nvSpPr>
          <p:cNvPr id="388" name="Google Shape;388;g3f79f99ddfe_0_899"/>
          <p:cNvSpPr txBox="1">
            <a:spLocks noGrp="1"/>
          </p:cNvSpPr>
          <p:nvPr>
            <p:ph type="body" idx="1"/>
          </p:nvPr>
        </p:nvSpPr>
        <p:spPr>
          <a:xfrm>
            <a:off x="457200" y="1700808"/>
            <a:ext cx="7620000" cy="4700100"/>
          </a:xfrm>
          <a:prstGeom prst="rect">
            <a:avLst/>
          </a:prstGeom>
          <a:noFill/>
          <a:ln>
            <a:noFill/>
          </a:ln>
        </p:spPr>
        <p:txBody>
          <a:bodyPr spcFirstLastPara="1" wrap="square" lIns="91425" tIns="45700" rIns="91425" bIns="45700" anchor="t" anchorCtr="0">
            <a:normAutofit/>
          </a:bodyPr>
          <a:lstStyle/>
          <a:p>
            <a:pPr marL="342900" lvl="0" indent="-88900" algn="l" rtl="0">
              <a:spcBef>
                <a:spcPts val="0"/>
              </a:spcBef>
              <a:spcAft>
                <a:spcPts val="0"/>
              </a:spcAft>
              <a:buSzPts val="2200"/>
              <a:buNone/>
            </a:pPr>
            <a:endParaRPr/>
          </a:p>
          <a:p>
            <a:pPr marL="342900" lvl="0" indent="-88900" algn="l" rtl="0">
              <a:spcBef>
                <a:spcPts val="440"/>
              </a:spcBef>
              <a:spcAft>
                <a:spcPts val="0"/>
              </a:spcAft>
              <a:buSzPts val="2200"/>
              <a:buNone/>
            </a:pPr>
            <a:endParaRPr/>
          </a:p>
          <a:p>
            <a:pPr marL="342900" lvl="0" indent="-228600" algn="l" rtl="0">
              <a:spcBef>
                <a:spcPts val="440"/>
              </a:spcBef>
              <a:spcAft>
                <a:spcPts val="0"/>
              </a:spcAft>
              <a:buSzPts val="2200"/>
              <a:buChar char="•"/>
            </a:pPr>
            <a:r>
              <a:rPr lang="en-US"/>
              <a:t>Responsive to individual needs, giving advice and practical support:</a:t>
            </a:r>
            <a:endParaRPr/>
          </a:p>
          <a:p>
            <a:pPr marL="640080" lvl="1" indent="-228600" algn="l" rtl="0">
              <a:spcBef>
                <a:spcPts val="400"/>
              </a:spcBef>
              <a:spcAft>
                <a:spcPts val="0"/>
              </a:spcAft>
              <a:buSzPts val="2000"/>
              <a:buChar char="•"/>
            </a:pPr>
            <a:r>
              <a:rPr lang="en-US"/>
              <a:t>to understand and contribute confidently to assessments and planning</a:t>
            </a:r>
            <a:endParaRPr/>
          </a:p>
          <a:p>
            <a:pPr marL="640080" lvl="1" indent="-228600" algn="l" rtl="0">
              <a:spcBef>
                <a:spcPts val="400"/>
              </a:spcBef>
              <a:spcAft>
                <a:spcPts val="0"/>
              </a:spcAft>
              <a:buSzPts val="2000"/>
              <a:buChar char="•"/>
            </a:pPr>
            <a:r>
              <a:rPr lang="en-US"/>
              <a:t>to participate in the decisions affecting their education, health and social care provision</a:t>
            </a:r>
            <a:endParaRPr/>
          </a:p>
          <a:p>
            <a:pPr marL="640080" lvl="1" indent="-228600" algn="l" rtl="0">
              <a:spcBef>
                <a:spcPts val="400"/>
              </a:spcBef>
              <a:spcAft>
                <a:spcPts val="0"/>
              </a:spcAft>
              <a:buSzPts val="2000"/>
              <a:buChar char="•"/>
            </a:pPr>
            <a:r>
              <a:rPr lang="en-US"/>
              <a:t>to maintain positive working relationships, confidence and trust </a:t>
            </a:r>
            <a:endParaRPr/>
          </a:p>
          <a:p>
            <a:pPr marL="342900" lvl="0" indent="-88900" algn="l" rtl="0">
              <a:spcBef>
                <a:spcPts val="440"/>
              </a:spcBef>
              <a:spcAft>
                <a:spcPts val="0"/>
              </a:spcAft>
              <a:buSzPts val="2200"/>
              <a:buNone/>
            </a:pPr>
            <a:endParaRPr/>
          </a:p>
          <a:p>
            <a:pPr marL="114300" lvl="0" indent="0" algn="l" rtl="0">
              <a:spcBef>
                <a:spcPts val="440"/>
              </a:spcBef>
              <a:spcAft>
                <a:spcPts val="0"/>
              </a:spcAft>
              <a:buSzPts val="2200"/>
              <a:buNone/>
            </a:pPr>
            <a:endParaRPr/>
          </a:p>
          <a:p>
            <a:pPr marL="342900" lvl="0" indent="-88900" algn="l" rtl="0">
              <a:spcBef>
                <a:spcPts val="440"/>
              </a:spcBef>
              <a:spcAft>
                <a:spcPts val="0"/>
              </a:spcAft>
              <a:buSzPts val="2200"/>
              <a:buNone/>
            </a:pP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g3f79f99ddfe_0_906"/>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4B4B4B"/>
              </a:buClr>
              <a:buSzPts val="4000"/>
              <a:buFont typeface="Calibri"/>
              <a:buNone/>
            </a:pPr>
            <a:r>
              <a:rPr lang="en-US"/>
              <a:t>How we can help</a:t>
            </a:r>
            <a:endParaRPr/>
          </a:p>
        </p:txBody>
      </p:sp>
      <p:sp>
        <p:nvSpPr>
          <p:cNvPr id="395" name="Google Shape;395;g3f79f99ddfe_0_906"/>
          <p:cNvSpPr txBox="1">
            <a:spLocks noGrp="1"/>
          </p:cNvSpPr>
          <p:nvPr>
            <p:ph type="body" idx="1"/>
          </p:nvPr>
        </p:nvSpPr>
        <p:spPr>
          <a:xfrm>
            <a:off x="457200" y="1700808"/>
            <a:ext cx="7620000" cy="4700100"/>
          </a:xfrm>
          <a:prstGeom prst="rect">
            <a:avLst/>
          </a:prstGeom>
          <a:noFill/>
          <a:ln>
            <a:noFill/>
          </a:ln>
        </p:spPr>
        <p:txBody>
          <a:bodyPr spcFirstLastPara="1" wrap="square" lIns="91425" tIns="45700" rIns="91425" bIns="45700" anchor="t" anchorCtr="0">
            <a:normAutofit/>
          </a:bodyPr>
          <a:lstStyle/>
          <a:p>
            <a:pPr marL="640080" lvl="1" indent="-101600" algn="l" rtl="0">
              <a:spcBef>
                <a:spcPts val="0"/>
              </a:spcBef>
              <a:spcAft>
                <a:spcPts val="0"/>
              </a:spcAft>
              <a:buSzPts val="2000"/>
              <a:buNone/>
            </a:pPr>
            <a:endParaRPr/>
          </a:p>
          <a:p>
            <a:pPr marL="640080" lvl="1" indent="-228600" algn="l" rtl="0">
              <a:spcBef>
                <a:spcPts val="400"/>
              </a:spcBef>
              <a:spcAft>
                <a:spcPts val="0"/>
              </a:spcAft>
              <a:buSzPts val="2000"/>
              <a:buChar char="•"/>
            </a:pPr>
            <a:r>
              <a:rPr lang="en-US"/>
              <a:t>Listening to views and concerns</a:t>
            </a:r>
            <a:endParaRPr/>
          </a:p>
          <a:p>
            <a:pPr marL="640080" lvl="1" indent="-228600" algn="l" rtl="0">
              <a:spcBef>
                <a:spcPts val="400"/>
              </a:spcBef>
              <a:spcAft>
                <a:spcPts val="0"/>
              </a:spcAft>
              <a:buSzPts val="2000"/>
              <a:buChar char="•"/>
            </a:pPr>
            <a:r>
              <a:rPr lang="en-US"/>
              <a:t>Impartial perspective</a:t>
            </a:r>
            <a:endParaRPr/>
          </a:p>
          <a:p>
            <a:pPr marL="640080" lvl="1" indent="-228600" algn="l" rtl="0">
              <a:spcBef>
                <a:spcPts val="400"/>
              </a:spcBef>
              <a:spcAft>
                <a:spcPts val="0"/>
              </a:spcAft>
              <a:buSzPts val="2000"/>
              <a:buChar char="•"/>
            </a:pPr>
            <a:r>
              <a:rPr lang="en-US"/>
              <a:t>Help to organise thoughts and ideas</a:t>
            </a:r>
            <a:endParaRPr/>
          </a:p>
          <a:p>
            <a:pPr marL="640080" lvl="1" indent="-228600" algn="l" rtl="0">
              <a:spcBef>
                <a:spcPts val="400"/>
              </a:spcBef>
              <a:spcAft>
                <a:spcPts val="0"/>
              </a:spcAft>
              <a:buSzPts val="2000"/>
              <a:buChar char="•"/>
            </a:pPr>
            <a:r>
              <a:rPr lang="en-US"/>
              <a:t>Explaining options, rights, responsibilities</a:t>
            </a:r>
            <a:endParaRPr/>
          </a:p>
          <a:p>
            <a:pPr marL="640080" lvl="1" indent="-228600" algn="l" rtl="0">
              <a:spcBef>
                <a:spcPts val="400"/>
              </a:spcBef>
              <a:spcAft>
                <a:spcPts val="0"/>
              </a:spcAft>
              <a:buSzPts val="2000"/>
              <a:buChar char="•"/>
            </a:pPr>
            <a:r>
              <a:rPr lang="en-US"/>
              <a:t>Practical help with forms, letters, reports</a:t>
            </a:r>
            <a:endParaRPr/>
          </a:p>
          <a:p>
            <a:pPr marL="640080" lvl="1" indent="-228600" algn="l" rtl="0">
              <a:spcBef>
                <a:spcPts val="400"/>
              </a:spcBef>
              <a:spcAft>
                <a:spcPts val="0"/>
              </a:spcAft>
              <a:buSzPts val="2000"/>
              <a:buChar char="•"/>
            </a:pPr>
            <a:r>
              <a:rPr lang="en-US"/>
              <a:t>Preparation for meetings</a:t>
            </a:r>
            <a:endParaRPr/>
          </a:p>
          <a:p>
            <a:pPr marL="640080" lvl="1" indent="-228600" algn="l" rtl="0">
              <a:spcBef>
                <a:spcPts val="400"/>
              </a:spcBef>
              <a:spcAft>
                <a:spcPts val="0"/>
              </a:spcAft>
              <a:buSzPts val="2000"/>
              <a:buChar char="•"/>
            </a:pPr>
            <a:r>
              <a:rPr lang="en-US"/>
              <a:t>Statutory process – EHCNA, Annual Reviews, exclusions</a:t>
            </a:r>
            <a:endParaRPr/>
          </a:p>
          <a:p>
            <a:pPr marL="640080" lvl="1" indent="-228600" algn="l" rtl="0">
              <a:spcBef>
                <a:spcPts val="400"/>
              </a:spcBef>
              <a:spcAft>
                <a:spcPts val="0"/>
              </a:spcAft>
              <a:buSzPts val="2000"/>
              <a:buChar char="•"/>
            </a:pPr>
            <a:r>
              <a:rPr lang="en-US"/>
              <a:t>Resolving disagreements</a:t>
            </a:r>
            <a:endParaRPr/>
          </a:p>
          <a:p>
            <a:pPr marL="640080" lvl="1" indent="-228600" algn="l" rtl="0">
              <a:spcBef>
                <a:spcPts val="400"/>
              </a:spcBef>
              <a:spcAft>
                <a:spcPts val="0"/>
              </a:spcAft>
              <a:buSzPts val="2000"/>
              <a:buChar char="•"/>
            </a:pPr>
            <a:r>
              <a:rPr lang="en-US"/>
              <a:t>Complaints and appeals</a:t>
            </a:r>
            <a:endParaRPr/>
          </a:p>
          <a:p>
            <a:pPr marL="342900" lvl="0" indent="-88900" algn="l" rtl="0">
              <a:spcBef>
                <a:spcPts val="440"/>
              </a:spcBef>
              <a:spcAft>
                <a:spcPts val="0"/>
              </a:spcAft>
              <a:buSzPts val="2200"/>
              <a:buNone/>
            </a:pP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g3f79f99ddfe_0_913"/>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4B4B4B"/>
              </a:buClr>
              <a:buSzPts val="4000"/>
              <a:buFont typeface="Calibri"/>
              <a:buNone/>
            </a:pPr>
            <a:r>
              <a:rPr lang="en-US"/>
              <a:t>Most common referrals 24/25</a:t>
            </a:r>
            <a:endParaRPr/>
          </a:p>
        </p:txBody>
      </p:sp>
      <p:pic>
        <p:nvPicPr>
          <p:cNvPr id="401" name="Google Shape;401;g3f79f99ddfe_0_913"/>
          <p:cNvPicPr preferRelativeResize="0"/>
          <p:nvPr/>
        </p:nvPicPr>
        <p:blipFill rotWithShape="1">
          <a:blip r:embed="rId3">
            <a:alphaModFix/>
          </a:blip>
          <a:srcRect/>
          <a:stretch/>
        </p:blipFill>
        <p:spPr>
          <a:xfrm>
            <a:off x="457200" y="1700213"/>
            <a:ext cx="7620000" cy="47007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407" name="Google Shape;407;g3f79f99ddfe_0_919"/>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4B4B4B"/>
              </a:buClr>
              <a:buSzPts val="4000"/>
              <a:buFont typeface="Calibri"/>
              <a:buNone/>
            </a:pPr>
            <a:r>
              <a:rPr lang="en-US"/>
              <a:t>Referrals by need 2024-25</a:t>
            </a:r>
            <a:endParaRPr/>
          </a:p>
        </p:txBody>
      </p:sp>
      <p:sp>
        <p:nvSpPr>
          <p:cNvPr id="408" name="Google Shape;408;g3f79f99ddfe_0_919"/>
          <p:cNvSpPr txBox="1">
            <a:spLocks noGrp="1"/>
          </p:cNvSpPr>
          <p:nvPr>
            <p:ph type="body" idx="1"/>
          </p:nvPr>
        </p:nvSpPr>
        <p:spPr>
          <a:xfrm>
            <a:off x="6131442" y="2276872"/>
            <a:ext cx="2497200" cy="3448200"/>
          </a:xfrm>
          <a:prstGeom prst="rect">
            <a:avLst/>
          </a:prstGeom>
          <a:noFill/>
          <a:ln>
            <a:noFill/>
          </a:ln>
        </p:spPr>
        <p:txBody>
          <a:bodyPr spcFirstLastPara="1" wrap="square" lIns="91425" tIns="45700" rIns="91425" bIns="45700" anchor="t" anchorCtr="0">
            <a:normAutofit/>
          </a:bodyPr>
          <a:lstStyle/>
          <a:p>
            <a:pPr marL="342900" lvl="0" indent="-228600" algn="l" rtl="0">
              <a:spcBef>
                <a:spcPts val="0"/>
              </a:spcBef>
              <a:spcAft>
                <a:spcPts val="0"/>
              </a:spcAft>
              <a:buSzPts val="2400"/>
              <a:buChar char="•"/>
            </a:pPr>
            <a:r>
              <a:rPr lang="en-US" sz="2400"/>
              <a:t>56% ASD or pathway (48+8)</a:t>
            </a:r>
            <a:endParaRPr/>
          </a:p>
          <a:p>
            <a:pPr marL="342900" lvl="0" indent="-228600" algn="l" rtl="0">
              <a:spcBef>
                <a:spcPts val="480"/>
              </a:spcBef>
              <a:spcAft>
                <a:spcPts val="0"/>
              </a:spcAft>
              <a:buSzPts val="2400"/>
              <a:buChar char="•"/>
            </a:pPr>
            <a:r>
              <a:rPr lang="en-US" sz="2400"/>
              <a:t>25% ADHD or pathway (19+6)</a:t>
            </a:r>
            <a:endParaRPr/>
          </a:p>
          <a:p>
            <a:pPr marL="342900" lvl="0" indent="-228600" algn="l" rtl="0">
              <a:spcBef>
                <a:spcPts val="480"/>
              </a:spcBef>
              <a:spcAft>
                <a:spcPts val="0"/>
              </a:spcAft>
              <a:buSzPts val="2400"/>
              <a:buChar char="•"/>
            </a:pPr>
            <a:r>
              <a:rPr lang="en-US" sz="2400"/>
              <a:t>5% SEMH</a:t>
            </a:r>
            <a:endParaRPr/>
          </a:p>
          <a:p>
            <a:pPr marL="342900" lvl="0" indent="-228600" algn="l" rtl="0">
              <a:spcBef>
                <a:spcPts val="480"/>
              </a:spcBef>
              <a:spcAft>
                <a:spcPts val="0"/>
              </a:spcAft>
              <a:buSzPts val="2400"/>
              <a:buChar char="•"/>
            </a:pPr>
            <a:r>
              <a:rPr lang="en-US" sz="2400"/>
              <a:t>4% SLCN</a:t>
            </a:r>
            <a:endParaRPr/>
          </a:p>
        </p:txBody>
      </p:sp>
      <p:pic>
        <p:nvPicPr>
          <p:cNvPr id="409" name="Google Shape;409;g3f79f99ddfe_0_919"/>
          <p:cNvPicPr preferRelativeResize="0"/>
          <p:nvPr/>
        </p:nvPicPr>
        <p:blipFill rotWithShape="1">
          <a:blip r:embed="rId3">
            <a:alphaModFix/>
          </a:blip>
          <a:srcRect/>
          <a:stretch/>
        </p:blipFill>
        <p:spPr>
          <a:xfrm>
            <a:off x="395537" y="1772816"/>
            <a:ext cx="5832600" cy="468060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g3f79f99ddfe_0_927"/>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4B4B4B"/>
              </a:buClr>
              <a:buSzPts val="4000"/>
              <a:buFont typeface="Calibri"/>
              <a:buNone/>
            </a:pPr>
            <a:r>
              <a:rPr lang="en-US"/>
              <a:t>How we work together</a:t>
            </a:r>
            <a:endParaRPr/>
          </a:p>
        </p:txBody>
      </p:sp>
      <p:sp>
        <p:nvSpPr>
          <p:cNvPr id="415" name="Google Shape;415;g3f79f99ddfe_0_927"/>
          <p:cNvSpPr txBox="1">
            <a:spLocks noGrp="1"/>
          </p:cNvSpPr>
          <p:nvPr>
            <p:ph type="body" idx="1"/>
          </p:nvPr>
        </p:nvSpPr>
        <p:spPr>
          <a:xfrm>
            <a:off x="457200" y="1700808"/>
            <a:ext cx="7620000" cy="4700100"/>
          </a:xfrm>
          <a:prstGeom prst="rect">
            <a:avLst/>
          </a:prstGeom>
          <a:noFill/>
          <a:ln>
            <a:noFill/>
          </a:ln>
        </p:spPr>
        <p:txBody>
          <a:bodyPr spcFirstLastPara="1" wrap="square" lIns="91425" tIns="45700" rIns="91425" bIns="45700" anchor="t" anchorCtr="0">
            <a:normAutofit/>
          </a:bodyPr>
          <a:lstStyle/>
          <a:p>
            <a:pPr marL="342900" lvl="0" indent="-88900" algn="l" rtl="0">
              <a:spcBef>
                <a:spcPts val="0"/>
              </a:spcBef>
              <a:spcAft>
                <a:spcPts val="0"/>
              </a:spcAft>
              <a:buSzPts val="2200"/>
              <a:buNone/>
            </a:pPr>
            <a:endParaRPr/>
          </a:p>
          <a:p>
            <a:pPr marL="342900" lvl="0" indent="-228600" algn="l" rtl="0">
              <a:spcBef>
                <a:spcPts val="440"/>
              </a:spcBef>
              <a:spcAft>
                <a:spcPts val="0"/>
              </a:spcAft>
              <a:buSzPts val="2200"/>
              <a:buChar char="•"/>
            </a:pPr>
            <a:r>
              <a:rPr lang="en-US"/>
              <a:t>Children, young people and their parents can refer to the IAS Service as many times as they wish </a:t>
            </a:r>
            <a:endParaRPr/>
          </a:p>
          <a:p>
            <a:pPr marL="342900" lvl="0" indent="-228600" algn="l" rtl="0">
              <a:spcBef>
                <a:spcPts val="440"/>
              </a:spcBef>
              <a:spcAft>
                <a:spcPts val="0"/>
              </a:spcAft>
              <a:buSzPts val="2200"/>
              <a:buChar char="•"/>
            </a:pPr>
            <a:r>
              <a:rPr lang="en-US"/>
              <a:t>We will continue to work with individuals for as long as they need our support, with the aim of increasing knowledge, skills and confidence </a:t>
            </a:r>
            <a:endParaRPr/>
          </a:p>
          <a:p>
            <a:pPr marL="342900" lvl="0" indent="-228600" algn="l" rtl="0">
              <a:spcBef>
                <a:spcPts val="440"/>
              </a:spcBef>
              <a:spcAft>
                <a:spcPts val="0"/>
              </a:spcAft>
              <a:buSzPts val="2200"/>
              <a:buChar char="•"/>
            </a:pPr>
            <a:r>
              <a:rPr lang="en-US"/>
              <a:t>The focus of the IAS Service involvement is to enable children, young people and their parents to contribute their views and to manage situations as they arise by giving them relevant information, proposing and discussing strategies and giving practical support where needed</a:t>
            </a:r>
            <a:endParaRPr/>
          </a:p>
          <a:p>
            <a:pPr marL="342900" lvl="0" indent="-88900" algn="l" rtl="0">
              <a:spcBef>
                <a:spcPts val="440"/>
              </a:spcBef>
              <a:spcAft>
                <a:spcPts val="0"/>
              </a:spcAft>
              <a:buSzPts val="2200"/>
              <a:buNone/>
            </a:pPr>
            <a:endParaRPr/>
          </a:p>
        </p:txBody>
      </p:sp>
      <p:sp>
        <p:nvSpPr>
          <p:cNvPr id="416" name="Google Shape;416;g3f79f99ddfe_0_927"/>
          <p:cNvSpPr>
            <a:spLocks noGrp="1"/>
          </p:cNvSpPr>
          <p:nvPr>
            <p:ph type="sldNum" idx="12"/>
          </p:nvPr>
        </p:nvSpPr>
        <p:spPr>
          <a:xfrm>
            <a:off x="8531788" y="6345128"/>
            <a:ext cx="548700" cy="396300"/>
          </a:xfrm>
          <a:prstGeom prst="bracketPair">
            <a:avLst/>
          </a:prstGeom>
          <a:noFill/>
          <a:ln w="19050" cap="flat" cmpd="sng">
            <a:solidFill>
              <a:srgbClr val="FFFFFF"/>
            </a:solidFill>
            <a:prstDash val="solid"/>
            <a:round/>
            <a:headEnd type="none" w="sm" len="sm"/>
            <a:tailEnd type="none" w="sm" len="sm"/>
          </a:ln>
        </p:spPr>
        <p:txBody>
          <a:bodyPr spcFirstLastPara="1" wrap="square" lIns="0" tIns="0" rIns="0" bIns="0" anchor="ctr" anchorCtr="0">
            <a:noAutofit/>
          </a:bodyPr>
          <a:lstStyle/>
          <a:p>
            <a:pPr marL="0" lvl="0" indent="0" algn="l" rtl="0">
              <a:spcBef>
                <a:spcPts val="0"/>
              </a:spcBef>
              <a:spcAft>
                <a:spcPts val="0"/>
              </a:spcAft>
              <a:buNone/>
            </a:pP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g3f79f99ddfe_0_933"/>
          <p:cNvSpPr txBox="1">
            <a:spLocks noGrp="1"/>
          </p:cNvSpPr>
          <p:nvPr>
            <p:ph type="title"/>
          </p:nvPr>
        </p:nvSpPr>
        <p:spPr>
          <a:xfrm>
            <a:off x="1691680" y="299432"/>
            <a:ext cx="63855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rgbClr val="4B4B4B"/>
              </a:buClr>
              <a:buSzPts val="4000"/>
              <a:buFont typeface="Calibri"/>
              <a:buNone/>
            </a:pPr>
            <a:r>
              <a:rPr lang="en-US"/>
              <a:t>Referrals</a:t>
            </a:r>
            <a:endParaRPr/>
          </a:p>
        </p:txBody>
      </p:sp>
      <p:sp>
        <p:nvSpPr>
          <p:cNvPr id="422" name="Google Shape;422;g3f79f99ddfe_0_933"/>
          <p:cNvSpPr txBox="1">
            <a:spLocks noGrp="1"/>
          </p:cNvSpPr>
          <p:nvPr>
            <p:ph type="body" idx="1"/>
          </p:nvPr>
        </p:nvSpPr>
        <p:spPr>
          <a:xfrm>
            <a:off x="457200" y="1700808"/>
            <a:ext cx="7620000" cy="4700100"/>
          </a:xfrm>
          <a:prstGeom prst="rect">
            <a:avLst/>
          </a:prstGeom>
          <a:noFill/>
          <a:ln>
            <a:noFill/>
          </a:ln>
        </p:spPr>
        <p:txBody>
          <a:bodyPr spcFirstLastPara="1" wrap="square" lIns="91425" tIns="45700" rIns="91425" bIns="45700" anchor="t" anchorCtr="0">
            <a:noAutofit/>
          </a:bodyPr>
          <a:lstStyle/>
          <a:p>
            <a:pPr marL="342900" lvl="0" indent="-88900" algn="l" rtl="0">
              <a:spcBef>
                <a:spcPts val="0"/>
              </a:spcBef>
              <a:spcAft>
                <a:spcPts val="0"/>
              </a:spcAft>
              <a:buSzPts val="2200"/>
              <a:buNone/>
            </a:pPr>
            <a:endParaRPr/>
          </a:p>
          <a:p>
            <a:pPr marL="342900" lvl="0" indent="-228600" algn="l" rtl="0">
              <a:spcBef>
                <a:spcPts val="440"/>
              </a:spcBef>
              <a:spcAft>
                <a:spcPts val="0"/>
              </a:spcAft>
              <a:buSzPts val="2200"/>
              <a:buChar char="•"/>
            </a:pPr>
            <a:r>
              <a:rPr lang="en-US"/>
              <a:t>Self referral by children, young people and parents/ carers</a:t>
            </a:r>
            <a:endParaRPr/>
          </a:p>
          <a:p>
            <a:pPr marL="342900" lvl="0" indent="-228600" algn="l" rtl="0">
              <a:spcBef>
                <a:spcPts val="440"/>
              </a:spcBef>
              <a:spcAft>
                <a:spcPts val="0"/>
              </a:spcAft>
              <a:buSzPts val="2200"/>
              <a:buChar char="•"/>
            </a:pPr>
            <a:r>
              <a:rPr lang="en-US"/>
              <a:t>Via the IAS Service Helpline or email</a:t>
            </a:r>
            <a:endParaRPr/>
          </a:p>
          <a:p>
            <a:pPr marL="114300" lvl="0" indent="0" algn="l" rtl="0">
              <a:spcBef>
                <a:spcPts val="360"/>
              </a:spcBef>
              <a:spcAft>
                <a:spcPts val="0"/>
              </a:spcAft>
              <a:buSzPts val="1800"/>
              <a:buNone/>
            </a:pPr>
            <a:endParaRPr sz="1800"/>
          </a:p>
          <a:p>
            <a:pPr marL="114300" lvl="0" indent="0" algn="ctr" rtl="0">
              <a:spcBef>
                <a:spcPts val="440"/>
              </a:spcBef>
              <a:spcAft>
                <a:spcPts val="0"/>
              </a:spcAft>
              <a:buSzPts val="2200"/>
              <a:buNone/>
            </a:pPr>
            <a:r>
              <a:rPr lang="en-US"/>
              <a:t>Helpline: 01628 683182</a:t>
            </a:r>
            <a:endParaRPr/>
          </a:p>
          <a:p>
            <a:pPr marL="114300" lvl="0" indent="0" algn="ctr" rtl="0">
              <a:spcBef>
                <a:spcPts val="440"/>
              </a:spcBef>
              <a:spcAft>
                <a:spcPts val="0"/>
              </a:spcAft>
              <a:buSzPts val="2200"/>
              <a:buNone/>
            </a:pPr>
            <a:r>
              <a:rPr lang="en-US"/>
              <a:t>Email: </a:t>
            </a:r>
            <a:r>
              <a:rPr lang="en-US" u="sng">
                <a:solidFill>
                  <a:schemeClr val="hlink"/>
                </a:solidFill>
                <a:hlinkClick r:id="rId3"/>
              </a:rPr>
              <a:t>ias@rbwm.gov.uk</a:t>
            </a:r>
            <a:endParaRPr/>
          </a:p>
          <a:p>
            <a:pPr marL="114300" lvl="0" indent="0" algn="ctr" rtl="0">
              <a:spcBef>
                <a:spcPts val="360"/>
              </a:spcBef>
              <a:spcAft>
                <a:spcPts val="0"/>
              </a:spcAft>
              <a:buSzPts val="1800"/>
              <a:buNone/>
            </a:pPr>
            <a:endParaRPr sz="1800"/>
          </a:p>
          <a:p>
            <a:pPr marL="342900" lvl="0" indent="-228600" algn="l" rtl="0">
              <a:spcBef>
                <a:spcPts val="440"/>
              </a:spcBef>
              <a:spcAft>
                <a:spcPts val="0"/>
              </a:spcAft>
              <a:buSzPts val="2200"/>
              <a:buChar char="•"/>
            </a:pPr>
            <a:r>
              <a:rPr lang="en-US"/>
              <a:t>Referrals from schools and other agencies, with the consent of the parent, child or young person</a:t>
            </a:r>
            <a:endParaRPr/>
          </a:p>
          <a:p>
            <a:pPr marL="342900" lvl="0" indent="-228600" algn="l" rtl="0">
              <a:spcBef>
                <a:spcPts val="440"/>
              </a:spcBef>
              <a:spcAft>
                <a:spcPts val="0"/>
              </a:spcAft>
              <a:buSzPts val="2200"/>
              <a:buChar char="•"/>
            </a:pPr>
            <a:r>
              <a:rPr lang="en-US"/>
              <a:t>Visit </a:t>
            </a:r>
            <a:r>
              <a:rPr lang="en-US" u="sng">
                <a:solidFill>
                  <a:schemeClr val="hlink"/>
                </a:solidFill>
                <a:hlinkClick r:id="rId4"/>
              </a:rPr>
              <a:t>https://www.ias-rbwm.info/</a:t>
            </a:r>
            <a:r>
              <a:rPr lang="en-US"/>
              <a:t> for more SEND information</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51"/>
          <p:cNvSpPr txBox="1">
            <a:spLocks noGrp="1"/>
          </p:cNvSpPr>
          <p:nvPr>
            <p:ph type="ctrTitle" idx="4294967295"/>
          </p:nvPr>
        </p:nvSpPr>
        <p:spPr>
          <a:xfrm>
            <a:off x="470590" y="3127076"/>
            <a:ext cx="8458200" cy="1470000"/>
          </a:xfrm>
          <a:prstGeom prst="rect">
            <a:avLst/>
          </a:prstGeom>
          <a:noFill/>
          <a:ln>
            <a:noFill/>
          </a:ln>
        </p:spPr>
        <p:txBody>
          <a:bodyPr spcFirstLastPara="1" wrap="square" lIns="91425" tIns="45700" rIns="91425" bIns="45700" anchor="ctr" anchorCtr="0">
            <a:noAutofit/>
          </a:bodyPr>
          <a:lstStyle/>
          <a:p>
            <a:pPr marL="0" marR="0" lvl="0" indent="0" algn="ctr" rtl="0">
              <a:lnSpc>
                <a:spcPct val="107000"/>
              </a:lnSpc>
              <a:spcBef>
                <a:spcPts val="0"/>
              </a:spcBef>
              <a:spcAft>
                <a:spcPts val="800"/>
              </a:spcAft>
              <a:buClr>
                <a:srgbClr val="000000"/>
              </a:buClr>
              <a:buSzPts val="1400"/>
              <a:buFont typeface="Arial"/>
              <a:buNone/>
            </a:pPr>
            <a:r>
              <a:rPr lang="en-US" sz="4400" b="1" i="0" u="none" strike="noStrike" cap="none">
                <a:solidFill>
                  <a:schemeClr val="lt1"/>
                </a:solidFill>
                <a:latin typeface="Calibri"/>
                <a:ea typeface="Calibri"/>
                <a:cs typeface="Calibri"/>
                <a:sym typeface="Calibri"/>
              </a:rPr>
              <a:t>Questions and </a:t>
            </a:r>
            <a:br>
              <a:rPr lang="en-US" sz="4400" b="1" i="0" u="none" strike="noStrike" cap="none">
                <a:solidFill>
                  <a:schemeClr val="lt1"/>
                </a:solidFill>
                <a:latin typeface="Calibri"/>
                <a:ea typeface="Calibri"/>
                <a:cs typeface="Calibri"/>
                <a:sym typeface="Calibri"/>
              </a:rPr>
            </a:br>
            <a:r>
              <a:rPr lang="en-US" sz="4400" b="1" i="0" u="none" strike="noStrike" cap="none">
                <a:solidFill>
                  <a:schemeClr val="lt1"/>
                </a:solidFill>
                <a:latin typeface="Calibri"/>
                <a:ea typeface="Calibri"/>
                <a:cs typeface="Calibri"/>
                <a:sym typeface="Calibri"/>
              </a:rPr>
              <a:t>Feedback Form</a:t>
            </a:r>
            <a:br>
              <a:rPr lang="en-US" sz="4400" b="0" i="1" u="none" strike="noStrike" cap="none">
                <a:solidFill>
                  <a:schemeClr val="lt1"/>
                </a:solidFill>
                <a:latin typeface="Calibri"/>
                <a:ea typeface="Calibri"/>
                <a:cs typeface="Calibri"/>
                <a:sym typeface="Calibri"/>
              </a:rPr>
            </a:br>
            <a:r>
              <a:rPr lang="en-US" sz="4400" b="1" i="0" u="none" strike="noStrike" cap="none">
                <a:solidFill>
                  <a:schemeClr val="lt1"/>
                </a:solidFill>
                <a:latin typeface="Calibri"/>
                <a:ea typeface="Calibri"/>
                <a:cs typeface="Calibri"/>
                <a:sym typeface="Calibri"/>
              </a:rPr>
              <a:t> </a:t>
            </a:r>
            <a:endParaRPr sz="4400" b="0" i="0" u="none" strike="noStrike" cap="none">
              <a:solidFill>
                <a:schemeClr val="dk1"/>
              </a:solidFill>
              <a:latin typeface="Calibri"/>
              <a:ea typeface="Calibri"/>
              <a:cs typeface="Calibri"/>
              <a:sym typeface="Calibri"/>
            </a:endParaRPr>
          </a:p>
        </p:txBody>
      </p:sp>
      <p:sp>
        <p:nvSpPr>
          <p:cNvPr id="429" name="Google Shape;429;p51"/>
          <p:cNvSpPr txBox="1"/>
          <p:nvPr/>
        </p:nvSpPr>
        <p:spPr>
          <a:xfrm>
            <a:off x="5573864" y="341907"/>
            <a:ext cx="2711400" cy="5232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400"/>
              <a:buFont typeface="Arial"/>
              <a:buNone/>
            </a:pPr>
            <a:r>
              <a:rPr lang="en-US" sz="1400" b="1" i="0" u="sng" strike="noStrike" cap="none">
                <a:solidFill>
                  <a:schemeClr val="hlink"/>
                </a:solidFill>
                <a:latin typeface="Tahoma"/>
                <a:ea typeface="Tahoma"/>
                <a:cs typeface="Tahoma"/>
                <a:sym typeface="Tahoma"/>
                <a:hlinkClick r:id="rId3"/>
              </a:rPr>
              <a:t>Leadership Update Website.</a:t>
            </a:r>
            <a:endParaRPr sz="1400" b="0" i="0" u="none" strike="noStrike" cap="none">
              <a:solidFill>
                <a:srgbClr val="000000"/>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1400"/>
              <a:buFont typeface="Arial"/>
              <a:buNone/>
            </a:pPr>
            <a:r>
              <a:rPr lang="en-US" sz="1400" b="1" i="0" u="none" strike="noStrike" cap="none">
                <a:solidFill>
                  <a:schemeClr val="lt1"/>
                </a:solidFill>
                <a:latin typeface="Tahoma"/>
                <a:ea typeface="Tahoma"/>
                <a:cs typeface="Tahoma"/>
                <a:sym typeface="Tahoma"/>
              </a:rPr>
              <a:t>All things SEMH and more.</a:t>
            </a:r>
            <a:endParaRPr sz="1400" b="0" i="0" u="none" strike="noStrike" cap="none">
              <a:solidFill>
                <a:srgbClr val="000000"/>
              </a:solidFill>
              <a:latin typeface="Arial"/>
              <a:ea typeface="Arial"/>
              <a:cs typeface="Arial"/>
              <a:sym typeface="Arial"/>
            </a:endParaRPr>
          </a:p>
        </p:txBody>
      </p:sp>
    </p:spTree>
  </p:cSld>
  <p:clrMapOvr>
    <a:masterClrMapping/>
  </p:clrMapOvr>
  <p:transition spd="slow">
    <p:push dir="r"/>
  </p:transition>
</p:sld>
</file>

<file path=ppt/theme/theme1.xml><?xml version="1.0" encoding="utf-8"?>
<a:theme xmlns:a="http://schemas.openxmlformats.org/drawingml/2006/main"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1_BasicWhite">
  <a:themeElements>
    <a:clrScheme name="21_BasicWhite">
      <a:dk1>
        <a:srgbClr val="5E5E5E"/>
      </a:dk1>
      <a:lt1>
        <a:srgbClr val="FFFFFF"/>
      </a:lt1>
      <a:dk2>
        <a:srgbClr val="A7A7A7"/>
      </a:dk2>
      <a:lt2>
        <a:srgbClr val="535353"/>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IASS">
  <a:themeElements>
    <a:clrScheme name="Custom 1">
      <a:dk1>
        <a:srgbClr val="2F2B20"/>
      </a:dk1>
      <a:lt1>
        <a:srgbClr val="FFFFFF"/>
      </a:lt1>
      <a:dk2>
        <a:srgbClr val="7C8588"/>
      </a:dk2>
      <a:lt2>
        <a:srgbClr val="A9AFB1"/>
      </a:lt2>
      <a:accent1>
        <a:srgbClr val="6A963D"/>
      </a:accent1>
      <a:accent2>
        <a:srgbClr val="D93759"/>
      </a:accent2>
      <a:accent3>
        <a:srgbClr val="6A9ECB"/>
      </a:accent3>
      <a:accent4>
        <a:srgbClr val="FCBD36"/>
      </a:accent4>
      <a:accent5>
        <a:srgbClr val="C89F5D"/>
      </a:accent5>
      <a:accent6>
        <a:srgbClr val="B1A089"/>
      </a:accent6>
      <a:hlink>
        <a:srgbClr val="D25814"/>
      </a:hlink>
      <a:folHlink>
        <a:srgbClr val="849A0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1375</Words>
  <Application>Microsoft Office PowerPoint</Application>
  <PresentationFormat>On-screen Show (4:3)</PresentationFormat>
  <Paragraphs>189</Paragraphs>
  <Slides>35</Slides>
  <Notes>35</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35</vt:i4>
      </vt:variant>
    </vt:vector>
  </HeadingPairs>
  <TitlesOfParts>
    <vt:vector size="47" baseType="lpstr">
      <vt:lpstr>Play</vt:lpstr>
      <vt:lpstr>Cambria</vt:lpstr>
      <vt:lpstr>Tahoma</vt:lpstr>
      <vt:lpstr>Roboto Light</vt:lpstr>
      <vt:lpstr>Roboto</vt:lpstr>
      <vt:lpstr>Helvetica Neue</vt:lpstr>
      <vt:lpstr>Calibri</vt:lpstr>
      <vt:lpstr>Arial</vt:lpstr>
      <vt:lpstr>1_Powerpoint_master_template</vt:lpstr>
      <vt:lpstr>2_Powerpoint_master_template</vt:lpstr>
      <vt:lpstr>21_BasicWhite</vt:lpstr>
      <vt:lpstr>IASS</vt:lpstr>
      <vt:lpstr>SEMH Network Meeting   Tuesday 5th May 2026  </vt:lpstr>
      <vt:lpstr>Agenda for today </vt:lpstr>
      <vt:lpstr>PowerPoint Presentation</vt:lpstr>
      <vt:lpstr>Cobras AP – Who are we?</vt:lpstr>
      <vt:lpstr>Cobras AP – What do we do?</vt:lpstr>
      <vt:lpstr>Cobras AP – How do we work?</vt:lpstr>
      <vt:lpstr>Cobras AP – How to book?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Moving On Up</vt:lpstr>
      <vt:lpstr>Programme summary </vt:lpstr>
      <vt:lpstr>PowerPoint Presentation</vt:lpstr>
      <vt:lpstr>PowerPoint Presentation</vt:lpstr>
      <vt:lpstr>Referral information</vt:lpstr>
      <vt:lpstr>PowerPoint Presentation</vt:lpstr>
      <vt:lpstr>PowerPoint Presentation</vt:lpstr>
      <vt:lpstr>PowerPoint Presentation</vt:lpstr>
      <vt:lpstr>Information, Advice and Support (IAS) Service</vt:lpstr>
      <vt:lpstr>What we do</vt:lpstr>
      <vt:lpstr>Our aims</vt:lpstr>
      <vt:lpstr>How we can help</vt:lpstr>
      <vt:lpstr>Most common referrals 24/25</vt:lpstr>
      <vt:lpstr>Referrals by need 2024-25</vt:lpstr>
      <vt:lpstr>How we work together</vt:lpstr>
      <vt:lpstr>Referrals</vt:lpstr>
      <vt:lpstr>Questions and  Feedback Form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User1</dc:creator>
  <cp:lastModifiedBy>Alasdair Whitelaw (AfC)</cp:lastModifiedBy>
  <cp:revision>1</cp:revision>
  <dcterms:created xsi:type="dcterms:W3CDTF">2013-04-23T07:58:54Z</dcterms:created>
  <dcterms:modified xsi:type="dcterms:W3CDTF">2026-05-07T08:28:55Z</dcterms:modified>
</cp:coreProperties>
</file>