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4.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5.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6.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7.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8.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9.xml" ContentType="application/vnd.openxmlformats-officedocument.theme+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50" r:id="rId2"/>
    <p:sldMasterId id="2147483731" r:id="rId3"/>
    <p:sldMasterId id="2147483744" r:id="rId4"/>
    <p:sldMasterId id="2147483759" r:id="rId5"/>
    <p:sldMasterId id="2147483771" r:id="rId6"/>
    <p:sldMasterId id="2147483784" r:id="rId7"/>
    <p:sldMasterId id="2147483796" r:id="rId8"/>
    <p:sldMasterId id="2147483809" r:id="rId9"/>
    <p:sldMasterId id="2147483821" r:id="rId10"/>
  </p:sldMasterIdLst>
  <p:notesMasterIdLst>
    <p:notesMasterId r:id="rId65"/>
  </p:notesMasterIdLst>
  <p:sldIdLst>
    <p:sldId id="256" r:id="rId11"/>
    <p:sldId id="257" r:id="rId12"/>
    <p:sldId id="482" r:id="rId13"/>
    <p:sldId id="337" r:id="rId14"/>
    <p:sldId id="483" r:id="rId15"/>
    <p:sldId id="484" r:id="rId16"/>
    <p:sldId id="258" r:id="rId17"/>
    <p:sldId id="259" r:id="rId18"/>
    <p:sldId id="260" r:id="rId19"/>
    <p:sldId id="261" r:id="rId20"/>
    <p:sldId id="472" r:id="rId21"/>
    <p:sldId id="506" r:id="rId22"/>
    <p:sldId id="507" r:id="rId23"/>
    <p:sldId id="508" r:id="rId24"/>
    <p:sldId id="509" r:id="rId25"/>
    <p:sldId id="474" r:id="rId26"/>
    <p:sldId id="488" r:id="rId27"/>
    <p:sldId id="489" r:id="rId28"/>
    <p:sldId id="490" r:id="rId29"/>
    <p:sldId id="491" r:id="rId30"/>
    <p:sldId id="492" r:id="rId31"/>
    <p:sldId id="480" r:id="rId32"/>
    <p:sldId id="485" r:id="rId33"/>
    <p:sldId id="486" r:id="rId34"/>
    <p:sldId id="273" r:id="rId35"/>
    <p:sldId id="271" r:id="rId36"/>
    <p:sldId id="487" r:id="rId37"/>
    <p:sldId id="263" r:id="rId38"/>
    <p:sldId id="265" r:id="rId39"/>
    <p:sldId id="266" r:id="rId40"/>
    <p:sldId id="270" r:id="rId41"/>
    <p:sldId id="269" r:id="rId42"/>
    <p:sldId id="481" r:id="rId43"/>
    <p:sldId id="493" r:id="rId44"/>
    <p:sldId id="494" r:id="rId45"/>
    <p:sldId id="495" r:id="rId46"/>
    <p:sldId id="496" r:id="rId47"/>
    <p:sldId id="497" r:id="rId48"/>
    <p:sldId id="498" r:id="rId49"/>
    <p:sldId id="262" r:id="rId50"/>
    <p:sldId id="499" r:id="rId51"/>
    <p:sldId id="264" r:id="rId52"/>
    <p:sldId id="500" r:id="rId53"/>
    <p:sldId id="501" r:id="rId54"/>
    <p:sldId id="267" r:id="rId55"/>
    <p:sldId id="268" r:id="rId56"/>
    <p:sldId id="502" r:id="rId57"/>
    <p:sldId id="503" r:id="rId58"/>
    <p:sldId id="504" r:id="rId59"/>
    <p:sldId id="272" r:id="rId60"/>
    <p:sldId id="505" r:id="rId61"/>
    <p:sldId id="274" r:id="rId62"/>
    <p:sldId id="479" r:id="rId63"/>
    <p:sldId id="314" r:id="rId64"/>
  </p:sldIdLst>
  <p:sldSz cx="9144000" cy="6858000" type="screen4x3"/>
  <p:notesSz cx="6669088" cy="987266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7" roundtripDataSignature="AMtx7mhOBDtCz1tOHO6/XfEOGinc+/rQxQ=="/>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44A3AC5-346A-57A0-357A-F6E76582B898}" name="Ryan Gordon" initials="RG" userId="S::ryan.gordon@getberkshireactive.org::22ce5c47-0563-4bb9-90f1-3c03c28fd38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0AE4924-3537-44C6-8299-C6098335A9C3}">
  <a:tblStyle styleId="{D0AE4924-3537-44C6-8299-C6098335A9C3}"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3" autoAdjust="0"/>
    <p:restoredTop sz="93792" autoAdjust="0"/>
  </p:normalViewPr>
  <p:slideViewPr>
    <p:cSldViewPr snapToGrid="0">
      <p:cViewPr varScale="1">
        <p:scale>
          <a:sx n="120" d="100"/>
          <a:sy n="120" d="100"/>
        </p:scale>
        <p:origin x="1302"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slide" Target="slides/slide32.xml"/><Relationship Id="rId47" Type="http://schemas.openxmlformats.org/officeDocument/2006/relationships/slide" Target="slides/slide37.xml"/><Relationship Id="rId50" Type="http://schemas.openxmlformats.org/officeDocument/2006/relationships/slide" Target="slides/slide40.xml"/><Relationship Id="rId55" Type="http://schemas.openxmlformats.org/officeDocument/2006/relationships/slide" Target="slides/slide45.xml"/><Relationship Id="rId63" Type="http://schemas.openxmlformats.org/officeDocument/2006/relationships/slide" Target="slides/slide53.xml"/><Relationship Id="rId97" Type="http://customschemas.google.com/relationships/presentationmetadata" Target="metadata"/><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6.xml"/><Relationship Id="rId29"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openxmlformats.org/officeDocument/2006/relationships/slide" Target="slides/slide43.xml"/><Relationship Id="rId58" Type="http://schemas.openxmlformats.org/officeDocument/2006/relationships/slide" Target="slides/slide48.xml"/><Relationship Id="rId102" Type="http://schemas.microsoft.com/office/2018/10/relationships/authors" Target="author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61" Type="http://schemas.openxmlformats.org/officeDocument/2006/relationships/slide" Target="slides/slide51.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notesMaster" Target="notesMasters/notesMaster1.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slide" Target="slides/slide46.xml"/><Relationship Id="rId64" Type="http://schemas.openxmlformats.org/officeDocument/2006/relationships/slide" Target="slides/slide54.xml"/><Relationship Id="rId100"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41.xml"/><Relationship Id="rId98"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slide" Target="slides/slide49.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slide" Target="slides/slide52.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676943-4AE6-4039-9C2F-F531A9879BFF}"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669125FC-ED42-4569-A709-748FDFBFA06D}">
      <dgm:prSet/>
      <dgm:spPr/>
      <dgm:t>
        <a:bodyPr/>
        <a:lstStyle/>
        <a:p>
          <a:r>
            <a:rPr lang="en-GB"/>
            <a:t>we are the early intervention (catch a small problem early) part of CAMHS</a:t>
          </a:r>
          <a:endParaRPr lang="en-US"/>
        </a:p>
      </dgm:t>
    </dgm:pt>
    <dgm:pt modelId="{B2E65365-DA2D-463F-A26E-4B8B368AB9A3}" type="parTrans" cxnId="{B23C3E21-C31F-49CC-A898-FF3012146D1F}">
      <dgm:prSet/>
      <dgm:spPr/>
      <dgm:t>
        <a:bodyPr/>
        <a:lstStyle/>
        <a:p>
          <a:endParaRPr lang="en-US"/>
        </a:p>
      </dgm:t>
    </dgm:pt>
    <dgm:pt modelId="{CD2131C8-56B4-46A6-A059-2062B620C142}" type="sibTrans" cxnId="{B23C3E21-C31F-49CC-A898-FF3012146D1F}">
      <dgm:prSet/>
      <dgm:spPr/>
      <dgm:t>
        <a:bodyPr/>
        <a:lstStyle/>
        <a:p>
          <a:endParaRPr lang="en-US"/>
        </a:p>
      </dgm:t>
    </dgm:pt>
    <dgm:pt modelId="{3CDE281C-2D12-4E63-9DE3-E8BA90D7E812}">
      <dgm:prSet/>
      <dgm:spPr/>
      <dgm:t>
        <a:bodyPr/>
        <a:lstStyle/>
        <a:p>
          <a:r>
            <a:rPr lang="en-GB"/>
            <a:t>we receive referrals through Early Help Hub, as well as CAMHS</a:t>
          </a:r>
          <a:endParaRPr lang="en-US"/>
        </a:p>
      </dgm:t>
    </dgm:pt>
    <dgm:pt modelId="{0F8C7798-ACE0-4619-95DE-342D6E9EF0A3}" type="parTrans" cxnId="{07DA1A4F-BCF0-4660-AC5D-C5B36E7976B7}">
      <dgm:prSet/>
      <dgm:spPr/>
      <dgm:t>
        <a:bodyPr/>
        <a:lstStyle/>
        <a:p>
          <a:endParaRPr lang="en-US"/>
        </a:p>
      </dgm:t>
    </dgm:pt>
    <dgm:pt modelId="{E5C5FD43-7D05-4591-8F42-E70758318C2A}" type="sibTrans" cxnId="{07DA1A4F-BCF0-4660-AC5D-C5B36E7976B7}">
      <dgm:prSet/>
      <dgm:spPr/>
      <dgm:t>
        <a:bodyPr/>
        <a:lstStyle/>
        <a:p>
          <a:endParaRPr lang="en-US"/>
        </a:p>
      </dgm:t>
    </dgm:pt>
    <dgm:pt modelId="{66C75E99-D997-4D66-9527-61DCD053FB6E}">
      <dgm:prSet/>
      <dgm:spPr/>
      <dgm:t>
        <a:bodyPr/>
        <a:lstStyle/>
        <a:p>
          <a:r>
            <a:rPr lang="en-GB"/>
            <a:t>we assess/treat using CBT approaches, alongside the Mental Health Support Team (allocated practitioner in each school) </a:t>
          </a:r>
          <a:endParaRPr lang="en-US"/>
        </a:p>
      </dgm:t>
    </dgm:pt>
    <dgm:pt modelId="{AD73485E-DC81-4D0C-A754-194E93D626D0}" type="parTrans" cxnId="{AF64B567-EFF1-4730-8331-B5BBF23AF766}">
      <dgm:prSet/>
      <dgm:spPr/>
      <dgm:t>
        <a:bodyPr/>
        <a:lstStyle/>
        <a:p>
          <a:endParaRPr lang="en-US"/>
        </a:p>
      </dgm:t>
    </dgm:pt>
    <dgm:pt modelId="{CA1FF70D-6E13-4999-926B-7D2D815E8300}" type="sibTrans" cxnId="{AF64B567-EFF1-4730-8331-B5BBF23AF766}">
      <dgm:prSet/>
      <dgm:spPr/>
      <dgm:t>
        <a:bodyPr/>
        <a:lstStyle/>
        <a:p>
          <a:endParaRPr lang="en-US"/>
        </a:p>
      </dgm:t>
    </dgm:pt>
    <dgm:pt modelId="{20FCC54A-FC5B-47C4-AC1F-0E2A8EAE2D55}">
      <dgm:prSet/>
      <dgm:spPr/>
      <dgm:t>
        <a:bodyPr/>
        <a:lstStyle/>
        <a:p>
          <a:r>
            <a:rPr lang="en-GB"/>
            <a:t>we support all non-MHST schools in a less intensive way.</a:t>
          </a:r>
          <a:endParaRPr lang="en-US"/>
        </a:p>
      </dgm:t>
    </dgm:pt>
    <dgm:pt modelId="{BA2E0248-9AAA-49B3-9768-AC30D13D5FBE}" type="parTrans" cxnId="{626AAFCA-9367-44A8-9F88-90FB9B436EA3}">
      <dgm:prSet/>
      <dgm:spPr/>
      <dgm:t>
        <a:bodyPr/>
        <a:lstStyle/>
        <a:p>
          <a:endParaRPr lang="en-US"/>
        </a:p>
      </dgm:t>
    </dgm:pt>
    <dgm:pt modelId="{4F0AF5F4-FF4A-44AA-8E49-42AD67666821}" type="sibTrans" cxnId="{626AAFCA-9367-44A8-9F88-90FB9B436EA3}">
      <dgm:prSet/>
      <dgm:spPr/>
      <dgm:t>
        <a:bodyPr/>
        <a:lstStyle/>
        <a:p>
          <a:endParaRPr lang="en-US"/>
        </a:p>
      </dgm:t>
    </dgm:pt>
    <dgm:pt modelId="{2FB560CA-7317-4C6B-9CD2-4A65D18C2BFA}" type="pres">
      <dgm:prSet presAssocID="{B8676943-4AE6-4039-9C2F-F531A9879BFF}" presName="vert0" presStyleCnt="0">
        <dgm:presLayoutVars>
          <dgm:dir/>
          <dgm:animOne val="branch"/>
          <dgm:animLvl val="lvl"/>
        </dgm:presLayoutVars>
      </dgm:prSet>
      <dgm:spPr/>
    </dgm:pt>
    <dgm:pt modelId="{3101ED71-F835-479F-8F3E-43B12361438E}" type="pres">
      <dgm:prSet presAssocID="{669125FC-ED42-4569-A709-748FDFBFA06D}" presName="thickLine" presStyleLbl="alignNode1" presStyleIdx="0" presStyleCnt="4"/>
      <dgm:spPr/>
    </dgm:pt>
    <dgm:pt modelId="{1817CAEB-CE59-4946-B644-D943353BD798}" type="pres">
      <dgm:prSet presAssocID="{669125FC-ED42-4569-A709-748FDFBFA06D}" presName="horz1" presStyleCnt="0"/>
      <dgm:spPr/>
    </dgm:pt>
    <dgm:pt modelId="{DE7CA324-DCB1-4691-B462-5E7FBE6F4AA2}" type="pres">
      <dgm:prSet presAssocID="{669125FC-ED42-4569-A709-748FDFBFA06D}" presName="tx1" presStyleLbl="revTx" presStyleIdx="0" presStyleCnt="4"/>
      <dgm:spPr/>
    </dgm:pt>
    <dgm:pt modelId="{59588211-2FC3-4131-9CFF-5CA38959946D}" type="pres">
      <dgm:prSet presAssocID="{669125FC-ED42-4569-A709-748FDFBFA06D}" presName="vert1" presStyleCnt="0"/>
      <dgm:spPr/>
    </dgm:pt>
    <dgm:pt modelId="{20AB6580-5F5F-447E-B092-3616F9B97F50}" type="pres">
      <dgm:prSet presAssocID="{3CDE281C-2D12-4E63-9DE3-E8BA90D7E812}" presName="thickLine" presStyleLbl="alignNode1" presStyleIdx="1" presStyleCnt="4"/>
      <dgm:spPr/>
    </dgm:pt>
    <dgm:pt modelId="{0B1B3AB8-45E2-448F-9C07-88D3B5C25A98}" type="pres">
      <dgm:prSet presAssocID="{3CDE281C-2D12-4E63-9DE3-E8BA90D7E812}" presName="horz1" presStyleCnt="0"/>
      <dgm:spPr/>
    </dgm:pt>
    <dgm:pt modelId="{AD4B8CBE-65E3-4657-B717-E703B510B730}" type="pres">
      <dgm:prSet presAssocID="{3CDE281C-2D12-4E63-9DE3-E8BA90D7E812}" presName="tx1" presStyleLbl="revTx" presStyleIdx="1" presStyleCnt="4"/>
      <dgm:spPr/>
    </dgm:pt>
    <dgm:pt modelId="{B7D49603-BFBE-49AA-B577-6512F2A90E2A}" type="pres">
      <dgm:prSet presAssocID="{3CDE281C-2D12-4E63-9DE3-E8BA90D7E812}" presName="vert1" presStyleCnt="0"/>
      <dgm:spPr/>
    </dgm:pt>
    <dgm:pt modelId="{300F1483-0DC8-4D68-AFB4-0D843B78BD68}" type="pres">
      <dgm:prSet presAssocID="{66C75E99-D997-4D66-9527-61DCD053FB6E}" presName="thickLine" presStyleLbl="alignNode1" presStyleIdx="2" presStyleCnt="4"/>
      <dgm:spPr/>
    </dgm:pt>
    <dgm:pt modelId="{751E2DB5-6CF6-4F31-880D-05288AF59C0F}" type="pres">
      <dgm:prSet presAssocID="{66C75E99-D997-4D66-9527-61DCD053FB6E}" presName="horz1" presStyleCnt="0"/>
      <dgm:spPr/>
    </dgm:pt>
    <dgm:pt modelId="{AAD7B163-2AE3-4CEC-B10F-54C33E74097A}" type="pres">
      <dgm:prSet presAssocID="{66C75E99-D997-4D66-9527-61DCD053FB6E}" presName="tx1" presStyleLbl="revTx" presStyleIdx="2" presStyleCnt="4"/>
      <dgm:spPr/>
    </dgm:pt>
    <dgm:pt modelId="{D6297C34-B4E6-42F3-8389-7A946B17C85B}" type="pres">
      <dgm:prSet presAssocID="{66C75E99-D997-4D66-9527-61DCD053FB6E}" presName="vert1" presStyleCnt="0"/>
      <dgm:spPr/>
    </dgm:pt>
    <dgm:pt modelId="{0769002B-6F19-412A-B89D-19F7D7648285}" type="pres">
      <dgm:prSet presAssocID="{20FCC54A-FC5B-47C4-AC1F-0E2A8EAE2D55}" presName="thickLine" presStyleLbl="alignNode1" presStyleIdx="3" presStyleCnt="4"/>
      <dgm:spPr/>
    </dgm:pt>
    <dgm:pt modelId="{89A4F931-B6FC-41F7-BF22-CDA18FDD4570}" type="pres">
      <dgm:prSet presAssocID="{20FCC54A-FC5B-47C4-AC1F-0E2A8EAE2D55}" presName="horz1" presStyleCnt="0"/>
      <dgm:spPr/>
    </dgm:pt>
    <dgm:pt modelId="{74D7DC89-401B-475B-A8F7-7C0219C6BCBA}" type="pres">
      <dgm:prSet presAssocID="{20FCC54A-FC5B-47C4-AC1F-0E2A8EAE2D55}" presName="tx1" presStyleLbl="revTx" presStyleIdx="3" presStyleCnt="4"/>
      <dgm:spPr/>
    </dgm:pt>
    <dgm:pt modelId="{C6C1053F-1244-432B-91A6-9980CD2C1C27}" type="pres">
      <dgm:prSet presAssocID="{20FCC54A-FC5B-47C4-AC1F-0E2A8EAE2D55}" presName="vert1" presStyleCnt="0"/>
      <dgm:spPr/>
    </dgm:pt>
  </dgm:ptLst>
  <dgm:cxnLst>
    <dgm:cxn modelId="{40EFDD07-66FC-4293-A045-48BB323D88DD}" type="presOf" srcId="{B8676943-4AE6-4039-9C2F-F531A9879BFF}" destId="{2FB560CA-7317-4C6B-9CD2-4A65D18C2BFA}" srcOrd="0" destOrd="0" presId="urn:microsoft.com/office/officeart/2008/layout/LinedList"/>
    <dgm:cxn modelId="{B23C3E21-C31F-49CC-A898-FF3012146D1F}" srcId="{B8676943-4AE6-4039-9C2F-F531A9879BFF}" destId="{669125FC-ED42-4569-A709-748FDFBFA06D}" srcOrd="0" destOrd="0" parTransId="{B2E65365-DA2D-463F-A26E-4B8B368AB9A3}" sibTransId="{CD2131C8-56B4-46A6-A059-2062B620C142}"/>
    <dgm:cxn modelId="{25927330-FB77-4F8B-B2F0-574E66393029}" type="presOf" srcId="{66C75E99-D997-4D66-9527-61DCD053FB6E}" destId="{AAD7B163-2AE3-4CEC-B10F-54C33E74097A}" srcOrd="0" destOrd="0" presId="urn:microsoft.com/office/officeart/2008/layout/LinedList"/>
    <dgm:cxn modelId="{0A0D8B63-ADA3-40B5-957D-49B5E361CFD4}" type="presOf" srcId="{20FCC54A-FC5B-47C4-AC1F-0E2A8EAE2D55}" destId="{74D7DC89-401B-475B-A8F7-7C0219C6BCBA}" srcOrd="0" destOrd="0" presId="urn:microsoft.com/office/officeart/2008/layout/LinedList"/>
    <dgm:cxn modelId="{AF64B567-EFF1-4730-8331-B5BBF23AF766}" srcId="{B8676943-4AE6-4039-9C2F-F531A9879BFF}" destId="{66C75E99-D997-4D66-9527-61DCD053FB6E}" srcOrd="2" destOrd="0" parTransId="{AD73485E-DC81-4D0C-A754-194E93D626D0}" sibTransId="{CA1FF70D-6E13-4999-926B-7D2D815E8300}"/>
    <dgm:cxn modelId="{07DA1A4F-BCF0-4660-AC5D-C5B36E7976B7}" srcId="{B8676943-4AE6-4039-9C2F-F531A9879BFF}" destId="{3CDE281C-2D12-4E63-9DE3-E8BA90D7E812}" srcOrd="1" destOrd="0" parTransId="{0F8C7798-ACE0-4619-95DE-342D6E9EF0A3}" sibTransId="{E5C5FD43-7D05-4591-8F42-E70758318C2A}"/>
    <dgm:cxn modelId="{7AE64B59-1895-4356-82E4-FA6C08782750}" type="presOf" srcId="{3CDE281C-2D12-4E63-9DE3-E8BA90D7E812}" destId="{AD4B8CBE-65E3-4657-B717-E703B510B730}" srcOrd="0" destOrd="0" presId="urn:microsoft.com/office/officeart/2008/layout/LinedList"/>
    <dgm:cxn modelId="{626AAFCA-9367-44A8-9F88-90FB9B436EA3}" srcId="{B8676943-4AE6-4039-9C2F-F531A9879BFF}" destId="{20FCC54A-FC5B-47C4-AC1F-0E2A8EAE2D55}" srcOrd="3" destOrd="0" parTransId="{BA2E0248-9AAA-49B3-9768-AC30D13D5FBE}" sibTransId="{4F0AF5F4-FF4A-44AA-8E49-42AD67666821}"/>
    <dgm:cxn modelId="{AE896AF0-637E-4406-8D4D-8F7FE9EB5F33}" type="presOf" srcId="{669125FC-ED42-4569-A709-748FDFBFA06D}" destId="{DE7CA324-DCB1-4691-B462-5E7FBE6F4AA2}" srcOrd="0" destOrd="0" presId="urn:microsoft.com/office/officeart/2008/layout/LinedList"/>
    <dgm:cxn modelId="{610DA040-AF75-4030-A8A4-C6B11BA7B051}" type="presParOf" srcId="{2FB560CA-7317-4C6B-9CD2-4A65D18C2BFA}" destId="{3101ED71-F835-479F-8F3E-43B12361438E}" srcOrd="0" destOrd="0" presId="urn:microsoft.com/office/officeart/2008/layout/LinedList"/>
    <dgm:cxn modelId="{CAC56AF9-D4EF-4735-B365-D87A57A20C23}" type="presParOf" srcId="{2FB560CA-7317-4C6B-9CD2-4A65D18C2BFA}" destId="{1817CAEB-CE59-4946-B644-D943353BD798}" srcOrd="1" destOrd="0" presId="urn:microsoft.com/office/officeart/2008/layout/LinedList"/>
    <dgm:cxn modelId="{0CE9A198-FE30-4A90-A30A-EA9CDDB906FE}" type="presParOf" srcId="{1817CAEB-CE59-4946-B644-D943353BD798}" destId="{DE7CA324-DCB1-4691-B462-5E7FBE6F4AA2}" srcOrd="0" destOrd="0" presId="urn:microsoft.com/office/officeart/2008/layout/LinedList"/>
    <dgm:cxn modelId="{FC379134-08FB-48C5-A248-0E513DB20D20}" type="presParOf" srcId="{1817CAEB-CE59-4946-B644-D943353BD798}" destId="{59588211-2FC3-4131-9CFF-5CA38959946D}" srcOrd="1" destOrd="0" presId="urn:microsoft.com/office/officeart/2008/layout/LinedList"/>
    <dgm:cxn modelId="{42B49DFC-2A37-4832-A364-B5EC16C34A00}" type="presParOf" srcId="{2FB560CA-7317-4C6B-9CD2-4A65D18C2BFA}" destId="{20AB6580-5F5F-447E-B092-3616F9B97F50}" srcOrd="2" destOrd="0" presId="urn:microsoft.com/office/officeart/2008/layout/LinedList"/>
    <dgm:cxn modelId="{EA445EC8-6931-4EAE-96C6-3F24C5E2CB2E}" type="presParOf" srcId="{2FB560CA-7317-4C6B-9CD2-4A65D18C2BFA}" destId="{0B1B3AB8-45E2-448F-9C07-88D3B5C25A98}" srcOrd="3" destOrd="0" presId="urn:microsoft.com/office/officeart/2008/layout/LinedList"/>
    <dgm:cxn modelId="{F94E16CC-7E4E-49CF-8C2C-AFA8149FE823}" type="presParOf" srcId="{0B1B3AB8-45E2-448F-9C07-88D3B5C25A98}" destId="{AD4B8CBE-65E3-4657-B717-E703B510B730}" srcOrd="0" destOrd="0" presId="urn:microsoft.com/office/officeart/2008/layout/LinedList"/>
    <dgm:cxn modelId="{54565A97-014B-4F17-A2B5-34378CF7EC9E}" type="presParOf" srcId="{0B1B3AB8-45E2-448F-9C07-88D3B5C25A98}" destId="{B7D49603-BFBE-49AA-B577-6512F2A90E2A}" srcOrd="1" destOrd="0" presId="urn:microsoft.com/office/officeart/2008/layout/LinedList"/>
    <dgm:cxn modelId="{16D4A462-0330-49AB-863B-F8954B25DF1A}" type="presParOf" srcId="{2FB560CA-7317-4C6B-9CD2-4A65D18C2BFA}" destId="{300F1483-0DC8-4D68-AFB4-0D843B78BD68}" srcOrd="4" destOrd="0" presId="urn:microsoft.com/office/officeart/2008/layout/LinedList"/>
    <dgm:cxn modelId="{59D2F21D-AA4E-45FC-BADA-6BA53C576449}" type="presParOf" srcId="{2FB560CA-7317-4C6B-9CD2-4A65D18C2BFA}" destId="{751E2DB5-6CF6-4F31-880D-05288AF59C0F}" srcOrd="5" destOrd="0" presId="urn:microsoft.com/office/officeart/2008/layout/LinedList"/>
    <dgm:cxn modelId="{5B5C1BDF-5ED1-49D2-9056-F961B67B71C0}" type="presParOf" srcId="{751E2DB5-6CF6-4F31-880D-05288AF59C0F}" destId="{AAD7B163-2AE3-4CEC-B10F-54C33E74097A}" srcOrd="0" destOrd="0" presId="urn:microsoft.com/office/officeart/2008/layout/LinedList"/>
    <dgm:cxn modelId="{D1247D44-141E-49D0-94F2-9EBE4AA610BA}" type="presParOf" srcId="{751E2DB5-6CF6-4F31-880D-05288AF59C0F}" destId="{D6297C34-B4E6-42F3-8389-7A946B17C85B}" srcOrd="1" destOrd="0" presId="urn:microsoft.com/office/officeart/2008/layout/LinedList"/>
    <dgm:cxn modelId="{D37066FC-02E2-4C64-ABFE-956C6BFB05F0}" type="presParOf" srcId="{2FB560CA-7317-4C6B-9CD2-4A65D18C2BFA}" destId="{0769002B-6F19-412A-B89D-19F7D7648285}" srcOrd="6" destOrd="0" presId="urn:microsoft.com/office/officeart/2008/layout/LinedList"/>
    <dgm:cxn modelId="{FD9DCDAF-155D-484F-A1B0-C0CD0B868D86}" type="presParOf" srcId="{2FB560CA-7317-4C6B-9CD2-4A65D18C2BFA}" destId="{89A4F931-B6FC-41F7-BF22-CDA18FDD4570}" srcOrd="7" destOrd="0" presId="urn:microsoft.com/office/officeart/2008/layout/LinedList"/>
    <dgm:cxn modelId="{24E88DED-FCAD-4E05-B0B0-73695D154BD1}" type="presParOf" srcId="{89A4F931-B6FC-41F7-BF22-CDA18FDD4570}" destId="{74D7DC89-401B-475B-A8F7-7C0219C6BCBA}" srcOrd="0" destOrd="0" presId="urn:microsoft.com/office/officeart/2008/layout/LinedList"/>
    <dgm:cxn modelId="{8A555C34-8EBC-4616-B850-C140851D546C}" type="presParOf" srcId="{89A4F931-B6FC-41F7-BF22-CDA18FDD4570}" destId="{C6C1053F-1244-432B-91A6-9980CD2C1C2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01ED71-F835-479F-8F3E-43B12361438E}">
      <dsp:nvSpPr>
        <dsp:cNvPr id="0" name=""/>
        <dsp:cNvSpPr/>
      </dsp:nvSpPr>
      <dsp:spPr>
        <a:xfrm>
          <a:off x="0" y="0"/>
          <a:ext cx="5175384"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7CA324-DCB1-4691-B462-5E7FBE6F4AA2}">
      <dsp:nvSpPr>
        <dsp:cNvPr id="0" name=""/>
        <dsp:cNvSpPr/>
      </dsp:nvSpPr>
      <dsp:spPr>
        <a:xfrm>
          <a:off x="0" y="0"/>
          <a:ext cx="5175384" cy="10380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we are the early intervention (catch a small problem early) part of CAMHS</a:t>
          </a:r>
          <a:endParaRPr lang="en-US" sz="2000" kern="1200"/>
        </a:p>
      </dsp:txBody>
      <dsp:txXfrm>
        <a:off x="0" y="0"/>
        <a:ext cx="5175384" cy="1038026"/>
      </dsp:txXfrm>
    </dsp:sp>
    <dsp:sp modelId="{20AB6580-5F5F-447E-B092-3616F9B97F50}">
      <dsp:nvSpPr>
        <dsp:cNvPr id="0" name=""/>
        <dsp:cNvSpPr/>
      </dsp:nvSpPr>
      <dsp:spPr>
        <a:xfrm>
          <a:off x="0" y="1038026"/>
          <a:ext cx="5175384" cy="0"/>
        </a:xfrm>
        <a:prstGeom prst="line">
          <a:avLst/>
        </a:prstGeom>
        <a:solidFill>
          <a:schemeClr val="accent2">
            <a:hueOff val="2147871"/>
            <a:satOff val="-6164"/>
            <a:lumOff val="-9870"/>
            <a:alphaOff val="0"/>
          </a:schemeClr>
        </a:solidFill>
        <a:ln w="19050" cap="flat" cmpd="sng" algn="ctr">
          <a:solidFill>
            <a:schemeClr val="accent2">
              <a:hueOff val="2147871"/>
              <a:satOff val="-6164"/>
              <a:lumOff val="-987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4B8CBE-65E3-4657-B717-E703B510B730}">
      <dsp:nvSpPr>
        <dsp:cNvPr id="0" name=""/>
        <dsp:cNvSpPr/>
      </dsp:nvSpPr>
      <dsp:spPr>
        <a:xfrm>
          <a:off x="0" y="1038026"/>
          <a:ext cx="5175384" cy="10380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we receive referrals through Early Help Hub, as well as CAMHS</a:t>
          </a:r>
          <a:endParaRPr lang="en-US" sz="2000" kern="1200"/>
        </a:p>
      </dsp:txBody>
      <dsp:txXfrm>
        <a:off x="0" y="1038026"/>
        <a:ext cx="5175384" cy="1038026"/>
      </dsp:txXfrm>
    </dsp:sp>
    <dsp:sp modelId="{300F1483-0DC8-4D68-AFB4-0D843B78BD68}">
      <dsp:nvSpPr>
        <dsp:cNvPr id="0" name=""/>
        <dsp:cNvSpPr/>
      </dsp:nvSpPr>
      <dsp:spPr>
        <a:xfrm>
          <a:off x="0" y="2076053"/>
          <a:ext cx="5175384" cy="0"/>
        </a:xfrm>
        <a:prstGeom prst="line">
          <a:avLst/>
        </a:prstGeom>
        <a:solidFill>
          <a:schemeClr val="accent2">
            <a:hueOff val="4295743"/>
            <a:satOff val="-12329"/>
            <a:lumOff val="-19739"/>
            <a:alphaOff val="0"/>
          </a:schemeClr>
        </a:solidFill>
        <a:ln w="19050" cap="flat" cmpd="sng" algn="ctr">
          <a:solidFill>
            <a:schemeClr val="accent2">
              <a:hueOff val="4295743"/>
              <a:satOff val="-12329"/>
              <a:lumOff val="-1973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D7B163-2AE3-4CEC-B10F-54C33E74097A}">
      <dsp:nvSpPr>
        <dsp:cNvPr id="0" name=""/>
        <dsp:cNvSpPr/>
      </dsp:nvSpPr>
      <dsp:spPr>
        <a:xfrm>
          <a:off x="0" y="2076053"/>
          <a:ext cx="5175384" cy="10380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we assess/treat using CBT approaches, alongside the Mental Health Support Team (allocated practitioner in each school) </a:t>
          </a:r>
          <a:endParaRPr lang="en-US" sz="2000" kern="1200"/>
        </a:p>
      </dsp:txBody>
      <dsp:txXfrm>
        <a:off x="0" y="2076053"/>
        <a:ext cx="5175384" cy="1038026"/>
      </dsp:txXfrm>
    </dsp:sp>
    <dsp:sp modelId="{0769002B-6F19-412A-B89D-19F7D7648285}">
      <dsp:nvSpPr>
        <dsp:cNvPr id="0" name=""/>
        <dsp:cNvSpPr/>
      </dsp:nvSpPr>
      <dsp:spPr>
        <a:xfrm>
          <a:off x="0" y="3114079"/>
          <a:ext cx="5175384" cy="0"/>
        </a:xfrm>
        <a:prstGeom prst="line">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D7DC89-401B-475B-A8F7-7C0219C6BCBA}">
      <dsp:nvSpPr>
        <dsp:cNvPr id="0" name=""/>
        <dsp:cNvSpPr/>
      </dsp:nvSpPr>
      <dsp:spPr>
        <a:xfrm>
          <a:off x="0" y="3114079"/>
          <a:ext cx="5175384" cy="10380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we support all non-MHST schools in a less intensive way.</a:t>
          </a:r>
          <a:endParaRPr lang="en-US" sz="2000" kern="1200"/>
        </a:p>
      </dsp:txBody>
      <dsp:txXfrm>
        <a:off x="0" y="3114079"/>
        <a:ext cx="5175384" cy="103802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1"/>
            <a:ext cx="2889250" cy="49418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778250" y="1"/>
            <a:ext cx="2889250" cy="494185"/>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SzPts val="1400"/>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rmAutofit/>
          </a:bodyPr>
          <a:lstStyle>
            <a:lvl1pPr marL="457200" marR="0" lvl="0" indent="-228600" algn="l" rtl="0">
              <a:spcBef>
                <a:spcPts val="0"/>
              </a:spcBef>
              <a:spcAft>
                <a:spcPts val="0"/>
              </a:spcAft>
              <a:buSzPts val="1400"/>
              <a:buNone/>
              <a:defRPr sz="1800" b="0" i="0" u="none" strike="noStrike" cap="none"/>
            </a:lvl1pPr>
            <a:lvl2pPr marL="914400" marR="0" lvl="1" indent="-228600" algn="l" rtl="0">
              <a:spcBef>
                <a:spcPts val="0"/>
              </a:spcBef>
              <a:spcAft>
                <a:spcPts val="0"/>
              </a:spcAft>
              <a:buSzPts val="1400"/>
              <a:buNone/>
              <a:defRPr sz="1800" b="0" i="0" u="none" strike="noStrike" cap="none"/>
            </a:lvl2pPr>
            <a:lvl3pPr marL="1371600" marR="0" lvl="2" indent="-228600" algn="l" rtl="0">
              <a:spcBef>
                <a:spcPts val="0"/>
              </a:spcBef>
              <a:spcAft>
                <a:spcPts val="0"/>
              </a:spcAft>
              <a:buSzPts val="1400"/>
              <a:buNone/>
              <a:defRPr sz="1800" b="0" i="0" u="none" strike="noStrike" cap="none"/>
            </a:lvl3pPr>
            <a:lvl4pPr marL="1828800" marR="0" lvl="3" indent="-228600" algn="l" rtl="0">
              <a:spcBef>
                <a:spcPts val="0"/>
              </a:spcBef>
              <a:spcAft>
                <a:spcPts val="0"/>
              </a:spcAft>
              <a:buSzPts val="1400"/>
              <a:buNone/>
              <a:defRPr sz="1800" b="0" i="0" u="none" strike="noStrike" cap="none"/>
            </a:lvl4pPr>
            <a:lvl5pPr marL="2286000" marR="0" lvl="4" indent="-228600" algn="l" rtl="0">
              <a:spcBef>
                <a:spcPts val="0"/>
              </a:spcBef>
              <a:spcAft>
                <a:spcPts val="0"/>
              </a:spcAft>
              <a:buSzPts val="1400"/>
              <a:buNone/>
              <a:defRPr sz="1800" b="0" i="0" u="none" strike="noStrike" cap="none"/>
            </a:lvl5pPr>
            <a:lvl6pPr marL="2743200" marR="0" lvl="5" indent="-228600" algn="l" rtl="0">
              <a:spcBef>
                <a:spcPts val="0"/>
              </a:spcBef>
              <a:spcAft>
                <a:spcPts val="0"/>
              </a:spcAft>
              <a:buSzPts val="1400"/>
              <a:buNone/>
              <a:defRPr sz="1800" b="0" i="0" u="none" strike="noStrike" cap="none"/>
            </a:lvl6pPr>
            <a:lvl7pPr marL="3200400" marR="0" lvl="6" indent="-228600" algn="l" rtl="0">
              <a:spcBef>
                <a:spcPts val="0"/>
              </a:spcBef>
              <a:spcAft>
                <a:spcPts val="0"/>
              </a:spcAft>
              <a:buSzPts val="1400"/>
              <a:buNone/>
              <a:defRPr sz="1800" b="0" i="0" u="none" strike="noStrike" cap="none"/>
            </a:lvl7pPr>
            <a:lvl8pPr marL="3657600" marR="0" lvl="7" indent="-228600" algn="l" rtl="0">
              <a:spcBef>
                <a:spcPts val="0"/>
              </a:spcBef>
              <a:spcAft>
                <a:spcPts val="0"/>
              </a:spcAft>
              <a:buSzPts val="1400"/>
              <a:buNone/>
              <a:defRPr sz="1800" b="0" i="0" u="none" strike="noStrike" cap="none"/>
            </a:lvl8pPr>
            <a:lvl9pPr marL="4114800" marR="0" lvl="8" indent="-228600" algn="l" rtl="0">
              <a:spcBef>
                <a:spcPts val="0"/>
              </a:spcBef>
              <a:spcAft>
                <a:spcPts val="0"/>
              </a:spcAft>
              <a:buSzPts val="1400"/>
              <a:buNone/>
              <a:defRPr sz="1800" b="0" i="0" u="none" strike="noStrike" cap="none"/>
            </a:lvl9pPr>
          </a:lstStyle>
          <a:p>
            <a:endParaRPr/>
          </a:p>
        </p:txBody>
      </p:sp>
      <p:sp>
        <p:nvSpPr>
          <p:cNvPr id="7" name="Google Shape;7;n"/>
          <p:cNvSpPr txBox="1">
            <a:spLocks noGrp="1"/>
          </p:cNvSpPr>
          <p:nvPr>
            <p:ph type="ftr" idx="11"/>
          </p:nvPr>
        </p:nvSpPr>
        <p:spPr>
          <a:xfrm>
            <a:off x="0" y="9376898"/>
            <a:ext cx="2889250" cy="49418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a:t>
            </a:fld>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97" name="Google Shape;97;p1:notes"/>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US"/>
              <a:t>	</a:t>
            </a:r>
            <a:endParaRPr/>
          </a:p>
        </p:txBody>
      </p:sp>
      <p:sp>
        <p:nvSpPr>
          <p:cNvPr id="98" name="Google Shape;98;p1:notes"/>
          <p:cNvSpPr txBox="1"/>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2:notes"/>
          <p:cNvSpPr txBox="1">
            <a:spLocks noGrp="1"/>
          </p:cNvSpPr>
          <p:nvPr>
            <p:ph type="body" idx="1"/>
          </p:nvPr>
        </p:nvSpPr>
        <p:spPr>
          <a:xfrm>
            <a:off x="666751" y="4689239"/>
            <a:ext cx="5335587" cy="444293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4" name="Google Shape;104;p2: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8" name="Google Shape;7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a:t>Any data to add?</a:t>
            </a:r>
            <a:endParaRPr/>
          </a:p>
        </p:txBody>
      </p:sp>
      <p:sp>
        <p:nvSpPr>
          <p:cNvPr id="83" name="Google Shape;8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a:t>Any other things to add?</a:t>
            </a:r>
            <a:endParaRPr/>
          </a:p>
        </p:txBody>
      </p:sp>
      <p:sp>
        <p:nvSpPr>
          <p:cNvPr id="90" name="Google Shape;9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en-GB" b="0" i="0">
                <a:solidFill>
                  <a:srgbClr val="000000"/>
                </a:solidFill>
                <a:latin typeface="Times New Roman"/>
                <a:ea typeface="Times New Roman"/>
                <a:cs typeface="Times New Roman"/>
                <a:sym typeface="Times New Roman"/>
              </a:rPr>
              <a:t>Traditional - Health. difficulties engaging with families</a:t>
            </a:r>
            <a:endParaRPr/>
          </a:p>
          <a:p>
            <a:pPr marL="457200" lvl="0" indent="-298450" algn="l" rtl="0">
              <a:lnSpc>
                <a:spcPct val="100000"/>
              </a:lnSpc>
              <a:spcBef>
                <a:spcPts val="0"/>
              </a:spcBef>
              <a:spcAft>
                <a:spcPts val="0"/>
              </a:spcAft>
              <a:buSzPts val="1100"/>
              <a:buChar char="●"/>
            </a:pPr>
            <a:r>
              <a:rPr lang="en-GB" b="0" i="0">
                <a:solidFill>
                  <a:srgbClr val="000000"/>
                </a:solidFill>
                <a:latin typeface="Times New Roman"/>
                <a:ea typeface="Times New Roman"/>
                <a:cs typeface="Times New Roman"/>
                <a:sym typeface="Times New Roman"/>
              </a:rPr>
              <a:t>Psychological - Social emotional mental health (SEMH) challenges Institutional - Negative experience in the school environment</a:t>
            </a:r>
            <a:endParaRPr/>
          </a:p>
          <a:p>
            <a:pPr marL="457200" lvl="0" indent="-298450" algn="l" rtl="0">
              <a:lnSpc>
                <a:spcPct val="100000"/>
              </a:lnSpc>
              <a:spcBef>
                <a:spcPts val="0"/>
              </a:spcBef>
              <a:spcAft>
                <a:spcPts val="0"/>
              </a:spcAft>
              <a:buSzPts val="1100"/>
              <a:buChar char="●"/>
            </a:pPr>
            <a:r>
              <a:rPr lang="en-GB" b="0" i="0">
                <a:solidFill>
                  <a:srgbClr val="000000"/>
                </a:solidFill>
                <a:latin typeface="Times New Roman"/>
                <a:ea typeface="Times New Roman"/>
                <a:cs typeface="Times New Roman"/>
                <a:sym typeface="Times New Roman"/>
              </a:rPr>
              <a:t>Institutional - Negative experience in the school environment</a:t>
            </a:r>
            <a:endParaRPr/>
          </a:p>
        </p:txBody>
      </p:sp>
      <p:sp>
        <p:nvSpPr>
          <p:cNvPr id="97" name="Google Shape;97;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2" name="Google Shape;12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32925390f36_1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0" name="Google Shape;130;g32925390f36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329f3f59be4_2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329f3f59be4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329f3f59be4_2_2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7" name="Google Shape;137;g329f3f59be4_2_21:notes"/>
          <p:cNvSpPr>
            <a:spLocks noGrp="1" noRot="1" noChangeAspect="1"/>
          </p:cNvSpPr>
          <p:nvPr>
            <p:ph type="sldImg" idx="2"/>
          </p:nvPr>
        </p:nvSpPr>
        <p:spPr>
          <a:xfrm>
            <a:off x="417962" y="1143920"/>
            <a:ext cx="6022200" cy="3084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329f3f59be4_2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329f3f59be4_2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329f3f59be4_2_1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5" name="Google Shape;185;g329f3f59be4_2_131: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86BE9EA-6C27-4CF5-A8F6-FA468D9D017F}"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532786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2a0438c2ba2_1_5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4" name="Google Shape;154;g2a0438c2ba2_1_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2a0438c2ba2_1_8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g2a0438c2ba2_1_8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sz="1350">
              <a:solidFill>
                <a:srgbClr val="202A30"/>
              </a:solidFill>
              <a:highlight>
                <a:srgbClr val="FFFFFF"/>
              </a:highlight>
              <a:latin typeface="Roboto"/>
              <a:ea typeface="Roboto"/>
              <a:cs typeface="Roboto"/>
              <a:sym typeface="Roboto"/>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2ee744908ab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4" name="Google Shape;174;g2ee744908ab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endParaRPr sz="1400" b="1" u="sng">
              <a:solidFill>
                <a:srgbClr val="1D1C1D"/>
              </a:solidFill>
              <a:latin typeface="Maitree"/>
              <a:ea typeface="Maitree"/>
              <a:cs typeface="Maitree"/>
              <a:sym typeface="Maitree"/>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2304f61c27_0_5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32304f61c27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7916"/>
              </a:lnSpc>
              <a:spcBef>
                <a:spcPts val="0"/>
              </a:spcBef>
              <a:spcAft>
                <a:spcPts val="800"/>
              </a:spcAft>
              <a:buNone/>
            </a:pPr>
            <a:endParaRPr sz="1200">
              <a:latin typeface="Sarabun"/>
              <a:ea typeface="Sarabun"/>
              <a:cs typeface="Sarabun"/>
              <a:sym typeface="Sarabun"/>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32304f61c27_0_10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32304f61c27_0_1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32304f61c27_0_15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32304f61c27_0_1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2a0438c2ba2_1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2" name="Google Shape;202;g2a0438c2ba2_1_10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2a0438c2ba2_1_20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0" name="Google Shape;210;g2a0438c2ba2_1_20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2a0438c2ba2_1_2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7" name="Google Shape;247;g2a0438c2ba2_1_2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g2a0438c2ba2_1_2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5" name="Google Shape;285;g2a0438c2ba2_1_28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38000"/>
              </a:lnSpc>
              <a:spcBef>
                <a:spcPts val="0"/>
              </a:spcBef>
              <a:spcAft>
                <a:spcPts val="0"/>
              </a:spcAft>
              <a:buSzPts val="1100"/>
              <a:buNone/>
            </a:pPr>
            <a:endParaRPr b="1" i="1">
              <a:solidFill>
                <a:schemeClr val="dk1"/>
              </a:solidFill>
              <a:latin typeface="Maitree"/>
              <a:ea typeface="Maitree"/>
              <a:cs typeface="Maitree"/>
              <a:sym typeface="Maitree"/>
            </a:endParaRPr>
          </a:p>
          <a:p>
            <a:pPr marL="0" lvl="0" indent="0" algn="l" rtl="0">
              <a:lnSpc>
                <a:spcPct val="138000"/>
              </a:lnSpc>
              <a:spcBef>
                <a:spcPts val="0"/>
              </a:spcBef>
              <a:spcAft>
                <a:spcPts val="0"/>
              </a:spcAft>
              <a:buSzPts val="1100"/>
              <a:buNone/>
            </a:pPr>
            <a:endParaRPr i="1">
              <a:solidFill>
                <a:schemeClr val="dk1"/>
              </a:solidFill>
              <a:latin typeface="Maitree"/>
              <a:ea typeface="Maitree"/>
              <a:cs typeface="Maitree"/>
              <a:sym typeface="Maitree"/>
            </a:endParaRPr>
          </a:p>
          <a:p>
            <a:pPr marL="457200" lvl="0" indent="-298450" algn="l" rtl="0">
              <a:lnSpc>
                <a:spcPct val="138000"/>
              </a:lnSpc>
              <a:spcBef>
                <a:spcPts val="0"/>
              </a:spcBef>
              <a:spcAft>
                <a:spcPts val="0"/>
              </a:spcAft>
              <a:buClr>
                <a:schemeClr val="dk1"/>
              </a:buClr>
              <a:buSzPts val="1100"/>
              <a:buFont typeface="Maitree"/>
              <a:buChar char="●"/>
            </a:pPr>
            <a:r>
              <a:rPr lang="en">
                <a:solidFill>
                  <a:schemeClr val="dk1"/>
                </a:solidFill>
                <a:latin typeface="Maitree"/>
                <a:ea typeface="Maitree"/>
                <a:cs typeface="Maitree"/>
                <a:sym typeface="Maitree"/>
              </a:rPr>
              <a:t>Kooth is home to a large number of counsellors who are all registered with an official body of counselling and psychotherapy such as the BACP, with some of them also being individually accredited. Counsellors offer both initial assessments, drop in sessions and work with more structured therapeutic support</a:t>
            </a:r>
            <a:endParaRPr>
              <a:solidFill>
                <a:schemeClr val="dk1"/>
              </a:solidFill>
              <a:latin typeface="Maitree"/>
              <a:ea typeface="Maitree"/>
              <a:cs typeface="Maitree"/>
              <a:sym typeface="Maitree"/>
            </a:endParaRPr>
          </a:p>
          <a:p>
            <a:pPr marL="457200" lvl="0" indent="-298450" algn="l" rtl="0">
              <a:lnSpc>
                <a:spcPct val="138000"/>
              </a:lnSpc>
              <a:spcBef>
                <a:spcPts val="0"/>
              </a:spcBef>
              <a:spcAft>
                <a:spcPts val="0"/>
              </a:spcAft>
              <a:buClr>
                <a:schemeClr val="dk1"/>
              </a:buClr>
              <a:buSzPts val="1100"/>
              <a:buFont typeface="Maitree"/>
              <a:buChar char="●"/>
            </a:pPr>
            <a:r>
              <a:rPr lang="en" i="1">
                <a:solidFill>
                  <a:schemeClr val="dk1"/>
                </a:solidFill>
                <a:latin typeface="Maitree"/>
                <a:ea typeface="Maitree"/>
                <a:cs typeface="Maitree"/>
                <a:sym typeface="Maitree"/>
              </a:rPr>
              <a:t> Senior Practitioners are made up of a team of professionals from both mental health and/or managerial backgrounds who also manage and support their own teams of Counsellors and Emotional Wellbeing Practitioners. On every shift, there are at least 2-3 Senior Practitioners available for safeguarding support and triage duties.</a:t>
            </a:r>
            <a:endParaRPr i="1">
              <a:solidFill>
                <a:schemeClr val="dk1"/>
              </a:solidFill>
              <a:latin typeface="Maitree"/>
              <a:ea typeface="Maitree"/>
              <a:cs typeface="Maitree"/>
              <a:sym typeface="Maitree"/>
            </a:endParaRPr>
          </a:p>
          <a:p>
            <a:pPr marL="457200" lvl="0" indent="-298450" algn="l" rtl="0">
              <a:lnSpc>
                <a:spcPct val="138000"/>
              </a:lnSpc>
              <a:spcBef>
                <a:spcPts val="0"/>
              </a:spcBef>
              <a:spcAft>
                <a:spcPts val="0"/>
              </a:spcAft>
              <a:buClr>
                <a:schemeClr val="dk1"/>
              </a:buClr>
              <a:buSzPts val="1100"/>
              <a:buFont typeface="Montserrat"/>
              <a:buChar char="●"/>
            </a:pPr>
            <a:r>
              <a:rPr lang="en" i="1">
                <a:solidFill>
                  <a:schemeClr val="dk1"/>
                </a:solidFill>
                <a:latin typeface="Maitree"/>
                <a:ea typeface="Maitree"/>
                <a:cs typeface="Maitree"/>
                <a:sym typeface="Maitree"/>
              </a:rPr>
              <a:t>Kooth also has a large number of emotional wellbeing practitioners from backgrounds including </a:t>
            </a:r>
            <a:r>
              <a:rPr lang="en" b="1" i="1">
                <a:solidFill>
                  <a:schemeClr val="dk1"/>
                </a:solidFill>
                <a:latin typeface="Maitree"/>
                <a:ea typeface="Maitree"/>
                <a:cs typeface="Maitree"/>
                <a:sym typeface="Maitree"/>
              </a:rPr>
              <a:t>counselling, mental health nursing, social care, and youth work. </a:t>
            </a:r>
            <a:endParaRPr b="1"/>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2a0438c2ba2_1_31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3" name="Google Shape;323;g2a0438c2ba2_1_3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endParaRPr sz="1200" i="1">
              <a:solidFill>
                <a:schemeClr val="dk1"/>
              </a:solidFill>
              <a:latin typeface="Maitree"/>
              <a:ea typeface="Maitree"/>
              <a:cs typeface="Maitree"/>
              <a:sym typeface="Maitree"/>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2a0438c2ba2_1_3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0" name="Google Shape;330;g2a0438c2ba2_1_3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 b="1">
                <a:solidFill>
                  <a:schemeClr val="dk1"/>
                </a:solidFill>
              </a:rPr>
              <a:t>A safety plan </a:t>
            </a:r>
            <a:r>
              <a:rPr lang="en">
                <a:solidFill>
                  <a:schemeClr val="dk1"/>
                </a:solidFill>
              </a:rPr>
              <a:t>is a practical tool to help people stay safe from harm. </a:t>
            </a:r>
            <a:endParaRPr>
              <a:solidFill>
                <a:schemeClr val="dk1"/>
              </a:solidFill>
            </a:endParaRPr>
          </a:p>
          <a:p>
            <a:pPr marL="0" lvl="0" indent="0" algn="l" rtl="0">
              <a:lnSpc>
                <a:spcPct val="100000"/>
              </a:lnSpc>
              <a:spcBef>
                <a:spcPts val="0"/>
              </a:spcBef>
              <a:spcAft>
                <a:spcPts val="0"/>
              </a:spcAft>
              <a:buSzPts val="1100"/>
              <a:buNone/>
            </a:pPr>
            <a:r>
              <a:rPr lang="en">
                <a:solidFill>
                  <a:schemeClr val="dk1"/>
                </a:solidFill>
              </a:rPr>
              <a:t>Having a safety plan means that in a crisis or when you feel unsafe in any way, you have something to refer to in that moment that can help you feel more in control of your situation</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g2b693f7fd2c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8" name="Google Shape;338;g2b693f7fd2c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sz="1400">
              <a:solidFill>
                <a:schemeClr val="dk1"/>
              </a:solidFill>
              <a:latin typeface="Sarabun"/>
              <a:ea typeface="Sarabun"/>
              <a:cs typeface="Sarabun"/>
              <a:sym typeface="Sarabun"/>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g2a0438c2b86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7" name="Google Shape;347;g2a0438c2b86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sz="1500" b="1" i="1">
              <a:solidFill>
                <a:srgbClr val="1D1C1D"/>
              </a:solidFill>
              <a:latin typeface="Maitree"/>
              <a:ea typeface="Maitree"/>
              <a:cs typeface="Maitree"/>
              <a:sym typeface="Maitree"/>
            </a:endParaRPr>
          </a:p>
          <a:p>
            <a:pPr marL="0" lvl="0" indent="0" algn="l" rtl="0">
              <a:lnSpc>
                <a:spcPct val="115000"/>
              </a:lnSpc>
              <a:spcBef>
                <a:spcPts val="0"/>
              </a:spcBef>
              <a:spcAft>
                <a:spcPts val="0"/>
              </a:spcAft>
              <a:buClr>
                <a:schemeClr val="dk1"/>
              </a:buClr>
              <a:buSzPts val="1100"/>
              <a:buFont typeface="Arial"/>
              <a:buNone/>
            </a:pPr>
            <a:endParaRPr sz="1200" i="1">
              <a:solidFill>
                <a:srgbClr val="1D1C1D"/>
              </a:solidFill>
              <a:latin typeface="Maitree"/>
              <a:ea typeface="Maitree"/>
              <a:cs typeface="Maitree"/>
              <a:sym typeface="Maitree"/>
            </a:endParaRPr>
          </a:p>
          <a:p>
            <a:pPr marL="0" lvl="0" indent="0" algn="l" rtl="0">
              <a:lnSpc>
                <a:spcPct val="115000"/>
              </a:lnSpc>
              <a:spcBef>
                <a:spcPts val="0"/>
              </a:spcBef>
              <a:spcAft>
                <a:spcPts val="0"/>
              </a:spcAft>
              <a:buClr>
                <a:schemeClr val="dk1"/>
              </a:buClr>
              <a:buSzPts val="1100"/>
              <a:buFont typeface="Arial"/>
              <a:buNone/>
            </a:pPr>
            <a:r>
              <a:rPr lang="en" i="1">
                <a:solidFill>
                  <a:srgbClr val="1D1C1D"/>
                </a:solidFill>
                <a:latin typeface="Maitree"/>
                <a:ea typeface="Maitree"/>
                <a:cs typeface="Maitree"/>
                <a:sym typeface="Maitree"/>
              </a:rPr>
              <a:t>If someone has any learning difficulties or learning needs, we </a:t>
            </a:r>
            <a:r>
              <a:rPr lang="en" i="1">
                <a:solidFill>
                  <a:srgbClr val="1D1C1D"/>
                </a:solidFill>
                <a:highlight>
                  <a:schemeClr val="accent4"/>
                </a:highlight>
                <a:latin typeface="Maitree"/>
                <a:ea typeface="Maitree"/>
                <a:cs typeface="Maitree"/>
                <a:sym typeface="Maitree"/>
              </a:rPr>
              <a:t>would look to adapt our approach to their strengths and explore ways to accommodate their needs in a person-centred and collaborative way. </a:t>
            </a:r>
            <a:r>
              <a:rPr lang="en" b="1" i="1">
                <a:solidFill>
                  <a:srgbClr val="1D1C1D"/>
                </a:solidFill>
                <a:highlight>
                  <a:schemeClr val="accent4"/>
                </a:highlight>
                <a:latin typeface="Maitree"/>
                <a:ea typeface="Maitree"/>
                <a:cs typeface="Maitree"/>
                <a:sym typeface="Maitree"/>
              </a:rPr>
              <a:t>This may include:</a:t>
            </a:r>
            <a:endParaRPr b="1" i="1">
              <a:solidFill>
                <a:srgbClr val="1D1C1D"/>
              </a:solidFill>
              <a:highlight>
                <a:schemeClr val="accent4"/>
              </a:highlight>
              <a:latin typeface="Maitree"/>
              <a:ea typeface="Maitree"/>
              <a:cs typeface="Maitree"/>
              <a:sym typeface="Maitree"/>
            </a:endParaRPr>
          </a:p>
          <a:p>
            <a:pPr marL="0" lvl="0" indent="0" algn="l" rtl="0">
              <a:lnSpc>
                <a:spcPct val="115000"/>
              </a:lnSpc>
              <a:spcBef>
                <a:spcPts val="0"/>
              </a:spcBef>
              <a:spcAft>
                <a:spcPts val="0"/>
              </a:spcAft>
              <a:buClr>
                <a:schemeClr val="dk1"/>
              </a:buClr>
              <a:buSzPts val="1100"/>
              <a:buFont typeface="Arial"/>
              <a:buNone/>
            </a:pPr>
            <a:endParaRPr i="1">
              <a:solidFill>
                <a:srgbClr val="1D1C1D"/>
              </a:solidFill>
              <a:highlight>
                <a:schemeClr val="accent4"/>
              </a:highlight>
              <a:latin typeface="Maitree"/>
              <a:ea typeface="Maitree"/>
              <a:cs typeface="Maitree"/>
              <a:sym typeface="Maitree"/>
            </a:endParaRPr>
          </a:p>
          <a:p>
            <a:pPr marL="457200" lvl="0" indent="-298450" algn="l" rtl="0">
              <a:lnSpc>
                <a:spcPct val="115000"/>
              </a:lnSpc>
              <a:spcBef>
                <a:spcPts val="0"/>
              </a:spcBef>
              <a:spcAft>
                <a:spcPts val="0"/>
              </a:spcAft>
              <a:buClr>
                <a:srgbClr val="1D1C1D"/>
              </a:buClr>
              <a:buSzPts val="1100"/>
              <a:buFont typeface="Maitree"/>
              <a:buChar char="●"/>
            </a:pPr>
            <a:r>
              <a:rPr lang="en" i="1">
                <a:solidFill>
                  <a:srgbClr val="1D1C1D"/>
                </a:solidFill>
                <a:highlight>
                  <a:schemeClr val="accent4"/>
                </a:highlight>
                <a:latin typeface="Maitree"/>
                <a:ea typeface="Maitree"/>
                <a:cs typeface="Maitree"/>
                <a:sym typeface="Maitree"/>
              </a:rPr>
              <a:t>Adaptations to the SU’s cognitive difficulties</a:t>
            </a:r>
            <a:endParaRPr i="1">
              <a:solidFill>
                <a:srgbClr val="1D1C1D"/>
              </a:solidFill>
              <a:highlight>
                <a:schemeClr val="accent4"/>
              </a:highlight>
              <a:latin typeface="Maitree"/>
              <a:ea typeface="Maitree"/>
              <a:cs typeface="Maitree"/>
              <a:sym typeface="Maitree"/>
            </a:endParaRPr>
          </a:p>
          <a:p>
            <a:pPr marL="457200" lvl="0" indent="-298450" algn="l" rtl="0">
              <a:lnSpc>
                <a:spcPct val="115000"/>
              </a:lnSpc>
              <a:spcBef>
                <a:spcPts val="0"/>
              </a:spcBef>
              <a:spcAft>
                <a:spcPts val="0"/>
              </a:spcAft>
              <a:buClr>
                <a:srgbClr val="1D1C1D"/>
              </a:buClr>
              <a:buSzPts val="1100"/>
              <a:buFont typeface="Maitree"/>
              <a:buChar char="●"/>
            </a:pPr>
            <a:r>
              <a:rPr lang="en" i="1">
                <a:solidFill>
                  <a:srgbClr val="1D1C1D"/>
                </a:solidFill>
                <a:highlight>
                  <a:schemeClr val="accent4"/>
                </a:highlight>
                <a:latin typeface="Maitree"/>
                <a:ea typeface="Maitree"/>
                <a:cs typeface="Maitree"/>
                <a:sym typeface="Maitree"/>
              </a:rPr>
              <a:t>Adapting how we present information and allowing for more processing time</a:t>
            </a:r>
            <a:endParaRPr i="1">
              <a:solidFill>
                <a:srgbClr val="1D1C1D"/>
              </a:solidFill>
              <a:highlight>
                <a:schemeClr val="accent4"/>
              </a:highlight>
              <a:latin typeface="Maitree"/>
              <a:ea typeface="Maitree"/>
              <a:cs typeface="Maitree"/>
              <a:sym typeface="Maitree"/>
            </a:endParaRPr>
          </a:p>
          <a:p>
            <a:pPr marL="457200" lvl="0" indent="-298450" algn="l" rtl="0">
              <a:lnSpc>
                <a:spcPct val="115000"/>
              </a:lnSpc>
              <a:spcBef>
                <a:spcPts val="0"/>
              </a:spcBef>
              <a:spcAft>
                <a:spcPts val="0"/>
              </a:spcAft>
              <a:buClr>
                <a:srgbClr val="1D1C1D"/>
              </a:buClr>
              <a:buSzPts val="1100"/>
              <a:buFont typeface="Maitree"/>
              <a:buChar char="●"/>
            </a:pPr>
            <a:r>
              <a:rPr lang="en" i="1">
                <a:solidFill>
                  <a:srgbClr val="1D1C1D"/>
                </a:solidFill>
                <a:highlight>
                  <a:schemeClr val="accent4"/>
                </a:highlight>
                <a:latin typeface="Maitree"/>
                <a:ea typeface="Maitree"/>
                <a:cs typeface="Maitree"/>
                <a:sym typeface="Maitree"/>
              </a:rPr>
              <a:t>Enhanced use of visual information and material</a:t>
            </a:r>
            <a:endParaRPr i="1">
              <a:solidFill>
                <a:srgbClr val="1D1C1D"/>
              </a:solidFill>
              <a:highlight>
                <a:schemeClr val="accent4"/>
              </a:highlight>
              <a:latin typeface="Maitree"/>
              <a:ea typeface="Maitree"/>
              <a:cs typeface="Maitree"/>
              <a:sym typeface="Maitree"/>
            </a:endParaRPr>
          </a:p>
          <a:p>
            <a:pPr marL="457200" lvl="0" indent="-298450" algn="l" rtl="0">
              <a:lnSpc>
                <a:spcPct val="115000"/>
              </a:lnSpc>
              <a:spcBef>
                <a:spcPts val="0"/>
              </a:spcBef>
              <a:spcAft>
                <a:spcPts val="0"/>
              </a:spcAft>
              <a:buClr>
                <a:srgbClr val="1D1C1D"/>
              </a:buClr>
              <a:buSzPts val="1100"/>
              <a:buFont typeface="Maitree"/>
              <a:buChar char="●"/>
            </a:pPr>
            <a:r>
              <a:rPr lang="en" i="1">
                <a:solidFill>
                  <a:srgbClr val="1D1C1D"/>
                </a:solidFill>
                <a:highlight>
                  <a:schemeClr val="accent4"/>
                </a:highlight>
                <a:latin typeface="Maitree"/>
                <a:ea typeface="Maitree"/>
                <a:cs typeface="Maitree"/>
                <a:sym typeface="Maitree"/>
              </a:rPr>
              <a:t>Break-down of material/interventions in smaller steps</a:t>
            </a:r>
            <a:endParaRPr i="1">
              <a:solidFill>
                <a:srgbClr val="1D1C1D"/>
              </a:solidFill>
              <a:highlight>
                <a:schemeClr val="accent4"/>
              </a:highlight>
              <a:latin typeface="Maitree"/>
              <a:ea typeface="Maitree"/>
              <a:cs typeface="Maitree"/>
              <a:sym typeface="Maitree"/>
            </a:endParaRPr>
          </a:p>
          <a:p>
            <a:pPr marL="457200" lvl="0" indent="-298450" algn="l" rtl="0">
              <a:lnSpc>
                <a:spcPct val="115000"/>
              </a:lnSpc>
              <a:spcBef>
                <a:spcPts val="0"/>
              </a:spcBef>
              <a:spcAft>
                <a:spcPts val="0"/>
              </a:spcAft>
              <a:buClr>
                <a:srgbClr val="1D1C1D"/>
              </a:buClr>
              <a:buSzPts val="1100"/>
              <a:buFont typeface="Maitree"/>
              <a:buChar char="●"/>
            </a:pPr>
            <a:r>
              <a:rPr lang="en" i="1">
                <a:solidFill>
                  <a:srgbClr val="1D1C1D"/>
                </a:solidFill>
                <a:highlight>
                  <a:schemeClr val="accent4"/>
                </a:highlight>
                <a:latin typeface="Maitree"/>
                <a:ea typeface="Maitree"/>
                <a:cs typeface="Maitree"/>
                <a:sym typeface="Maitree"/>
              </a:rPr>
              <a:t>Use of simple language to accommodate the SU’s abilities</a:t>
            </a:r>
            <a:endParaRPr i="1">
              <a:solidFill>
                <a:srgbClr val="1D1C1D"/>
              </a:solidFill>
              <a:highlight>
                <a:schemeClr val="accent4"/>
              </a:highlight>
              <a:latin typeface="Maitree"/>
              <a:ea typeface="Maitree"/>
              <a:cs typeface="Maitree"/>
              <a:sym typeface="Maitree"/>
            </a:endParaRPr>
          </a:p>
          <a:p>
            <a:pPr marL="457200" lvl="0" indent="-298450" algn="l" rtl="0">
              <a:lnSpc>
                <a:spcPct val="115000"/>
              </a:lnSpc>
              <a:spcBef>
                <a:spcPts val="0"/>
              </a:spcBef>
              <a:spcAft>
                <a:spcPts val="0"/>
              </a:spcAft>
              <a:buClr>
                <a:srgbClr val="1D1C1D"/>
              </a:buClr>
              <a:buSzPts val="1100"/>
              <a:buFont typeface="Maitree"/>
              <a:buChar char="●"/>
            </a:pPr>
            <a:r>
              <a:rPr lang="en" i="1">
                <a:solidFill>
                  <a:srgbClr val="1D1C1D"/>
                </a:solidFill>
                <a:highlight>
                  <a:schemeClr val="accent4"/>
                </a:highlight>
                <a:latin typeface="Maitree"/>
                <a:ea typeface="Maitree"/>
                <a:cs typeface="Maitree"/>
                <a:sym typeface="Maitree"/>
              </a:rPr>
              <a:t>Relying more on concrete/less abstract language </a:t>
            </a:r>
            <a:endParaRPr i="1">
              <a:solidFill>
                <a:srgbClr val="1D1C1D"/>
              </a:solidFill>
              <a:highlight>
                <a:schemeClr val="accent4"/>
              </a:highlight>
              <a:latin typeface="Maitree"/>
              <a:ea typeface="Maitree"/>
              <a:cs typeface="Maitree"/>
              <a:sym typeface="Maitree"/>
            </a:endParaRPr>
          </a:p>
          <a:p>
            <a:pPr marL="457200" lvl="0" indent="-298450" algn="l" rtl="0">
              <a:lnSpc>
                <a:spcPct val="115000"/>
              </a:lnSpc>
              <a:spcBef>
                <a:spcPts val="0"/>
              </a:spcBef>
              <a:spcAft>
                <a:spcPts val="0"/>
              </a:spcAft>
              <a:buClr>
                <a:srgbClr val="1D1C1D"/>
              </a:buClr>
              <a:buSzPts val="1100"/>
              <a:buFont typeface="Maitree"/>
              <a:buChar char="●"/>
            </a:pPr>
            <a:r>
              <a:rPr lang="en" i="1">
                <a:solidFill>
                  <a:srgbClr val="1D1C1D"/>
                </a:solidFill>
                <a:highlight>
                  <a:schemeClr val="accent4"/>
                </a:highlight>
                <a:latin typeface="Maitree"/>
                <a:ea typeface="Maitree"/>
                <a:cs typeface="Maitree"/>
                <a:sym typeface="Maitree"/>
              </a:rPr>
              <a:t>Allowing in-session breaks etc. </a:t>
            </a:r>
            <a:endParaRPr i="1">
              <a:solidFill>
                <a:srgbClr val="1D1C1D"/>
              </a:solidFill>
              <a:highlight>
                <a:schemeClr val="accent4"/>
              </a:highlight>
              <a:latin typeface="Maitree"/>
              <a:ea typeface="Maitree"/>
              <a:cs typeface="Maitree"/>
              <a:sym typeface="Maitree"/>
            </a:endParaRPr>
          </a:p>
          <a:p>
            <a:pPr marL="0" lvl="0" indent="0" algn="l" rtl="0">
              <a:lnSpc>
                <a:spcPct val="115000"/>
              </a:lnSpc>
              <a:spcBef>
                <a:spcPts val="0"/>
              </a:spcBef>
              <a:spcAft>
                <a:spcPts val="0"/>
              </a:spcAft>
              <a:buSzPts val="1100"/>
              <a:buNone/>
            </a:pPr>
            <a:endParaRPr i="1">
              <a:solidFill>
                <a:srgbClr val="1D1C1D"/>
              </a:solidFill>
              <a:highlight>
                <a:schemeClr val="accent4"/>
              </a:highlight>
              <a:latin typeface="Maitree"/>
              <a:ea typeface="Maitree"/>
              <a:cs typeface="Maitree"/>
              <a:sym typeface="Maitree"/>
            </a:endParaRPr>
          </a:p>
          <a:p>
            <a:pPr marL="0" lvl="0" indent="0" algn="l" rtl="0">
              <a:lnSpc>
                <a:spcPct val="115000"/>
              </a:lnSpc>
              <a:spcBef>
                <a:spcPts val="0"/>
              </a:spcBef>
              <a:spcAft>
                <a:spcPts val="0"/>
              </a:spcAft>
              <a:buSzPts val="1100"/>
              <a:buNone/>
            </a:pPr>
            <a:r>
              <a:rPr lang="en" i="1">
                <a:solidFill>
                  <a:srgbClr val="1D1C1D"/>
                </a:solidFill>
                <a:highlight>
                  <a:schemeClr val="accent4"/>
                </a:highlight>
                <a:latin typeface="Maitree"/>
                <a:ea typeface="Maitree"/>
                <a:cs typeface="Maitree"/>
                <a:sym typeface="Maitree"/>
              </a:rPr>
              <a:t>It also includes the adaptation of psychoeducational material to meet the needs of the specific SU. Our clinical model is fully utilised in order to support SUs with ID/ASD/SEND in an integrative, responsive, evidence-based, safe, non-judgmental and person-centred way.</a:t>
            </a:r>
            <a:endParaRPr i="1">
              <a:solidFill>
                <a:srgbClr val="1D1C1D"/>
              </a:solidFill>
              <a:highlight>
                <a:schemeClr val="accent4"/>
              </a:highlight>
              <a:latin typeface="Maitree"/>
              <a:ea typeface="Maitree"/>
              <a:cs typeface="Maitree"/>
              <a:sym typeface="Maitree"/>
            </a:endParaRPr>
          </a:p>
          <a:p>
            <a:pPr marL="0" lvl="0" indent="0" algn="l" rtl="0">
              <a:lnSpc>
                <a:spcPct val="115000"/>
              </a:lnSpc>
              <a:spcBef>
                <a:spcPts val="0"/>
              </a:spcBef>
              <a:spcAft>
                <a:spcPts val="0"/>
              </a:spcAft>
              <a:buClr>
                <a:schemeClr val="dk1"/>
              </a:buClr>
              <a:buSzPts val="1100"/>
              <a:buFont typeface="Arial"/>
              <a:buNone/>
            </a:pPr>
            <a:endParaRPr i="1">
              <a:solidFill>
                <a:srgbClr val="1D1C1D"/>
              </a:solidFill>
              <a:latin typeface="Maitree"/>
              <a:ea typeface="Maitree"/>
              <a:cs typeface="Maitree"/>
              <a:sym typeface="Maitree"/>
            </a:endParaRPr>
          </a:p>
          <a:p>
            <a:pPr marL="0" lvl="0" indent="0" algn="l" rtl="0">
              <a:lnSpc>
                <a:spcPct val="115000"/>
              </a:lnSpc>
              <a:spcBef>
                <a:spcPts val="0"/>
              </a:spcBef>
              <a:spcAft>
                <a:spcPts val="0"/>
              </a:spcAft>
              <a:buClr>
                <a:schemeClr val="dk1"/>
              </a:buClr>
              <a:buSzPts val="1100"/>
              <a:buFont typeface="Arial"/>
              <a:buNone/>
            </a:pPr>
            <a:r>
              <a:rPr lang="en" i="1">
                <a:solidFill>
                  <a:srgbClr val="1D1C1D"/>
                </a:solidFill>
                <a:latin typeface="Maitree"/>
                <a:ea typeface="Maitree"/>
                <a:cs typeface="Maitree"/>
                <a:sym typeface="Maitree"/>
              </a:rPr>
              <a:t>We are also happy to liaise with other external agencies, if an individual consents to this, to ensure joined up care. </a:t>
            </a:r>
            <a:endParaRPr i="1">
              <a:solidFill>
                <a:srgbClr val="1D1C1D"/>
              </a:solidFill>
              <a:latin typeface="Maitree"/>
              <a:ea typeface="Maitree"/>
              <a:cs typeface="Maitree"/>
              <a:sym typeface="Maitree"/>
            </a:endParaRPr>
          </a:p>
          <a:p>
            <a:pPr marL="0" lvl="0" indent="0" algn="l" rtl="0">
              <a:lnSpc>
                <a:spcPct val="115000"/>
              </a:lnSpc>
              <a:spcBef>
                <a:spcPts val="0"/>
              </a:spcBef>
              <a:spcAft>
                <a:spcPts val="0"/>
              </a:spcAft>
              <a:buClr>
                <a:schemeClr val="dk1"/>
              </a:buClr>
              <a:buSzPts val="1100"/>
              <a:buFont typeface="Arial"/>
              <a:buNone/>
            </a:pPr>
            <a:endParaRPr i="1">
              <a:solidFill>
                <a:srgbClr val="1D1C1D"/>
              </a:solidFill>
              <a:latin typeface="Maitree"/>
              <a:ea typeface="Maitree"/>
              <a:cs typeface="Maitree"/>
              <a:sym typeface="Maitree"/>
            </a:endParaRPr>
          </a:p>
          <a:p>
            <a:pPr marL="0" lvl="0" indent="0" algn="l" rtl="0">
              <a:lnSpc>
                <a:spcPct val="115000"/>
              </a:lnSpc>
              <a:spcBef>
                <a:spcPts val="0"/>
              </a:spcBef>
              <a:spcAft>
                <a:spcPts val="0"/>
              </a:spcAft>
              <a:buClr>
                <a:schemeClr val="dk1"/>
              </a:buClr>
              <a:buSzPts val="1100"/>
              <a:buFont typeface="Arial"/>
              <a:buNone/>
            </a:pPr>
            <a:r>
              <a:rPr lang="en" b="1">
                <a:solidFill>
                  <a:srgbClr val="1D1C1D"/>
                </a:solidFill>
                <a:latin typeface="Maitree"/>
                <a:ea typeface="Maitree"/>
                <a:cs typeface="Maitree"/>
                <a:sym typeface="Maitree"/>
              </a:rPr>
              <a:t>FURTHERMORE: </a:t>
            </a:r>
            <a:endParaRPr b="1">
              <a:solidFill>
                <a:srgbClr val="1D1C1D"/>
              </a:solidFill>
              <a:latin typeface="Maitree"/>
              <a:ea typeface="Maitree"/>
              <a:cs typeface="Maitree"/>
              <a:sym typeface="Maitree"/>
            </a:endParaRPr>
          </a:p>
          <a:p>
            <a:pPr marL="457200" lvl="0" indent="-298450" algn="l" rtl="0">
              <a:lnSpc>
                <a:spcPct val="100000"/>
              </a:lnSpc>
              <a:spcBef>
                <a:spcPts val="0"/>
              </a:spcBef>
              <a:spcAft>
                <a:spcPts val="0"/>
              </a:spcAft>
              <a:buClr>
                <a:schemeClr val="dk1"/>
              </a:buClr>
              <a:buSzPts val="1100"/>
              <a:buChar char="●"/>
            </a:pPr>
            <a:r>
              <a:rPr lang="en">
                <a:solidFill>
                  <a:schemeClr val="dk1"/>
                </a:solidFill>
                <a:highlight>
                  <a:schemeClr val="accent4"/>
                </a:highlight>
              </a:rPr>
              <a:t>Clinical Team members with expertise in evidence-based interventions for SU’s with Intellectual Disabilities and/or Autism Spectrum Disorders/SEND</a:t>
            </a:r>
            <a:endParaRPr>
              <a:solidFill>
                <a:schemeClr val="dk1"/>
              </a:solidFill>
              <a:highlight>
                <a:schemeClr val="accent4"/>
              </a:highlight>
            </a:endParaRPr>
          </a:p>
          <a:p>
            <a:pPr marL="457200" lvl="0" indent="-298450" algn="l" rtl="0">
              <a:lnSpc>
                <a:spcPct val="100000"/>
              </a:lnSpc>
              <a:spcBef>
                <a:spcPts val="0"/>
              </a:spcBef>
              <a:spcAft>
                <a:spcPts val="0"/>
              </a:spcAft>
              <a:buClr>
                <a:schemeClr val="dk1"/>
              </a:buClr>
              <a:buSzPts val="1100"/>
              <a:buChar char="●"/>
            </a:pPr>
            <a:r>
              <a:rPr lang="en">
                <a:solidFill>
                  <a:schemeClr val="dk1"/>
                </a:solidFill>
                <a:highlight>
                  <a:schemeClr val="accent4"/>
                </a:highlight>
              </a:rPr>
              <a:t>Ongoing support and guidance to service delivery staff working with SUs with ID/ASD/SEND </a:t>
            </a:r>
            <a:endParaRPr>
              <a:solidFill>
                <a:schemeClr val="dk1"/>
              </a:solidFill>
              <a:highlight>
                <a:schemeClr val="accent4"/>
              </a:highlight>
            </a:endParaRPr>
          </a:p>
          <a:p>
            <a:pPr marL="457200" lvl="0" indent="-298450" algn="l" rtl="0">
              <a:lnSpc>
                <a:spcPct val="100000"/>
              </a:lnSpc>
              <a:spcBef>
                <a:spcPts val="0"/>
              </a:spcBef>
              <a:spcAft>
                <a:spcPts val="0"/>
              </a:spcAft>
              <a:buClr>
                <a:schemeClr val="dk1"/>
              </a:buClr>
              <a:buSzPts val="1100"/>
              <a:buChar char="●"/>
            </a:pPr>
            <a:r>
              <a:rPr lang="en">
                <a:solidFill>
                  <a:schemeClr val="dk1"/>
                </a:solidFill>
                <a:highlight>
                  <a:schemeClr val="accent4"/>
                </a:highlight>
              </a:rPr>
              <a:t>Level of expertise in delivery: In general, we do require all delivery staff to complete a Level 2 Dyslexia Awareness course. </a:t>
            </a:r>
            <a:endParaRPr>
              <a:solidFill>
                <a:schemeClr val="dk1"/>
              </a:solidFill>
              <a:highlight>
                <a:schemeClr val="accent4"/>
              </a:highlight>
            </a:endParaRPr>
          </a:p>
          <a:p>
            <a:pPr marL="457200" lvl="0" indent="-298450" algn="l" rtl="0">
              <a:lnSpc>
                <a:spcPct val="100000"/>
              </a:lnSpc>
              <a:spcBef>
                <a:spcPts val="0"/>
              </a:spcBef>
              <a:spcAft>
                <a:spcPts val="0"/>
              </a:spcAft>
              <a:buClr>
                <a:schemeClr val="dk1"/>
              </a:buClr>
              <a:buSzPts val="1100"/>
              <a:buChar char="●"/>
            </a:pPr>
            <a:r>
              <a:rPr lang="en">
                <a:solidFill>
                  <a:schemeClr val="dk1"/>
                </a:solidFill>
                <a:highlight>
                  <a:schemeClr val="accent4"/>
                </a:highlight>
              </a:rPr>
              <a:t>Research component: Using/adapting already established evidence-based interventions for ID/ASD/SEND for use online and in collaboration with UK Universities.</a:t>
            </a:r>
            <a:endParaRPr>
              <a:solidFill>
                <a:schemeClr val="dk1"/>
              </a:solidFill>
              <a:highlight>
                <a:schemeClr val="accent4"/>
              </a:highlight>
            </a:endParaRPr>
          </a:p>
          <a:p>
            <a:pPr marL="457200" lvl="0" indent="-298450" algn="l" rtl="0">
              <a:lnSpc>
                <a:spcPct val="100000"/>
              </a:lnSpc>
              <a:spcBef>
                <a:spcPts val="0"/>
              </a:spcBef>
              <a:spcAft>
                <a:spcPts val="0"/>
              </a:spcAft>
              <a:buClr>
                <a:schemeClr val="dk1"/>
              </a:buClr>
              <a:buSzPts val="1100"/>
              <a:buChar char="●"/>
            </a:pPr>
            <a:r>
              <a:rPr lang="en">
                <a:solidFill>
                  <a:schemeClr val="dk1"/>
                </a:solidFill>
                <a:highlight>
                  <a:schemeClr val="accent4"/>
                </a:highlight>
              </a:rPr>
              <a:t>Working on developing our own Kooth approach for this population, based on identified needs, through the adaptation of already established and evidence-based interventions for delivery on an online platform and through co-production</a:t>
            </a:r>
            <a:endParaRPr>
              <a:solidFill>
                <a:schemeClr val="dk1"/>
              </a:solidFill>
              <a:highlight>
                <a:schemeClr val="accent4"/>
              </a:highlight>
            </a:endParaRPr>
          </a:p>
          <a:p>
            <a:pPr marL="0" lvl="0" indent="0" algn="l" rtl="0">
              <a:lnSpc>
                <a:spcPct val="115000"/>
              </a:lnSpc>
              <a:spcBef>
                <a:spcPts val="0"/>
              </a:spcBef>
              <a:spcAft>
                <a:spcPts val="0"/>
              </a:spcAft>
              <a:buClr>
                <a:schemeClr val="dk1"/>
              </a:buClr>
              <a:buSzPts val="1100"/>
              <a:buFont typeface="Arial"/>
              <a:buNone/>
            </a:pPr>
            <a:endParaRPr i="1">
              <a:solidFill>
                <a:srgbClr val="1D1C1D"/>
              </a:solidFill>
              <a:latin typeface="Maitree"/>
              <a:ea typeface="Maitree"/>
              <a:cs typeface="Maitree"/>
              <a:sym typeface="Maitree"/>
            </a:endParaRPr>
          </a:p>
          <a:p>
            <a:pPr marL="0" lvl="0" indent="0" algn="l" rtl="0">
              <a:lnSpc>
                <a:spcPct val="90000"/>
              </a:lnSpc>
              <a:spcBef>
                <a:spcPts val="1000"/>
              </a:spcBef>
              <a:spcAft>
                <a:spcPts val="0"/>
              </a:spcAft>
              <a:buClr>
                <a:schemeClr val="dk1"/>
              </a:buClr>
              <a:buSzPts val="1100"/>
              <a:buFont typeface="Arial"/>
              <a:buNone/>
            </a:pPr>
            <a:r>
              <a:rPr lang="en" b="1" i="1">
                <a:solidFill>
                  <a:srgbClr val="1D1C1D"/>
                </a:solidFill>
                <a:latin typeface="Maitree"/>
                <a:ea typeface="Maitree"/>
                <a:cs typeface="Maitree"/>
                <a:sym typeface="Maitree"/>
              </a:rPr>
              <a:t>However, it’s still worth noting that</a:t>
            </a:r>
            <a:r>
              <a:rPr lang="en" i="1">
                <a:solidFill>
                  <a:srgbClr val="1D1C1D"/>
                </a:solidFill>
                <a:latin typeface="Maitree"/>
                <a:ea typeface="Maitree"/>
                <a:cs typeface="Maitree"/>
                <a:sym typeface="Maitree"/>
              </a:rPr>
              <a:t> the site does rely on text-based interactions, and this may mean that it might not the most suitable platform for some individuals with profound learning difficulties. If this appeared to be the case, we would signpost them to other services that may be able to better meet their needs. Ultimately, we always prioritise what we feel will best support each service user based on their unique needs.</a:t>
            </a:r>
            <a:endParaRPr sz="1200" i="1">
              <a:solidFill>
                <a:srgbClr val="1D1C1D"/>
              </a:solidFill>
              <a:latin typeface="Maitree"/>
              <a:ea typeface="Maitree"/>
              <a:cs typeface="Maitree"/>
              <a:sym typeface="Maitree"/>
            </a:endParaRPr>
          </a:p>
          <a:p>
            <a:pPr marL="0" lvl="0" indent="0" algn="l" rtl="0">
              <a:lnSpc>
                <a:spcPct val="115000"/>
              </a:lnSpc>
              <a:spcBef>
                <a:spcPts val="0"/>
              </a:spcBef>
              <a:spcAft>
                <a:spcPts val="0"/>
              </a:spcAft>
              <a:buClr>
                <a:schemeClr val="dk1"/>
              </a:buClr>
              <a:buSzPts val="1100"/>
              <a:buFont typeface="Arial"/>
              <a:buNone/>
            </a:pPr>
            <a:endParaRPr sz="1200" i="1">
              <a:solidFill>
                <a:srgbClr val="1D1C1D"/>
              </a:solidFill>
              <a:latin typeface="Maitree"/>
              <a:ea typeface="Maitree"/>
              <a:cs typeface="Maitree"/>
              <a:sym typeface="Maitree"/>
            </a:endParaRPr>
          </a:p>
          <a:p>
            <a:pPr marL="0" lvl="0" indent="0" algn="l" rtl="0">
              <a:lnSpc>
                <a:spcPct val="90000"/>
              </a:lnSpc>
              <a:spcBef>
                <a:spcPts val="1000"/>
              </a:spcBef>
              <a:spcAft>
                <a:spcPts val="0"/>
              </a:spcAft>
              <a:buClr>
                <a:schemeClr val="dk1"/>
              </a:buClr>
              <a:buSzPts val="1100"/>
              <a:buFont typeface="Arial"/>
              <a:buNone/>
            </a:pPr>
            <a:r>
              <a:rPr lang="en">
                <a:solidFill>
                  <a:srgbClr val="1D1C1D"/>
                </a:solidFill>
                <a:latin typeface="Maitree"/>
                <a:ea typeface="Maitree"/>
                <a:cs typeface="Maitree"/>
                <a:sym typeface="Maitree"/>
              </a:rPr>
              <a:t>We also ensure our platforms meet the </a:t>
            </a:r>
            <a:r>
              <a:rPr lang="en" b="1">
                <a:solidFill>
                  <a:srgbClr val="1D1C1D"/>
                </a:solidFill>
                <a:latin typeface="Maitree"/>
                <a:ea typeface="Maitree"/>
                <a:cs typeface="Maitree"/>
                <a:sym typeface="Maitree"/>
              </a:rPr>
              <a:t>Web Accessibility Guidelines (WCAG) 2.1 Level AA</a:t>
            </a:r>
            <a:r>
              <a:rPr lang="en">
                <a:solidFill>
                  <a:srgbClr val="1D1C1D"/>
                </a:solidFill>
                <a:latin typeface="Maitree"/>
                <a:ea typeface="Maitree"/>
                <a:cs typeface="Maitree"/>
                <a:sym typeface="Maitree"/>
              </a:rPr>
              <a:t>. </a:t>
            </a:r>
            <a:endParaRPr>
              <a:solidFill>
                <a:srgbClr val="1D1C1D"/>
              </a:solidFill>
              <a:latin typeface="Maitree"/>
              <a:ea typeface="Maitree"/>
              <a:cs typeface="Maitree"/>
              <a:sym typeface="Maitree"/>
            </a:endParaRPr>
          </a:p>
          <a:p>
            <a:pPr marL="0" lvl="0" indent="0" algn="l" rtl="0">
              <a:lnSpc>
                <a:spcPct val="90000"/>
              </a:lnSpc>
              <a:spcBef>
                <a:spcPts val="1000"/>
              </a:spcBef>
              <a:spcAft>
                <a:spcPts val="0"/>
              </a:spcAft>
              <a:buClr>
                <a:schemeClr val="dk1"/>
              </a:buClr>
              <a:buSzPts val="1100"/>
              <a:buFont typeface="Arial"/>
              <a:buNone/>
            </a:pPr>
            <a:r>
              <a:rPr lang="en">
                <a:solidFill>
                  <a:srgbClr val="1D1C1D"/>
                </a:solidFill>
                <a:latin typeface="Maitree"/>
                <a:ea typeface="Maitree"/>
                <a:cs typeface="Maitree"/>
                <a:sym typeface="Maitree"/>
              </a:rPr>
              <a:t>Following these guidelines makes content more accessible to a wider range of people with disabilities, including accommodations for:</a:t>
            </a:r>
            <a:endParaRPr>
              <a:solidFill>
                <a:srgbClr val="1D1C1D"/>
              </a:solidFill>
              <a:latin typeface="Maitree"/>
              <a:ea typeface="Maitree"/>
              <a:cs typeface="Maitree"/>
              <a:sym typeface="Maitree"/>
            </a:endParaRPr>
          </a:p>
          <a:p>
            <a:pPr marL="457200" lvl="0" indent="-298450" algn="l" rtl="0">
              <a:lnSpc>
                <a:spcPct val="90000"/>
              </a:lnSpc>
              <a:spcBef>
                <a:spcPts val="1000"/>
              </a:spcBef>
              <a:spcAft>
                <a:spcPts val="0"/>
              </a:spcAft>
              <a:buClr>
                <a:srgbClr val="1D1C1D"/>
              </a:buClr>
              <a:buSzPts val="1100"/>
              <a:buFont typeface="Maitree"/>
              <a:buChar char="●"/>
            </a:pPr>
            <a:r>
              <a:rPr lang="en">
                <a:solidFill>
                  <a:srgbClr val="1D1C1D"/>
                </a:solidFill>
                <a:latin typeface="Maitree"/>
                <a:ea typeface="Maitree"/>
                <a:cs typeface="Maitree"/>
                <a:sym typeface="Maitree"/>
              </a:rPr>
              <a:t>Visual and hearing loss and impairments</a:t>
            </a:r>
            <a:endParaRPr>
              <a:solidFill>
                <a:srgbClr val="1D1C1D"/>
              </a:solidFill>
              <a:latin typeface="Maitree"/>
              <a:ea typeface="Maitree"/>
              <a:cs typeface="Maitree"/>
              <a:sym typeface="Maitree"/>
            </a:endParaRPr>
          </a:p>
          <a:p>
            <a:pPr marL="457200" lvl="0" indent="-298450" algn="l" rtl="0">
              <a:lnSpc>
                <a:spcPct val="90000"/>
              </a:lnSpc>
              <a:spcBef>
                <a:spcPts val="0"/>
              </a:spcBef>
              <a:spcAft>
                <a:spcPts val="0"/>
              </a:spcAft>
              <a:buClr>
                <a:srgbClr val="1D1C1D"/>
              </a:buClr>
              <a:buSzPts val="1100"/>
              <a:buFont typeface="Maitree"/>
              <a:buChar char="●"/>
            </a:pPr>
            <a:r>
              <a:rPr lang="en">
                <a:solidFill>
                  <a:srgbClr val="1D1C1D"/>
                </a:solidFill>
                <a:latin typeface="Maitree"/>
                <a:ea typeface="Maitree"/>
                <a:cs typeface="Maitree"/>
                <a:sym typeface="Maitree"/>
              </a:rPr>
              <a:t>Limited movement</a:t>
            </a:r>
            <a:endParaRPr>
              <a:solidFill>
                <a:srgbClr val="1D1C1D"/>
              </a:solidFill>
              <a:latin typeface="Maitree"/>
              <a:ea typeface="Maitree"/>
              <a:cs typeface="Maitree"/>
              <a:sym typeface="Maitree"/>
            </a:endParaRPr>
          </a:p>
          <a:p>
            <a:pPr marL="457200" lvl="0" indent="-298450" algn="l" rtl="0">
              <a:lnSpc>
                <a:spcPct val="90000"/>
              </a:lnSpc>
              <a:spcBef>
                <a:spcPts val="0"/>
              </a:spcBef>
              <a:spcAft>
                <a:spcPts val="0"/>
              </a:spcAft>
              <a:buClr>
                <a:srgbClr val="1D1C1D"/>
              </a:buClr>
              <a:buSzPts val="1100"/>
              <a:buFont typeface="Maitree"/>
              <a:buChar char="●"/>
            </a:pPr>
            <a:r>
              <a:rPr lang="en">
                <a:solidFill>
                  <a:srgbClr val="1D1C1D"/>
                </a:solidFill>
                <a:latin typeface="Maitree"/>
                <a:ea typeface="Maitree"/>
                <a:cs typeface="Maitree"/>
                <a:sym typeface="Maitree"/>
              </a:rPr>
              <a:t>Language and speech disabilities</a:t>
            </a:r>
            <a:endParaRPr>
              <a:solidFill>
                <a:srgbClr val="1D1C1D"/>
              </a:solidFill>
              <a:latin typeface="Maitree"/>
              <a:ea typeface="Maitree"/>
              <a:cs typeface="Maitree"/>
              <a:sym typeface="Maitree"/>
            </a:endParaRPr>
          </a:p>
          <a:p>
            <a:pPr marL="457200" lvl="0" indent="-298450" algn="l" rtl="0">
              <a:lnSpc>
                <a:spcPct val="90000"/>
              </a:lnSpc>
              <a:spcBef>
                <a:spcPts val="0"/>
              </a:spcBef>
              <a:spcAft>
                <a:spcPts val="0"/>
              </a:spcAft>
              <a:buClr>
                <a:srgbClr val="1D1C1D"/>
              </a:buClr>
              <a:buSzPts val="1100"/>
              <a:buFont typeface="Maitree"/>
              <a:buChar char="●"/>
            </a:pPr>
            <a:r>
              <a:rPr lang="en">
                <a:solidFill>
                  <a:srgbClr val="1D1C1D"/>
                </a:solidFill>
                <a:latin typeface="Maitree"/>
                <a:ea typeface="Maitree"/>
                <a:cs typeface="Maitree"/>
                <a:sym typeface="Maitree"/>
              </a:rPr>
              <a:t>Photosensitivity</a:t>
            </a:r>
            <a:endParaRPr>
              <a:solidFill>
                <a:srgbClr val="1D1C1D"/>
              </a:solidFill>
              <a:latin typeface="Maitree"/>
              <a:ea typeface="Maitree"/>
              <a:cs typeface="Maitree"/>
              <a:sym typeface="Maitree"/>
            </a:endParaRPr>
          </a:p>
          <a:p>
            <a:pPr marL="457200" lvl="0" indent="-298450" algn="l" rtl="0">
              <a:lnSpc>
                <a:spcPct val="90000"/>
              </a:lnSpc>
              <a:spcBef>
                <a:spcPts val="0"/>
              </a:spcBef>
              <a:spcAft>
                <a:spcPts val="0"/>
              </a:spcAft>
              <a:buClr>
                <a:srgbClr val="1D1C1D"/>
              </a:buClr>
              <a:buSzPts val="1100"/>
              <a:buFont typeface="Maitree"/>
              <a:buChar char="●"/>
            </a:pPr>
            <a:r>
              <a:rPr lang="en">
                <a:solidFill>
                  <a:srgbClr val="1D1C1D"/>
                </a:solidFill>
                <a:latin typeface="Maitree"/>
                <a:ea typeface="Maitree"/>
                <a:cs typeface="Maitree"/>
                <a:sym typeface="Maitree"/>
              </a:rPr>
              <a:t>Learning disabilities and cognitive limitations </a:t>
            </a:r>
            <a:endParaRPr>
              <a:solidFill>
                <a:schemeClr val="dk1"/>
              </a:solidFill>
              <a:latin typeface="Maitree"/>
              <a:ea typeface="Maitree"/>
              <a:cs typeface="Maitree"/>
              <a:sym typeface="Maitree"/>
            </a:endParaRPr>
          </a:p>
          <a:p>
            <a:pPr marL="0" lvl="0" indent="0" algn="l" rtl="0">
              <a:lnSpc>
                <a:spcPct val="115000"/>
              </a:lnSpc>
              <a:spcBef>
                <a:spcPts val="0"/>
              </a:spcBef>
              <a:spcAft>
                <a:spcPts val="0"/>
              </a:spcAft>
              <a:buClr>
                <a:schemeClr val="dk1"/>
              </a:buClr>
              <a:buSzPts val="1100"/>
              <a:buFont typeface="Arial"/>
              <a:buNone/>
            </a:pPr>
            <a:endParaRPr i="1">
              <a:solidFill>
                <a:srgbClr val="1D1C1D"/>
              </a:solidFill>
              <a:latin typeface="Maitree"/>
              <a:ea typeface="Maitree"/>
              <a:cs typeface="Maitree"/>
              <a:sym typeface="Maitree"/>
            </a:endParaRPr>
          </a:p>
          <a:p>
            <a:pPr marL="0" lvl="0" indent="0" algn="l" rtl="0">
              <a:lnSpc>
                <a:spcPct val="90000"/>
              </a:lnSpc>
              <a:spcBef>
                <a:spcPts val="1000"/>
              </a:spcBef>
              <a:spcAft>
                <a:spcPts val="0"/>
              </a:spcAft>
              <a:buClr>
                <a:schemeClr val="dk1"/>
              </a:buClr>
              <a:buSzPts val="1100"/>
              <a:buFont typeface="Arial"/>
              <a:buNone/>
            </a:pPr>
            <a:endParaRPr sz="1200" i="1">
              <a:solidFill>
                <a:srgbClr val="1D1C1D"/>
              </a:solidFill>
              <a:latin typeface="Maitree"/>
              <a:ea typeface="Maitree"/>
              <a:cs typeface="Maitree"/>
              <a:sym typeface="Maitree"/>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g2a0438c2ba2_1_3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4" name="Google Shape;354;g2a0438c2ba2_1_3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sz="1400">
              <a:solidFill>
                <a:schemeClr val="dk1"/>
              </a:solidFill>
              <a:latin typeface="Maitree"/>
              <a:ea typeface="Maitree"/>
              <a:cs typeface="Maitree"/>
              <a:sym typeface="Maitree"/>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g2a0438c2ba2_1_37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3" name="Google Shape;363;g2a0438c2ba2_1_37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g2a0438c2ba2_1_3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2" name="Google Shape;372;g2a0438c2ba2_1_39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sz="1400">
              <a:solidFill>
                <a:schemeClr val="dk1"/>
              </a:solidFill>
              <a:latin typeface="Maitree"/>
              <a:ea typeface="Maitree"/>
              <a:cs typeface="Maitree"/>
              <a:sym typeface="Maitree"/>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g30f4483c040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2" name="Google Shape;442;g30f4483c040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g2a0438c2ba2_1_47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4" name="Google Shape;454;g2a0438c2ba2_1_4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100"/>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9: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236" name="Google Shape;236;p9:notes"/>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US"/>
              <a:t>	</a:t>
            </a:r>
            <a:endParaRPr/>
          </a:p>
        </p:txBody>
      </p:sp>
      <p:sp>
        <p:nvSpPr>
          <p:cNvPr id="237" name="Google Shape;237;p9:notes"/>
          <p:cNvSpPr txBox="1"/>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54</a:t>
            </a:fld>
            <a:endParaRPr/>
          </a:p>
        </p:txBody>
      </p:sp>
    </p:spTree>
    <p:extLst>
      <p:ext uri="{BB962C8B-B14F-4D97-AF65-F5344CB8AC3E}">
        <p14:creationId xmlns:p14="http://schemas.microsoft.com/office/powerpoint/2010/main" val="3457852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4.xml"/><Relationship Id="rId4" Type="http://schemas.openxmlformats.org/officeDocument/2006/relationships/image" Target="../media/image12.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Master" Target="../slideMasters/slideMaster4.xml"/><Relationship Id="rId4" Type="http://schemas.openxmlformats.org/officeDocument/2006/relationships/image" Target="../media/image10.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Master" Target="../slideMasters/slideMaster4.xml"/><Relationship Id="rId4" Type="http://schemas.openxmlformats.org/officeDocument/2006/relationships/image" Target="../media/image11.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5.svg"/><Relationship Id="rId7"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Master" Target="../slideMasters/slideMaster4.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6.png"/><Relationship Id="rId9" Type="http://schemas.openxmlformats.org/officeDocument/2006/relationships/image" Target="../media/image10.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Grey Background)">
  <p:cSld name="Title Slide (Grey Background)">
    <p:spTree>
      <p:nvGrpSpPr>
        <p:cNvPr id="1" name="Shape 14"/>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ullets only">
  <p:cSld name="Bullets only">
    <p:spTree>
      <p:nvGrpSpPr>
        <p:cNvPr id="1" name="Shape 11"/>
        <p:cNvGrpSpPr/>
        <p:nvPr/>
      </p:nvGrpSpPr>
      <p:grpSpPr>
        <a:xfrm>
          <a:off x="0" y="0"/>
          <a:ext cx="0" cy="0"/>
          <a:chOff x="0" y="0"/>
          <a:chExt cx="0" cy="0"/>
        </a:xfrm>
      </p:grpSpPr>
      <p:pic>
        <p:nvPicPr>
          <p:cNvPr id="12" name="Google Shape;12;p3"/>
          <p:cNvPicPr preferRelativeResize="0"/>
          <p:nvPr/>
        </p:nvPicPr>
        <p:blipFill rotWithShape="1">
          <a:blip r:embed="rId2">
            <a:alphaModFix/>
          </a:blip>
          <a:srcRect/>
          <a:stretch/>
        </p:blipFill>
        <p:spPr>
          <a:xfrm>
            <a:off x="1" y="3"/>
            <a:ext cx="9144002" cy="6858001"/>
          </a:xfrm>
          <a:prstGeom prst="rect">
            <a:avLst/>
          </a:prstGeom>
          <a:noFill/>
          <a:ln>
            <a:noFill/>
          </a:ln>
        </p:spPr>
      </p:pic>
    </p:spTree>
    <p:extLst>
      <p:ext uri="{BB962C8B-B14F-4D97-AF65-F5344CB8AC3E}">
        <p14:creationId xmlns:p14="http://schemas.microsoft.com/office/powerpoint/2010/main" val="2978964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ullets only">
  <p:cSld name="Bullets only">
    <p:spTree>
      <p:nvGrpSpPr>
        <p:cNvPr id="1" name="Shape 19"/>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762"/>
            <a:ext cx="6858000" cy="2387203"/>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1641"/>
            <a:ext cx="6858000" cy="1656159"/>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DEEDD8D-8771-4F15-9AC4-508DB4D5562F}" type="datetimeFigureOut">
              <a:rPr lang="en-GB" smtClean="0"/>
              <a:t>31/01/2025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4062940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DEEDD8D-8771-4F15-9AC4-508DB4D5562F}" type="datetimeFigureOut">
              <a:rPr lang="en-GB" smtClean="0"/>
              <a:t>31/01/2025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2173786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4418" y="1709737"/>
            <a:ext cx="7886700" cy="2852738"/>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4418" y="4589860"/>
            <a:ext cx="7886700" cy="150018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DEEDD8D-8771-4F15-9AC4-508DB4D5562F}" type="datetimeFigureOut">
              <a:rPr lang="en-GB" smtClean="0"/>
              <a:t>31/01/2025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4042462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1" y="1825229"/>
            <a:ext cx="3841749" cy="43517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73602" y="1825229"/>
            <a:ext cx="3841751" cy="43517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DEEDD8D-8771-4F15-9AC4-508DB4D5562F}" type="datetimeFigureOut">
              <a:rPr lang="en-GB" smtClean="0"/>
              <a:t>31/01/2025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3757009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767" y="365524"/>
            <a:ext cx="7886700" cy="1325165"/>
          </a:xfrm>
        </p:spPr>
        <p:txBody>
          <a:bodyPr/>
          <a:lstStyle/>
          <a:p>
            <a:r>
              <a:rPr lang="en-US"/>
              <a:t>Click to edit Master title style</a:t>
            </a:r>
            <a:endParaRPr lang="en-GB"/>
          </a:p>
        </p:txBody>
      </p:sp>
      <p:sp>
        <p:nvSpPr>
          <p:cNvPr id="3" name="Text Placeholder 2"/>
          <p:cNvSpPr>
            <a:spLocks noGrp="1"/>
          </p:cNvSpPr>
          <p:nvPr>
            <p:ph type="body" idx="1"/>
          </p:nvPr>
        </p:nvSpPr>
        <p:spPr>
          <a:xfrm>
            <a:off x="630769" y="1681162"/>
            <a:ext cx="3867151" cy="823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769" y="2505077"/>
            <a:ext cx="3867151" cy="36849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3" y="1681162"/>
            <a:ext cx="3888316" cy="823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3" y="2505077"/>
            <a:ext cx="3888316" cy="36849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DEEDD8D-8771-4F15-9AC4-508DB4D5562F}" type="datetimeFigureOut">
              <a:rPr lang="en-GB" smtClean="0"/>
              <a:t>31/01/2025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1162608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DEEDD8D-8771-4F15-9AC4-508DB4D5562F}" type="datetimeFigureOut">
              <a:rPr lang="en-GB" smtClean="0"/>
              <a:t>31/01/2025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7906553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EEDD8D-8771-4F15-9AC4-508DB4D5562F}" type="datetimeFigureOut">
              <a:rPr lang="en-GB" smtClean="0"/>
              <a:t>31/01/2025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2980818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767" y="457200"/>
            <a:ext cx="294851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8318" y="987030"/>
            <a:ext cx="4629149" cy="48744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767" y="2057400"/>
            <a:ext cx="2948517" cy="38111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DEEDD8D-8771-4F15-9AC4-508DB4D5562F}" type="datetimeFigureOut">
              <a:rPr lang="en-GB" smtClean="0"/>
              <a:t>31/01/2025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9573259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767" y="457200"/>
            <a:ext cx="294851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8318" y="987030"/>
            <a:ext cx="4629149" cy="487441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30767" y="2057400"/>
            <a:ext cx="2948517" cy="38111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DEEDD8D-8771-4F15-9AC4-508DB4D5562F}" type="datetimeFigureOut">
              <a:rPr lang="en-GB" smtClean="0"/>
              <a:t>31/01/2025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12242072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DEEDD8D-8771-4F15-9AC4-508DB4D5562F}" type="datetimeFigureOut">
              <a:rPr lang="en-GB" smtClean="0"/>
              <a:t>31/01/2025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7368817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4736" y="365524"/>
            <a:ext cx="1970617" cy="581144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1" y="365524"/>
            <a:ext cx="5712883" cy="581144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DEEDD8D-8771-4F15-9AC4-508DB4D5562F}" type="datetimeFigureOut">
              <a:rPr lang="en-GB" smtClean="0"/>
              <a:t>31/01/2025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45F1A-F26F-43A0-9642-4D821B55E173}" type="slidenum">
              <a:rPr lang="en-GB" smtClean="0"/>
              <a:t>‹#›</a:t>
            </a:fld>
            <a:endParaRPr lang="en-GB"/>
          </a:p>
        </p:txBody>
      </p:sp>
    </p:spTree>
    <p:extLst>
      <p:ext uri="{BB962C8B-B14F-4D97-AF65-F5344CB8AC3E}">
        <p14:creationId xmlns:p14="http://schemas.microsoft.com/office/powerpoint/2010/main" val="6695538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 Opt 10">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52DA81F-62CD-0050-03FC-B2C81B0B7958}"/>
              </a:ext>
            </a:extLst>
          </p:cNvPr>
          <p:cNvSpPr/>
          <p:nvPr userDrawn="1"/>
        </p:nvSpPr>
        <p:spPr>
          <a:xfrm>
            <a:off x="0" y="0"/>
            <a:ext cx="9144000" cy="6858000"/>
          </a:xfrm>
          <a:prstGeom prst="rect">
            <a:avLst/>
          </a:prstGeom>
          <a:solidFill>
            <a:srgbClr val="1783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26"/>
          </a:p>
        </p:txBody>
      </p:sp>
      <p:sp>
        <p:nvSpPr>
          <p:cNvPr id="14" name="Text Placeholder 3"/>
          <p:cNvSpPr>
            <a:spLocks noGrp="1"/>
          </p:cNvSpPr>
          <p:nvPr>
            <p:ph type="body" sz="quarter" idx="10"/>
          </p:nvPr>
        </p:nvSpPr>
        <p:spPr>
          <a:xfrm>
            <a:off x="308753" y="4066031"/>
            <a:ext cx="4109032" cy="1203418"/>
          </a:xfrm>
        </p:spPr>
        <p:txBody>
          <a:bodyPr/>
          <a:lstStyle>
            <a:lvl1pPr marL="0" indent="0">
              <a:buClr>
                <a:srgbClr val="BDCF3C"/>
              </a:buClr>
              <a:buNone/>
              <a:defRPr>
                <a:solidFill>
                  <a:schemeClr val="bg1"/>
                </a:solidFill>
              </a:defRPr>
            </a:lvl1pPr>
            <a:lvl2pPr>
              <a:buClr>
                <a:srgbClr val="BDCF3C"/>
              </a:buClr>
              <a:defRPr/>
            </a:lvl2pPr>
            <a:lvl3pPr>
              <a:buClr>
                <a:srgbClr val="BDCF3C"/>
              </a:buClr>
              <a:defRPr/>
            </a:lvl3pPr>
            <a:lvl4pPr>
              <a:buClr>
                <a:srgbClr val="BDCF3C"/>
              </a:buClr>
              <a:defRPr/>
            </a:lvl4pPr>
            <a:lvl5pPr>
              <a:buClr>
                <a:srgbClr val="BDCF3C"/>
              </a:buClr>
              <a:defRPr/>
            </a:lvl5pPr>
          </a:lstStyle>
          <a:p>
            <a:pPr lvl="0"/>
            <a:r>
              <a:rPr lang="en-US"/>
              <a:t>Click to edit Master text styles</a:t>
            </a:r>
          </a:p>
        </p:txBody>
      </p:sp>
      <p:sp>
        <p:nvSpPr>
          <p:cNvPr id="3" name="Title 1">
            <a:extLst>
              <a:ext uri="{FF2B5EF4-FFF2-40B4-BE49-F238E27FC236}">
                <a16:creationId xmlns:a16="http://schemas.microsoft.com/office/drawing/2014/main" id="{21504B90-EA18-28AD-0947-492DF2D10268}"/>
              </a:ext>
            </a:extLst>
          </p:cNvPr>
          <p:cNvSpPr>
            <a:spLocks noGrp="1"/>
          </p:cNvSpPr>
          <p:nvPr>
            <p:ph type="ctrTitle"/>
          </p:nvPr>
        </p:nvSpPr>
        <p:spPr>
          <a:xfrm>
            <a:off x="310551" y="2144989"/>
            <a:ext cx="6392004" cy="1916218"/>
          </a:xfrm>
        </p:spPr>
        <p:txBody>
          <a:bodyPr anchor="ctr" anchorCtr="0"/>
          <a:lstStyle>
            <a:lvl1pPr algn="l">
              <a:lnSpc>
                <a:spcPct val="100000"/>
              </a:lnSpc>
              <a:defRPr sz="4905">
                <a:solidFill>
                  <a:schemeClr val="bg1"/>
                </a:solidFill>
              </a:defRPr>
            </a:lvl1pPr>
          </a:lstStyle>
          <a:p>
            <a:r>
              <a:rPr lang="en-US"/>
              <a:t>Click to edit Master title style</a:t>
            </a:r>
            <a:endParaRPr lang="en-US" dirty="0"/>
          </a:p>
        </p:txBody>
      </p:sp>
      <p:pic>
        <p:nvPicPr>
          <p:cNvPr id="7" name="Picture 6" descr="A white arrow with green text&#10;&#10;Description automatically generated">
            <a:extLst>
              <a:ext uri="{FF2B5EF4-FFF2-40B4-BE49-F238E27FC236}">
                <a16:creationId xmlns:a16="http://schemas.microsoft.com/office/drawing/2014/main" id="{0CF7A759-DAAB-3488-6BCA-1A2693D084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0551" y="5536002"/>
            <a:ext cx="1314167" cy="956895"/>
          </a:xfrm>
          <a:prstGeom prst="rect">
            <a:avLst/>
          </a:prstGeom>
        </p:spPr>
      </p:pic>
      <p:pic>
        <p:nvPicPr>
          <p:cNvPr id="9" name="Picture 8" descr="An orange rounded corner with a black background&#10;&#10;Description automatically generated">
            <a:extLst>
              <a:ext uri="{FF2B5EF4-FFF2-40B4-BE49-F238E27FC236}">
                <a16:creationId xmlns:a16="http://schemas.microsoft.com/office/drawing/2014/main" id="{25542B9E-3EFE-1D1C-5711-EF4AD93998B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9738491">
            <a:off x="5434850" y="4418707"/>
            <a:ext cx="3081477" cy="3191484"/>
          </a:xfrm>
          <a:prstGeom prst="rect">
            <a:avLst/>
          </a:prstGeom>
        </p:spPr>
      </p:pic>
      <p:pic>
        <p:nvPicPr>
          <p:cNvPr id="21" name="Picture 20" descr="A blue square with black background&#10;&#10;Description automatically generated">
            <a:extLst>
              <a:ext uri="{FF2B5EF4-FFF2-40B4-BE49-F238E27FC236}">
                <a16:creationId xmlns:a16="http://schemas.microsoft.com/office/drawing/2014/main" id="{21FEBB99-9C5B-9BFF-EE9E-783DDDFD989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rot="20119535">
            <a:off x="5603500" y="-2467092"/>
            <a:ext cx="4275552" cy="4428186"/>
          </a:xfrm>
          <a:prstGeom prst="rect">
            <a:avLst/>
          </a:prstGeom>
        </p:spPr>
      </p:pic>
      <p:pic>
        <p:nvPicPr>
          <p:cNvPr id="22" name="Picture 21" descr="A green rounded object with black background&#10;&#10;Description automatically generated">
            <a:extLst>
              <a:ext uri="{FF2B5EF4-FFF2-40B4-BE49-F238E27FC236}">
                <a16:creationId xmlns:a16="http://schemas.microsoft.com/office/drawing/2014/main" id="{94C1C314-BB18-0B0C-61A3-8DF5B7D8A506}"/>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rot="18741759">
            <a:off x="7375483" y="1788631"/>
            <a:ext cx="2915931" cy="2815422"/>
          </a:xfrm>
          <a:prstGeom prst="rect">
            <a:avLst/>
          </a:prstGeom>
        </p:spPr>
      </p:pic>
      <p:pic>
        <p:nvPicPr>
          <p:cNvPr id="23" name="Picture 22" descr="A blue cat face with black background&#10;&#10;Description automatically generated">
            <a:extLst>
              <a:ext uri="{FF2B5EF4-FFF2-40B4-BE49-F238E27FC236}">
                <a16:creationId xmlns:a16="http://schemas.microsoft.com/office/drawing/2014/main" id="{D8444BB9-8FFA-854E-9898-5F4F7D79FF4F}"/>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rot="4551229">
            <a:off x="-446751" y="-676990"/>
            <a:ext cx="2587228" cy="2498050"/>
          </a:xfrm>
          <a:prstGeom prst="rect">
            <a:avLst/>
          </a:prstGeom>
        </p:spPr>
      </p:pic>
    </p:spTree>
    <p:extLst>
      <p:ext uri="{BB962C8B-B14F-4D97-AF65-F5344CB8AC3E}">
        <p14:creationId xmlns:p14="http://schemas.microsoft.com/office/powerpoint/2010/main" val="3834952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Slide - Opt 10">
    <p:spTree>
      <p:nvGrpSpPr>
        <p:cNvPr id="1" name=""/>
        <p:cNvGrpSpPr/>
        <p:nvPr/>
      </p:nvGrpSpPr>
      <p:grpSpPr>
        <a:xfrm>
          <a:off x="0" y="0"/>
          <a:ext cx="0" cy="0"/>
          <a:chOff x="0" y="0"/>
          <a:chExt cx="0" cy="0"/>
        </a:xfrm>
      </p:grpSpPr>
      <p:sp>
        <p:nvSpPr>
          <p:cNvPr id="14" name="Text Placeholder 3"/>
          <p:cNvSpPr>
            <a:spLocks noGrp="1"/>
          </p:cNvSpPr>
          <p:nvPr>
            <p:ph type="body" sz="quarter" idx="10"/>
          </p:nvPr>
        </p:nvSpPr>
        <p:spPr>
          <a:xfrm>
            <a:off x="308753" y="4066031"/>
            <a:ext cx="8128766" cy="1203418"/>
          </a:xfrm>
        </p:spPr>
        <p:txBody>
          <a:bodyPr/>
          <a:lstStyle>
            <a:lvl1pPr marL="0" indent="0">
              <a:buClr>
                <a:srgbClr val="BDCF3C"/>
              </a:buClr>
              <a:buNone/>
              <a:defRPr/>
            </a:lvl1pPr>
            <a:lvl2pPr>
              <a:buClr>
                <a:srgbClr val="BDCF3C"/>
              </a:buClr>
              <a:defRPr/>
            </a:lvl2pPr>
            <a:lvl3pPr>
              <a:buClr>
                <a:srgbClr val="BDCF3C"/>
              </a:buClr>
              <a:defRPr/>
            </a:lvl3pPr>
            <a:lvl4pPr>
              <a:buClr>
                <a:srgbClr val="BDCF3C"/>
              </a:buClr>
              <a:defRPr/>
            </a:lvl4pPr>
            <a:lvl5pPr>
              <a:buClr>
                <a:srgbClr val="BDCF3C"/>
              </a:buClr>
              <a:defRPr/>
            </a:lvl5pPr>
          </a:lstStyle>
          <a:p>
            <a:pPr lvl="0"/>
            <a:r>
              <a:rPr lang="en-US"/>
              <a:t>Click to edit Master text styles</a:t>
            </a:r>
          </a:p>
        </p:txBody>
      </p:sp>
      <p:sp>
        <p:nvSpPr>
          <p:cNvPr id="3" name="Title 1">
            <a:extLst>
              <a:ext uri="{FF2B5EF4-FFF2-40B4-BE49-F238E27FC236}">
                <a16:creationId xmlns:a16="http://schemas.microsoft.com/office/drawing/2014/main" id="{21504B90-EA18-28AD-0947-492DF2D10268}"/>
              </a:ext>
            </a:extLst>
          </p:cNvPr>
          <p:cNvSpPr>
            <a:spLocks noGrp="1"/>
          </p:cNvSpPr>
          <p:nvPr>
            <p:ph type="ctrTitle"/>
          </p:nvPr>
        </p:nvSpPr>
        <p:spPr>
          <a:xfrm>
            <a:off x="310551" y="2144989"/>
            <a:ext cx="8128767" cy="1916218"/>
          </a:xfrm>
        </p:spPr>
        <p:txBody>
          <a:bodyPr anchor="ctr" anchorCtr="0"/>
          <a:lstStyle>
            <a:lvl1pPr algn="l">
              <a:lnSpc>
                <a:spcPct val="100000"/>
              </a:lnSpc>
              <a:defRPr sz="4905">
                <a:solidFill>
                  <a:srgbClr val="292C4F"/>
                </a:solidFill>
              </a:defRPr>
            </a:lvl1pPr>
          </a:lstStyle>
          <a:p>
            <a:r>
              <a:rPr lang="en-US"/>
              <a:t>Click to edit Master title style</a:t>
            </a:r>
            <a:endParaRPr lang="en-US" dirty="0"/>
          </a:p>
        </p:txBody>
      </p:sp>
    </p:spTree>
    <p:extLst>
      <p:ext uri="{BB962C8B-B14F-4D97-AF65-F5344CB8AC3E}">
        <p14:creationId xmlns:p14="http://schemas.microsoft.com/office/powerpoint/2010/main" val="26773599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 Opt 1">
    <p:spTree>
      <p:nvGrpSpPr>
        <p:cNvPr id="1" name=""/>
        <p:cNvGrpSpPr/>
        <p:nvPr/>
      </p:nvGrpSpPr>
      <p:grpSpPr>
        <a:xfrm>
          <a:off x="0" y="0"/>
          <a:ext cx="0" cy="0"/>
          <a:chOff x="0" y="0"/>
          <a:chExt cx="0" cy="0"/>
        </a:xfrm>
      </p:grpSpPr>
      <p:sp>
        <p:nvSpPr>
          <p:cNvPr id="14" name="Text Placeholder 3"/>
          <p:cNvSpPr>
            <a:spLocks noGrp="1"/>
          </p:cNvSpPr>
          <p:nvPr>
            <p:ph type="body" sz="quarter" idx="10"/>
          </p:nvPr>
        </p:nvSpPr>
        <p:spPr>
          <a:xfrm>
            <a:off x="308754" y="4066031"/>
            <a:ext cx="5710900" cy="1203418"/>
          </a:xfrm>
        </p:spPr>
        <p:txBody>
          <a:bodyPr/>
          <a:lstStyle>
            <a:lvl1pPr marL="0" indent="0">
              <a:buClr>
                <a:srgbClr val="BDCF3C"/>
              </a:buClr>
              <a:buNone/>
              <a:defRPr/>
            </a:lvl1pPr>
            <a:lvl2pPr>
              <a:buClr>
                <a:srgbClr val="BDCF3C"/>
              </a:buClr>
              <a:defRPr/>
            </a:lvl2pPr>
            <a:lvl3pPr>
              <a:buClr>
                <a:srgbClr val="BDCF3C"/>
              </a:buClr>
              <a:defRPr/>
            </a:lvl3pPr>
            <a:lvl4pPr>
              <a:buClr>
                <a:srgbClr val="BDCF3C"/>
              </a:buClr>
              <a:defRPr/>
            </a:lvl4pPr>
            <a:lvl5pPr>
              <a:buClr>
                <a:srgbClr val="BDCF3C"/>
              </a:buClr>
              <a:defRPr/>
            </a:lvl5pPr>
          </a:lstStyle>
          <a:p>
            <a:pPr lvl="0"/>
            <a:r>
              <a:rPr lang="en-US"/>
              <a:t>Click to edit Master text styles</a:t>
            </a:r>
          </a:p>
        </p:txBody>
      </p:sp>
      <p:sp>
        <p:nvSpPr>
          <p:cNvPr id="4" name="Title 1">
            <a:extLst>
              <a:ext uri="{FF2B5EF4-FFF2-40B4-BE49-F238E27FC236}">
                <a16:creationId xmlns:a16="http://schemas.microsoft.com/office/drawing/2014/main" id="{48058B79-3009-BE99-18B7-43A09AE8978A}"/>
              </a:ext>
            </a:extLst>
          </p:cNvPr>
          <p:cNvSpPr>
            <a:spLocks noGrp="1"/>
          </p:cNvSpPr>
          <p:nvPr>
            <p:ph type="ctrTitle"/>
          </p:nvPr>
        </p:nvSpPr>
        <p:spPr>
          <a:xfrm>
            <a:off x="310551" y="2144989"/>
            <a:ext cx="5709102" cy="1916218"/>
          </a:xfrm>
        </p:spPr>
        <p:txBody>
          <a:bodyPr anchor="ctr" anchorCtr="0"/>
          <a:lstStyle>
            <a:lvl1pPr algn="l">
              <a:lnSpc>
                <a:spcPct val="100000"/>
              </a:lnSpc>
              <a:defRPr sz="4905">
                <a:solidFill>
                  <a:srgbClr val="292C4F"/>
                </a:solidFill>
              </a:defRPr>
            </a:lvl1pPr>
          </a:lstStyle>
          <a:p>
            <a:r>
              <a:rPr lang="en-US"/>
              <a:t>Click to edit Master title style</a:t>
            </a:r>
            <a:endParaRPr lang="en-US" dirty="0"/>
          </a:p>
        </p:txBody>
      </p:sp>
      <p:pic>
        <p:nvPicPr>
          <p:cNvPr id="6" name="Picture 5" descr="A pink circle with black background&#10;&#10;Description automatically generated">
            <a:extLst>
              <a:ext uri="{FF2B5EF4-FFF2-40B4-BE49-F238E27FC236}">
                <a16:creationId xmlns:a16="http://schemas.microsoft.com/office/drawing/2014/main" id="{F74A04BC-F4E6-5E08-069A-31315D6B496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73508" y="4061206"/>
            <a:ext cx="3344353" cy="3463744"/>
          </a:xfrm>
          <a:prstGeom prst="rect">
            <a:avLst/>
          </a:prstGeom>
        </p:spPr>
      </p:pic>
      <p:pic>
        <p:nvPicPr>
          <p:cNvPr id="8" name="Picture 7" descr="A blue square with black background&#10;&#10;Description automatically generated">
            <a:extLst>
              <a:ext uri="{FF2B5EF4-FFF2-40B4-BE49-F238E27FC236}">
                <a16:creationId xmlns:a16="http://schemas.microsoft.com/office/drawing/2014/main" id="{D95E8E3B-7B83-9502-AC66-79B57A69E51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756797">
            <a:off x="4804581" y="-2627336"/>
            <a:ext cx="4322171" cy="4173191"/>
          </a:xfrm>
          <a:prstGeom prst="rect">
            <a:avLst/>
          </a:prstGeom>
        </p:spPr>
      </p:pic>
      <p:pic>
        <p:nvPicPr>
          <p:cNvPr id="19" name="Picture 18" descr="A purple cat face with black background&#10;&#10;Description automatically generated">
            <a:extLst>
              <a:ext uri="{FF2B5EF4-FFF2-40B4-BE49-F238E27FC236}">
                <a16:creationId xmlns:a16="http://schemas.microsoft.com/office/drawing/2014/main" id="{7E1BACED-604B-FE3F-1B08-93415E841E5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157824" y="1224450"/>
            <a:ext cx="3036292" cy="3144685"/>
          </a:xfrm>
          <a:prstGeom prst="rect">
            <a:avLst/>
          </a:prstGeom>
        </p:spPr>
      </p:pic>
    </p:spTree>
    <p:extLst>
      <p:ext uri="{BB962C8B-B14F-4D97-AF65-F5344CB8AC3E}">
        <p14:creationId xmlns:p14="http://schemas.microsoft.com/office/powerpoint/2010/main" val="6985547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tandard Tex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8F30FBBF-90E7-61F8-0F15-ED3C9DFCAFC8}"/>
              </a:ext>
            </a:extLst>
          </p:cNvPr>
          <p:cNvSpPr>
            <a:spLocks noGrp="1"/>
          </p:cNvSpPr>
          <p:nvPr>
            <p:ph type="title"/>
          </p:nvPr>
        </p:nvSpPr>
        <p:spPr>
          <a:xfrm>
            <a:off x="310551" y="416495"/>
            <a:ext cx="8475453" cy="1325563"/>
          </a:xfrm>
        </p:spPr>
        <p:txBody>
          <a:bodyPr anchor="ctr" anchorCtr="0"/>
          <a:lstStyle>
            <a:lvl1pPr>
              <a:lnSpc>
                <a:spcPct val="120000"/>
              </a:lnSpc>
              <a:defRPr/>
            </a:lvl1pPr>
          </a:lstStyle>
          <a:p>
            <a:r>
              <a:rPr lang="en-US"/>
              <a:t>Click to edit Master title style</a:t>
            </a:r>
            <a:endParaRPr lang="en-GB" dirty="0"/>
          </a:p>
        </p:txBody>
      </p:sp>
      <p:sp>
        <p:nvSpPr>
          <p:cNvPr id="5" name="Text Placeholder 3">
            <a:extLst>
              <a:ext uri="{FF2B5EF4-FFF2-40B4-BE49-F238E27FC236}">
                <a16:creationId xmlns:a16="http://schemas.microsoft.com/office/drawing/2014/main" id="{8AAF5543-9A88-1156-A74F-EED3BB540B65}"/>
              </a:ext>
            </a:extLst>
          </p:cNvPr>
          <p:cNvSpPr>
            <a:spLocks noGrp="1"/>
          </p:cNvSpPr>
          <p:nvPr>
            <p:ph type="body" sz="quarter" idx="10"/>
          </p:nvPr>
        </p:nvSpPr>
        <p:spPr>
          <a:xfrm>
            <a:off x="310551" y="1900238"/>
            <a:ext cx="8475453" cy="3082728"/>
          </a:xfrm>
        </p:spPr>
        <p:txBody>
          <a:bodyPr/>
          <a:lstStyle>
            <a:lvl1pPr marL="0" indent="0">
              <a:buClr>
                <a:srgbClr val="178351"/>
              </a:buClr>
              <a:buFont typeface="Arial" panose="020B0604020202020204" pitchFamily="34" charset="0"/>
              <a:buNone/>
              <a:defRPr sz="1752"/>
            </a:lvl1pPr>
            <a:lvl2pPr marL="662143" indent="-220715">
              <a:buClr>
                <a:srgbClr val="178351"/>
              </a:buClr>
              <a:buFont typeface="Arial" panose="020B0604020202020204" pitchFamily="34" charset="0"/>
              <a:buChar char="•"/>
              <a:defRPr sz="2124"/>
            </a:lvl2pPr>
            <a:lvl3pPr marL="1103572" indent="-220715">
              <a:buClr>
                <a:srgbClr val="178351"/>
              </a:buClr>
              <a:buFont typeface="Arial" panose="020B0604020202020204" pitchFamily="34" charset="0"/>
              <a:buChar char="•"/>
              <a:defRPr/>
            </a:lvl3pPr>
            <a:lvl4pPr marL="1600179" indent="-275893">
              <a:buClr>
                <a:srgbClr val="178351"/>
              </a:buClr>
              <a:buFont typeface="Arial" panose="020B0604020202020204" pitchFamily="34" charset="0"/>
              <a:buChar char="•"/>
              <a:defRPr/>
            </a:lvl4pPr>
            <a:lvl5pPr>
              <a:buClr>
                <a:srgbClr val="BDCF3C"/>
              </a:buClr>
              <a:defRPr/>
            </a:lvl5pPr>
          </a:lstStyle>
          <a:p>
            <a:pPr lvl="0"/>
            <a:r>
              <a:rPr lang="en-US"/>
              <a:t>Click to edit Master text styles</a:t>
            </a:r>
          </a:p>
        </p:txBody>
      </p:sp>
    </p:spTree>
    <p:extLst>
      <p:ext uri="{BB962C8B-B14F-4D97-AF65-F5344CB8AC3E}">
        <p14:creationId xmlns:p14="http://schemas.microsoft.com/office/powerpoint/2010/main" val="4471427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ulleted List">
    <p:spTree>
      <p:nvGrpSpPr>
        <p:cNvPr id="1" name=""/>
        <p:cNvGrpSpPr/>
        <p:nvPr/>
      </p:nvGrpSpPr>
      <p:grpSpPr>
        <a:xfrm>
          <a:off x="0" y="0"/>
          <a:ext cx="0" cy="0"/>
          <a:chOff x="0" y="0"/>
          <a:chExt cx="0" cy="0"/>
        </a:xfrm>
      </p:grpSpPr>
      <p:sp>
        <p:nvSpPr>
          <p:cNvPr id="2" name="Title 1"/>
          <p:cNvSpPr>
            <a:spLocks noGrp="1"/>
          </p:cNvSpPr>
          <p:nvPr>
            <p:ph type="title"/>
          </p:nvPr>
        </p:nvSpPr>
        <p:spPr>
          <a:xfrm>
            <a:off x="310551" y="416495"/>
            <a:ext cx="8475453" cy="1325563"/>
          </a:xfrm>
        </p:spPr>
        <p:txBody>
          <a:bodyPr anchor="ctr" anchorCtr="0"/>
          <a:lstStyle>
            <a:lvl1pPr>
              <a:lnSpc>
                <a:spcPct val="120000"/>
              </a:lnSpc>
              <a:defRPr/>
            </a:lvl1pPr>
          </a:lstStyle>
          <a:p>
            <a:r>
              <a:rPr lang="en-US"/>
              <a:t>Click to edit Master title style</a:t>
            </a:r>
            <a:endParaRPr lang="en-GB" dirty="0"/>
          </a:p>
        </p:txBody>
      </p:sp>
      <p:sp>
        <p:nvSpPr>
          <p:cNvPr id="4" name="Text Placeholder 3"/>
          <p:cNvSpPr>
            <a:spLocks noGrp="1"/>
          </p:cNvSpPr>
          <p:nvPr>
            <p:ph type="body" sz="quarter" idx="10"/>
          </p:nvPr>
        </p:nvSpPr>
        <p:spPr>
          <a:xfrm>
            <a:off x="310552" y="1900238"/>
            <a:ext cx="7530174" cy="3082728"/>
          </a:xfrm>
        </p:spPr>
        <p:txBody>
          <a:bodyPr/>
          <a:lstStyle>
            <a:lvl1pPr marL="220715" indent="-220715">
              <a:lnSpc>
                <a:spcPct val="110000"/>
              </a:lnSpc>
              <a:spcBef>
                <a:spcPts val="0"/>
              </a:spcBef>
              <a:buClr>
                <a:srgbClr val="178351"/>
              </a:buClr>
              <a:buFont typeface="Arial" panose="020B0604020202020204" pitchFamily="34" charset="0"/>
              <a:buChar char="•"/>
              <a:defRPr sz="1752">
                <a:latin typeface="VAGRounded LT Thin" panose="02000303030000020004" pitchFamily="2" charset="0"/>
              </a:defRPr>
            </a:lvl1pPr>
            <a:lvl2pPr marL="662143" indent="-220715">
              <a:lnSpc>
                <a:spcPct val="110000"/>
              </a:lnSpc>
              <a:spcBef>
                <a:spcPts val="0"/>
              </a:spcBef>
              <a:buClr>
                <a:srgbClr val="178351"/>
              </a:buClr>
              <a:buFont typeface="Arial" panose="020B0604020202020204" pitchFamily="34" charset="0"/>
              <a:buChar char="•"/>
              <a:defRPr sz="1752">
                <a:latin typeface="VAGRounded LT Thin" panose="02000303030000020004" pitchFamily="2" charset="0"/>
              </a:defRPr>
            </a:lvl2pPr>
            <a:lvl3pPr marL="1103572" indent="-220715">
              <a:lnSpc>
                <a:spcPct val="110000"/>
              </a:lnSpc>
              <a:spcBef>
                <a:spcPts val="0"/>
              </a:spcBef>
              <a:buClr>
                <a:srgbClr val="178351"/>
              </a:buClr>
              <a:buFont typeface="Arial" panose="020B0604020202020204" pitchFamily="34" charset="0"/>
              <a:buChar char="•"/>
              <a:defRPr sz="1752">
                <a:solidFill>
                  <a:srgbClr val="292C4F"/>
                </a:solidFill>
                <a:latin typeface="VAGRounded LT Thin" panose="02000303030000020004" pitchFamily="2" charset="0"/>
              </a:defRPr>
            </a:lvl3pPr>
            <a:lvl4pPr marL="1600179" indent="-275893">
              <a:lnSpc>
                <a:spcPct val="110000"/>
              </a:lnSpc>
              <a:spcBef>
                <a:spcPts val="0"/>
              </a:spcBef>
              <a:buClr>
                <a:srgbClr val="178351"/>
              </a:buClr>
              <a:buFont typeface="Arial" panose="020B0604020202020204" pitchFamily="34" charset="0"/>
              <a:buChar char="•"/>
              <a:defRPr sz="1752">
                <a:solidFill>
                  <a:srgbClr val="292C4F"/>
                </a:solidFill>
                <a:latin typeface="VAGRounded LT Thin" panose="02000303030000020004" pitchFamily="2" charset="0"/>
              </a:defRPr>
            </a:lvl4pPr>
            <a:lvl5pPr>
              <a:buClr>
                <a:srgbClr val="BDCF3C"/>
              </a:buClr>
              <a:defRPr/>
            </a:lvl5pPr>
          </a:lstStyle>
          <a:p>
            <a:pPr lvl="0"/>
            <a:r>
              <a:rPr lang="en-US"/>
              <a:t>Click to edit Master text styles</a:t>
            </a:r>
          </a:p>
          <a:p>
            <a:pPr lvl="1"/>
            <a:r>
              <a:rPr lang="en-US"/>
              <a:t>Second level</a:t>
            </a:r>
          </a:p>
          <a:p>
            <a:pPr lvl="2"/>
            <a:r>
              <a:rPr lang="en-US"/>
              <a:t>Third level</a:t>
            </a:r>
          </a:p>
          <a:p>
            <a:pPr lvl="3"/>
            <a:r>
              <a:rPr lang="en-US"/>
              <a:t>Fourth level</a:t>
            </a:r>
          </a:p>
        </p:txBody>
      </p:sp>
      <p:pic>
        <p:nvPicPr>
          <p:cNvPr id="3" name="Picture 2" descr="A blue square with black background&#10;&#10;Description automatically generated">
            <a:extLst>
              <a:ext uri="{FF2B5EF4-FFF2-40B4-BE49-F238E27FC236}">
                <a16:creationId xmlns:a16="http://schemas.microsoft.com/office/drawing/2014/main" id="{F02B5525-1485-CEEF-E338-7C838BC6E2F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6282152">
            <a:off x="8162771" y="4640054"/>
            <a:ext cx="1780764" cy="1719384"/>
          </a:xfrm>
          <a:prstGeom prst="rect">
            <a:avLst/>
          </a:prstGeom>
        </p:spPr>
      </p:pic>
      <p:pic>
        <p:nvPicPr>
          <p:cNvPr id="5" name="Picture 4" descr="A pink circle with black background&#10;&#10;Description automatically generated">
            <a:extLst>
              <a:ext uri="{FF2B5EF4-FFF2-40B4-BE49-F238E27FC236}">
                <a16:creationId xmlns:a16="http://schemas.microsoft.com/office/drawing/2014/main" id="{40A56633-3BA8-C992-5A89-61D79BC343D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772268" y="1153495"/>
            <a:ext cx="3344353" cy="3463744"/>
          </a:xfrm>
          <a:prstGeom prst="rect">
            <a:avLst/>
          </a:prstGeom>
        </p:spPr>
      </p:pic>
      <p:pic>
        <p:nvPicPr>
          <p:cNvPr id="7" name="Picture 6" descr="A blue cat face with black background&#10;&#10;Description automatically generated">
            <a:extLst>
              <a:ext uri="{FF2B5EF4-FFF2-40B4-BE49-F238E27FC236}">
                <a16:creationId xmlns:a16="http://schemas.microsoft.com/office/drawing/2014/main" id="{1D10C548-09F7-E8D7-24B0-89534EA2ED5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rot="4551229">
            <a:off x="6023428" y="5192480"/>
            <a:ext cx="2587228" cy="2498050"/>
          </a:xfrm>
          <a:prstGeom prst="rect">
            <a:avLst/>
          </a:prstGeom>
        </p:spPr>
      </p:pic>
    </p:spTree>
    <p:extLst>
      <p:ext uri="{BB962C8B-B14F-4D97-AF65-F5344CB8AC3E}">
        <p14:creationId xmlns:p14="http://schemas.microsoft.com/office/powerpoint/2010/main" val="39768966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Bulleted List">
    <p:spTree>
      <p:nvGrpSpPr>
        <p:cNvPr id="1" name=""/>
        <p:cNvGrpSpPr/>
        <p:nvPr/>
      </p:nvGrpSpPr>
      <p:grpSpPr>
        <a:xfrm>
          <a:off x="0" y="0"/>
          <a:ext cx="0" cy="0"/>
          <a:chOff x="0" y="0"/>
          <a:chExt cx="0" cy="0"/>
        </a:xfrm>
      </p:grpSpPr>
      <p:sp>
        <p:nvSpPr>
          <p:cNvPr id="2" name="Title 1"/>
          <p:cNvSpPr>
            <a:spLocks noGrp="1"/>
          </p:cNvSpPr>
          <p:nvPr>
            <p:ph type="title"/>
          </p:nvPr>
        </p:nvSpPr>
        <p:spPr>
          <a:xfrm>
            <a:off x="310551" y="416495"/>
            <a:ext cx="8475453" cy="1325563"/>
          </a:xfrm>
        </p:spPr>
        <p:txBody>
          <a:bodyPr anchor="ctr" anchorCtr="0"/>
          <a:lstStyle>
            <a:lvl1pPr>
              <a:lnSpc>
                <a:spcPct val="120000"/>
              </a:lnSpc>
              <a:defRPr/>
            </a:lvl1pPr>
          </a:lstStyle>
          <a:p>
            <a:r>
              <a:rPr lang="en-US"/>
              <a:t>Click to edit Master title style</a:t>
            </a:r>
            <a:endParaRPr lang="en-GB" dirty="0"/>
          </a:p>
        </p:txBody>
      </p:sp>
      <p:sp>
        <p:nvSpPr>
          <p:cNvPr id="4" name="Text Placeholder 3"/>
          <p:cNvSpPr>
            <a:spLocks noGrp="1"/>
          </p:cNvSpPr>
          <p:nvPr>
            <p:ph type="body" sz="quarter" idx="10"/>
          </p:nvPr>
        </p:nvSpPr>
        <p:spPr>
          <a:xfrm>
            <a:off x="310551" y="1900238"/>
            <a:ext cx="8475453" cy="3082728"/>
          </a:xfrm>
        </p:spPr>
        <p:txBody>
          <a:bodyPr/>
          <a:lstStyle>
            <a:lvl1pPr marL="220715" indent="-220715">
              <a:lnSpc>
                <a:spcPct val="110000"/>
              </a:lnSpc>
              <a:spcBef>
                <a:spcPts val="0"/>
              </a:spcBef>
              <a:buClr>
                <a:srgbClr val="178351"/>
              </a:buClr>
              <a:buFont typeface="Arial" panose="020B0604020202020204" pitchFamily="34" charset="0"/>
              <a:buChar char="•"/>
              <a:defRPr sz="1752">
                <a:latin typeface="VAGRounded LT Thin" panose="02000303030000020004" pitchFamily="2" charset="0"/>
              </a:defRPr>
            </a:lvl1pPr>
            <a:lvl2pPr marL="662143" indent="-220715">
              <a:lnSpc>
                <a:spcPct val="110000"/>
              </a:lnSpc>
              <a:spcBef>
                <a:spcPts val="0"/>
              </a:spcBef>
              <a:buClr>
                <a:srgbClr val="178351"/>
              </a:buClr>
              <a:buFont typeface="Arial" panose="020B0604020202020204" pitchFamily="34" charset="0"/>
              <a:buChar char="•"/>
              <a:defRPr sz="1752">
                <a:latin typeface="VAGRounded LT Thin" panose="02000303030000020004" pitchFamily="2" charset="0"/>
              </a:defRPr>
            </a:lvl2pPr>
            <a:lvl3pPr marL="1103572" indent="-220715">
              <a:lnSpc>
                <a:spcPct val="110000"/>
              </a:lnSpc>
              <a:spcBef>
                <a:spcPts val="0"/>
              </a:spcBef>
              <a:buClr>
                <a:srgbClr val="178351"/>
              </a:buClr>
              <a:buFont typeface="Arial" panose="020B0604020202020204" pitchFamily="34" charset="0"/>
              <a:buChar char="•"/>
              <a:defRPr sz="1752">
                <a:solidFill>
                  <a:srgbClr val="292C4F"/>
                </a:solidFill>
                <a:latin typeface="VAGRounded LT Thin" panose="02000303030000020004" pitchFamily="2" charset="0"/>
              </a:defRPr>
            </a:lvl3pPr>
            <a:lvl4pPr marL="1600179" indent="-275893">
              <a:lnSpc>
                <a:spcPct val="110000"/>
              </a:lnSpc>
              <a:spcBef>
                <a:spcPts val="0"/>
              </a:spcBef>
              <a:buClr>
                <a:srgbClr val="178351"/>
              </a:buClr>
              <a:buFont typeface="Arial" panose="020B0604020202020204" pitchFamily="34" charset="0"/>
              <a:buChar char="•"/>
              <a:defRPr sz="1752">
                <a:solidFill>
                  <a:srgbClr val="292C4F"/>
                </a:solidFill>
                <a:latin typeface="VAGRounded LT Thin" panose="02000303030000020004" pitchFamily="2" charset="0"/>
              </a:defRPr>
            </a:lvl4pPr>
            <a:lvl5pPr>
              <a:buClr>
                <a:srgbClr val="BDCF3C"/>
              </a:buClr>
              <a:defRPr/>
            </a:lvl5pPr>
          </a:lstStyle>
          <a:p>
            <a:pPr lvl="0"/>
            <a:r>
              <a:rPr lang="en-US"/>
              <a:t>Click to edit Master text styles</a:t>
            </a:r>
          </a:p>
          <a:p>
            <a:pPr lvl="1"/>
            <a:r>
              <a:rPr lang="en-US"/>
              <a:t>Second level</a:t>
            </a:r>
          </a:p>
          <a:p>
            <a:pPr lvl="2"/>
            <a:r>
              <a:rPr lang="en-US"/>
              <a:t>Third level</a:t>
            </a:r>
          </a:p>
          <a:p>
            <a:pPr lvl="3"/>
            <a:r>
              <a:rPr lang="en-US"/>
              <a:t>Fourth level</a:t>
            </a:r>
          </a:p>
        </p:txBody>
      </p:sp>
      <p:pic>
        <p:nvPicPr>
          <p:cNvPr id="3" name="Picture 2" descr="An orange rounded corner with a black background&#10;&#10;Description automatically generated">
            <a:extLst>
              <a:ext uri="{FF2B5EF4-FFF2-40B4-BE49-F238E27FC236}">
                <a16:creationId xmlns:a16="http://schemas.microsoft.com/office/drawing/2014/main" id="{0B87480C-2B6C-D75F-9A94-F3B34621E41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9738491">
            <a:off x="7732107" y="5534421"/>
            <a:ext cx="1751635" cy="1814167"/>
          </a:xfrm>
          <a:prstGeom prst="rect">
            <a:avLst/>
          </a:prstGeom>
        </p:spPr>
      </p:pic>
      <p:pic>
        <p:nvPicPr>
          <p:cNvPr id="5" name="Picture 4" descr="A green rounded object with black background&#10;&#10;Description automatically generated">
            <a:extLst>
              <a:ext uri="{FF2B5EF4-FFF2-40B4-BE49-F238E27FC236}">
                <a16:creationId xmlns:a16="http://schemas.microsoft.com/office/drawing/2014/main" id="{1B360565-B8CD-EC01-23F6-D07A8CADFD5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786616" y="5785386"/>
            <a:ext cx="1850286" cy="1916340"/>
          </a:xfrm>
          <a:prstGeom prst="rect">
            <a:avLst/>
          </a:prstGeom>
        </p:spPr>
      </p:pic>
      <p:pic>
        <p:nvPicPr>
          <p:cNvPr id="6" name="Picture 5" descr="A pink circle with black background&#10;&#10;Description automatically generated">
            <a:extLst>
              <a:ext uri="{FF2B5EF4-FFF2-40B4-BE49-F238E27FC236}">
                <a16:creationId xmlns:a16="http://schemas.microsoft.com/office/drawing/2014/main" id="{9D384614-0259-5E34-AE08-29D67FF986D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980742" y="2093758"/>
            <a:ext cx="1727738" cy="1789417"/>
          </a:xfrm>
          <a:prstGeom prst="rect">
            <a:avLst/>
          </a:prstGeom>
        </p:spPr>
      </p:pic>
    </p:spTree>
    <p:extLst>
      <p:ext uri="{BB962C8B-B14F-4D97-AF65-F5344CB8AC3E}">
        <p14:creationId xmlns:p14="http://schemas.microsoft.com/office/powerpoint/2010/main" val="38762496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ullets with quote">
    <p:spTree>
      <p:nvGrpSpPr>
        <p:cNvPr id="1" name=""/>
        <p:cNvGrpSpPr/>
        <p:nvPr/>
      </p:nvGrpSpPr>
      <p:grpSpPr>
        <a:xfrm>
          <a:off x="0" y="0"/>
          <a:ext cx="0" cy="0"/>
          <a:chOff x="0" y="0"/>
          <a:chExt cx="0" cy="0"/>
        </a:xfrm>
      </p:grpSpPr>
      <p:sp>
        <p:nvSpPr>
          <p:cNvPr id="2" name="Title 1"/>
          <p:cNvSpPr>
            <a:spLocks noGrp="1"/>
          </p:cNvSpPr>
          <p:nvPr>
            <p:ph type="title"/>
          </p:nvPr>
        </p:nvSpPr>
        <p:spPr>
          <a:xfrm>
            <a:off x="310551" y="416495"/>
            <a:ext cx="8204799" cy="1325563"/>
          </a:xfrm>
        </p:spPr>
        <p:txBody>
          <a:bodyPr anchor="ctr" anchorCtr="0"/>
          <a:lstStyle>
            <a:lvl1pPr>
              <a:lnSpc>
                <a:spcPct val="120000"/>
              </a:lnSpc>
              <a:defRPr/>
            </a:lvl1pPr>
          </a:lstStyle>
          <a:p>
            <a:r>
              <a:rPr lang="en-US"/>
              <a:t>Click to edit Master title style</a:t>
            </a:r>
            <a:endParaRPr lang="en-GB" dirty="0"/>
          </a:p>
        </p:txBody>
      </p:sp>
      <p:sp>
        <p:nvSpPr>
          <p:cNvPr id="4" name="Text Placeholder 3"/>
          <p:cNvSpPr>
            <a:spLocks noGrp="1"/>
          </p:cNvSpPr>
          <p:nvPr>
            <p:ph type="body" sz="quarter" idx="10"/>
          </p:nvPr>
        </p:nvSpPr>
        <p:spPr>
          <a:xfrm>
            <a:off x="310552" y="1900239"/>
            <a:ext cx="4854836" cy="3301490"/>
          </a:xfrm>
        </p:spPr>
        <p:txBody>
          <a:bodyPr/>
          <a:lstStyle>
            <a:lvl1pPr marL="220715" indent="-220715">
              <a:lnSpc>
                <a:spcPct val="110000"/>
              </a:lnSpc>
              <a:spcBef>
                <a:spcPts val="0"/>
              </a:spcBef>
              <a:buClr>
                <a:srgbClr val="178351"/>
              </a:buClr>
              <a:buFont typeface="Arial" panose="020B0604020202020204" pitchFamily="34" charset="0"/>
              <a:buChar char="•"/>
              <a:defRPr sz="1752">
                <a:latin typeface="VAGRounded LT Thin" panose="02000303030000020004" pitchFamily="2" charset="0"/>
              </a:defRPr>
            </a:lvl1pPr>
            <a:lvl2pPr marL="662143" indent="-220715">
              <a:lnSpc>
                <a:spcPct val="110000"/>
              </a:lnSpc>
              <a:spcBef>
                <a:spcPts val="0"/>
              </a:spcBef>
              <a:buClr>
                <a:srgbClr val="178351"/>
              </a:buClr>
              <a:buFont typeface="Arial" panose="020B0604020202020204" pitchFamily="34" charset="0"/>
              <a:buChar char="•"/>
              <a:defRPr sz="1752">
                <a:solidFill>
                  <a:srgbClr val="292C4F"/>
                </a:solidFill>
                <a:latin typeface="VAGRounded LT Thin" panose="02000303030000020004" pitchFamily="2" charset="0"/>
              </a:defRPr>
            </a:lvl2pPr>
            <a:lvl3pPr marL="1103572" indent="-220715">
              <a:lnSpc>
                <a:spcPct val="110000"/>
              </a:lnSpc>
              <a:spcBef>
                <a:spcPts val="0"/>
              </a:spcBef>
              <a:buClr>
                <a:srgbClr val="178351"/>
              </a:buClr>
              <a:buFont typeface="Arial" panose="020B0604020202020204" pitchFamily="34" charset="0"/>
              <a:buChar char="•"/>
              <a:defRPr sz="1752">
                <a:solidFill>
                  <a:srgbClr val="292C4F"/>
                </a:solidFill>
                <a:latin typeface="VAGRounded LT Thin" panose="02000303030000020004" pitchFamily="2" charset="0"/>
              </a:defRPr>
            </a:lvl3pPr>
            <a:lvl4pPr marL="1600179" indent="-275893">
              <a:lnSpc>
                <a:spcPct val="110000"/>
              </a:lnSpc>
              <a:spcBef>
                <a:spcPts val="0"/>
              </a:spcBef>
              <a:buClr>
                <a:srgbClr val="178351"/>
              </a:buClr>
              <a:buFont typeface="Arial" panose="020B0604020202020204" pitchFamily="34" charset="0"/>
              <a:buChar char="•"/>
              <a:defRPr sz="1752">
                <a:solidFill>
                  <a:srgbClr val="292C4F"/>
                </a:solidFill>
                <a:latin typeface="VAGRounded LT Thin" panose="02000303030000020004" pitchFamily="2" charset="0"/>
              </a:defRPr>
            </a:lvl4pPr>
            <a:lvl5pPr>
              <a:buClr>
                <a:srgbClr val="BDCF3C"/>
              </a:buClr>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9" name="Text Placeholder 6"/>
          <p:cNvSpPr>
            <a:spLocks noGrp="1"/>
          </p:cNvSpPr>
          <p:nvPr>
            <p:ph type="body" sz="quarter" idx="11"/>
          </p:nvPr>
        </p:nvSpPr>
        <p:spPr>
          <a:xfrm>
            <a:off x="5442348" y="1900239"/>
            <a:ext cx="3073003" cy="3301490"/>
          </a:xfrm>
        </p:spPr>
        <p:txBody>
          <a:bodyPr>
            <a:normAutofit/>
          </a:bodyPr>
          <a:lstStyle>
            <a:lvl1pPr marL="0" indent="0" algn="r">
              <a:lnSpc>
                <a:spcPct val="100000"/>
              </a:lnSpc>
              <a:buNone/>
              <a:defRPr sz="3669" b="1">
                <a:solidFill>
                  <a:srgbClr val="292C4F"/>
                </a:solidFill>
                <a:latin typeface="VAG Rounded Std" panose="020F0502020204020204" pitchFamily="34" charset="0"/>
              </a:defRPr>
            </a:lvl1pPr>
            <a:lvl2pPr marL="441429" indent="0">
              <a:buNone/>
              <a:defRPr>
                <a:latin typeface="VAGRounded LT Bold" panose="02000803030000020004" pitchFamily="2" charset="0"/>
              </a:defRPr>
            </a:lvl2pPr>
            <a:lvl3pPr marL="882857" indent="0">
              <a:buNone/>
              <a:defRPr>
                <a:latin typeface="VAGRounded LT Bold" panose="02000803030000020004" pitchFamily="2" charset="0"/>
              </a:defRPr>
            </a:lvl3pPr>
            <a:lvl4pPr marL="1324286" indent="0">
              <a:buNone/>
              <a:defRPr>
                <a:latin typeface="VAGRounded LT Bold" panose="02000803030000020004" pitchFamily="2" charset="0"/>
              </a:defRPr>
            </a:lvl4pPr>
            <a:lvl5pPr marL="1765715" indent="0">
              <a:buNone/>
              <a:defRPr>
                <a:latin typeface="VAGRounded LT Bold" panose="02000803030000020004" pitchFamily="2" charset="0"/>
              </a:defRPr>
            </a:lvl5pPr>
          </a:lstStyle>
          <a:p>
            <a:pPr lvl="0"/>
            <a:r>
              <a:rPr lang="en-US"/>
              <a:t>Click to edit Master text styles</a:t>
            </a:r>
          </a:p>
        </p:txBody>
      </p:sp>
    </p:spTree>
    <p:extLst>
      <p:ext uri="{BB962C8B-B14F-4D97-AF65-F5344CB8AC3E}">
        <p14:creationId xmlns:p14="http://schemas.microsoft.com/office/powerpoint/2010/main" val="683206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Bullets with quote">
    <p:spTree>
      <p:nvGrpSpPr>
        <p:cNvPr id="1" name=""/>
        <p:cNvGrpSpPr/>
        <p:nvPr/>
      </p:nvGrpSpPr>
      <p:grpSpPr>
        <a:xfrm>
          <a:off x="0" y="0"/>
          <a:ext cx="0" cy="0"/>
          <a:chOff x="0" y="0"/>
          <a:chExt cx="0" cy="0"/>
        </a:xfrm>
      </p:grpSpPr>
      <p:sp>
        <p:nvSpPr>
          <p:cNvPr id="2" name="Title 1"/>
          <p:cNvSpPr>
            <a:spLocks noGrp="1"/>
          </p:cNvSpPr>
          <p:nvPr>
            <p:ph type="title"/>
          </p:nvPr>
        </p:nvSpPr>
        <p:spPr>
          <a:xfrm>
            <a:off x="310551" y="416495"/>
            <a:ext cx="8204799" cy="1325563"/>
          </a:xfrm>
        </p:spPr>
        <p:txBody>
          <a:bodyPr anchor="ctr" anchorCtr="0"/>
          <a:lstStyle>
            <a:lvl1pPr>
              <a:lnSpc>
                <a:spcPct val="120000"/>
              </a:lnSpc>
              <a:defRPr/>
            </a:lvl1pPr>
          </a:lstStyle>
          <a:p>
            <a:r>
              <a:rPr lang="en-US"/>
              <a:t>Click to edit Master title style</a:t>
            </a:r>
            <a:endParaRPr lang="en-GB" dirty="0"/>
          </a:p>
        </p:txBody>
      </p:sp>
      <p:sp>
        <p:nvSpPr>
          <p:cNvPr id="4" name="Text Placeholder 3"/>
          <p:cNvSpPr>
            <a:spLocks noGrp="1"/>
          </p:cNvSpPr>
          <p:nvPr>
            <p:ph type="body" sz="quarter" idx="10"/>
          </p:nvPr>
        </p:nvSpPr>
        <p:spPr>
          <a:xfrm>
            <a:off x="310552" y="1900239"/>
            <a:ext cx="4854836" cy="3301490"/>
          </a:xfrm>
        </p:spPr>
        <p:txBody>
          <a:bodyPr/>
          <a:lstStyle>
            <a:lvl1pPr marL="220715" indent="-220715">
              <a:lnSpc>
                <a:spcPct val="110000"/>
              </a:lnSpc>
              <a:spcBef>
                <a:spcPts val="0"/>
              </a:spcBef>
              <a:buClr>
                <a:srgbClr val="178351"/>
              </a:buClr>
              <a:buFont typeface="Arial" panose="020B0604020202020204" pitchFamily="34" charset="0"/>
              <a:buChar char="•"/>
              <a:defRPr sz="1752">
                <a:latin typeface="VAGRounded LT Thin" panose="02000303030000020004" pitchFamily="2" charset="0"/>
              </a:defRPr>
            </a:lvl1pPr>
            <a:lvl2pPr marL="662143" indent="-220715">
              <a:lnSpc>
                <a:spcPct val="110000"/>
              </a:lnSpc>
              <a:spcBef>
                <a:spcPts val="0"/>
              </a:spcBef>
              <a:buClr>
                <a:srgbClr val="178351"/>
              </a:buClr>
              <a:buFont typeface="Arial" panose="020B0604020202020204" pitchFamily="34" charset="0"/>
              <a:buChar char="•"/>
              <a:defRPr sz="1752">
                <a:solidFill>
                  <a:srgbClr val="292C4F"/>
                </a:solidFill>
                <a:latin typeface="VAGRounded LT Thin" panose="02000303030000020004" pitchFamily="2" charset="0"/>
              </a:defRPr>
            </a:lvl2pPr>
            <a:lvl3pPr marL="1103572" indent="-220715">
              <a:lnSpc>
                <a:spcPct val="110000"/>
              </a:lnSpc>
              <a:spcBef>
                <a:spcPts val="0"/>
              </a:spcBef>
              <a:buClr>
                <a:srgbClr val="178351"/>
              </a:buClr>
              <a:buFont typeface="Arial" panose="020B0604020202020204" pitchFamily="34" charset="0"/>
              <a:buChar char="•"/>
              <a:defRPr sz="1752">
                <a:solidFill>
                  <a:srgbClr val="292C4F"/>
                </a:solidFill>
                <a:latin typeface="VAGRounded LT Thin" panose="02000303030000020004" pitchFamily="2" charset="0"/>
              </a:defRPr>
            </a:lvl3pPr>
            <a:lvl4pPr marL="1600179" indent="-275893">
              <a:lnSpc>
                <a:spcPct val="110000"/>
              </a:lnSpc>
              <a:spcBef>
                <a:spcPts val="0"/>
              </a:spcBef>
              <a:buClr>
                <a:srgbClr val="178351"/>
              </a:buClr>
              <a:buFont typeface="Arial" panose="020B0604020202020204" pitchFamily="34" charset="0"/>
              <a:buChar char="•"/>
              <a:defRPr sz="1752">
                <a:solidFill>
                  <a:srgbClr val="292C4F"/>
                </a:solidFill>
                <a:latin typeface="VAGRounded LT Thin" panose="02000303030000020004" pitchFamily="2" charset="0"/>
              </a:defRPr>
            </a:lvl4pPr>
            <a:lvl5pPr>
              <a:buClr>
                <a:srgbClr val="BDCF3C"/>
              </a:buClr>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9" name="Text Placeholder 6"/>
          <p:cNvSpPr>
            <a:spLocks noGrp="1"/>
          </p:cNvSpPr>
          <p:nvPr>
            <p:ph type="body" sz="quarter" idx="11"/>
          </p:nvPr>
        </p:nvSpPr>
        <p:spPr>
          <a:xfrm>
            <a:off x="5442348" y="1900239"/>
            <a:ext cx="3073003" cy="3301490"/>
          </a:xfrm>
        </p:spPr>
        <p:txBody>
          <a:bodyPr>
            <a:normAutofit/>
          </a:bodyPr>
          <a:lstStyle>
            <a:lvl1pPr marL="0" indent="0" algn="r">
              <a:lnSpc>
                <a:spcPct val="100000"/>
              </a:lnSpc>
              <a:buNone/>
              <a:defRPr sz="3669" b="1">
                <a:solidFill>
                  <a:srgbClr val="292C4F"/>
                </a:solidFill>
                <a:latin typeface="VAG Rounded Std" panose="020F0502020204020204" pitchFamily="34" charset="0"/>
              </a:defRPr>
            </a:lvl1pPr>
            <a:lvl2pPr marL="441429" indent="0">
              <a:buNone/>
              <a:defRPr>
                <a:latin typeface="VAGRounded LT Bold" panose="02000803030000020004" pitchFamily="2" charset="0"/>
              </a:defRPr>
            </a:lvl2pPr>
            <a:lvl3pPr marL="882857" indent="0">
              <a:buNone/>
              <a:defRPr>
                <a:latin typeface="VAGRounded LT Bold" panose="02000803030000020004" pitchFamily="2" charset="0"/>
              </a:defRPr>
            </a:lvl3pPr>
            <a:lvl4pPr marL="1324286" indent="0">
              <a:buNone/>
              <a:defRPr>
                <a:latin typeface="VAGRounded LT Bold" panose="02000803030000020004" pitchFamily="2" charset="0"/>
              </a:defRPr>
            </a:lvl4pPr>
            <a:lvl5pPr marL="1765715" indent="0">
              <a:buNone/>
              <a:defRPr>
                <a:latin typeface="VAGRounded LT Bold" panose="02000803030000020004" pitchFamily="2" charset="0"/>
              </a:defRPr>
            </a:lvl5pPr>
          </a:lstStyle>
          <a:p>
            <a:pPr lvl="0"/>
            <a:r>
              <a:rPr lang="en-US"/>
              <a:t>Click to edit Master text styles</a:t>
            </a:r>
          </a:p>
        </p:txBody>
      </p:sp>
      <p:pic>
        <p:nvPicPr>
          <p:cNvPr id="8" name="Picture 7" descr="A green rounded object with black background&#10;&#10;Description automatically generated">
            <a:extLst>
              <a:ext uri="{FF2B5EF4-FFF2-40B4-BE49-F238E27FC236}">
                <a16:creationId xmlns:a16="http://schemas.microsoft.com/office/drawing/2014/main" id="{3E78EB2D-BDA9-9B07-7559-7C4A3E4338F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928470">
            <a:off x="6885099" y="4738322"/>
            <a:ext cx="2915931" cy="2815422"/>
          </a:xfrm>
          <a:prstGeom prst="rect">
            <a:avLst/>
          </a:prstGeom>
        </p:spPr>
      </p:pic>
      <p:pic>
        <p:nvPicPr>
          <p:cNvPr id="10" name="Picture 9" descr="A blue circle with black background&#10;&#10;Description automatically generated">
            <a:extLst>
              <a:ext uri="{FF2B5EF4-FFF2-40B4-BE49-F238E27FC236}">
                <a16:creationId xmlns:a16="http://schemas.microsoft.com/office/drawing/2014/main" id="{85A72715-99AF-105E-E1CD-DD29FC69EF7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640400" y="-1538434"/>
            <a:ext cx="2970811" cy="3076867"/>
          </a:xfrm>
          <a:prstGeom prst="rect">
            <a:avLst/>
          </a:prstGeom>
        </p:spPr>
      </p:pic>
    </p:spTree>
    <p:extLst>
      <p:ext uri="{BB962C8B-B14F-4D97-AF65-F5344CB8AC3E}">
        <p14:creationId xmlns:p14="http://schemas.microsoft.com/office/powerpoint/2010/main" val="13220032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Full Image ">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9167CF52-6DA8-0ED0-46B3-2B55DFA220C7}"/>
              </a:ext>
            </a:extLst>
          </p:cNvPr>
          <p:cNvSpPr>
            <a:spLocks noGrp="1"/>
          </p:cNvSpPr>
          <p:nvPr>
            <p:ph type="pic" sz="quarter" idx="10"/>
          </p:nvPr>
        </p:nvSpPr>
        <p:spPr>
          <a:xfrm>
            <a:off x="0" y="1"/>
            <a:ext cx="9144000" cy="6858000"/>
          </a:xfrm>
        </p:spPr>
        <p:txBody>
          <a:bodyPr/>
          <a:lstStyle/>
          <a:p>
            <a:r>
              <a:rPr lang="en-US"/>
              <a:t>Click icon to add picture</a:t>
            </a:r>
            <a:endParaRPr lang="en-GB"/>
          </a:p>
        </p:txBody>
      </p:sp>
    </p:spTree>
    <p:extLst>
      <p:ext uri="{BB962C8B-B14F-4D97-AF65-F5344CB8AC3E}">
        <p14:creationId xmlns:p14="http://schemas.microsoft.com/office/powerpoint/2010/main" val="22014793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Image/impact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5897F6E-F7BC-C7C3-D4D4-DC51E3D2C958}"/>
              </a:ext>
            </a:extLst>
          </p:cNvPr>
          <p:cNvSpPr/>
          <p:nvPr userDrawn="1"/>
        </p:nvSpPr>
        <p:spPr>
          <a:xfrm>
            <a:off x="0" y="0"/>
            <a:ext cx="9144000" cy="6858000"/>
          </a:xfrm>
          <a:prstGeom prst="rect">
            <a:avLst/>
          </a:prstGeom>
          <a:solidFill>
            <a:srgbClr val="1783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26"/>
          </a:p>
        </p:txBody>
      </p:sp>
      <p:sp>
        <p:nvSpPr>
          <p:cNvPr id="26" name="Title 1"/>
          <p:cNvSpPr>
            <a:spLocks noGrp="1"/>
          </p:cNvSpPr>
          <p:nvPr>
            <p:ph type="ctrTitle"/>
          </p:nvPr>
        </p:nvSpPr>
        <p:spPr>
          <a:xfrm>
            <a:off x="310551" y="1996896"/>
            <a:ext cx="7433595" cy="2387600"/>
          </a:xfrm>
        </p:spPr>
        <p:txBody>
          <a:bodyPr anchor="b"/>
          <a:lstStyle>
            <a:lvl1pPr algn="l">
              <a:lnSpc>
                <a:spcPct val="100000"/>
              </a:lnSpc>
              <a:defRPr sz="5793">
                <a:solidFill>
                  <a:schemeClr val="bg1"/>
                </a:solidFill>
              </a:defRPr>
            </a:lvl1pPr>
          </a:lstStyle>
          <a:p>
            <a:r>
              <a:rPr lang="en-US"/>
              <a:t>Click to edit Master title style</a:t>
            </a:r>
            <a:endParaRPr lang="en-US" dirty="0"/>
          </a:p>
        </p:txBody>
      </p:sp>
      <p:pic>
        <p:nvPicPr>
          <p:cNvPr id="2" name="Picture 1" descr="A white arrow with green text&#10;&#10;Description automatically generated">
            <a:extLst>
              <a:ext uri="{FF2B5EF4-FFF2-40B4-BE49-F238E27FC236}">
                <a16:creationId xmlns:a16="http://schemas.microsoft.com/office/drawing/2014/main" id="{95D6952A-2C93-897E-6E25-D72A7DCF1FD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0551" y="5536002"/>
            <a:ext cx="1314167" cy="956895"/>
          </a:xfrm>
          <a:prstGeom prst="rect">
            <a:avLst/>
          </a:prstGeom>
        </p:spPr>
      </p:pic>
    </p:spTree>
    <p:extLst>
      <p:ext uri="{BB962C8B-B14F-4D97-AF65-F5344CB8AC3E}">
        <p14:creationId xmlns:p14="http://schemas.microsoft.com/office/powerpoint/2010/main" val="18231852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_Image/impact slide">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AEEBCCC-45A8-75FD-3391-AE10E358C9D4}"/>
              </a:ext>
            </a:extLst>
          </p:cNvPr>
          <p:cNvSpPr/>
          <p:nvPr userDrawn="1"/>
        </p:nvSpPr>
        <p:spPr>
          <a:xfrm>
            <a:off x="0" y="0"/>
            <a:ext cx="9144000" cy="6858000"/>
          </a:xfrm>
          <a:prstGeom prst="rect">
            <a:avLst/>
          </a:prstGeom>
          <a:solidFill>
            <a:srgbClr val="FF67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26"/>
          </a:p>
        </p:txBody>
      </p:sp>
      <p:sp>
        <p:nvSpPr>
          <p:cNvPr id="10" name="Title 1">
            <a:extLst>
              <a:ext uri="{FF2B5EF4-FFF2-40B4-BE49-F238E27FC236}">
                <a16:creationId xmlns:a16="http://schemas.microsoft.com/office/drawing/2014/main" id="{2DFE0C58-3B7E-3809-C1C0-5EEE60305456}"/>
              </a:ext>
            </a:extLst>
          </p:cNvPr>
          <p:cNvSpPr>
            <a:spLocks noGrp="1"/>
          </p:cNvSpPr>
          <p:nvPr>
            <p:ph type="ctrTitle"/>
          </p:nvPr>
        </p:nvSpPr>
        <p:spPr>
          <a:xfrm>
            <a:off x="310551" y="1996896"/>
            <a:ext cx="7433595" cy="2387600"/>
          </a:xfrm>
        </p:spPr>
        <p:txBody>
          <a:bodyPr anchor="b"/>
          <a:lstStyle>
            <a:lvl1pPr algn="l">
              <a:lnSpc>
                <a:spcPct val="100000"/>
              </a:lnSpc>
              <a:defRPr sz="5793">
                <a:solidFill>
                  <a:schemeClr val="bg1"/>
                </a:solidFill>
              </a:defRPr>
            </a:lvl1pPr>
          </a:lstStyle>
          <a:p>
            <a:r>
              <a:rPr lang="en-US"/>
              <a:t>Click to edit Master title style</a:t>
            </a:r>
            <a:endParaRPr lang="en-US" dirty="0"/>
          </a:p>
        </p:txBody>
      </p:sp>
      <p:pic>
        <p:nvPicPr>
          <p:cNvPr id="8" name="Picture 7" descr="A white arrow with green text&#10;&#10;Description automatically generated">
            <a:extLst>
              <a:ext uri="{FF2B5EF4-FFF2-40B4-BE49-F238E27FC236}">
                <a16:creationId xmlns:a16="http://schemas.microsoft.com/office/drawing/2014/main" id="{2FDAD4D6-763D-4F06-92A9-10787BCDA8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0551" y="5536002"/>
            <a:ext cx="1314167" cy="956895"/>
          </a:xfrm>
          <a:prstGeom prst="rect">
            <a:avLst/>
          </a:prstGeom>
        </p:spPr>
      </p:pic>
    </p:spTree>
    <p:extLst>
      <p:ext uri="{BB962C8B-B14F-4D97-AF65-F5344CB8AC3E}">
        <p14:creationId xmlns:p14="http://schemas.microsoft.com/office/powerpoint/2010/main" val="1228750285"/>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Image/impact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5897F6E-F7BC-C7C3-D4D4-DC51E3D2C958}"/>
              </a:ext>
            </a:extLst>
          </p:cNvPr>
          <p:cNvSpPr/>
          <p:nvPr userDrawn="1"/>
        </p:nvSpPr>
        <p:spPr>
          <a:xfrm>
            <a:off x="0" y="0"/>
            <a:ext cx="9144000" cy="6858000"/>
          </a:xfrm>
          <a:prstGeom prst="rect">
            <a:avLst/>
          </a:prstGeom>
          <a:solidFill>
            <a:srgbClr val="A590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26"/>
          </a:p>
        </p:txBody>
      </p:sp>
      <p:sp>
        <p:nvSpPr>
          <p:cNvPr id="3" name="Title 1">
            <a:extLst>
              <a:ext uri="{FF2B5EF4-FFF2-40B4-BE49-F238E27FC236}">
                <a16:creationId xmlns:a16="http://schemas.microsoft.com/office/drawing/2014/main" id="{554FDCF6-E10A-3413-0FBE-3E85F8B07DA1}"/>
              </a:ext>
            </a:extLst>
          </p:cNvPr>
          <p:cNvSpPr>
            <a:spLocks noGrp="1"/>
          </p:cNvSpPr>
          <p:nvPr>
            <p:ph type="ctrTitle"/>
          </p:nvPr>
        </p:nvSpPr>
        <p:spPr>
          <a:xfrm>
            <a:off x="310551" y="1996896"/>
            <a:ext cx="7433595" cy="2387600"/>
          </a:xfrm>
        </p:spPr>
        <p:txBody>
          <a:bodyPr anchor="b"/>
          <a:lstStyle>
            <a:lvl1pPr algn="l">
              <a:lnSpc>
                <a:spcPct val="100000"/>
              </a:lnSpc>
              <a:defRPr sz="5793">
                <a:solidFill>
                  <a:schemeClr val="bg1"/>
                </a:solidFill>
              </a:defRPr>
            </a:lvl1pPr>
          </a:lstStyle>
          <a:p>
            <a:r>
              <a:rPr lang="en-US"/>
              <a:t>Click to edit Master title style</a:t>
            </a:r>
            <a:endParaRPr lang="en-US" dirty="0"/>
          </a:p>
        </p:txBody>
      </p:sp>
      <p:pic>
        <p:nvPicPr>
          <p:cNvPr id="6" name="Picture 5" descr="A white arrow with green text&#10;&#10;Description automatically generated">
            <a:extLst>
              <a:ext uri="{FF2B5EF4-FFF2-40B4-BE49-F238E27FC236}">
                <a16:creationId xmlns:a16="http://schemas.microsoft.com/office/drawing/2014/main" id="{7C355639-1D19-E4A0-FF6C-A3B2F0DBB14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0551" y="5536002"/>
            <a:ext cx="1314167" cy="956895"/>
          </a:xfrm>
          <a:prstGeom prst="rect">
            <a:avLst/>
          </a:prstGeom>
        </p:spPr>
      </p:pic>
    </p:spTree>
    <p:extLst>
      <p:ext uri="{BB962C8B-B14F-4D97-AF65-F5344CB8AC3E}">
        <p14:creationId xmlns:p14="http://schemas.microsoft.com/office/powerpoint/2010/main" val="10974869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End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5897F6E-F7BC-C7C3-D4D4-DC51E3D2C958}"/>
              </a:ext>
            </a:extLst>
          </p:cNvPr>
          <p:cNvSpPr/>
          <p:nvPr userDrawn="1"/>
        </p:nvSpPr>
        <p:spPr>
          <a:xfrm>
            <a:off x="0" y="0"/>
            <a:ext cx="9144000" cy="6858000"/>
          </a:xfrm>
          <a:prstGeom prst="rect">
            <a:avLst/>
          </a:prstGeom>
          <a:solidFill>
            <a:srgbClr val="1783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26"/>
          </a:p>
        </p:txBody>
      </p:sp>
      <p:pic>
        <p:nvPicPr>
          <p:cNvPr id="8" name="Picture 7" descr="A white arrow with green text&#10;&#10;Description automatically generated">
            <a:extLst>
              <a:ext uri="{FF2B5EF4-FFF2-40B4-BE49-F238E27FC236}">
                <a16:creationId xmlns:a16="http://schemas.microsoft.com/office/drawing/2014/main" id="{6FB4317F-DA53-8402-C0BB-0706F42CE25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545406" y="2676559"/>
            <a:ext cx="2053188" cy="1495005"/>
          </a:xfrm>
          <a:prstGeom prst="rect">
            <a:avLst/>
          </a:prstGeom>
        </p:spPr>
      </p:pic>
      <p:sp>
        <p:nvSpPr>
          <p:cNvPr id="4" name="TextBox 3">
            <a:extLst>
              <a:ext uri="{FF2B5EF4-FFF2-40B4-BE49-F238E27FC236}">
                <a16:creationId xmlns:a16="http://schemas.microsoft.com/office/drawing/2014/main" id="{7A6ADD9F-B3F1-DA88-86BE-7F5CA0845F80}"/>
              </a:ext>
            </a:extLst>
          </p:cNvPr>
          <p:cNvSpPr txBox="1"/>
          <p:nvPr userDrawn="1"/>
        </p:nvSpPr>
        <p:spPr>
          <a:xfrm>
            <a:off x="3114600" y="4539926"/>
            <a:ext cx="2914796" cy="469616"/>
          </a:xfrm>
          <a:prstGeom prst="rect">
            <a:avLst/>
          </a:prstGeom>
          <a:noFill/>
        </p:spPr>
        <p:txBody>
          <a:bodyPr wrap="square" rtlCol="0">
            <a:spAutoFit/>
          </a:bodyPr>
          <a:lstStyle/>
          <a:p>
            <a:pPr marL="0" marR="0" lvl="0" indent="0" algn="ctr" defTabSz="441429" rtl="0" eaLnBrk="0" fontAlgn="base" latinLnBrk="0" hangingPunct="0">
              <a:lnSpc>
                <a:spcPct val="100000"/>
              </a:lnSpc>
              <a:spcBef>
                <a:spcPct val="0"/>
              </a:spcBef>
              <a:spcAft>
                <a:spcPct val="0"/>
              </a:spcAft>
              <a:buClrTx/>
              <a:buSzTx/>
              <a:buFontTx/>
              <a:buNone/>
              <a:tabLst/>
              <a:defRPr/>
            </a:pPr>
            <a:r>
              <a:rPr lang="en-US" sz="1226" dirty="0">
                <a:solidFill>
                  <a:schemeClr val="bg1"/>
                </a:solidFill>
              </a:rPr>
              <a:t>www.family-action.org.uk</a:t>
            </a:r>
          </a:p>
          <a:p>
            <a:pPr algn="ctr"/>
            <a:endParaRPr lang="en-GB" sz="1226" dirty="0">
              <a:solidFill>
                <a:schemeClr val="bg1"/>
              </a:solidFill>
            </a:endParaRPr>
          </a:p>
        </p:txBody>
      </p:sp>
    </p:spTree>
    <p:extLst>
      <p:ext uri="{BB962C8B-B14F-4D97-AF65-F5344CB8AC3E}">
        <p14:creationId xmlns:p14="http://schemas.microsoft.com/office/powerpoint/2010/main" val="35901530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End Slide">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CCF395E6-5BA0-5BFD-4A8F-C59975CB1CC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14747" y="5215034"/>
            <a:ext cx="1198417" cy="1597890"/>
          </a:xfrm>
          <a:prstGeom prst="rect">
            <a:avLst/>
          </a:prstGeom>
        </p:spPr>
      </p:pic>
      <p:sp>
        <p:nvSpPr>
          <p:cNvPr id="5" name="Rectangle 4">
            <a:extLst>
              <a:ext uri="{FF2B5EF4-FFF2-40B4-BE49-F238E27FC236}">
                <a16:creationId xmlns:a16="http://schemas.microsoft.com/office/drawing/2014/main" id="{35897F6E-F7BC-C7C3-D4D4-DC51E3D2C958}"/>
              </a:ext>
            </a:extLst>
          </p:cNvPr>
          <p:cNvSpPr/>
          <p:nvPr userDrawn="1"/>
        </p:nvSpPr>
        <p:spPr>
          <a:xfrm>
            <a:off x="0" y="0"/>
            <a:ext cx="9144000" cy="6858000"/>
          </a:xfrm>
          <a:prstGeom prst="rect">
            <a:avLst/>
          </a:prstGeom>
          <a:solidFill>
            <a:srgbClr val="1783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26"/>
          </a:p>
        </p:txBody>
      </p:sp>
      <p:sp>
        <p:nvSpPr>
          <p:cNvPr id="7" name="TextBox 6">
            <a:extLst>
              <a:ext uri="{FF2B5EF4-FFF2-40B4-BE49-F238E27FC236}">
                <a16:creationId xmlns:a16="http://schemas.microsoft.com/office/drawing/2014/main" id="{D7FE6F6D-36BF-7653-674F-562D3D2DDD72}"/>
              </a:ext>
            </a:extLst>
          </p:cNvPr>
          <p:cNvSpPr txBox="1"/>
          <p:nvPr userDrawn="1"/>
        </p:nvSpPr>
        <p:spPr>
          <a:xfrm>
            <a:off x="3114602" y="4050941"/>
            <a:ext cx="2914796" cy="469616"/>
          </a:xfrm>
          <a:prstGeom prst="rect">
            <a:avLst/>
          </a:prstGeom>
          <a:noFill/>
        </p:spPr>
        <p:txBody>
          <a:bodyPr wrap="square" rtlCol="0">
            <a:spAutoFit/>
          </a:bodyPr>
          <a:lstStyle/>
          <a:p>
            <a:pPr marL="0" marR="0" lvl="0" indent="0" algn="ctr" defTabSz="441429" rtl="0" eaLnBrk="0" fontAlgn="base" latinLnBrk="0" hangingPunct="0">
              <a:lnSpc>
                <a:spcPct val="100000"/>
              </a:lnSpc>
              <a:spcBef>
                <a:spcPct val="0"/>
              </a:spcBef>
              <a:spcAft>
                <a:spcPct val="0"/>
              </a:spcAft>
              <a:buClrTx/>
              <a:buSzTx/>
              <a:buFontTx/>
              <a:buNone/>
              <a:tabLst/>
              <a:defRPr/>
            </a:pPr>
            <a:r>
              <a:rPr lang="en-US" sz="1226" dirty="0">
                <a:solidFill>
                  <a:schemeClr val="bg1"/>
                </a:solidFill>
              </a:rPr>
              <a:t>www.family-action.org.uk</a:t>
            </a:r>
          </a:p>
          <a:p>
            <a:pPr algn="ctr"/>
            <a:endParaRPr lang="en-GB" sz="1226" dirty="0">
              <a:solidFill>
                <a:schemeClr val="bg1"/>
              </a:solidFill>
            </a:endParaRPr>
          </a:p>
        </p:txBody>
      </p:sp>
      <p:pic>
        <p:nvPicPr>
          <p:cNvPr id="3" name="Picture 2" descr="A white arrow with green text&#10;&#10;Description automatically generated">
            <a:extLst>
              <a:ext uri="{FF2B5EF4-FFF2-40B4-BE49-F238E27FC236}">
                <a16:creationId xmlns:a16="http://schemas.microsoft.com/office/drawing/2014/main" id="{E31772A9-03E9-30A9-1137-E8F1066CFAA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914916" y="2950552"/>
            <a:ext cx="1314167" cy="956895"/>
          </a:xfrm>
          <a:prstGeom prst="rect">
            <a:avLst/>
          </a:prstGeom>
        </p:spPr>
      </p:pic>
      <p:pic>
        <p:nvPicPr>
          <p:cNvPr id="2" name="Picture 1" descr="A green rounded object with black background&#10;&#10;Description automatically generated">
            <a:extLst>
              <a:ext uri="{FF2B5EF4-FFF2-40B4-BE49-F238E27FC236}">
                <a16:creationId xmlns:a16="http://schemas.microsoft.com/office/drawing/2014/main" id="{EFFDA2CB-3EDA-87D0-A63F-EF58E6065671}"/>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rot="2928470">
            <a:off x="7471288" y="2548946"/>
            <a:ext cx="2915931" cy="2815422"/>
          </a:xfrm>
          <a:prstGeom prst="rect">
            <a:avLst/>
          </a:prstGeom>
        </p:spPr>
      </p:pic>
      <p:pic>
        <p:nvPicPr>
          <p:cNvPr id="4" name="Picture 3" descr="A blue circle with black background&#10;&#10;Description automatically generated">
            <a:extLst>
              <a:ext uri="{FF2B5EF4-FFF2-40B4-BE49-F238E27FC236}">
                <a16:creationId xmlns:a16="http://schemas.microsoft.com/office/drawing/2014/main" id="{58083ED8-F513-CCAC-FF97-545ACC791431}"/>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5876328" y="-1484665"/>
            <a:ext cx="3819192" cy="3955534"/>
          </a:xfrm>
          <a:prstGeom prst="rect">
            <a:avLst/>
          </a:prstGeom>
        </p:spPr>
      </p:pic>
      <p:pic>
        <p:nvPicPr>
          <p:cNvPr id="8" name="Picture 7" descr="An orange rounded corner with a black background&#10;&#10;Description automatically generated">
            <a:extLst>
              <a:ext uri="{FF2B5EF4-FFF2-40B4-BE49-F238E27FC236}">
                <a16:creationId xmlns:a16="http://schemas.microsoft.com/office/drawing/2014/main" id="{A8CD9BFF-85BE-09D8-3F12-F42802D4A167}"/>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rot="18345960">
            <a:off x="4789792" y="4598131"/>
            <a:ext cx="3823693" cy="3691895"/>
          </a:xfrm>
          <a:prstGeom prst="rect">
            <a:avLst/>
          </a:prstGeom>
        </p:spPr>
      </p:pic>
      <p:pic>
        <p:nvPicPr>
          <p:cNvPr id="12" name="Picture 11" descr="A pink triangle on a black background&#10;&#10;Description automatically generated">
            <a:extLst>
              <a:ext uri="{FF2B5EF4-FFF2-40B4-BE49-F238E27FC236}">
                <a16:creationId xmlns:a16="http://schemas.microsoft.com/office/drawing/2014/main" id="{09D1519E-25B3-87D5-CD77-0DF53FD1CFFA}"/>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rot="5684892">
            <a:off x="-622180" y="-2577663"/>
            <a:ext cx="5917109" cy="5713154"/>
          </a:xfrm>
          <a:prstGeom prst="rect">
            <a:avLst/>
          </a:prstGeom>
        </p:spPr>
      </p:pic>
      <p:pic>
        <p:nvPicPr>
          <p:cNvPr id="13" name="Picture 12" descr="A blue cat face with black background&#10;&#10;Description automatically generated">
            <a:extLst>
              <a:ext uri="{FF2B5EF4-FFF2-40B4-BE49-F238E27FC236}">
                <a16:creationId xmlns:a16="http://schemas.microsoft.com/office/drawing/2014/main" id="{CB5B5CF3-3C95-3898-4CC9-6546ED969CB2}"/>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rot="19918117">
            <a:off x="-861806" y="3565807"/>
            <a:ext cx="3957400" cy="4098677"/>
          </a:xfrm>
          <a:prstGeom prst="rect">
            <a:avLst/>
          </a:prstGeom>
        </p:spPr>
      </p:pic>
    </p:spTree>
    <p:extLst>
      <p:ext uri="{BB962C8B-B14F-4D97-AF65-F5344CB8AC3E}">
        <p14:creationId xmlns:p14="http://schemas.microsoft.com/office/powerpoint/2010/main" val="254866657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84D38-38D7-8B52-6881-E6E132A2A482}"/>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47260679-9974-95BA-1390-FF94194C27AA}"/>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8A2BAB3-A65A-45A2-601E-F1B497232E48}"/>
              </a:ext>
            </a:extLst>
          </p:cNvPr>
          <p:cNvSpPr>
            <a:spLocks noGrp="1"/>
          </p:cNvSpPr>
          <p:nvPr>
            <p:ph type="dt" sz="half" idx="10"/>
          </p:nvPr>
        </p:nvSpPr>
        <p:spPr/>
        <p:txBody>
          <a:bodyPr/>
          <a:lstStyle/>
          <a:p>
            <a:fld id="{98788631-B262-4FE0-9805-F570F4A8435F}" type="datetimeFigureOut">
              <a:rPr lang="en-GB" smtClean="0"/>
              <a:t>31/01/2025</a:t>
            </a:fld>
            <a:endParaRPr lang="en-GB"/>
          </a:p>
        </p:txBody>
      </p:sp>
      <p:sp>
        <p:nvSpPr>
          <p:cNvPr id="5" name="Footer Placeholder 4">
            <a:extLst>
              <a:ext uri="{FF2B5EF4-FFF2-40B4-BE49-F238E27FC236}">
                <a16:creationId xmlns:a16="http://schemas.microsoft.com/office/drawing/2014/main" id="{15600C20-2556-4945-DD7E-66E8604B2D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FF12CB-808C-6506-FC9C-4372FD829922}"/>
              </a:ext>
            </a:extLst>
          </p:cNvPr>
          <p:cNvSpPr>
            <a:spLocks noGrp="1"/>
          </p:cNvSpPr>
          <p:nvPr>
            <p:ph type="sldNum" sz="quarter" idx="12"/>
          </p:nvPr>
        </p:nvSpPr>
        <p:spPr/>
        <p:txBody>
          <a:bodyPr/>
          <a:lstStyle/>
          <a:p>
            <a:fld id="{A20FEC90-873A-44CB-8168-25A7EA3024B4}" type="slidenum">
              <a:rPr lang="en-GB" smtClean="0"/>
              <a:t>‹#›</a:t>
            </a:fld>
            <a:endParaRPr lang="en-GB" dirty="0"/>
          </a:p>
        </p:txBody>
      </p:sp>
    </p:spTree>
    <p:extLst>
      <p:ext uri="{BB962C8B-B14F-4D97-AF65-F5344CB8AC3E}">
        <p14:creationId xmlns:p14="http://schemas.microsoft.com/office/powerpoint/2010/main" val="406529257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2C6D6-3376-DBCB-CD45-8BEAE966B41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13405A-1470-3538-FAE9-FA57EF60FEE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F0833B-4037-4471-4A72-FD820927B607}"/>
              </a:ext>
            </a:extLst>
          </p:cNvPr>
          <p:cNvSpPr>
            <a:spLocks noGrp="1"/>
          </p:cNvSpPr>
          <p:nvPr>
            <p:ph type="dt" sz="half" idx="10"/>
          </p:nvPr>
        </p:nvSpPr>
        <p:spPr/>
        <p:txBody>
          <a:bodyPr/>
          <a:lstStyle/>
          <a:p>
            <a:fld id="{98788631-B262-4FE0-9805-F570F4A8435F}" type="datetimeFigureOut">
              <a:rPr lang="en-GB" smtClean="0"/>
              <a:t>31/01/2025</a:t>
            </a:fld>
            <a:endParaRPr lang="en-GB"/>
          </a:p>
        </p:txBody>
      </p:sp>
      <p:sp>
        <p:nvSpPr>
          <p:cNvPr id="5" name="Footer Placeholder 4">
            <a:extLst>
              <a:ext uri="{FF2B5EF4-FFF2-40B4-BE49-F238E27FC236}">
                <a16:creationId xmlns:a16="http://schemas.microsoft.com/office/drawing/2014/main" id="{4202FF0B-75C9-EEFD-81B5-DA45D3E18F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8788C8-582C-D980-C14C-9375427293A1}"/>
              </a:ext>
            </a:extLst>
          </p:cNvPr>
          <p:cNvSpPr>
            <a:spLocks noGrp="1"/>
          </p:cNvSpPr>
          <p:nvPr>
            <p:ph type="sldNum" sz="quarter" idx="12"/>
          </p:nvPr>
        </p:nvSpPr>
        <p:spPr/>
        <p:txBody>
          <a:bodyPr/>
          <a:lstStyle/>
          <a:p>
            <a:fld id="{A20FEC90-873A-44CB-8168-25A7EA3024B4}" type="slidenum">
              <a:rPr lang="en-GB" smtClean="0"/>
              <a:t>‹#›</a:t>
            </a:fld>
            <a:endParaRPr lang="en-GB"/>
          </a:p>
        </p:txBody>
      </p:sp>
    </p:spTree>
    <p:extLst>
      <p:ext uri="{BB962C8B-B14F-4D97-AF65-F5344CB8AC3E}">
        <p14:creationId xmlns:p14="http://schemas.microsoft.com/office/powerpoint/2010/main" val="24743713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ED2A0-65A8-1A1E-2F30-6C242D084D75}"/>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2C6BDE4-9965-9896-B9BA-7E6178B6CB15}"/>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9FC677-99E0-4013-7DC3-802D79D0C025}"/>
              </a:ext>
            </a:extLst>
          </p:cNvPr>
          <p:cNvSpPr>
            <a:spLocks noGrp="1"/>
          </p:cNvSpPr>
          <p:nvPr>
            <p:ph type="dt" sz="half" idx="10"/>
          </p:nvPr>
        </p:nvSpPr>
        <p:spPr/>
        <p:txBody>
          <a:bodyPr/>
          <a:lstStyle/>
          <a:p>
            <a:fld id="{98788631-B262-4FE0-9805-F570F4A8435F}" type="datetimeFigureOut">
              <a:rPr lang="en-GB" smtClean="0"/>
              <a:t>31/01/2025</a:t>
            </a:fld>
            <a:endParaRPr lang="en-GB"/>
          </a:p>
        </p:txBody>
      </p:sp>
      <p:sp>
        <p:nvSpPr>
          <p:cNvPr id="5" name="Footer Placeholder 4">
            <a:extLst>
              <a:ext uri="{FF2B5EF4-FFF2-40B4-BE49-F238E27FC236}">
                <a16:creationId xmlns:a16="http://schemas.microsoft.com/office/drawing/2014/main" id="{60042486-8E47-4316-3862-0FE6A5B23D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B46DA1-8C95-6A41-D6A2-753E3123D534}"/>
              </a:ext>
            </a:extLst>
          </p:cNvPr>
          <p:cNvSpPr>
            <a:spLocks noGrp="1"/>
          </p:cNvSpPr>
          <p:nvPr>
            <p:ph type="sldNum" sz="quarter" idx="12"/>
          </p:nvPr>
        </p:nvSpPr>
        <p:spPr/>
        <p:txBody>
          <a:bodyPr/>
          <a:lstStyle/>
          <a:p>
            <a:fld id="{A20FEC90-873A-44CB-8168-25A7EA3024B4}" type="slidenum">
              <a:rPr lang="en-GB" smtClean="0"/>
              <a:t>‹#›</a:t>
            </a:fld>
            <a:endParaRPr lang="en-GB"/>
          </a:p>
        </p:txBody>
      </p:sp>
    </p:spTree>
    <p:extLst>
      <p:ext uri="{BB962C8B-B14F-4D97-AF65-F5344CB8AC3E}">
        <p14:creationId xmlns:p14="http://schemas.microsoft.com/office/powerpoint/2010/main" val="41521150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752E4-2974-3F52-A168-DBFE51CBBE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B3E145E-8895-47B1-26CA-088C1B285D9F}"/>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F8F0704-E8D3-03A4-A730-8AC667FCC583}"/>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6099470-17C7-8FBE-C586-1AA7344939C6}"/>
              </a:ext>
            </a:extLst>
          </p:cNvPr>
          <p:cNvSpPr>
            <a:spLocks noGrp="1"/>
          </p:cNvSpPr>
          <p:nvPr>
            <p:ph type="dt" sz="half" idx="10"/>
          </p:nvPr>
        </p:nvSpPr>
        <p:spPr/>
        <p:txBody>
          <a:bodyPr/>
          <a:lstStyle/>
          <a:p>
            <a:fld id="{98788631-B262-4FE0-9805-F570F4A8435F}" type="datetimeFigureOut">
              <a:rPr lang="en-GB" smtClean="0"/>
              <a:t>31/01/2025</a:t>
            </a:fld>
            <a:endParaRPr lang="en-GB"/>
          </a:p>
        </p:txBody>
      </p:sp>
      <p:sp>
        <p:nvSpPr>
          <p:cNvPr id="6" name="Footer Placeholder 5">
            <a:extLst>
              <a:ext uri="{FF2B5EF4-FFF2-40B4-BE49-F238E27FC236}">
                <a16:creationId xmlns:a16="http://schemas.microsoft.com/office/drawing/2014/main" id="{3A20D6DD-84A4-6BB9-9D0D-6E39ECD253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FED807-3D58-5F14-6494-A22B7E1A0350}"/>
              </a:ext>
            </a:extLst>
          </p:cNvPr>
          <p:cNvSpPr>
            <a:spLocks noGrp="1"/>
          </p:cNvSpPr>
          <p:nvPr>
            <p:ph type="sldNum" sz="quarter" idx="12"/>
          </p:nvPr>
        </p:nvSpPr>
        <p:spPr/>
        <p:txBody>
          <a:bodyPr/>
          <a:lstStyle/>
          <a:p>
            <a:fld id="{A20FEC90-873A-44CB-8168-25A7EA3024B4}" type="slidenum">
              <a:rPr lang="en-GB" smtClean="0"/>
              <a:t>‹#›</a:t>
            </a:fld>
            <a:endParaRPr lang="en-GB"/>
          </a:p>
        </p:txBody>
      </p:sp>
    </p:spTree>
    <p:extLst>
      <p:ext uri="{BB962C8B-B14F-4D97-AF65-F5344CB8AC3E}">
        <p14:creationId xmlns:p14="http://schemas.microsoft.com/office/powerpoint/2010/main" val="116200026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0D58F4-9FC9-F81B-1371-8987169156D5}"/>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198106-055D-3135-F6BF-4064E5235BD5}"/>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D5B0B31C-92B6-7074-B0F5-6E25B80A5F96}"/>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2A05489-C68E-42BD-B2D4-8AAAD02DC967}"/>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BEF2C88C-0EA2-C9FC-0384-9C214D55C440}"/>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27CB19D-FF79-0664-F386-FF3BE5DB9C23}"/>
              </a:ext>
            </a:extLst>
          </p:cNvPr>
          <p:cNvSpPr>
            <a:spLocks noGrp="1"/>
          </p:cNvSpPr>
          <p:nvPr>
            <p:ph type="dt" sz="half" idx="10"/>
          </p:nvPr>
        </p:nvSpPr>
        <p:spPr/>
        <p:txBody>
          <a:bodyPr/>
          <a:lstStyle/>
          <a:p>
            <a:fld id="{98788631-B262-4FE0-9805-F570F4A8435F}" type="datetimeFigureOut">
              <a:rPr lang="en-GB" smtClean="0"/>
              <a:t>31/01/2025</a:t>
            </a:fld>
            <a:endParaRPr lang="en-GB"/>
          </a:p>
        </p:txBody>
      </p:sp>
      <p:sp>
        <p:nvSpPr>
          <p:cNvPr id="8" name="Footer Placeholder 7">
            <a:extLst>
              <a:ext uri="{FF2B5EF4-FFF2-40B4-BE49-F238E27FC236}">
                <a16:creationId xmlns:a16="http://schemas.microsoft.com/office/drawing/2014/main" id="{5001FE8A-5858-1A90-1E57-2185C96FE3B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0394088-BA8D-7725-9BBF-FA3912F2EDDF}"/>
              </a:ext>
            </a:extLst>
          </p:cNvPr>
          <p:cNvSpPr>
            <a:spLocks noGrp="1"/>
          </p:cNvSpPr>
          <p:nvPr>
            <p:ph type="sldNum" sz="quarter" idx="12"/>
          </p:nvPr>
        </p:nvSpPr>
        <p:spPr/>
        <p:txBody>
          <a:bodyPr/>
          <a:lstStyle/>
          <a:p>
            <a:fld id="{A20FEC90-873A-44CB-8168-25A7EA3024B4}" type="slidenum">
              <a:rPr lang="en-GB" smtClean="0"/>
              <a:t>‹#›</a:t>
            </a:fld>
            <a:endParaRPr lang="en-GB"/>
          </a:p>
        </p:txBody>
      </p:sp>
    </p:spTree>
    <p:extLst>
      <p:ext uri="{BB962C8B-B14F-4D97-AF65-F5344CB8AC3E}">
        <p14:creationId xmlns:p14="http://schemas.microsoft.com/office/powerpoint/2010/main" val="227456806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5477F-7537-F9B0-2857-43DEE5C4841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031634-9037-C8F8-1F9C-7E22F45F4FF6}"/>
              </a:ext>
            </a:extLst>
          </p:cNvPr>
          <p:cNvSpPr>
            <a:spLocks noGrp="1"/>
          </p:cNvSpPr>
          <p:nvPr>
            <p:ph type="dt" sz="half" idx="10"/>
          </p:nvPr>
        </p:nvSpPr>
        <p:spPr/>
        <p:txBody>
          <a:bodyPr/>
          <a:lstStyle/>
          <a:p>
            <a:fld id="{98788631-B262-4FE0-9805-F570F4A8435F}" type="datetimeFigureOut">
              <a:rPr lang="en-GB" smtClean="0"/>
              <a:t>31/01/2025</a:t>
            </a:fld>
            <a:endParaRPr lang="en-GB"/>
          </a:p>
        </p:txBody>
      </p:sp>
      <p:sp>
        <p:nvSpPr>
          <p:cNvPr id="4" name="Footer Placeholder 3">
            <a:extLst>
              <a:ext uri="{FF2B5EF4-FFF2-40B4-BE49-F238E27FC236}">
                <a16:creationId xmlns:a16="http://schemas.microsoft.com/office/drawing/2014/main" id="{B202EEA9-B558-DD14-6BB3-E4E183BFA5F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63F4CC-9E8C-D310-F8AA-B39F18F55F2F}"/>
              </a:ext>
            </a:extLst>
          </p:cNvPr>
          <p:cNvSpPr>
            <a:spLocks noGrp="1"/>
          </p:cNvSpPr>
          <p:nvPr>
            <p:ph type="sldNum" sz="quarter" idx="12"/>
          </p:nvPr>
        </p:nvSpPr>
        <p:spPr/>
        <p:txBody>
          <a:bodyPr/>
          <a:lstStyle/>
          <a:p>
            <a:fld id="{A20FEC90-873A-44CB-8168-25A7EA3024B4}" type="slidenum">
              <a:rPr lang="en-GB" smtClean="0"/>
              <a:t>‹#›</a:t>
            </a:fld>
            <a:endParaRPr lang="en-GB"/>
          </a:p>
        </p:txBody>
      </p:sp>
    </p:spTree>
    <p:extLst>
      <p:ext uri="{BB962C8B-B14F-4D97-AF65-F5344CB8AC3E}">
        <p14:creationId xmlns:p14="http://schemas.microsoft.com/office/powerpoint/2010/main" val="7181647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CA26186-0398-3E84-14FD-DB0DD4B122C7}"/>
              </a:ext>
            </a:extLst>
          </p:cNvPr>
          <p:cNvSpPr>
            <a:spLocks noGrp="1"/>
          </p:cNvSpPr>
          <p:nvPr>
            <p:ph type="dt" sz="half" idx="10"/>
          </p:nvPr>
        </p:nvSpPr>
        <p:spPr/>
        <p:txBody>
          <a:bodyPr/>
          <a:lstStyle/>
          <a:p>
            <a:fld id="{98788631-B262-4FE0-9805-F570F4A8435F}" type="datetimeFigureOut">
              <a:rPr lang="en-GB" smtClean="0"/>
              <a:t>31/01/2025</a:t>
            </a:fld>
            <a:endParaRPr lang="en-GB"/>
          </a:p>
        </p:txBody>
      </p:sp>
      <p:sp>
        <p:nvSpPr>
          <p:cNvPr id="3" name="Footer Placeholder 2">
            <a:extLst>
              <a:ext uri="{FF2B5EF4-FFF2-40B4-BE49-F238E27FC236}">
                <a16:creationId xmlns:a16="http://schemas.microsoft.com/office/drawing/2014/main" id="{9480BA7D-309D-53BD-F86A-64D29FDC9FD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B6D6CB2-8445-7A64-893C-543BBC1BDF65}"/>
              </a:ext>
            </a:extLst>
          </p:cNvPr>
          <p:cNvSpPr>
            <a:spLocks noGrp="1"/>
          </p:cNvSpPr>
          <p:nvPr>
            <p:ph type="sldNum" sz="quarter" idx="12"/>
          </p:nvPr>
        </p:nvSpPr>
        <p:spPr/>
        <p:txBody>
          <a:bodyPr/>
          <a:lstStyle/>
          <a:p>
            <a:fld id="{A20FEC90-873A-44CB-8168-25A7EA3024B4}" type="slidenum">
              <a:rPr lang="en-GB" smtClean="0"/>
              <a:t>‹#›</a:t>
            </a:fld>
            <a:endParaRPr lang="en-GB"/>
          </a:p>
        </p:txBody>
      </p:sp>
    </p:spTree>
    <p:extLst>
      <p:ext uri="{BB962C8B-B14F-4D97-AF65-F5344CB8AC3E}">
        <p14:creationId xmlns:p14="http://schemas.microsoft.com/office/powerpoint/2010/main" val="332145417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807D4-D1B1-CE0D-F36A-EE5D48417698}"/>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5E42CBE-4B42-CCBA-C625-DAB1187524CE}"/>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1D08301-C987-884B-0131-E1FA4D6E774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5C28BBE4-D50A-6682-5191-39CE5FC5ABFA}"/>
              </a:ext>
            </a:extLst>
          </p:cNvPr>
          <p:cNvSpPr>
            <a:spLocks noGrp="1"/>
          </p:cNvSpPr>
          <p:nvPr>
            <p:ph type="dt" sz="half" idx="10"/>
          </p:nvPr>
        </p:nvSpPr>
        <p:spPr/>
        <p:txBody>
          <a:bodyPr/>
          <a:lstStyle/>
          <a:p>
            <a:fld id="{98788631-B262-4FE0-9805-F570F4A8435F}" type="datetimeFigureOut">
              <a:rPr lang="en-GB" smtClean="0"/>
              <a:t>31/01/2025</a:t>
            </a:fld>
            <a:endParaRPr lang="en-GB"/>
          </a:p>
        </p:txBody>
      </p:sp>
      <p:sp>
        <p:nvSpPr>
          <p:cNvPr id="6" name="Footer Placeholder 5">
            <a:extLst>
              <a:ext uri="{FF2B5EF4-FFF2-40B4-BE49-F238E27FC236}">
                <a16:creationId xmlns:a16="http://schemas.microsoft.com/office/drawing/2014/main" id="{D586AFB9-EF06-9D56-AC54-D81E179E838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56353B-A255-4560-D18E-DF9193461B0D}"/>
              </a:ext>
            </a:extLst>
          </p:cNvPr>
          <p:cNvSpPr>
            <a:spLocks noGrp="1"/>
          </p:cNvSpPr>
          <p:nvPr>
            <p:ph type="sldNum" sz="quarter" idx="12"/>
          </p:nvPr>
        </p:nvSpPr>
        <p:spPr/>
        <p:txBody>
          <a:bodyPr/>
          <a:lstStyle/>
          <a:p>
            <a:fld id="{A20FEC90-873A-44CB-8168-25A7EA3024B4}" type="slidenum">
              <a:rPr lang="en-GB" smtClean="0"/>
              <a:t>‹#›</a:t>
            </a:fld>
            <a:endParaRPr lang="en-GB"/>
          </a:p>
        </p:txBody>
      </p:sp>
    </p:spTree>
    <p:extLst>
      <p:ext uri="{BB962C8B-B14F-4D97-AF65-F5344CB8AC3E}">
        <p14:creationId xmlns:p14="http://schemas.microsoft.com/office/powerpoint/2010/main" val="197355706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A242C-913F-54D9-3A98-3D5FBEBFC119}"/>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46CF2F4-9038-3DBE-E19F-F2374E5A8E23}"/>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2756BEE6-01AE-B4F1-B9E5-B16043797FE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862A3C6D-22EE-16FB-4EEC-18D5926BCE07}"/>
              </a:ext>
            </a:extLst>
          </p:cNvPr>
          <p:cNvSpPr>
            <a:spLocks noGrp="1"/>
          </p:cNvSpPr>
          <p:nvPr>
            <p:ph type="dt" sz="half" idx="10"/>
          </p:nvPr>
        </p:nvSpPr>
        <p:spPr/>
        <p:txBody>
          <a:bodyPr/>
          <a:lstStyle/>
          <a:p>
            <a:fld id="{98788631-B262-4FE0-9805-F570F4A8435F}" type="datetimeFigureOut">
              <a:rPr lang="en-GB" smtClean="0"/>
              <a:t>31/01/2025</a:t>
            </a:fld>
            <a:endParaRPr lang="en-GB"/>
          </a:p>
        </p:txBody>
      </p:sp>
      <p:sp>
        <p:nvSpPr>
          <p:cNvPr id="6" name="Footer Placeholder 5">
            <a:extLst>
              <a:ext uri="{FF2B5EF4-FFF2-40B4-BE49-F238E27FC236}">
                <a16:creationId xmlns:a16="http://schemas.microsoft.com/office/drawing/2014/main" id="{D7A4E494-0229-781F-4843-EE41AEA018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3AD12F-8EC3-2846-65D6-4A19E677C058}"/>
              </a:ext>
            </a:extLst>
          </p:cNvPr>
          <p:cNvSpPr>
            <a:spLocks noGrp="1"/>
          </p:cNvSpPr>
          <p:nvPr>
            <p:ph type="sldNum" sz="quarter" idx="12"/>
          </p:nvPr>
        </p:nvSpPr>
        <p:spPr/>
        <p:txBody>
          <a:bodyPr/>
          <a:lstStyle/>
          <a:p>
            <a:fld id="{A20FEC90-873A-44CB-8168-25A7EA3024B4}" type="slidenum">
              <a:rPr lang="en-GB" smtClean="0"/>
              <a:t>‹#›</a:t>
            </a:fld>
            <a:endParaRPr lang="en-GB"/>
          </a:p>
        </p:txBody>
      </p:sp>
    </p:spTree>
    <p:extLst>
      <p:ext uri="{BB962C8B-B14F-4D97-AF65-F5344CB8AC3E}">
        <p14:creationId xmlns:p14="http://schemas.microsoft.com/office/powerpoint/2010/main" val="338328137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E5E52-B26A-2460-6C35-83EA8E89FC6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5F9A0E-4CAA-DCCE-10B1-919C761CE6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244337-ED29-03EE-ACC1-210A9C95CE6B}"/>
              </a:ext>
            </a:extLst>
          </p:cNvPr>
          <p:cNvSpPr>
            <a:spLocks noGrp="1"/>
          </p:cNvSpPr>
          <p:nvPr>
            <p:ph type="dt" sz="half" idx="10"/>
          </p:nvPr>
        </p:nvSpPr>
        <p:spPr/>
        <p:txBody>
          <a:bodyPr/>
          <a:lstStyle/>
          <a:p>
            <a:fld id="{98788631-B262-4FE0-9805-F570F4A8435F}" type="datetimeFigureOut">
              <a:rPr lang="en-GB" smtClean="0"/>
              <a:t>31/01/2025</a:t>
            </a:fld>
            <a:endParaRPr lang="en-GB"/>
          </a:p>
        </p:txBody>
      </p:sp>
      <p:sp>
        <p:nvSpPr>
          <p:cNvPr id="5" name="Footer Placeholder 4">
            <a:extLst>
              <a:ext uri="{FF2B5EF4-FFF2-40B4-BE49-F238E27FC236}">
                <a16:creationId xmlns:a16="http://schemas.microsoft.com/office/drawing/2014/main" id="{991202F9-5EDC-218F-E105-63534B39AE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E2ED33-70C9-EBC6-4886-58E36DB51C0E}"/>
              </a:ext>
            </a:extLst>
          </p:cNvPr>
          <p:cNvSpPr>
            <a:spLocks noGrp="1"/>
          </p:cNvSpPr>
          <p:nvPr>
            <p:ph type="sldNum" sz="quarter" idx="12"/>
          </p:nvPr>
        </p:nvSpPr>
        <p:spPr/>
        <p:txBody>
          <a:bodyPr/>
          <a:lstStyle/>
          <a:p>
            <a:fld id="{A20FEC90-873A-44CB-8168-25A7EA3024B4}" type="slidenum">
              <a:rPr lang="en-GB" smtClean="0"/>
              <a:t>‹#›</a:t>
            </a:fld>
            <a:endParaRPr lang="en-GB"/>
          </a:p>
        </p:txBody>
      </p:sp>
    </p:spTree>
    <p:extLst>
      <p:ext uri="{BB962C8B-B14F-4D97-AF65-F5344CB8AC3E}">
        <p14:creationId xmlns:p14="http://schemas.microsoft.com/office/powerpoint/2010/main" val="296341690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F6FD7C4-72F2-FD79-BF22-FB8EA96EC931}"/>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06DC0E7-F2D6-FA7F-1701-FC8384D53538}"/>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28177F-4FCF-6B59-6FB2-264A236B5BD5}"/>
              </a:ext>
            </a:extLst>
          </p:cNvPr>
          <p:cNvSpPr>
            <a:spLocks noGrp="1"/>
          </p:cNvSpPr>
          <p:nvPr>
            <p:ph type="dt" sz="half" idx="10"/>
          </p:nvPr>
        </p:nvSpPr>
        <p:spPr/>
        <p:txBody>
          <a:bodyPr/>
          <a:lstStyle/>
          <a:p>
            <a:fld id="{98788631-B262-4FE0-9805-F570F4A8435F}" type="datetimeFigureOut">
              <a:rPr lang="en-GB" smtClean="0"/>
              <a:t>31/01/2025</a:t>
            </a:fld>
            <a:endParaRPr lang="en-GB"/>
          </a:p>
        </p:txBody>
      </p:sp>
      <p:sp>
        <p:nvSpPr>
          <p:cNvPr id="5" name="Footer Placeholder 4">
            <a:extLst>
              <a:ext uri="{FF2B5EF4-FFF2-40B4-BE49-F238E27FC236}">
                <a16:creationId xmlns:a16="http://schemas.microsoft.com/office/drawing/2014/main" id="{8AA1E152-B506-1AAE-E595-5172D2DFBD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1F94AA-8FD5-9282-DDC0-B5863904D0DE}"/>
              </a:ext>
            </a:extLst>
          </p:cNvPr>
          <p:cNvSpPr>
            <a:spLocks noGrp="1"/>
          </p:cNvSpPr>
          <p:nvPr>
            <p:ph type="sldNum" sz="quarter" idx="12"/>
          </p:nvPr>
        </p:nvSpPr>
        <p:spPr/>
        <p:txBody>
          <a:bodyPr/>
          <a:lstStyle/>
          <a:p>
            <a:fld id="{A20FEC90-873A-44CB-8168-25A7EA3024B4}" type="slidenum">
              <a:rPr lang="en-GB" smtClean="0"/>
              <a:t>‹#›</a:t>
            </a:fld>
            <a:endParaRPr lang="en-GB"/>
          </a:p>
        </p:txBody>
      </p:sp>
    </p:spTree>
    <p:extLst>
      <p:ext uri="{BB962C8B-B14F-4D97-AF65-F5344CB8AC3E}">
        <p14:creationId xmlns:p14="http://schemas.microsoft.com/office/powerpoint/2010/main" val="26904551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992767"/>
            <a:ext cx="8520600" cy="27368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3778833"/>
            <a:ext cx="8520600" cy="10568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94894900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593367"/>
            <a:ext cx="8520600" cy="763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0" name="Google Shape;60;p15"/>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61" name="Google Shape;61;p15"/>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5875946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62"/>
        <p:cNvGrpSpPr/>
        <p:nvPr/>
      </p:nvGrpSpPr>
      <p:grpSpPr>
        <a:xfrm>
          <a:off x="0" y="0"/>
          <a:ext cx="0" cy="0"/>
          <a:chOff x="0" y="0"/>
          <a:chExt cx="0" cy="0"/>
        </a:xfrm>
      </p:grpSpPr>
      <p:sp>
        <p:nvSpPr>
          <p:cNvPr id="63" name="Google Shape;63;p16"/>
          <p:cNvSpPr txBox="1">
            <a:spLocks noGrp="1"/>
          </p:cNvSpPr>
          <p:nvPr>
            <p:ph type="title"/>
          </p:nvPr>
        </p:nvSpPr>
        <p:spPr>
          <a:xfrm>
            <a:off x="311700" y="2867800"/>
            <a:ext cx="8520600" cy="11224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64" name="Google Shape;64;p16"/>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7371275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65"/>
        <p:cNvGrpSpPr/>
        <p:nvPr/>
      </p:nvGrpSpPr>
      <p:grpSpPr>
        <a:xfrm>
          <a:off x="0" y="0"/>
          <a:ext cx="0" cy="0"/>
          <a:chOff x="0" y="0"/>
          <a:chExt cx="0" cy="0"/>
        </a:xfrm>
      </p:grpSpPr>
      <p:sp>
        <p:nvSpPr>
          <p:cNvPr id="66" name="Google Shape;66;p17"/>
          <p:cNvSpPr txBox="1">
            <a:spLocks noGrp="1"/>
          </p:cNvSpPr>
          <p:nvPr>
            <p:ph type="title"/>
          </p:nvPr>
        </p:nvSpPr>
        <p:spPr>
          <a:xfrm>
            <a:off x="311700" y="593367"/>
            <a:ext cx="8520600" cy="763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7" name="Google Shape;67;p17"/>
          <p:cNvSpPr txBox="1">
            <a:spLocks noGrp="1"/>
          </p:cNvSpPr>
          <p:nvPr>
            <p:ph type="body" idx="1"/>
          </p:nvPr>
        </p:nvSpPr>
        <p:spPr>
          <a:xfrm>
            <a:off x="311700" y="1536633"/>
            <a:ext cx="3999900" cy="45552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68" name="Google Shape;68;p17"/>
          <p:cNvSpPr txBox="1">
            <a:spLocks noGrp="1"/>
          </p:cNvSpPr>
          <p:nvPr>
            <p:ph type="body" idx="2"/>
          </p:nvPr>
        </p:nvSpPr>
        <p:spPr>
          <a:xfrm>
            <a:off x="4832400" y="1536633"/>
            <a:ext cx="3999900" cy="45552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69" name="Google Shape;69;p17"/>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1127967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70"/>
        <p:cNvGrpSpPr/>
        <p:nvPr/>
      </p:nvGrpSpPr>
      <p:grpSpPr>
        <a:xfrm>
          <a:off x="0" y="0"/>
          <a:ext cx="0" cy="0"/>
          <a:chOff x="0" y="0"/>
          <a:chExt cx="0" cy="0"/>
        </a:xfrm>
      </p:grpSpPr>
      <p:sp>
        <p:nvSpPr>
          <p:cNvPr id="71" name="Google Shape;71;p18"/>
          <p:cNvSpPr txBox="1">
            <a:spLocks noGrp="1"/>
          </p:cNvSpPr>
          <p:nvPr>
            <p:ph type="title"/>
          </p:nvPr>
        </p:nvSpPr>
        <p:spPr>
          <a:xfrm>
            <a:off x="311700" y="593367"/>
            <a:ext cx="8520600" cy="763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72" name="Google Shape;72;p18"/>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41223140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73"/>
        <p:cNvGrpSpPr/>
        <p:nvPr/>
      </p:nvGrpSpPr>
      <p:grpSpPr>
        <a:xfrm>
          <a:off x="0" y="0"/>
          <a:ext cx="0" cy="0"/>
          <a:chOff x="0" y="0"/>
          <a:chExt cx="0" cy="0"/>
        </a:xfrm>
      </p:grpSpPr>
      <p:sp>
        <p:nvSpPr>
          <p:cNvPr id="74" name="Google Shape;74;p19"/>
          <p:cNvSpPr txBox="1">
            <a:spLocks noGrp="1"/>
          </p:cNvSpPr>
          <p:nvPr>
            <p:ph type="title"/>
          </p:nvPr>
        </p:nvSpPr>
        <p:spPr>
          <a:xfrm>
            <a:off x="311700" y="740800"/>
            <a:ext cx="2808000" cy="10076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75" name="Google Shape;75;p19"/>
          <p:cNvSpPr txBox="1">
            <a:spLocks noGrp="1"/>
          </p:cNvSpPr>
          <p:nvPr>
            <p:ph type="body" idx="1"/>
          </p:nvPr>
        </p:nvSpPr>
        <p:spPr>
          <a:xfrm>
            <a:off x="311700" y="1852800"/>
            <a:ext cx="2808000" cy="42392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76" name="Google Shape;76;p19"/>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63809201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490250" y="600200"/>
            <a:ext cx="6367800" cy="54544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79" name="Google Shape;79;p20"/>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77380185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80"/>
        <p:cNvGrpSpPr/>
        <p:nvPr/>
      </p:nvGrpSpPr>
      <p:grpSpPr>
        <a:xfrm>
          <a:off x="0" y="0"/>
          <a:ext cx="0" cy="0"/>
          <a:chOff x="0" y="0"/>
          <a:chExt cx="0" cy="0"/>
        </a:xfrm>
      </p:grpSpPr>
      <p:sp>
        <p:nvSpPr>
          <p:cNvPr id="81" name="Google Shape;81;p21"/>
          <p:cNvSpPr/>
          <p:nvPr/>
        </p:nvSpPr>
        <p:spPr>
          <a:xfrm>
            <a:off x="4572000" y="-167"/>
            <a:ext cx="4572000" cy="68580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 name="Google Shape;82;p21"/>
          <p:cNvSpPr txBox="1">
            <a:spLocks noGrp="1"/>
          </p:cNvSpPr>
          <p:nvPr>
            <p:ph type="title"/>
          </p:nvPr>
        </p:nvSpPr>
        <p:spPr>
          <a:xfrm>
            <a:off x="265500" y="1644233"/>
            <a:ext cx="4045200" cy="19764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83" name="Google Shape;83;p21"/>
          <p:cNvSpPr txBox="1">
            <a:spLocks noGrp="1"/>
          </p:cNvSpPr>
          <p:nvPr>
            <p:ph type="subTitle" idx="1"/>
          </p:nvPr>
        </p:nvSpPr>
        <p:spPr>
          <a:xfrm>
            <a:off x="265500" y="3737433"/>
            <a:ext cx="4045200" cy="16468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84" name="Google Shape;84;p21"/>
          <p:cNvSpPr txBox="1">
            <a:spLocks noGrp="1"/>
          </p:cNvSpPr>
          <p:nvPr>
            <p:ph type="body" idx="2"/>
          </p:nvPr>
        </p:nvSpPr>
        <p:spPr>
          <a:xfrm>
            <a:off x="4939500" y="965433"/>
            <a:ext cx="3837000" cy="49268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85" name="Google Shape;85;p21"/>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5472321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6"/>
        <p:cNvGrpSpPr/>
        <p:nvPr/>
      </p:nvGrpSpPr>
      <p:grpSpPr>
        <a:xfrm>
          <a:off x="0" y="0"/>
          <a:ext cx="0" cy="0"/>
          <a:chOff x="0" y="0"/>
          <a:chExt cx="0" cy="0"/>
        </a:xfrm>
      </p:grpSpPr>
      <p:sp>
        <p:nvSpPr>
          <p:cNvPr id="87" name="Google Shape;87;p22"/>
          <p:cNvSpPr txBox="1">
            <a:spLocks noGrp="1"/>
          </p:cNvSpPr>
          <p:nvPr>
            <p:ph type="body" idx="1"/>
          </p:nvPr>
        </p:nvSpPr>
        <p:spPr>
          <a:xfrm>
            <a:off x="311700" y="5640767"/>
            <a:ext cx="5998800" cy="8068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88" name="Google Shape;88;p22"/>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8939886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89"/>
        <p:cNvGrpSpPr/>
        <p:nvPr/>
      </p:nvGrpSpPr>
      <p:grpSpPr>
        <a:xfrm>
          <a:off x="0" y="0"/>
          <a:ext cx="0" cy="0"/>
          <a:chOff x="0" y="0"/>
          <a:chExt cx="0" cy="0"/>
        </a:xfrm>
      </p:grpSpPr>
      <p:sp>
        <p:nvSpPr>
          <p:cNvPr id="90" name="Google Shape;90;p23"/>
          <p:cNvSpPr txBox="1">
            <a:spLocks noGrp="1"/>
          </p:cNvSpPr>
          <p:nvPr>
            <p:ph type="title" hasCustomPrompt="1"/>
          </p:nvPr>
        </p:nvSpPr>
        <p:spPr>
          <a:xfrm>
            <a:off x="311700" y="1474833"/>
            <a:ext cx="8520600" cy="26180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91" name="Google Shape;91;p23"/>
          <p:cNvSpPr txBox="1">
            <a:spLocks noGrp="1"/>
          </p:cNvSpPr>
          <p:nvPr>
            <p:ph type="body" idx="1"/>
          </p:nvPr>
        </p:nvSpPr>
        <p:spPr>
          <a:xfrm>
            <a:off x="311700" y="4202967"/>
            <a:ext cx="8520600" cy="17344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92" name="Google Shape;92;p23"/>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88485554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29421663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95"/>
        <p:cNvGrpSpPr/>
        <p:nvPr/>
      </p:nvGrpSpPr>
      <p:grpSpPr>
        <a:xfrm>
          <a:off x="0" y="0"/>
          <a:ext cx="0" cy="0"/>
          <a:chOff x="0" y="0"/>
          <a:chExt cx="0" cy="0"/>
        </a:xfrm>
      </p:grpSpPr>
      <p:sp>
        <p:nvSpPr>
          <p:cNvPr id="96" name="Google Shape;96;p25"/>
          <p:cNvSpPr txBox="1">
            <a:spLocks noGrp="1"/>
          </p:cNvSpPr>
          <p:nvPr>
            <p:ph type="title"/>
          </p:nvPr>
        </p:nvSpPr>
        <p:spPr>
          <a:xfrm>
            <a:off x="946404" y="365760"/>
            <a:ext cx="7269600" cy="1325600"/>
          </a:xfrm>
          <a:prstGeom prst="rect">
            <a:avLst/>
          </a:prstGeom>
          <a:noFill/>
          <a:ln>
            <a:noFill/>
          </a:ln>
        </p:spPr>
        <p:txBody>
          <a:bodyPr spcFirstLastPara="1" wrap="square" lIns="83800" tIns="41900" rIns="83800" bIns="41900" anchor="b" anchorCtr="0">
            <a:normAutofit/>
          </a:bodyPr>
          <a:lstStyle>
            <a:lvl1pPr lvl="0" algn="l">
              <a:lnSpc>
                <a:spcPct val="90000"/>
              </a:lnSpc>
              <a:spcBef>
                <a:spcPts val="0"/>
              </a:spcBef>
              <a:spcAft>
                <a:spcPts val="0"/>
              </a:spcAft>
              <a:buClr>
                <a:schemeClr val="dk1"/>
              </a:buClr>
              <a:buSzPts val="1700"/>
              <a:buNone/>
              <a:defRPr/>
            </a:lvl1pPr>
            <a:lvl2pPr lvl="1" algn="l">
              <a:lnSpc>
                <a:spcPct val="100000"/>
              </a:lnSpc>
              <a:spcBef>
                <a:spcPts val="0"/>
              </a:spcBef>
              <a:spcAft>
                <a:spcPts val="0"/>
              </a:spcAft>
              <a:buSzPts val="2600"/>
              <a:buNone/>
              <a:defRPr/>
            </a:lvl2pPr>
            <a:lvl3pPr lvl="2" algn="l">
              <a:lnSpc>
                <a:spcPct val="100000"/>
              </a:lnSpc>
              <a:spcBef>
                <a:spcPts val="0"/>
              </a:spcBef>
              <a:spcAft>
                <a:spcPts val="0"/>
              </a:spcAft>
              <a:buSzPts val="2600"/>
              <a:buNone/>
              <a:defRPr/>
            </a:lvl3pPr>
            <a:lvl4pPr lvl="3" algn="l">
              <a:lnSpc>
                <a:spcPct val="100000"/>
              </a:lnSpc>
              <a:spcBef>
                <a:spcPts val="0"/>
              </a:spcBef>
              <a:spcAft>
                <a:spcPts val="0"/>
              </a:spcAft>
              <a:buSzPts val="2600"/>
              <a:buNone/>
              <a:defRPr/>
            </a:lvl4pPr>
            <a:lvl5pPr lvl="4" algn="l">
              <a:lnSpc>
                <a:spcPct val="100000"/>
              </a:lnSpc>
              <a:spcBef>
                <a:spcPts val="0"/>
              </a:spcBef>
              <a:spcAft>
                <a:spcPts val="0"/>
              </a:spcAft>
              <a:buSzPts val="2600"/>
              <a:buNone/>
              <a:defRPr/>
            </a:lvl5pPr>
            <a:lvl6pPr lvl="5" algn="l">
              <a:lnSpc>
                <a:spcPct val="100000"/>
              </a:lnSpc>
              <a:spcBef>
                <a:spcPts val="0"/>
              </a:spcBef>
              <a:spcAft>
                <a:spcPts val="0"/>
              </a:spcAft>
              <a:buSzPts val="2600"/>
              <a:buNone/>
              <a:defRPr/>
            </a:lvl6pPr>
            <a:lvl7pPr lvl="6" algn="l">
              <a:lnSpc>
                <a:spcPct val="100000"/>
              </a:lnSpc>
              <a:spcBef>
                <a:spcPts val="0"/>
              </a:spcBef>
              <a:spcAft>
                <a:spcPts val="0"/>
              </a:spcAft>
              <a:buSzPts val="2600"/>
              <a:buNone/>
              <a:defRPr/>
            </a:lvl7pPr>
            <a:lvl8pPr lvl="7" algn="l">
              <a:lnSpc>
                <a:spcPct val="100000"/>
              </a:lnSpc>
              <a:spcBef>
                <a:spcPts val="0"/>
              </a:spcBef>
              <a:spcAft>
                <a:spcPts val="0"/>
              </a:spcAft>
              <a:buSzPts val="2600"/>
              <a:buNone/>
              <a:defRPr/>
            </a:lvl8pPr>
            <a:lvl9pPr lvl="8" algn="l">
              <a:lnSpc>
                <a:spcPct val="100000"/>
              </a:lnSpc>
              <a:spcBef>
                <a:spcPts val="0"/>
              </a:spcBef>
              <a:spcAft>
                <a:spcPts val="0"/>
              </a:spcAft>
              <a:buSzPts val="2600"/>
              <a:buNone/>
              <a:defRPr/>
            </a:lvl9pPr>
          </a:lstStyle>
          <a:p>
            <a:endParaRPr/>
          </a:p>
        </p:txBody>
      </p:sp>
      <p:sp>
        <p:nvSpPr>
          <p:cNvPr id="97" name="Google Shape;97;p25"/>
          <p:cNvSpPr txBox="1">
            <a:spLocks noGrp="1"/>
          </p:cNvSpPr>
          <p:nvPr>
            <p:ph type="body" idx="1"/>
          </p:nvPr>
        </p:nvSpPr>
        <p:spPr>
          <a:xfrm>
            <a:off x="946404" y="1828801"/>
            <a:ext cx="6446400" cy="4351200"/>
          </a:xfrm>
          <a:prstGeom prst="rect">
            <a:avLst/>
          </a:prstGeom>
          <a:noFill/>
          <a:ln>
            <a:noFill/>
          </a:ln>
        </p:spPr>
        <p:txBody>
          <a:bodyPr spcFirstLastPara="1" wrap="square" lIns="83800" tIns="41900" rIns="83800" bIns="41900" anchor="t" anchorCtr="0">
            <a:normAutofit/>
          </a:bodyPr>
          <a:lstStyle>
            <a:lvl1pPr marL="457200" lvl="0" indent="-317500" algn="l">
              <a:lnSpc>
                <a:spcPct val="95000"/>
              </a:lnSpc>
              <a:spcBef>
                <a:spcPts val="1300"/>
              </a:spcBef>
              <a:spcAft>
                <a:spcPts val="0"/>
              </a:spcAft>
              <a:buSzPts val="1400"/>
              <a:buChar char="●"/>
              <a:defRPr/>
            </a:lvl1pPr>
            <a:lvl2pPr marL="914400" lvl="1" indent="-336550" algn="l">
              <a:lnSpc>
                <a:spcPct val="90000"/>
              </a:lnSpc>
              <a:spcBef>
                <a:spcPts val="300"/>
              </a:spcBef>
              <a:spcAft>
                <a:spcPts val="0"/>
              </a:spcAft>
              <a:buSzPts val="1700"/>
              <a:buChar char="○"/>
              <a:defRPr/>
            </a:lvl2pPr>
            <a:lvl3pPr marL="1371600" lvl="2" indent="-336550" algn="l">
              <a:lnSpc>
                <a:spcPct val="90000"/>
              </a:lnSpc>
              <a:spcBef>
                <a:spcPts val="300"/>
              </a:spcBef>
              <a:spcAft>
                <a:spcPts val="0"/>
              </a:spcAft>
              <a:buSzPts val="1700"/>
              <a:buChar char="■"/>
              <a:defRPr/>
            </a:lvl3pPr>
            <a:lvl4pPr marL="1828800" lvl="3" indent="-336550" algn="l">
              <a:lnSpc>
                <a:spcPct val="90000"/>
              </a:lnSpc>
              <a:spcBef>
                <a:spcPts val="300"/>
              </a:spcBef>
              <a:spcAft>
                <a:spcPts val="0"/>
              </a:spcAft>
              <a:buSzPts val="1700"/>
              <a:buChar char="●"/>
              <a:defRPr/>
            </a:lvl4pPr>
            <a:lvl5pPr marL="2286000" lvl="4" indent="-336550" algn="l">
              <a:lnSpc>
                <a:spcPct val="90000"/>
              </a:lnSpc>
              <a:spcBef>
                <a:spcPts val="300"/>
              </a:spcBef>
              <a:spcAft>
                <a:spcPts val="0"/>
              </a:spcAft>
              <a:buSzPts val="1700"/>
              <a:buChar char="○"/>
              <a:defRPr/>
            </a:lvl5pPr>
            <a:lvl6pPr marL="2743200" lvl="5" indent="-336550" algn="l">
              <a:lnSpc>
                <a:spcPct val="90000"/>
              </a:lnSpc>
              <a:spcBef>
                <a:spcPts val="300"/>
              </a:spcBef>
              <a:spcAft>
                <a:spcPts val="0"/>
              </a:spcAft>
              <a:buSzPts val="1700"/>
              <a:buChar char="■"/>
              <a:defRPr/>
            </a:lvl6pPr>
            <a:lvl7pPr marL="3200400" lvl="6" indent="-336550" algn="l">
              <a:lnSpc>
                <a:spcPct val="90000"/>
              </a:lnSpc>
              <a:spcBef>
                <a:spcPts val="300"/>
              </a:spcBef>
              <a:spcAft>
                <a:spcPts val="0"/>
              </a:spcAft>
              <a:buSzPts val="1700"/>
              <a:buChar char="●"/>
              <a:defRPr/>
            </a:lvl7pPr>
            <a:lvl8pPr marL="3657600" lvl="7" indent="-336550" algn="l">
              <a:lnSpc>
                <a:spcPct val="90000"/>
              </a:lnSpc>
              <a:spcBef>
                <a:spcPts val="300"/>
              </a:spcBef>
              <a:spcAft>
                <a:spcPts val="0"/>
              </a:spcAft>
              <a:buSzPts val="1700"/>
              <a:buChar char="○"/>
              <a:defRPr/>
            </a:lvl8pPr>
            <a:lvl9pPr marL="4114800" lvl="8" indent="-336550" algn="l">
              <a:lnSpc>
                <a:spcPct val="90000"/>
              </a:lnSpc>
              <a:spcBef>
                <a:spcPts val="300"/>
              </a:spcBef>
              <a:spcAft>
                <a:spcPts val="300"/>
              </a:spcAft>
              <a:buSzPts val="1700"/>
              <a:buChar char="■"/>
              <a:defRPr/>
            </a:lvl9pPr>
          </a:lstStyle>
          <a:p>
            <a:endParaRPr/>
          </a:p>
        </p:txBody>
      </p:sp>
      <p:sp>
        <p:nvSpPr>
          <p:cNvPr id="98" name="Google Shape;98;p25"/>
          <p:cNvSpPr txBox="1">
            <a:spLocks noGrp="1"/>
          </p:cNvSpPr>
          <p:nvPr>
            <p:ph type="dt" idx="10"/>
          </p:nvPr>
        </p:nvSpPr>
        <p:spPr>
          <a:xfrm rot="-5400000">
            <a:off x="7831583" y="1044249"/>
            <a:ext cx="1904800" cy="273900"/>
          </a:xfrm>
          <a:prstGeom prst="rect">
            <a:avLst/>
          </a:prstGeom>
          <a:noFill/>
          <a:ln>
            <a:noFill/>
          </a:ln>
        </p:spPr>
        <p:txBody>
          <a:bodyPr spcFirstLastPara="1" wrap="square" lIns="83800" tIns="41900" rIns="83800" bIns="41900" anchor="ctr" anchorCtr="0">
            <a:noAutofit/>
          </a:bodyPr>
          <a:lstStyle>
            <a:lvl1pPr marR="0" lvl="0" algn="r"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9pPr>
          </a:lstStyle>
          <a:p>
            <a:endParaRPr/>
          </a:p>
        </p:txBody>
      </p:sp>
      <p:sp>
        <p:nvSpPr>
          <p:cNvPr id="99" name="Google Shape;99;p25"/>
          <p:cNvSpPr txBox="1">
            <a:spLocks noGrp="1"/>
          </p:cNvSpPr>
          <p:nvPr>
            <p:ph type="ftr" idx="11"/>
          </p:nvPr>
        </p:nvSpPr>
        <p:spPr>
          <a:xfrm rot="-5400000">
            <a:off x="6993383" y="4092250"/>
            <a:ext cx="3581200" cy="273900"/>
          </a:xfrm>
          <a:prstGeom prst="rect">
            <a:avLst/>
          </a:prstGeom>
          <a:noFill/>
          <a:ln>
            <a:noFill/>
          </a:ln>
        </p:spPr>
        <p:txBody>
          <a:bodyPr spcFirstLastPara="1" wrap="square" lIns="83800" tIns="41900" rIns="83800" bIns="41900" anchor="ctr" anchorCtr="0">
            <a:noAutofit/>
          </a:bodyPr>
          <a:lstStyle>
            <a:lvl1pPr marR="0" lvl="0" algn="l"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300"/>
              <a:buFont typeface="Arial"/>
              <a:buNone/>
              <a:defRPr sz="1300" b="0" i="0" u="none" strike="noStrike" cap="none">
                <a:solidFill>
                  <a:srgbClr val="000000"/>
                </a:solidFill>
                <a:latin typeface="Arial"/>
                <a:ea typeface="Arial"/>
                <a:cs typeface="Arial"/>
                <a:sym typeface="Arial"/>
              </a:defRPr>
            </a:lvl9pPr>
          </a:lstStyle>
          <a:p>
            <a:endParaRPr/>
          </a:p>
        </p:txBody>
      </p:sp>
      <p:sp>
        <p:nvSpPr>
          <p:cNvPr id="100" name="Google Shape;100;p25"/>
          <p:cNvSpPr txBox="1">
            <a:spLocks noGrp="1"/>
          </p:cNvSpPr>
          <p:nvPr>
            <p:ph type="sldNum" idx="12"/>
          </p:nvPr>
        </p:nvSpPr>
        <p:spPr>
          <a:xfrm>
            <a:off x="8441055" y="6172201"/>
            <a:ext cx="685800" cy="593600"/>
          </a:xfrm>
          <a:prstGeom prst="rect">
            <a:avLst/>
          </a:prstGeom>
          <a:noFill/>
          <a:ln>
            <a:noFill/>
          </a:ln>
        </p:spPr>
        <p:txBody>
          <a:bodyPr spcFirstLastPara="1" wrap="square" lIns="25150" tIns="41900" rIns="25150" bIns="41900" anchor="ctr" anchorCtr="0">
            <a:normAutofit/>
          </a:bodyPr>
          <a:lstStyle>
            <a:lvl1pPr marL="0" marR="0" lvl="0" indent="0" algn="ctr">
              <a:lnSpc>
                <a:spcPct val="100000"/>
              </a:lnSpc>
              <a:spcBef>
                <a:spcPts val="0"/>
              </a:spcBef>
              <a:spcAft>
                <a:spcPts val="0"/>
              </a:spcAft>
              <a:buClr>
                <a:srgbClr val="000000"/>
              </a:buClr>
              <a:buSzPts val="900"/>
              <a:buFont typeface="Arial"/>
              <a:buNone/>
              <a:defRPr sz="900" b="0" i="0" u="none" strike="noStrike" cap="none">
                <a:solidFill>
                  <a:schemeClr val="dk2"/>
                </a:solidFill>
                <a:latin typeface="Arial"/>
                <a:ea typeface="Arial"/>
                <a:cs typeface="Arial"/>
                <a:sym typeface="Arial"/>
              </a:defRPr>
            </a:lvl1pPr>
            <a:lvl2pPr marL="0" marR="0" lvl="1" indent="0" algn="ctr">
              <a:lnSpc>
                <a:spcPct val="100000"/>
              </a:lnSpc>
              <a:spcBef>
                <a:spcPts val="0"/>
              </a:spcBef>
              <a:spcAft>
                <a:spcPts val="0"/>
              </a:spcAft>
              <a:buClr>
                <a:srgbClr val="000000"/>
              </a:buClr>
              <a:buSzPts val="900"/>
              <a:buFont typeface="Arial"/>
              <a:buNone/>
              <a:defRPr sz="900" b="0" i="0" u="none" strike="noStrike" cap="none">
                <a:solidFill>
                  <a:schemeClr val="dk2"/>
                </a:solidFill>
                <a:latin typeface="Arial"/>
                <a:ea typeface="Arial"/>
                <a:cs typeface="Arial"/>
                <a:sym typeface="Arial"/>
              </a:defRPr>
            </a:lvl2pPr>
            <a:lvl3pPr marL="0" marR="0" lvl="2" indent="0" algn="ctr">
              <a:lnSpc>
                <a:spcPct val="100000"/>
              </a:lnSpc>
              <a:spcBef>
                <a:spcPts val="0"/>
              </a:spcBef>
              <a:spcAft>
                <a:spcPts val="0"/>
              </a:spcAft>
              <a:buClr>
                <a:srgbClr val="000000"/>
              </a:buClr>
              <a:buSzPts val="900"/>
              <a:buFont typeface="Arial"/>
              <a:buNone/>
              <a:defRPr sz="900" b="0" i="0" u="none" strike="noStrike" cap="none">
                <a:solidFill>
                  <a:schemeClr val="dk2"/>
                </a:solidFill>
                <a:latin typeface="Arial"/>
                <a:ea typeface="Arial"/>
                <a:cs typeface="Arial"/>
                <a:sym typeface="Arial"/>
              </a:defRPr>
            </a:lvl3pPr>
            <a:lvl4pPr marL="0" marR="0" lvl="3" indent="0" algn="ctr">
              <a:lnSpc>
                <a:spcPct val="100000"/>
              </a:lnSpc>
              <a:spcBef>
                <a:spcPts val="0"/>
              </a:spcBef>
              <a:spcAft>
                <a:spcPts val="0"/>
              </a:spcAft>
              <a:buClr>
                <a:srgbClr val="000000"/>
              </a:buClr>
              <a:buSzPts val="900"/>
              <a:buFont typeface="Arial"/>
              <a:buNone/>
              <a:defRPr sz="900" b="0" i="0" u="none" strike="noStrike" cap="none">
                <a:solidFill>
                  <a:schemeClr val="dk2"/>
                </a:solidFill>
                <a:latin typeface="Arial"/>
                <a:ea typeface="Arial"/>
                <a:cs typeface="Arial"/>
                <a:sym typeface="Arial"/>
              </a:defRPr>
            </a:lvl4pPr>
            <a:lvl5pPr marL="0" marR="0" lvl="4" indent="0" algn="ctr">
              <a:lnSpc>
                <a:spcPct val="100000"/>
              </a:lnSpc>
              <a:spcBef>
                <a:spcPts val="0"/>
              </a:spcBef>
              <a:spcAft>
                <a:spcPts val="0"/>
              </a:spcAft>
              <a:buClr>
                <a:srgbClr val="000000"/>
              </a:buClr>
              <a:buSzPts val="900"/>
              <a:buFont typeface="Arial"/>
              <a:buNone/>
              <a:defRPr sz="900" b="0" i="0" u="none" strike="noStrike" cap="none">
                <a:solidFill>
                  <a:schemeClr val="dk2"/>
                </a:solidFill>
                <a:latin typeface="Arial"/>
                <a:ea typeface="Arial"/>
                <a:cs typeface="Arial"/>
                <a:sym typeface="Arial"/>
              </a:defRPr>
            </a:lvl5pPr>
            <a:lvl6pPr marL="0" marR="0" lvl="5" indent="0" algn="ctr">
              <a:lnSpc>
                <a:spcPct val="100000"/>
              </a:lnSpc>
              <a:spcBef>
                <a:spcPts val="0"/>
              </a:spcBef>
              <a:spcAft>
                <a:spcPts val="0"/>
              </a:spcAft>
              <a:buClr>
                <a:srgbClr val="000000"/>
              </a:buClr>
              <a:buSzPts val="900"/>
              <a:buFont typeface="Arial"/>
              <a:buNone/>
              <a:defRPr sz="900" b="0" i="0" u="none" strike="noStrike" cap="none">
                <a:solidFill>
                  <a:schemeClr val="dk2"/>
                </a:solidFill>
                <a:latin typeface="Arial"/>
                <a:ea typeface="Arial"/>
                <a:cs typeface="Arial"/>
                <a:sym typeface="Arial"/>
              </a:defRPr>
            </a:lvl6pPr>
            <a:lvl7pPr marL="0" marR="0" lvl="6" indent="0" algn="ctr">
              <a:lnSpc>
                <a:spcPct val="100000"/>
              </a:lnSpc>
              <a:spcBef>
                <a:spcPts val="0"/>
              </a:spcBef>
              <a:spcAft>
                <a:spcPts val="0"/>
              </a:spcAft>
              <a:buClr>
                <a:srgbClr val="000000"/>
              </a:buClr>
              <a:buSzPts val="900"/>
              <a:buFont typeface="Arial"/>
              <a:buNone/>
              <a:defRPr sz="900" b="0" i="0" u="none" strike="noStrike" cap="none">
                <a:solidFill>
                  <a:schemeClr val="dk2"/>
                </a:solidFill>
                <a:latin typeface="Arial"/>
                <a:ea typeface="Arial"/>
                <a:cs typeface="Arial"/>
                <a:sym typeface="Arial"/>
              </a:defRPr>
            </a:lvl7pPr>
            <a:lvl8pPr marL="0" marR="0" lvl="7" indent="0" algn="ctr">
              <a:lnSpc>
                <a:spcPct val="100000"/>
              </a:lnSpc>
              <a:spcBef>
                <a:spcPts val="0"/>
              </a:spcBef>
              <a:spcAft>
                <a:spcPts val="0"/>
              </a:spcAft>
              <a:buClr>
                <a:srgbClr val="000000"/>
              </a:buClr>
              <a:buSzPts val="900"/>
              <a:buFont typeface="Arial"/>
              <a:buNone/>
              <a:defRPr sz="900" b="0" i="0" u="none" strike="noStrike" cap="none">
                <a:solidFill>
                  <a:schemeClr val="dk2"/>
                </a:solidFill>
                <a:latin typeface="Arial"/>
                <a:ea typeface="Arial"/>
                <a:cs typeface="Arial"/>
                <a:sym typeface="Arial"/>
              </a:defRPr>
            </a:lvl8pPr>
            <a:lvl9pPr marL="0" marR="0" lvl="8" indent="0" algn="ctr">
              <a:lnSpc>
                <a:spcPct val="100000"/>
              </a:lnSpc>
              <a:spcBef>
                <a:spcPts val="0"/>
              </a:spcBef>
              <a:spcAft>
                <a:spcPts val="0"/>
              </a:spcAft>
              <a:buClr>
                <a:srgbClr val="000000"/>
              </a:buClr>
              <a:buSzPts val="900"/>
              <a:buFont typeface="Arial"/>
              <a:buNone/>
              <a:defRPr sz="9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67713725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992767"/>
            <a:ext cx="8520600" cy="27368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3778833"/>
            <a:ext cx="8520600" cy="105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09044389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867800"/>
            <a:ext cx="8520600" cy="11224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9860661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87143983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536633"/>
            <a:ext cx="3999900" cy="4555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536633"/>
            <a:ext cx="3999900" cy="4555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83530101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24121607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740800"/>
            <a:ext cx="2808000" cy="10076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852800"/>
            <a:ext cx="2808000" cy="42392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13429081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600200"/>
            <a:ext cx="6367800" cy="54544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52364941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4572000" y="-167"/>
            <a:ext cx="4572000" cy="6858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p>
        </p:txBody>
      </p:sp>
      <p:sp>
        <p:nvSpPr>
          <p:cNvPr id="37" name="Google Shape;37;p9"/>
          <p:cNvSpPr txBox="1">
            <a:spLocks noGrp="1"/>
          </p:cNvSpPr>
          <p:nvPr>
            <p:ph type="title"/>
          </p:nvPr>
        </p:nvSpPr>
        <p:spPr>
          <a:xfrm>
            <a:off x="265500" y="1644233"/>
            <a:ext cx="4045200" cy="19764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3737433"/>
            <a:ext cx="4045200" cy="164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965433"/>
            <a:ext cx="3837000" cy="49268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15180599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5640767"/>
            <a:ext cx="5998800" cy="806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87879627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474833"/>
            <a:ext cx="8520600" cy="26180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4202967"/>
            <a:ext cx="8520600" cy="17344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79967290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82947471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05"/>
        <p:cNvGrpSpPr/>
        <p:nvPr/>
      </p:nvGrpSpPr>
      <p:grpSpPr>
        <a:xfrm>
          <a:off x="0" y="0"/>
          <a:ext cx="0" cy="0"/>
          <a:chOff x="0" y="0"/>
          <a:chExt cx="0" cy="0"/>
        </a:xfrm>
      </p:grpSpPr>
      <p:sp>
        <p:nvSpPr>
          <p:cNvPr id="106" name="Google Shape;106;p27"/>
          <p:cNvSpPr txBox="1">
            <a:spLocks noGrp="1"/>
          </p:cNvSpPr>
          <p:nvPr>
            <p:ph type="title"/>
          </p:nvPr>
        </p:nvSpPr>
        <p:spPr>
          <a:xfrm>
            <a:off x="311700" y="593367"/>
            <a:ext cx="8520600" cy="763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07" name="Google Shape;107;p27"/>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108" name="Google Shape;108;p27"/>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95202246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09"/>
        <p:cNvGrpSpPr/>
        <p:nvPr/>
      </p:nvGrpSpPr>
      <p:grpSpPr>
        <a:xfrm>
          <a:off x="0" y="0"/>
          <a:ext cx="0" cy="0"/>
          <a:chOff x="0" y="0"/>
          <a:chExt cx="0" cy="0"/>
        </a:xfrm>
      </p:grpSpPr>
      <p:sp>
        <p:nvSpPr>
          <p:cNvPr id="110" name="Google Shape;110;p28"/>
          <p:cNvSpPr txBox="1">
            <a:spLocks noGrp="1"/>
          </p:cNvSpPr>
          <p:nvPr>
            <p:ph type="title"/>
          </p:nvPr>
        </p:nvSpPr>
        <p:spPr>
          <a:xfrm>
            <a:off x="311700" y="593367"/>
            <a:ext cx="8520600" cy="763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11" name="Google Shape;111;p28"/>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112" name="Google Shape;112;p28"/>
          <p:cNvSpPr txBox="1">
            <a:spLocks noGrp="1"/>
          </p:cNvSpPr>
          <p:nvPr>
            <p:ph type="dt" idx="10"/>
          </p:nvPr>
        </p:nvSpPr>
        <p:spPr>
          <a:xfrm>
            <a:off x="0" y="0"/>
            <a:ext cx="3000000" cy="4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13" name="Google Shape;113;p28"/>
          <p:cNvSpPr txBox="1">
            <a:spLocks noGrp="1"/>
          </p:cNvSpPr>
          <p:nvPr>
            <p:ph type="ftr" idx="11"/>
          </p:nvPr>
        </p:nvSpPr>
        <p:spPr>
          <a:xfrm>
            <a:off x="0" y="0"/>
            <a:ext cx="3000000" cy="4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14" name="Google Shape;114;p28"/>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97838730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15"/>
        <p:cNvGrpSpPr/>
        <p:nvPr/>
      </p:nvGrpSpPr>
      <p:grpSpPr>
        <a:xfrm>
          <a:off x="0" y="0"/>
          <a:ext cx="0" cy="0"/>
          <a:chOff x="0" y="0"/>
          <a:chExt cx="0" cy="0"/>
        </a:xfrm>
      </p:grpSpPr>
      <p:sp>
        <p:nvSpPr>
          <p:cNvPr id="116" name="Google Shape;116;p29"/>
          <p:cNvSpPr txBox="1">
            <a:spLocks noGrp="1"/>
          </p:cNvSpPr>
          <p:nvPr>
            <p:ph type="ctrTitle"/>
          </p:nvPr>
        </p:nvSpPr>
        <p:spPr>
          <a:xfrm>
            <a:off x="311708" y="992767"/>
            <a:ext cx="8520600" cy="27368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7" name="Google Shape;117;p29"/>
          <p:cNvSpPr txBox="1">
            <a:spLocks noGrp="1"/>
          </p:cNvSpPr>
          <p:nvPr>
            <p:ph type="subTitle" idx="1"/>
          </p:nvPr>
        </p:nvSpPr>
        <p:spPr>
          <a:xfrm>
            <a:off x="311700" y="3778833"/>
            <a:ext cx="8520600" cy="10568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18" name="Google Shape;118;p29"/>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85168936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19"/>
        <p:cNvGrpSpPr/>
        <p:nvPr/>
      </p:nvGrpSpPr>
      <p:grpSpPr>
        <a:xfrm>
          <a:off x="0" y="0"/>
          <a:ext cx="0" cy="0"/>
          <a:chOff x="0" y="0"/>
          <a:chExt cx="0" cy="0"/>
        </a:xfrm>
      </p:grpSpPr>
      <p:sp>
        <p:nvSpPr>
          <p:cNvPr id="120" name="Google Shape;120;p30"/>
          <p:cNvSpPr txBox="1">
            <a:spLocks noGrp="1"/>
          </p:cNvSpPr>
          <p:nvPr>
            <p:ph type="title"/>
          </p:nvPr>
        </p:nvSpPr>
        <p:spPr>
          <a:xfrm>
            <a:off x="311700" y="2867800"/>
            <a:ext cx="8520600" cy="11224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21" name="Google Shape;121;p30"/>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60346277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22"/>
        <p:cNvGrpSpPr/>
        <p:nvPr/>
      </p:nvGrpSpPr>
      <p:grpSpPr>
        <a:xfrm>
          <a:off x="0" y="0"/>
          <a:ext cx="0" cy="0"/>
          <a:chOff x="0" y="0"/>
          <a:chExt cx="0" cy="0"/>
        </a:xfrm>
      </p:grpSpPr>
      <p:sp>
        <p:nvSpPr>
          <p:cNvPr id="123" name="Google Shape;123;p31"/>
          <p:cNvSpPr txBox="1">
            <a:spLocks noGrp="1"/>
          </p:cNvSpPr>
          <p:nvPr>
            <p:ph type="title"/>
          </p:nvPr>
        </p:nvSpPr>
        <p:spPr>
          <a:xfrm>
            <a:off x="311700" y="593367"/>
            <a:ext cx="8520600" cy="763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24" name="Google Shape;124;p31"/>
          <p:cNvSpPr txBox="1">
            <a:spLocks noGrp="1"/>
          </p:cNvSpPr>
          <p:nvPr>
            <p:ph type="body" idx="1"/>
          </p:nvPr>
        </p:nvSpPr>
        <p:spPr>
          <a:xfrm>
            <a:off x="311700" y="1536633"/>
            <a:ext cx="3999900" cy="45552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25" name="Google Shape;125;p31"/>
          <p:cNvSpPr txBox="1">
            <a:spLocks noGrp="1"/>
          </p:cNvSpPr>
          <p:nvPr>
            <p:ph type="body" idx="2"/>
          </p:nvPr>
        </p:nvSpPr>
        <p:spPr>
          <a:xfrm>
            <a:off x="4832400" y="1536633"/>
            <a:ext cx="3999900" cy="45552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26" name="Google Shape;126;p31"/>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35407628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27"/>
        <p:cNvGrpSpPr/>
        <p:nvPr/>
      </p:nvGrpSpPr>
      <p:grpSpPr>
        <a:xfrm>
          <a:off x="0" y="0"/>
          <a:ext cx="0" cy="0"/>
          <a:chOff x="0" y="0"/>
          <a:chExt cx="0" cy="0"/>
        </a:xfrm>
      </p:grpSpPr>
      <p:sp>
        <p:nvSpPr>
          <p:cNvPr id="128" name="Google Shape;128;p32"/>
          <p:cNvSpPr txBox="1">
            <a:spLocks noGrp="1"/>
          </p:cNvSpPr>
          <p:nvPr>
            <p:ph type="title"/>
          </p:nvPr>
        </p:nvSpPr>
        <p:spPr>
          <a:xfrm>
            <a:off x="311700" y="593367"/>
            <a:ext cx="8520600" cy="763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29" name="Google Shape;129;p32"/>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79215257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30"/>
        <p:cNvGrpSpPr/>
        <p:nvPr/>
      </p:nvGrpSpPr>
      <p:grpSpPr>
        <a:xfrm>
          <a:off x="0" y="0"/>
          <a:ext cx="0" cy="0"/>
          <a:chOff x="0" y="0"/>
          <a:chExt cx="0" cy="0"/>
        </a:xfrm>
      </p:grpSpPr>
      <p:sp>
        <p:nvSpPr>
          <p:cNvPr id="131" name="Google Shape;131;p33"/>
          <p:cNvSpPr txBox="1">
            <a:spLocks noGrp="1"/>
          </p:cNvSpPr>
          <p:nvPr>
            <p:ph type="title"/>
          </p:nvPr>
        </p:nvSpPr>
        <p:spPr>
          <a:xfrm>
            <a:off x="311700" y="740800"/>
            <a:ext cx="2808000" cy="10076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32" name="Google Shape;132;p33"/>
          <p:cNvSpPr txBox="1">
            <a:spLocks noGrp="1"/>
          </p:cNvSpPr>
          <p:nvPr>
            <p:ph type="body" idx="1"/>
          </p:nvPr>
        </p:nvSpPr>
        <p:spPr>
          <a:xfrm>
            <a:off x="311700" y="1852800"/>
            <a:ext cx="2808000" cy="42392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33" name="Google Shape;133;p33"/>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08420469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34"/>
        <p:cNvGrpSpPr/>
        <p:nvPr/>
      </p:nvGrpSpPr>
      <p:grpSpPr>
        <a:xfrm>
          <a:off x="0" y="0"/>
          <a:ext cx="0" cy="0"/>
          <a:chOff x="0" y="0"/>
          <a:chExt cx="0" cy="0"/>
        </a:xfrm>
      </p:grpSpPr>
      <p:sp>
        <p:nvSpPr>
          <p:cNvPr id="135" name="Google Shape;135;p34"/>
          <p:cNvSpPr txBox="1">
            <a:spLocks noGrp="1"/>
          </p:cNvSpPr>
          <p:nvPr>
            <p:ph type="title"/>
          </p:nvPr>
        </p:nvSpPr>
        <p:spPr>
          <a:xfrm>
            <a:off x="490250" y="600200"/>
            <a:ext cx="6367800" cy="54544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136" name="Google Shape;136;p34"/>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46084513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37"/>
        <p:cNvGrpSpPr/>
        <p:nvPr/>
      </p:nvGrpSpPr>
      <p:grpSpPr>
        <a:xfrm>
          <a:off x="0" y="0"/>
          <a:ext cx="0" cy="0"/>
          <a:chOff x="0" y="0"/>
          <a:chExt cx="0" cy="0"/>
        </a:xfrm>
      </p:grpSpPr>
      <p:sp>
        <p:nvSpPr>
          <p:cNvPr id="138" name="Google Shape;138;p35"/>
          <p:cNvSpPr/>
          <p:nvPr/>
        </p:nvSpPr>
        <p:spPr>
          <a:xfrm>
            <a:off x="4572000" y="-167"/>
            <a:ext cx="4572000" cy="68580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9" name="Google Shape;139;p35"/>
          <p:cNvSpPr txBox="1">
            <a:spLocks noGrp="1"/>
          </p:cNvSpPr>
          <p:nvPr>
            <p:ph type="title"/>
          </p:nvPr>
        </p:nvSpPr>
        <p:spPr>
          <a:xfrm>
            <a:off x="265500" y="1644233"/>
            <a:ext cx="4045200" cy="19764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140" name="Google Shape;140;p35"/>
          <p:cNvSpPr txBox="1">
            <a:spLocks noGrp="1"/>
          </p:cNvSpPr>
          <p:nvPr>
            <p:ph type="subTitle" idx="1"/>
          </p:nvPr>
        </p:nvSpPr>
        <p:spPr>
          <a:xfrm>
            <a:off x="265500" y="3737433"/>
            <a:ext cx="4045200" cy="16468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141" name="Google Shape;141;p35"/>
          <p:cNvSpPr txBox="1">
            <a:spLocks noGrp="1"/>
          </p:cNvSpPr>
          <p:nvPr>
            <p:ph type="body" idx="2"/>
          </p:nvPr>
        </p:nvSpPr>
        <p:spPr>
          <a:xfrm>
            <a:off x="4939500" y="965433"/>
            <a:ext cx="3837000" cy="49268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142" name="Google Shape;142;p35"/>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22515563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3"/>
        <p:cNvGrpSpPr/>
        <p:nvPr/>
      </p:nvGrpSpPr>
      <p:grpSpPr>
        <a:xfrm>
          <a:off x="0" y="0"/>
          <a:ext cx="0" cy="0"/>
          <a:chOff x="0" y="0"/>
          <a:chExt cx="0" cy="0"/>
        </a:xfrm>
      </p:grpSpPr>
      <p:sp>
        <p:nvSpPr>
          <p:cNvPr id="144" name="Google Shape;144;p36"/>
          <p:cNvSpPr txBox="1">
            <a:spLocks noGrp="1"/>
          </p:cNvSpPr>
          <p:nvPr>
            <p:ph type="body" idx="1"/>
          </p:nvPr>
        </p:nvSpPr>
        <p:spPr>
          <a:xfrm>
            <a:off x="311700" y="5640767"/>
            <a:ext cx="5998800" cy="8068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145" name="Google Shape;145;p36"/>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87083763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46"/>
        <p:cNvGrpSpPr/>
        <p:nvPr/>
      </p:nvGrpSpPr>
      <p:grpSpPr>
        <a:xfrm>
          <a:off x="0" y="0"/>
          <a:ext cx="0" cy="0"/>
          <a:chOff x="0" y="0"/>
          <a:chExt cx="0" cy="0"/>
        </a:xfrm>
      </p:grpSpPr>
      <p:sp>
        <p:nvSpPr>
          <p:cNvPr id="147" name="Google Shape;147;p37"/>
          <p:cNvSpPr txBox="1">
            <a:spLocks noGrp="1"/>
          </p:cNvSpPr>
          <p:nvPr>
            <p:ph type="title"/>
          </p:nvPr>
        </p:nvSpPr>
        <p:spPr>
          <a:xfrm>
            <a:off x="311700" y="1474833"/>
            <a:ext cx="8520600" cy="26180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endParaRPr/>
          </a:p>
        </p:txBody>
      </p:sp>
      <p:sp>
        <p:nvSpPr>
          <p:cNvPr id="148" name="Google Shape;148;p37"/>
          <p:cNvSpPr txBox="1">
            <a:spLocks noGrp="1"/>
          </p:cNvSpPr>
          <p:nvPr>
            <p:ph type="body" idx="1"/>
          </p:nvPr>
        </p:nvSpPr>
        <p:spPr>
          <a:xfrm>
            <a:off x="311700" y="4202967"/>
            <a:ext cx="8520600" cy="17344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149" name="Google Shape;149;p37"/>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57021289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0"/>
        <p:cNvGrpSpPr/>
        <p:nvPr/>
      </p:nvGrpSpPr>
      <p:grpSpPr>
        <a:xfrm>
          <a:off x="0" y="0"/>
          <a:ext cx="0" cy="0"/>
          <a:chOff x="0" y="0"/>
          <a:chExt cx="0" cy="0"/>
        </a:xfrm>
      </p:grpSpPr>
      <p:sp>
        <p:nvSpPr>
          <p:cNvPr id="151" name="Google Shape;151;p38"/>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91583437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992767"/>
            <a:ext cx="8520600" cy="27368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3778833"/>
            <a:ext cx="8520600" cy="105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1893074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867800"/>
            <a:ext cx="8520600" cy="11224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6536686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0651404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536633"/>
            <a:ext cx="3999900" cy="4555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536633"/>
            <a:ext cx="3999900" cy="4555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8424449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4817295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740800"/>
            <a:ext cx="2808000" cy="10076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852800"/>
            <a:ext cx="2808000" cy="42392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2802270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600200"/>
            <a:ext cx="6367800" cy="54544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2959891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4572000" y="-167"/>
            <a:ext cx="4572000" cy="6858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p>
        </p:txBody>
      </p:sp>
      <p:sp>
        <p:nvSpPr>
          <p:cNvPr id="37" name="Google Shape;37;p9"/>
          <p:cNvSpPr txBox="1">
            <a:spLocks noGrp="1"/>
          </p:cNvSpPr>
          <p:nvPr>
            <p:ph type="title"/>
          </p:nvPr>
        </p:nvSpPr>
        <p:spPr>
          <a:xfrm>
            <a:off x="265500" y="1644233"/>
            <a:ext cx="4045200" cy="19764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3737433"/>
            <a:ext cx="4045200" cy="164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965433"/>
            <a:ext cx="3837000" cy="49268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791960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5640767"/>
            <a:ext cx="5998800" cy="806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96708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474833"/>
            <a:ext cx="8520600" cy="26180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4202967"/>
            <a:ext cx="8520600" cy="17344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3705252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1257737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628650" y="365125"/>
            <a:ext cx="7886700" cy="13256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58" name="Google Shape;58;p14"/>
          <p:cNvSpPr txBox="1">
            <a:spLocks noGrp="1"/>
          </p:cNvSpPr>
          <p:nvPr>
            <p:ph type="body" idx="1"/>
          </p:nvPr>
        </p:nvSpPr>
        <p:spPr>
          <a:xfrm>
            <a:off x="628650" y="1825625"/>
            <a:ext cx="7886700" cy="43512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59" name="Google Shape;59;p14"/>
          <p:cNvSpPr txBox="1">
            <a:spLocks noGrp="1"/>
          </p:cNvSpPr>
          <p:nvPr>
            <p:ph type="dt" idx="10"/>
          </p:nvPr>
        </p:nvSpPr>
        <p:spPr>
          <a:xfrm>
            <a:off x="628650" y="6356351"/>
            <a:ext cx="2057400" cy="3652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0" name="Google Shape;60;p14"/>
          <p:cNvSpPr txBox="1">
            <a:spLocks noGrp="1"/>
          </p:cNvSpPr>
          <p:nvPr>
            <p:ph type="ftr" idx="11"/>
          </p:nvPr>
        </p:nvSpPr>
        <p:spPr>
          <a:xfrm>
            <a:off x="3028950" y="6356351"/>
            <a:ext cx="3086100" cy="3652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1" name="Google Shape;61;p14"/>
          <p:cNvSpPr txBox="1">
            <a:spLocks noGrp="1"/>
          </p:cNvSpPr>
          <p:nvPr>
            <p:ph type="sldNum" idx="12"/>
          </p:nvPr>
        </p:nvSpPr>
        <p:spPr>
          <a:xfrm>
            <a:off x="6457950" y="6356351"/>
            <a:ext cx="2057400" cy="3652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7636315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62"/>
        <p:cNvGrpSpPr/>
        <p:nvPr/>
      </p:nvGrpSpPr>
      <p:grpSpPr>
        <a:xfrm>
          <a:off x="0" y="0"/>
          <a:ext cx="0" cy="0"/>
          <a:chOff x="0" y="0"/>
          <a:chExt cx="0" cy="0"/>
        </a:xfrm>
      </p:grpSpPr>
      <p:sp>
        <p:nvSpPr>
          <p:cNvPr id="63" name="Google Shape;63;p15"/>
          <p:cNvSpPr txBox="1">
            <a:spLocks noGrp="1"/>
          </p:cNvSpPr>
          <p:nvPr>
            <p:ph type="ctrTitle"/>
          </p:nvPr>
        </p:nvSpPr>
        <p:spPr>
          <a:xfrm>
            <a:off x="1143000" y="1122363"/>
            <a:ext cx="6858000" cy="2387600"/>
          </a:xfrm>
          <a:prstGeom prst="rect">
            <a:avLst/>
          </a:prstGeom>
          <a:noFill/>
          <a:ln>
            <a:noFill/>
          </a:ln>
        </p:spPr>
        <p:txBody>
          <a:bodyPr spcFirstLastPara="1" wrap="square" lIns="68575" tIns="34275" rIns="68575" bIns="34275" anchor="b" anchorCtr="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64" name="Google Shape;64;p15"/>
          <p:cNvSpPr txBox="1">
            <a:spLocks noGrp="1"/>
          </p:cNvSpPr>
          <p:nvPr>
            <p:ph type="subTitle" idx="1"/>
          </p:nvPr>
        </p:nvSpPr>
        <p:spPr>
          <a:xfrm>
            <a:off x="1143000" y="3602039"/>
            <a:ext cx="6858000" cy="1655600"/>
          </a:xfrm>
          <a:prstGeom prst="rect">
            <a:avLst/>
          </a:prstGeom>
          <a:noFill/>
          <a:ln>
            <a:noFill/>
          </a:ln>
        </p:spPr>
        <p:txBody>
          <a:bodyPr spcFirstLastPara="1" wrap="square" lIns="68575" tIns="34275" rIns="68575" bIns="34275" anchor="t" anchorCtr="0">
            <a:normAutofit/>
          </a:bodyPr>
          <a:lstStyle>
            <a:lvl1pPr lvl="0" algn="ctr">
              <a:lnSpc>
                <a:spcPct val="90000"/>
              </a:lnSpc>
              <a:spcBef>
                <a:spcPts val="800"/>
              </a:spcBef>
              <a:spcAft>
                <a:spcPts val="0"/>
              </a:spcAft>
              <a:buClr>
                <a:schemeClr val="dk1"/>
              </a:buClr>
              <a:buSzPts val="1800"/>
              <a:buNone/>
              <a:defRPr sz="1800"/>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a:endParaRPr/>
          </a:p>
        </p:txBody>
      </p:sp>
      <p:sp>
        <p:nvSpPr>
          <p:cNvPr id="65" name="Google Shape;65;p15"/>
          <p:cNvSpPr txBox="1">
            <a:spLocks noGrp="1"/>
          </p:cNvSpPr>
          <p:nvPr>
            <p:ph type="dt" idx="10"/>
          </p:nvPr>
        </p:nvSpPr>
        <p:spPr>
          <a:xfrm>
            <a:off x="628650" y="6356351"/>
            <a:ext cx="2057400" cy="3652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6" name="Google Shape;66;p15"/>
          <p:cNvSpPr txBox="1">
            <a:spLocks noGrp="1"/>
          </p:cNvSpPr>
          <p:nvPr>
            <p:ph type="ftr" idx="11"/>
          </p:nvPr>
        </p:nvSpPr>
        <p:spPr>
          <a:xfrm>
            <a:off x="3028950" y="6356351"/>
            <a:ext cx="3086100" cy="3652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7" name="Google Shape;67;p15"/>
          <p:cNvSpPr txBox="1">
            <a:spLocks noGrp="1"/>
          </p:cNvSpPr>
          <p:nvPr>
            <p:ph type="sldNum" idx="12"/>
          </p:nvPr>
        </p:nvSpPr>
        <p:spPr>
          <a:xfrm>
            <a:off x="6457950" y="6356351"/>
            <a:ext cx="2057400" cy="3652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6599436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623888" y="1709737"/>
            <a:ext cx="7886700" cy="28528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70" name="Google Shape;70;p16"/>
          <p:cNvSpPr txBox="1">
            <a:spLocks noGrp="1"/>
          </p:cNvSpPr>
          <p:nvPr>
            <p:ph type="body" idx="1"/>
          </p:nvPr>
        </p:nvSpPr>
        <p:spPr>
          <a:xfrm>
            <a:off x="623888" y="4589463"/>
            <a:ext cx="7886700" cy="15000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rgbClr val="888888"/>
              </a:buClr>
              <a:buSzPts val="1800"/>
              <a:buNone/>
              <a:defRPr sz="1800">
                <a:solidFill>
                  <a:srgbClr val="888888"/>
                </a:solidFill>
              </a:defRPr>
            </a:lvl1pPr>
            <a:lvl2pPr marL="914400" lvl="1" indent="-228600" algn="l">
              <a:lnSpc>
                <a:spcPct val="90000"/>
              </a:lnSpc>
              <a:spcBef>
                <a:spcPts val="400"/>
              </a:spcBef>
              <a:spcAft>
                <a:spcPts val="0"/>
              </a:spcAft>
              <a:buClr>
                <a:srgbClr val="888888"/>
              </a:buClr>
              <a:buSzPts val="1500"/>
              <a:buNone/>
              <a:defRPr sz="1500">
                <a:solidFill>
                  <a:srgbClr val="888888"/>
                </a:solidFill>
              </a:defRPr>
            </a:lvl2pPr>
            <a:lvl3pPr marL="1371600" lvl="2" indent="-228600" algn="l">
              <a:lnSpc>
                <a:spcPct val="90000"/>
              </a:lnSpc>
              <a:spcBef>
                <a:spcPts val="400"/>
              </a:spcBef>
              <a:spcAft>
                <a:spcPts val="0"/>
              </a:spcAft>
              <a:buClr>
                <a:srgbClr val="888888"/>
              </a:buClr>
              <a:buSzPts val="1400"/>
              <a:buNone/>
              <a:defRPr sz="1400">
                <a:solidFill>
                  <a:srgbClr val="888888"/>
                </a:solidFill>
              </a:defRPr>
            </a:lvl3pPr>
            <a:lvl4pPr marL="1828800" lvl="3" indent="-228600" algn="l">
              <a:lnSpc>
                <a:spcPct val="90000"/>
              </a:lnSpc>
              <a:spcBef>
                <a:spcPts val="400"/>
              </a:spcBef>
              <a:spcAft>
                <a:spcPts val="0"/>
              </a:spcAft>
              <a:buClr>
                <a:srgbClr val="888888"/>
              </a:buClr>
              <a:buSzPts val="1200"/>
              <a:buNone/>
              <a:defRPr sz="1200">
                <a:solidFill>
                  <a:srgbClr val="888888"/>
                </a:solidFill>
              </a:defRPr>
            </a:lvl4pPr>
            <a:lvl5pPr marL="2286000" lvl="4" indent="-228600" algn="l">
              <a:lnSpc>
                <a:spcPct val="90000"/>
              </a:lnSpc>
              <a:spcBef>
                <a:spcPts val="400"/>
              </a:spcBef>
              <a:spcAft>
                <a:spcPts val="0"/>
              </a:spcAft>
              <a:buClr>
                <a:srgbClr val="888888"/>
              </a:buClr>
              <a:buSzPts val="1200"/>
              <a:buNone/>
              <a:defRPr sz="1200">
                <a:solidFill>
                  <a:srgbClr val="888888"/>
                </a:solidFill>
              </a:defRPr>
            </a:lvl5pPr>
            <a:lvl6pPr marL="2743200" lvl="5" indent="-228600" algn="l">
              <a:lnSpc>
                <a:spcPct val="90000"/>
              </a:lnSpc>
              <a:spcBef>
                <a:spcPts val="400"/>
              </a:spcBef>
              <a:spcAft>
                <a:spcPts val="0"/>
              </a:spcAft>
              <a:buClr>
                <a:srgbClr val="888888"/>
              </a:buClr>
              <a:buSzPts val="1200"/>
              <a:buNone/>
              <a:defRPr sz="1200">
                <a:solidFill>
                  <a:srgbClr val="888888"/>
                </a:solidFill>
              </a:defRPr>
            </a:lvl6pPr>
            <a:lvl7pPr marL="3200400" lvl="6" indent="-228600" algn="l">
              <a:lnSpc>
                <a:spcPct val="90000"/>
              </a:lnSpc>
              <a:spcBef>
                <a:spcPts val="400"/>
              </a:spcBef>
              <a:spcAft>
                <a:spcPts val="0"/>
              </a:spcAft>
              <a:buClr>
                <a:srgbClr val="888888"/>
              </a:buClr>
              <a:buSzPts val="1200"/>
              <a:buNone/>
              <a:defRPr sz="1200">
                <a:solidFill>
                  <a:srgbClr val="888888"/>
                </a:solidFill>
              </a:defRPr>
            </a:lvl7pPr>
            <a:lvl8pPr marL="3657600" lvl="7" indent="-228600" algn="l">
              <a:lnSpc>
                <a:spcPct val="90000"/>
              </a:lnSpc>
              <a:spcBef>
                <a:spcPts val="400"/>
              </a:spcBef>
              <a:spcAft>
                <a:spcPts val="0"/>
              </a:spcAft>
              <a:buClr>
                <a:srgbClr val="888888"/>
              </a:buClr>
              <a:buSzPts val="1200"/>
              <a:buNone/>
              <a:defRPr sz="1200">
                <a:solidFill>
                  <a:srgbClr val="888888"/>
                </a:solidFill>
              </a:defRPr>
            </a:lvl8pPr>
            <a:lvl9pPr marL="4114800" lvl="8" indent="-228600" algn="l">
              <a:lnSpc>
                <a:spcPct val="90000"/>
              </a:lnSpc>
              <a:spcBef>
                <a:spcPts val="400"/>
              </a:spcBef>
              <a:spcAft>
                <a:spcPts val="0"/>
              </a:spcAft>
              <a:buClr>
                <a:srgbClr val="888888"/>
              </a:buClr>
              <a:buSzPts val="1200"/>
              <a:buNone/>
              <a:defRPr sz="1200">
                <a:solidFill>
                  <a:srgbClr val="888888"/>
                </a:solidFill>
              </a:defRPr>
            </a:lvl9pPr>
          </a:lstStyle>
          <a:p>
            <a:endParaRPr/>
          </a:p>
        </p:txBody>
      </p:sp>
      <p:sp>
        <p:nvSpPr>
          <p:cNvPr id="71" name="Google Shape;71;p16"/>
          <p:cNvSpPr txBox="1">
            <a:spLocks noGrp="1"/>
          </p:cNvSpPr>
          <p:nvPr>
            <p:ph type="dt" idx="10"/>
          </p:nvPr>
        </p:nvSpPr>
        <p:spPr>
          <a:xfrm>
            <a:off x="628650" y="6356351"/>
            <a:ext cx="2057400" cy="3652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72" name="Google Shape;72;p16"/>
          <p:cNvSpPr txBox="1">
            <a:spLocks noGrp="1"/>
          </p:cNvSpPr>
          <p:nvPr>
            <p:ph type="ftr" idx="11"/>
          </p:nvPr>
        </p:nvSpPr>
        <p:spPr>
          <a:xfrm>
            <a:off x="3028950" y="6356351"/>
            <a:ext cx="3086100" cy="3652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73" name="Google Shape;73;p16"/>
          <p:cNvSpPr txBox="1">
            <a:spLocks noGrp="1"/>
          </p:cNvSpPr>
          <p:nvPr>
            <p:ph type="sldNum" idx="12"/>
          </p:nvPr>
        </p:nvSpPr>
        <p:spPr>
          <a:xfrm>
            <a:off x="6457950" y="6356351"/>
            <a:ext cx="2057400" cy="3652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270170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a:off x="628650" y="365125"/>
            <a:ext cx="7886700" cy="13256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76" name="Google Shape;76;p17"/>
          <p:cNvSpPr txBox="1">
            <a:spLocks noGrp="1"/>
          </p:cNvSpPr>
          <p:nvPr>
            <p:ph type="body" idx="1"/>
          </p:nvPr>
        </p:nvSpPr>
        <p:spPr>
          <a:xfrm>
            <a:off x="628650" y="1825625"/>
            <a:ext cx="3886200" cy="43512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77" name="Google Shape;77;p17"/>
          <p:cNvSpPr txBox="1">
            <a:spLocks noGrp="1"/>
          </p:cNvSpPr>
          <p:nvPr>
            <p:ph type="body" idx="2"/>
          </p:nvPr>
        </p:nvSpPr>
        <p:spPr>
          <a:xfrm>
            <a:off x="4629150" y="1825625"/>
            <a:ext cx="3886200" cy="43512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78" name="Google Shape;78;p17"/>
          <p:cNvSpPr txBox="1">
            <a:spLocks noGrp="1"/>
          </p:cNvSpPr>
          <p:nvPr>
            <p:ph type="dt" idx="10"/>
          </p:nvPr>
        </p:nvSpPr>
        <p:spPr>
          <a:xfrm>
            <a:off x="628650" y="6356351"/>
            <a:ext cx="2057400" cy="3652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79" name="Google Shape;79;p17"/>
          <p:cNvSpPr txBox="1">
            <a:spLocks noGrp="1"/>
          </p:cNvSpPr>
          <p:nvPr>
            <p:ph type="ftr" idx="11"/>
          </p:nvPr>
        </p:nvSpPr>
        <p:spPr>
          <a:xfrm>
            <a:off x="3028950" y="6356351"/>
            <a:ext cx="3086100" cy="3652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0" name="Google Shape;80;p17"/>
          <p:cNvSpPr txBox="1">
            <a:spLocks noGrp="1"/>
          </p:cNvSpPr>
          <p:nvPr>
            <p:ph type="sldNum" idx="12"/>
          </p:nvPr>
        </p:nvSpPr>
        <p:spPr>
          <a:xfrm>
            <a:off x="6457950" y="6356351"/>
            <a:ext cx="2057400" cy="3652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8483542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81"/>
        <p:cNvGrpSpPr/>
        <p:nvPr/>
      </p:nvGrpSpPr>
      <p:grpSpPr>
        <a:xfrm>
          <a:off x="0" y="0"/>
          <a:ext cx="0" cy="0"/>
          <a:chOff x="0" y="0"/>
          <a:chExt cx="0" cy="0"/>
        </a:xfrm>
      </p:grpSpPr>
      <p:sp>
        <p:nvSpPr>
          <p:cNvPr id="82" name="Google Shape;82;p18"/>
          <p:cNvSpPr txBox="1">
            <a:spLocks noGrp="1"/>
          </p:cNvSpPr>
          <p:nvPr>
            <p:ph type="title"/>
          </p:nvPr>
        </p:nvSpPr>
        <p:spPr>
          <a:xfrm>
            <a:off x="629841" y="365125"/>
            <a:ext cx="7886700" cy="13256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83" name="Google Shape;83;p18"/>
          <p:cNvSpPr txBox="1">
            <a:spLocks noGrp="1"/>
          </p:cNvSpPr>
          <p:nvPr>
            <p:ph type="body" idx="1"/>
          </p:nvPr>
        </p:nvSpPr>
        <p:spPr>
          <a:xfrm>
            <a:off x="629841" y="1681163"/>
            <a:ext cx="3868200" cy="824000"/>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dk1"/>
              </a:buClr>
              <a:buSzPts val="1800"/>
              <a:buNone/>
              <a:defRPr sz="1800" b="1"/>
            </a:lvl1pPr>
            <a:lvl2pPr marL="914400" lvl="1" indent="-228600" algn="l">
              <a:lnSpc>
                <a:spcPct val="90000"/>
              </a:lnSpc>
              <a:spcBef>
                <a:spcPts val="400"/>
              </a:spcBef>
              <a:spcAft>
                <a:spcPts val="0"/>
              </a:spcAft>
              <a:buClr>
                <a:schemeClr val="dk1"/>
              </a:buClr>
              <a:buSzPts val="1500"/>
              <a:buNone/>
              <a:defRPr sz="1500" b="1"/>
            </a:lvl2pPr>
            <a:lvl3pPr marL="1371600" lvl="2" indent="-228600" algn="l">
              <a:lnSpc>
                <a:spcPct val="90000"/>
              </a:lnSpc>
              <a:spcBef>
                <a:spcPts val="400"/>
              </a:spcBef>
              <a:spcAft>
                <a:spcPts val="0"/>
              </a:spcAft>
              <a:buClr>
                <a:schemeClr val="dk1"/>
              </a:buClr>
              <a:buSzPts val="1400"/>
              <a:buNone/>
              <a:defRPr sz="1400" b="1"/>
            </a:lvl3pPr>
            <a:lvl4pPr marL="1828800" lvl="3" indent="-228600" algn="l">
              <a:lnSpc>
                <a:spcPct val="90000"/>
              </a:lnSpc>
              <a:spcBef>
                <a:spcPts val="400"/>
              </a:spcBef>
              <a:spcAft>
                <a:spcPts val="0"/>
              </a:spcAft>
              <a:buClr>
                <a:schemeClr val="dk1"/>
              </a:buClr>
              <a:buSzPts val="1200"/>
              <a:buNone/>
              <a:defRPr sz="1200" b="1"/>
            </a:lvl4pPr>
            <a:lvl5pPr marL="2286000" lvl="4" indent="-228600" algn="l">
              <a:lnSpc>
                <a:spcPct val="90000"/>
              </a:lnSpc>
              <a:spcBef>
                <a:spcPts val="400"/>
              </a:spcBef>
              <a:spcAft>
                <a:spcPts val="0"/>
              </a:spcAft>
              <a:buClr>
                <a:schemeClr val="dk1"/>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a:endParaRPr/>
          </a:p>
        </p:txBody>
      </p:sp>
      <p:sp>
        <p:nvSpPr>
          <p:cNvPr id="84" name="Google Shape;84;p18"/>
          <p:cNvSpPr txBox="1">
            <a:spLocks noGrp="1"/>
          </p:cNvSpPr>
          <p:nvPr>
            <p:ph type="body" idx="2"/>
          </p:nvPr>
        </p:nvSpPr>
        <p:spPr>
          <a:xfrm>
            <a:off x="629841" y="2505075"/>
            <a:ext cx="3868200" cy="3684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85" name="Google Shape;85;p18"/>
          <p:cNvSpPr txBox="1">
            <a:spLocks noGrp="1"/>
          </p:cNvSpPr>
          <p:nvPr>
            <p:ph type="body" idx="3"/>
          </p:nvPr>
        </p:nvSpPr>
        <p:spPr>
          <a:xfrm>
            <a:off x="4629150" y="1681163"/>
            <a:ext cx="3887400" cy="824000"/>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dk1"/>
              </a:buClr>
              <a:buSzPts val="1800"/>
              <a:buNone/>
              <a:defRPr sz="1800" b="1"/>
            </a:lvl1pPr>
            <a:lvl2pPr marL="914400" lvl="1" indent="-228600" algn="l">
              <a:lnSpc>
                <a:spcPct val="90000"/>
              </a:lnSpc>
              <a:spcBef>
                <a:spcPts val="400"/>
              </a:spcBef>
              <a:spcAft>
                <a:spcPts val="0"/>
              </a:spcAft>
              <a:buClr>
                <a:schemeClr val="dk1"/>
              </a:buClr>
              <a:buSzPts val="1500"/>
              <a:buNone/>
              <a:defRPr sz="1500" b="1"/>
            </a:lvl2pPr>
            <a:lvl3pPr marL="1371600" lvl="2" indent="-228600" algn="l">
              <a:lnSpc>
                <a:spcPct val="90000"/>
              </a:lnSpc>
              <a:spcBef>
                <a:spcPts val="400"/>
              </a:spcBef>
              <a:spcAft>
                <a:spcPts val="0"/>
              </a:spcAft>
              <a:buClr>
                <a:schemeClr val="dk1"/>
              </a:buClr>
              <a:buSzPts val="1400"/>
              <a:buNone/>
              <a:defRPr sz="1400" b="1"/>
            </a:lvl3pPr>
            <a:lvl4pPr marL="1828800" lvl="3" indent="-228600" algn="l">
              <a:lnSpc>
                <a:spcPct val="90000"/>
              </a:lnSpc>
              <a:spcBef>
                <a:spcPts val="400"/>
              </a:spcBef>
              <a:spcAft>
                <a:spcPts val="0"/>
              </a:spcAft>
              <a:buClr>
                <a:schemeClr val="dk1"/>
              </a:buClr>
              <a:buSzPts val="1200"/>
              <a:buNone/>
              <a:defRPr sz="1200" b="1"/>
            </a:lvl4pPr>
            <a:lvl5pPr marL="2286000" lvl="4" indent="-228600" algn="l">
              <a:lnSpc>
                <a:spcPct val="90000"/>
              </a:lnSpc>
              <a:spcBef>
                <a:spcPts val="400"/>
              </a:spcBef>
              <a:spcAft>
                <a:spcPts val="0"/>
              </a:spcAft>
              <a:buClr>
                <a:schemeClr val="dk1"/>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a:endParaRPr/>
          </a:p>
        </p:txBody>
      </p:sp>
      <p:sp>
        <p:nvSpPr>
          <p:cNvPr id="86" name="Google Shape;86;p18"/>
          <p:cNvSpPr txBox="1">
            <a:spLocks noGrp="1"/>
          </p:cNvSpPr>
          <p:nvPr>
            <p:ph type="body" idx="4"/>
          </p:nvPr>
        </p:nvSpPr>
        <p:spPr>
          <a:xfrm>
            <a:off x="4629150" y="2505075"/>
            <a:ext cx="3887400" cy="3684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87" name="Google Shape;87;p18"/>
          <p:cNvSpPr txBox="1">
            <a:spLocks noGrp="1"/>
          </p:cNvSpPr>
          <p:nvPr>
            <p:ph type="dt" idx="10"/>
          </p:nvPr>
        </p:nvSpPr>
        <p:spPr>
          <a:xfrm>
            <a:off x="628650" y="6356351"/>
            <a:ext cx="2057400" cy="3652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8" name="Google Shape;88;p18"/>
          <p:cNvSpPr txBox="1">
            <a:spLocks noGrp="1"/>
          </p:cNvSpPr>
          <p:nvPr>
            <p:ph type="ftr" idx="11"/>
          </p:nvPr>
        </p:nvSpPr>
        <p:spPr>
          <a:xfrm>
            <a:off x="3028950" y="6356351"/>
            <a:ext cx="3086100" cy="3652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9" name="Google Shape;89;p18"/>
          <p:cNvSpPr txBox="1">
            <a:spLocks noGrp="1"/>
          </p:cNvSpPr>
          <p:nvPr>
            <p:ph type="sldNum" idx="12"/>
          </p:nvPr>
        </p:nvSpPr>
        <p:spPr>
          <a:xfrm>
            <a:off x="6457950" y="6356351"/>
            <a:ext cx="2057400" cy="3652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6189419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90"/>
        <p:cNvGrpSpPr/>
        <p:nvPr/>
      </p:nvGrpSpPr>
      <p:grpSpPr>
        <a:xfrm>
          <a:off x="0" y="0"/>
          <a:ext cx="0" cy="0"/>
          <a:chOff x="0" y="0"/>
          <a:chExt cx="0" cy="0"/>
        </a:xfrm>
      </p:grpSpPr>
      <p:sp>
        <p:nvSpPr>
          <p:cNvPr id="91" name="Google Shape;91;p19"/>
          <p:cNvSpPr txBox="1">
            <a:spLocks noGrp="1"/>
          </p:cNvSpPr>
          <p:nvPr>
            <p:ph type="title"/>
          </p:nvPr>
        </p:nvSpPr>
        <p:spPr>
          <a:xfrm>
            <a:off x="628650" y="365125"/>
            <a:ext cx="7886700" cy="13256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92" name="Google Shape;92;p19"/>
          <p:cNvSpPr txBox="1">
            <a:spLocks noGrp="1"/>
          </p:cNvSpPr>
          <p:nvPr>
            <p:ph type="dt" idx="10"/>
          </p:nvPr>
        </p:nvSpPr>
        <p:spPr>
          <a:xfrm>
            <a:off x="628650" y="6356351"/>
            <a:ext cx="2057400" cy="3652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93" name="Google Shape;93;p19"/>
          <p:cNvSpPr txBox="1">
            <a:spLocks noGrp="1"/>
          </p:cNvSpPr>
          <p:nvPr>
            <p:ph type="ftr" idx="11"/>
          </p:nvPr>
        </p:nvSpPr>
        <p:spPr>
          <a:xfrm>
            <a:off x="3028950" y="6356351"/>
            <a:ext cx="3086100" cy="3652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94" name="Google Shape;94;p19"/>
          <p:cNvSpPr txBox="1">
            <a:spLocks noGrp="1"/>
          </p:cNvSpPr>
          <p:nvPr>
            <p:ph type="sldNum" idx="12"/>
          </p:nvPr>
        </p:nvSpPr>
        <p:spPr>
          <a:xfrm>
            <a:off x="6457950" y="6356351"/>
            <a:ext cx="2057400" cy="3652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8363322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5"/>
        <p:cNvGrpSpPr/>
        <p:nvPr/>
      </p:nvGrpSpPr>
      <p:grpSpPr>
        <a:xfrm>
          <a:off x="0" y="0"/>
          <a:ext cx="0" cy="0"/>
          <a:chOff x="0" y="0"/>
          <a:chExt cx="0" cy="0"/>
        </a:xfrm>
      </p:grpSpPr>
      <p:sp>
        <p:nvSpPr>
          <p:cNvPr id="96" name="Google Shape;96;p20"/>
          <p:cNvSpPr txBox="1">
            <a:spLocks noGrp="1"/>
          </p:cNvSpPr>
          <p:nvPr>
            <p:ph type="dt" idx="10"/>
          </p:nvPr>
        </p:nvSpPr>
        <p:spPr>
          <a:xfrm>
            <a:off x="628650" y="6356351"/>
            <a:ext cx="2057400" cy="3652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97" name="Google Shape;97;p20"/>
          <p:cNvSpPr txBox="1">
            <a:spLocks noGrp="1"/>
          </p:cNvSpPr>
          <p:nvPr>
            <p:ph type="ftr" idx="11"/>
          </p:nvPr>
        </p:nvSpPr>
        <p:spPr>
          <a:xfrm>
            <a:off x="3028950" y="6356351"/>
            <a:ext cx="3086100" cy="3652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98" name="Google Shape;98;p20"/>
          <p:cNvSpPr txBox="1">
            <a:spLocks noGrp="1"/>
          </p:cNvSpPr>
          <p:nvPr>
            <p:ph type="sldNum" idx="12"/>
          </p:nvPr>
        </p:nvSpPr>
        <p:spPr>
          <a:xfrm>
            <a:off x="6457950" y="6356351"/>
            <a:ext cx="2057400" cy="3652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0796680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99"/>
        <p:cNvGrpSpPr/>
        <p:nvPr/>
      </p:nvGrpSpPr>
      <p:grpSpPr>
        <a:xfrm>
          <a:off x="0" y="0"/>
          <a:ext cx="0" cy="0"/>
          <a:chOff x="0" y="0"/>
          <a:chExt cx="0" cy="0"/>
        </a:xfrm>
      </p:grpSpPr>
      <p:sp>
        <p:nvSpPr>
          <p:cNvPr id="100" name="Google Shape;100;p21"/>
          <p:cNvSpPr txBox="1">
            <a:spLocks noGrp="1"/>
          </p:cNvSpPr>
          <p:nvPr>
            <p:ph type="title"/>
          </p:nvPr>
        </p:nvSpPr>
        <p:spPr>
          <a:xfrm>
            <a:off x="629841" y="457200"/>
            <a:ext cx="2949300" cy="16004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01" name="Google Shape;101;p21"/>
          <p:cNvSpPr txBox="1">
            <a:spLocks noGrp="1"/>
          </p:cNvSpPr>
          <p:nvPr>
            <p:ph type="body" idx="1"/>
          </p:nvPr>
        </p:nvSpPr>
        <p:spPr>
          <a:xfrm>
            <a:off x="3887391" y="987425"/>
            <a:ext cx="4629300" cy="4873600"/>
          </a:xfrm>
          <a:prstGeom prst="rect">
            <a:avLst/>
          </a:prstGeom>
          <a:noFill/>
          <a:ln>
            <a:noFill/>
          </a:ln>
        </p:spPr>
        <p:txBody>
          <a:bodyPr spcFirstLastPara="1" wrap="square" lIns="68575" tIns="34275" rIns="68575" bIns="34275" anchor="t" anchorCtr="0">
            <a:normAutofit/>
          </a:bodyPr>
          <a:lstStyle>
            <a:lvl1pPr marL="457200" lvl="0" indent="-381000" algn="l">
              <a:lnSpc>
                <a:spcPct val="90000"/>
              </a:lnSpc>
              <a:spcBef>
                <a:spcPts val="800"/>
              </a:spcBef>
              <a:spcAft>
                <a:spcPts val="0"/>
              </a:spcAft>
              <a:buClr>
                <a:schemeClr val="dk1"/>
              </a:buClr>
              <a:buSzPts val="2400"/>
              <a:buChar char="•"/>
              <a:defRPr sz="2400"/>
            </a:lvl1pPr>
            <a:lvl2pPr marL="914400" lvl="1" indent="-361950" algn="l">
              <a:lnSpc>
                <a:spcPct val="90000"/>
              </a:lnSpc>
              <a:spcBef>
                <a:spcPts val="400"/>
              </a:spcBef>
              <a:spcAft>
                <a:spcPts val="0"/>
              </a:spcAft>
              <a:buClr>
                <a:schemeClr val="dk1"/>
              </a:buClr>
              <a:buSzPts val="2100"/>
              <a:buChar char="•"/>
              <a:defRPr sz="2100"/>
            </a:lvl2pPr>
            <a:lvl3pPr marL="1371600" lvl="2" indent="-342900" algn="l">
              <a:lnSpc>
                <a:spcPct val="90000"/>
              </a:lnSpc>
              <a:spcBef>
                <a:spcPts val="400"/>
              </a:spcBef>
              <a:spcAft>
                <a:spcPts val="0"/>
              </a:spcAft>
              <a:buClr>
                <a:schemeClr val="dk1"/>
              </a:buClr>
              <a:buSzPts val="1800"/>
              <a:buChar char="•"/>
              <a:defRPr sz="1800"/>
            </a:lvl3pPr>
            <a:lvl4pPr marL="1828800" lvl="3" indent="-323850" algn="l">
              <a:lnSpc>
                <a:spcPct val="90000"/>
              </a:lnSpc>
              <a:spcBef>
                <a:spcPts val="400"/>
              </a:spcBef>
              <a:spcAft>
                <a:spcPts val="0"/>
              </a:spcAft>
              <a:buClr>
                <a:schemeClr val="dk1"/>
              </a:buClr>
              <a:buSzPts val="1500"/>
              <a:buChar char="•"/>
              <a:defRPr sz="1500"/>
            </a:lvl4pPr>
            <a:lvl5pPr marL="2286000" lvl="4" indent="-323850" algn="l">
              <a:lnSpc>
                <a:spcPct val="90000"/>
              </a:lnSpc>
              <a:spcBef>
                <a:spcPts val="400"/>
              </a:spcBef>
              <a:spcAft>
                <a:spcPts val="0"/>
              </a:spcAft>
              <a:buClr>
                <a:schemeClr val="dk1"/>
              </a:buClr>
              <a:buSzPts val="1500"/>
              <a:buChar char="•"/>
              <a:defRPr sz="1500"/>
            </a:lvl5pPr>
            <a:lvl6pPr marL="2743200" lvl="5" indent="-323850" algn="l">
              <a:lnSpc>
                <a:spcPct val="90000"/>
              </a:lnSpc>
              <a:spcBef>
                <a:spcPts val="400"/>
              </a:spcBef>
              <a:spcAft>
                <a:spcPts val="0"/>
              </a:spcAft>
              <a:buClr>
                <a:schemeClr val="dk1"/>
              </a:buClr>
              <a:buSzPts val="1500"/>
              <a:buChar char="•"/>
              <a:defRPr sz="1500"/>
            </a:lvl6pPr>
            <a:lvl7pPr marL="3200400" lvl="6" indent="-323850" algn="l">
              <a:lnSpc>
                <a:spcPct val="90000"/>
              </a:lnSpc>
              <a:spcBef>
                <a:spcPts val="400"/>
              </a:spcBef>
              <a:spcAft>
                <a:spcPts val="0"/>
              </a:spcAft>
              <a:buClr>
                <a:schemeClr val="dk1"/>
              </a:buClr>
              <a:buSzPts val="1500"/>
              <a:buChar char="•"/>
              <a:defRPr sz="1500"/>
            </a:lvl7pPr>
            <a:lvl8pPr marL="3657600" lvl="7" indent="-323850" algn="l">
              <a:lnSpc>
                <a:spcPct val="90000"/>
              </a:lnSpc>
              <a:spcBef>
                <a:spcPts val="400"/>
              </a:spcBef>
              <a:spcAft>
                <a:spcPts val="0"/>
              </a:spcAft>
              <a:buClr>
                <a:schemeClr val="dk1"/>
              </a:buClr>
              <a:buSzPts val="1500"/>
              <a:buChar char="•"/>
              <a:defRPr sz="1500"/>
            </a:lvl8pPr>
            <a:lvl9pPr marL="4114800" lvl="8" indent="-323850" algn="l">
              <a:lnSpc>
                <a:spcPct val="90000"/>
              </a:lnSpc>
              <a:spcBef>
                <a:spcPts val="400"/>
              </a:spcBef>
              <a:spcAft>
                <a:spcPts val="0"/>
              </a:spcAft>
              <a:buClr>
                <a:schemeClr val="dk1"/>
              </a:buClr>
              <a:buSzPts val="1500"/>
              <a:buChar char="•"/>
              <a:defRPr sz="1500"/>
            </a:lvl9pPr>
          </a:lstStyle>
          <a:p>
            <a:endParaRPr/>
          </a:p>
        </p:txBody>
      </p:sp>
      <p:sp>
        <p:nvSpPr>
          <p:cNvPr id="102" name="Google Shape;102;p21"/>
          <p:cNvSpPr txBox="1">
            <a:spLocks noGrp="1"/>
          </p:cNvSpPr>
          <p:nvPr>
            <p:ph type="body" idx="2"/>
          </p:nvPr>
        </p:nvSpPr>
        <p:spPr>
          <a:xfrm>
            <a:off x="629841" y="2057400"/>
            <a:ext cx="2949300" cy="38116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dk1"/>
              </a:buClr>
              <a:buSzPts val="1200"/>
              <a:buNone/>
              <a:defRPr sz="1200"/>
            </a:lvl1pPr>
            <a:lvl2pPr marL="914400" lvl="1" indent="-228600" algn="l">
              <a:lnSpc>
                <a:spcPct val="90000"/>
              </a:lnSpc>
              <a:spcBef>
                <a:spcPts val="400"/>
              </a:spcBef>
              <a:spcAft>
                <a:spcPts val="0"/>
              </a:spcAft>
              <a:buClr>
                <a:schemeClr val="dk1"/>
              </a:buClr>
              <a:buSzPts val="1100"/>
              <a:buNone/>
              <a:defRPr sz="1100"/>
            </a:lvl2pPr>
            <a:lvl3pPr marL="1371600" lvl="2" indent="-228600" algn="l">
              <a:lnSpc>
                <a:spcPct val="90000"/>
              </a:lnSpc>
              <a:spcBef>
                <a:spcPts val="400"/>
              </a:spcBef>
              <a:spcAft>
                <a:spcPts val="0"/>
              </a:spcAft>
              <a:buClr>
                <a:schemeClr val="dk1"/>
              </a:buClr>
              <a:buSzPts val="900"/>
              <a:buNone/>
              <a:defRPr sz="900"/>
            </a:lvl3pPr>
            <a:lvl4pPr marL="1828800" lvl="3" indent="-228600" algn="l">
              <a:lnSpc>
                <a:spcPct val="90000"/>
              </a:lnSpc>
              <a:spcBef>
                <a:spcPts val="400"/>
              </a:spcBef>
              <a:spcAft>
                <a:spcPts val="0"/>
              </a:spcAft>
              <a:buClr>
                <a:schemeClr val="dk1"/>
              </a:buClr>
              <a:buSzPts val="800"/>
              <a:buNone/>
              <a:defRPr sz="800"/>
            </a:lvl4pPr>
            <a:lvl5pPr marL="2286000" lvl="4" indent="-228600" algn="l">
              <a:lnSpc>
                <a:spcPct val="90000"/>
              </a:lnSpc>
              <a:spcBef>
                <a:spcPts val="400"/>
              </a:spcBef>
              <a:spcAft>
                <a:spcPts val="0"/>
              </a:spcAft>
              <a:buClr>
                <a:schemeClr val="dk1"/>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a:endParaRPr/>
          </a:p>
        </p:txBody>
      </p:sp>
      <p:sp>
        <p:nvSpPr>
          <p:cNvPr id="103" name="Google Shape;103;p21"/>
          <p:cNvSpPr txBox="1">
            <a:spLocks noGrp="1"/>
          </p:cNvSpPr>
          <p:nvPr>
            <p:ph type="dt" idx="10"/>
          </p:nvPr>
        </p:nvSpPr>
        <p:spPr>
          <a:xfrm>
            <a:off x="628650" y="6356351"/>
            <a:ext cx="2057400" cy="3652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4" name="Google Shape;104;p21"/>
          <p:cNvSpPr txBox="1">
            <a:spLocks noGrp="1"/>
          </p:cNvSpPr>
          <p:nvPr>
            <p:ph type="ftr" idx="11"/>
          </p:nvPr>
        </p:nvSpPr>
        <p:spPr>
          <a:xfrm>
            <a:off x="3028950" y="6356351"/>
            <a:ext cx="3086100" cy="3652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5" name="Google Shape;105;p21"/>
          <p:cNvSpPr txBox="1">
            <a:spLocks noGrp="1"/>
          </p:cNvSpPr>
          <p:nvPr>
            <p:ph type="sldNum" idx="12"/>
          </p:nvPr>
        </p:nvSpPr>
        <p:spPr>
          <a:xfrm>
            <a:off x="6457950" y="6356351"/>
            <a:ext cx="2057400" cy="3652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1876047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106"/>
        <p:cNvGrpSpPr/>
        <p:nvPr/>
      </p:nvGrpSpPr>
      <p:grpSpPr>
        <a:xfrm>
          <a:off x="0" y="0"/>
          <a:ext cx="0" cy="0"/>
          <a:chOff x="0" y="0"/>
          <a:chExt cx="0" cy="0"/>
        </a:xfrm>
      </p:grpSpPr>
      <p:sp>
        <p:nvSpPr>
          <p:cNvPr id="107" name="Google Shape;107;p22"/>
          <p:cNvSpPr txBox="1">
            <a:spLocks noGrp="1"/>
          </p:cNvSpPr>
          <p:nvPr>
            <p:ph type="title"/>
          </p:nvPr>
        </p:nvSpPr>
        <p:spPr>
          <a:xfrm>
            <a:off x="629841" y="457200"/>
            <a:ext cx="2949300" cy="16004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08" name="Google Shape;108;p22"/>
          <p:cNvSpPr>
            <a:spLocks noGrp="1"/>
          </p:cNvSpPr>
          <p:nvPr>
            <p:ph type="pic" idx="2"/>
          </p:nvPr>
        </p:nvSpPr>
        <p:spPr>
          <a:xfrm>
            <a:off x="3887391" y="987425"/>
            <a:ext cx="4629300" cy="4873600"/>
          </a:xfrm>
          <a:prstGeom prst="rect">
            <a:avLst/>
          </a:prstGeom>
          <a:noFill/>
          <a:ln>
            <a:noFill/>
          </a:ln>
        </p:spPr>
      </p:sp>
      <p:sp>
        <p:nvSpPr>
          <p:cNvPr id="109" name="Google Shape;109;p22"/>
          <p:cNvSpPr txBox="1">
            <a:spLocks noGrp="1"/>
          </p:cNvSpPr>
          <p:nvPr>
            <p:ph type="body" idx="1"/>
          </p:nvPr>
        </p:nvSpPr>
        <p:spPr>
          <a:xfrm>
            <a:off x="629841" y="2057400"/>
            <a:ext cx="2949300" cy="38116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dk1"/>
              </a:buClr>
              <a:buSzPts val="1200"/>
              <a:buNone/>
              <a:defRPr sz="1200"/>
            </a:lvl1pPr>
            <a:lvl2pPr marL="914400" lvl="1" indent="-228600" algn="l">
              <a:lnSpc>
                <a:spcPct val="90000"/>
              </a:lnSpc>
              <a:spcBef>
                <a:spcPts val="400"/>
              </a:spcBef>
              <a:spcAft>
                <a:spcPts val="0"/>
              </a:spcAft>
              <a:buClr>
                <a:schemeClr val="dk1"/>
              </a:buClr>
              <a:buSzPts val="1100"/>
              <a:buNone/>
              <a:defRPr sz="1100"/>
            </a:lvl2pPr>
            <a:lvl3pPr marL="1371600" lvl="2" indent="-228600" algn="l">
              <a:lnSpc>
                <a:spcPct val="90000"/>
              </a:lnSpc>
              <a:spcBef>
                <a:spcPts val="400"/>
              </a:spcBef>
              <a:spcAft>
                <a:spcPts val="0"/>
              </a:spcAft>
              <a:buClr>
                <a:schemeClr val="dk1"/>
              </a:buClr>
              <a:buSzPts val="900"/>
              <a:buNone/>
              <a:defRPr sz="900"/>
            </a:lvl3pPr>
            <a:lvl4pPr marL="1828800" lvl="3" indent="-228600" algn="l">
              <a:lnSpc>
                <a:spcPct val="90000"/>
              </a:lnSpc>
              <a:spcBef>
                <a:spcPts val="400"/>
              </a:spcBef>
              <a:spcAft>
                <a:spcPts val="0"/>
              </a:spcAft>
              <a:buClr>
                <a:schemeClr val="dk1"/>
              </a:buClr>
              <a:buSzPts val="800"/>
              <a:buNone/>
              <a:defRPr sz="800"/>
            </a:lvl4pPr>
            <a:lvl5pPr marL="2286000" lvl="4" indent="-228600" algn="l">
              <a:lnSpc>
                <a:spcPct val="90000"/>
              </a:lnSpc>
              <a:spcBef>
                <a:spcPts val="400"/>
              </a:spcBef>
              <a:spcAft>
                <a:spcPts val="0"/>
              </a:spcAft>
              <a:buClr>
                <a:schemeClr val="dk1"/>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a:endParaRPr/>
          </a:p>
        </p:txBody>
      </p:sp>
      <p:sp>
        <p:nvSpPr>
          <p:cNvPr id="110" name="Google Shape;110;p22"/>
          <p:cNvSpPr txBox="1">
            <a:spLocks noGrp="1"/>
          </p:cNvSpPr>
          <p:nvPr>
            <p:ph type="dt" idx="10"/>
          </p:nvPr>
        </p:nvSpPr>
        <p:spPr>
          <a:xfrm>
            <a:off x="628650" y="6356351"/>
            <a:ext cx="2057400" cy="3652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11" name="Google Shape;111;p22"/>
          <p:cNvSpPr txBox="1">
            <a:spLocks noGrp="1"/>
          </p:cNvSpPr>
          <p:nvPr>
            <p:ph type="ftr" idx="11"/>
          </p:nvPr>
        </p:nvSpPr>
        <p:spPr>
          <a:xfrm>
            <a:off x="3028950" y="6356351"/>
            <a:ext cx="3086100" cy="3652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12" name="Google Shape;112;p22"/>
          <p:cNvSpPr txBox="1">
            <a:spLocks noGrp="1"/>
          </p:cNvSpPr>
          <p:nvPr>
            <p:ph type="sldNum" idx="12"/>
          </p:nvPr>
        </p:nvSpPr>
        <p:spPr>
          <a:xfrm>
            <a:off x="6457950" y="6356351"/>
            <a:ext cx="2057400" cy="3652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1193664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113"/>
        <p:cNvGrpSpPr/>
        <p:nvPr/>
      </p:nvGrpSpPr>
      <p:grpSpPr>
        <a:xfrm>
          <a:off x="0" y="0"/>
          <a:ext cx="0" cy="0"/>
          <a:chOff x="0" y="0"/>
          <a:chExt cx="0" cy="0"/>
        </a:xfrm>
      </p:grpSpPr>
      <p:sp>
        <p:nvSpPr>
          <p:cNvPr id="114" name="Google Shape;114;p23"/>
          <p:cNvSpPr txBox="1">
            <a:spLocks noGrp="1"/>
          </p:cNvSpPr>
          <p:nvPr>
            <p:ph type="title"/>
          </p:nvPr>
        </p:nvSpPr>
        <p:spPr>
          <a:xfrm>
            <a:off x="628650" y="365125"/>
            <a:ext cx="7886700" cy="13256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15" name="Google Shape;115;p23"/>
          <p:cNvSpPr txBox="1">
            <a:spLocks noGrp="1"/>
          </p:cNvSpPr>
          <p:nvPr>
            <p:ph type="body" idx="1"/>
          </p:nvPr>
        </p:nvSpPr>
        <p:spPr>
          <a:xfrm rot="5400000">
            <a:off x="2396400" y="57875"/>
            <a:ext cx="4351200" cy="78867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16" name="Google Shape;116;p23"/>
          <p:cNvSpPr txBox="1">
            <a:spLocks noGrp="1"/>
          </p:cNvSpPr>
          <p:nvPr>
            <p:ph type="dt" idx="10"/>
          </p:nvPr>
        </p:nvSpPr>
        <p:spPr>
          <a:xfrm>
            <a:off x="628650" y="6356351"/>
            <a:ext cx="2057400" cy="3652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17" name="Google Shape;117;p23"/>
          <p:cNvSpPr txBox="1">
            <a:spLocks noGrp="1"/>
          </p:cNvSpPr>
          <p:nvPr>
            <p:ph type="ftr" idx="11"/>
          </p:nvPr>
        </p:nvSpPr>
        <p:spPr>
          <a:xfrm>
            <a:off x="3028950" y="6356351"/>
            <a:ext cx="3086100" cy="3652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18" name="Google Shape;118;p23"/>
          <p:cNvSpPr txBox="1">
            <a:spLocks noGrp="1"/>
          </p:cNvSpPr>
          <p:nvPr>
            <p:ph type="sldNum" idx="12"/>
          </p:nvPr>
        </p:nvSpPr>
        <p:spPr>
          <a:xfrm>
            <a:off x="6457950" y="6356351"/>
            <a:ext cx="2057400" cy="3652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2862248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119"/>
        <p:cNvGrpSpPr/>
        <p:nvPr/>
      </p:nvGrpSpPr>
      <p:grpSpPr>
        <a:xfrm>
          <a:off x="0" y="0"/>
          <a:ext cx="0" cy="0"/>
          <a:chOff x="0" y="0"/>
          <a:chExt cx="0" cy="0"/>
        </a:xfrm>
      </p:grpSpPr>
      <p:sp>
        <p:nvSpPr>
          <p:cNvPr id="120" name="Google Shape;120;p24"/>
          <p:cNvSpPr txBox="1">
            <a:spLocks noGrp="1"/>
          </p:cNvSpPr>
          <p:nvPr>
            <p:ph type="title"/>
          </p:nvPr>
        </p:nvSpPr>
        <p:spPr>
          <a:xfrm rot="5400000">
            <a:off x="4623550" y="2285325"/>
            <a:ext cx="5812000" cy="19716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21" name="Google Shape;121;p24"/>
          <p:cNvSpPr txBox="1">
            <a:spLocks noGrp="1"/>
          </p:cNvSpPr>
          <p:nvPr>
            <p:ph type="body" idx="1"/>
          </p:nvPr>
        </p:nvSpPr>
        <p:spPr>
          <a:xfrm rot="5400000">
            <a:off x="622975" y="370725"/>
            <a:ext cx="5812000" cy="58008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22" name="Google Shape;122;p24"/>
          <p:cNvSpPr txBox="1">
            <a:spLocks noGrp="1"/>
          </p:cNvSpPr>
          <p:nvPr>
            <p:ph type="dt" idx="10"/>
          </p:nvPr>
        </p:nvSpPr>
        <p:spPr>
          <a:xfrm>
            <a:off x="628650" y="6356351"/>
            <a:ext cx="2057400" cy="3652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23" name="Google Shape;123;p24"/>
          <p:cNvSpPr txBox="1">
            <a:spLocks noGrp="1"/>
          </p:cNvSpPr>
          <p:nvPr>
            <p:ph type="ftr" idx="11"/>
          </p:nvPr>
        </p:nvSpPr>
        <p:spPr>
          <a:xfrm>
            <a:off x="3028950" y="6356351"/>
            <a:ext cx="3086100" cy="3652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24" name="Google Shape;124;p24"/>
          <p:cNvSpPr txBox="1">
            <a:spLocks noGrp="1"/>
          </p:cNvSpPr>
          <p:nvPr>
            <p:ph type="sldNum" idx="12"/>
          </p:nvPr>
        </p:nvSpPr>
        <p:spPr>
          <a:xfrm>
            <a:off x="6457950" y="6356351"/>
            <a:ext cx="2057400" cy="3652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3123017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3.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6"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4.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5.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theme" Target="../theme/theme6.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7.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theme" Target="../theme/theme8.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2" Type="http://schemas.openxmlformats.org/officeDocument/2006/relationships/slideLayout" Target="../slideLayouts/slideLayout64.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82.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theme" Target="../theme/theme9.xml"/><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93.xml"/><Relationship Id="rId3" Type="http://schemas.openxmlformats.org/officeDocument/2006/relationships/slideLayout" Target="../slideLayouts/slideLayout88.xml"/><Relationship Id="rId7" Type="http://schemas.openxmlformats.org/officeDocument/2006/relationships/slideLayout" Target="../slideLayouts/slideLayout92.xml"/><Relationship Id="rId12" Type="http://schemas.openxmlformats.org/officeDocument/2006/relationships/theme" Target="../theme/theme10.xml"/><Relationship Id="rId2" Type="http://schemas.openxmlformats.org/officeDocument/2006/relationships/slideLayout" Target="../slideLayouts/slideLayout87.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slideLayout" Target="../slideLayouts/slideLayout96.xml"/><Relationship Id="rId5" Type="http://schemas.openxmlformats.org/officeDocument/2006/relationships/slideLayout" Target="../slideLayouts/slideLayout9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pic>
        <p:nvPicPr>
          <p:cNvPr id="10" name="Google Shape;10;p17"/>
          <p:cNvPicPr preferRelativeResize="0"/>
          <p:nvPr/>
        </p:nvPicPr>
        <p:blipFill rotWithShape="1">
          <a:blip r:embed="rId4">
            <a:alphaModFix/>
          </a:blip>
          <a:srcRect/>
          <a:stretch/>
        </p:blipFill>
        <p:spPr>
          <a:xfrm>
            <a:off x="0" y="0"/>
            <a:ext cx="9144000" cy="6858000"/>
          </a:xfrm>
          <a:prstGeom prst="rect">
            <a:avLst/>
          </a:prstGeom>
          <a:noFill/>
          <a:ln>
            <a:noFill/>
          </a:ln>
        </p:spPr>
      </p:pic>
      <p:pic>
        <p:nvPicPr>
          <p:cNvPr id="11" name="Google Shape;11;p17"/>
          <p:cNvPicPr preferRelativeResize="0"/>
          <p:nvPr/>
        </p:nvPicPr>
        <p:blipFill rotWithShape="1">
          <a:blip r:embed="rId5">
            <a:alphaModFix/>
          </a:blip>
          <a:srcRect/>
          <a:stretch/>
        </p:blipFill>
        <p:spPr>
          <a:xfrm>
            <a:off x="487362" y="5662612"/>
            <a:ext cx="2979737" cy="771525"/>
          </a:xfrm>
          <a:prstGeom prst="rect">
            <a:avLst/>
          </a:prstGeom>
          <a:noFill/>
          <a:ln>
            <a:noFill/>
          </a:ln>
        </p:spPr>
      </p:pic>
      <p:sp>
        <p:nvSpPr>
          <p:cNvPr id="12" name="Google Shape;12;p17"/>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1pPr>
            <a:lvl2pPr marR="0" lvl="1"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13" name="Google Shape;13;p17"/>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743" r:id="rId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
        <p:cNvGrpSpPr/>
        <p:nvPr/>
      </p:nvGrpSpPr>
      <p:grpSpPr>
        <a:xfrm>
          <a:off x="0" y="0"/>
          <a:ext cx="0" cy="0"/>
          <a:chOff x="0" y="0"/>
          <a:chExt cx="0" cy="0"/>
        </a:xfrm>
      </p:grpSpPr>
      <p:pic>
        <p:nvPicPr>
          <p:cNvPr id="16" name="Google Shape;16;p19"/>
          <p:cNvPicPr preferRelativeResize="0"/>
          <p:nvPr/>
        </p:nvPicPr>
        <p:blipFill rotWithShape="1">
          <a:blip r:embed="rId3">
            <a:alphaModFix/>
          </a:blip>
          <a:srcRect/>
          <a:stretch/>
        </p:blipFill>
        <p:spPr>
          <a:xfrm>
            <a:off x="0" y="0"/>
            <a:ext cx="9144000" cy="6858000"/>
          </a:xfrm>
          <a:prstGeom prst="rect">
            <a:avLst/>
          </a:prstGeom>
          <a:noFill/>
          <a:ln>
            <a:noFill/>
          </a:ln>
        </p:spPr>
      </p:pic>
      <p:sp>
        <p:nvSpPr>
          <p:cNvPr id="17" name="Google Shape;17;p19"/>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1pPr>
            <a:lvl2pPr marR="0" lvl="1"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18" name="Google Shape;18;p19"/>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3" y="365524"/>
            <a:ext cx="7886700" cy="1325165"/>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3" y="1825229"/>
            <a:ext cx="7886700" cy="435173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1" y="6356749"/>
            <a:ext cx="2057400" cy="364331"/>
          </a:xfrm>
          <a:prstGeom prst="rect">
            <a:avLst/>
          </a:prstGeom>
        </p:spPr>
        <p:txBody>
          <a:bodyPr vert="horz" lIns="91440" tIns="45720" rIns="91440" bIns="45720" rtlCol="0" anchor="ctr"/>
          <a:lstStyle>
            <a:lvl1pPr algn="l">
              <a:defRPr sz="1200">
                <a:solidFill>
                  <a:schemeClr val="tx1">
                    <a:tint val="75000"/>
                  </a:schemeClr>
                </a:solidFill>
              </a:defRPr>
            </a:lvl1pPr>
          </a:lstStyle>
          <a:p>
            <a:fld id="{2DEEDD8D-8771-4F15-9AC4-508DB4D5562F}" type="datetimeFigureOut">
              <a:rPr lang="en-GB" smtClean="0"/>
              <a:t>31/01/2025</a:t>
            </a:fld>
            <a:endParaRPr lang="en-GB"/>
          </a:p>
        </p:txBody>
      </p:sp>
      <p:sp>
        <p:nvSpPr>
          <p:cNvPr id="5" name="Footer Placeholder 4"/>
          <p:cNvSpPr>
            <a:spLocks noGrp="1"/>
          </p:cNvSpPr>
          <p:nvPr>
            <p:ph type="ftr" sz="quarter" idx="3"/>
          </p:nvPr>
        </p:nvSpPr>
        <p:spPr>
          <a:xfrm>
            <a:off x="3028953" y="6356749"/>
            <a:ext cx="3086100" cy="36433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1" y="6356749"/>
            <a:ext cx="2057400" cy="364331"/>
          </a:xfrm>
          <a:prstGeom prst="rect">
            <a:avLst/>
          </a:prstGeom>
        </p:spPr>
        <p:txBody>
          <a:bodyPr vert="horz" lIns="91440" tIns="45720" rIns="91440" bIns="45720" rtlCol="0" anchor="ctr"/>
          <a:lstStyle>
            <a:lvl1pPr algn="r">
              <a:defRPr sz="1200">
                <a:solidFill>
                  <a:schemeClr val="tx1">
                    <a:tint val="75000"/>
                  </a:schemeClr>
                </a:solidFill>
              </a:defRPr>
            </a:lvl1pPr>
          </a:lstStyle>
          <a:p>
            <a:fld id="{B1845F1A-F26F-43A0-9642-4D821B55E173}" type="slidenum">
              <a:rPr lang="en-GB" smtClean="0"/>
              <a:t>‹#›</a:t>
            </a:fld>
            <a:endParaRPr lang="en-GB"/>
          </a:p>
        </p:txBody>
      </p:sp>
    </p:spTree>
    <p:extLst>
      <p:ext uri="{BB962C8B-B14F-4D97-AF65-F5344CB8AC3E}">
        <p14:creationId xmlns:p14="http://schemas.microsoft.com/office/powerpoint/2010/main" val="2304902473"/>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F2F7479-B715-0181-1775-331C7152B154}"/>
              </a:ext>
            </a:extLst>
          </p:cNvPr>
          <p:cNvSpPr>
            <a:spLocks noGrp="1" noChangeArrowheads="1"/>
          </p:cNvSpPr>
          <p:nvPr>
            <p:ph type="title"/>
          </p:nvPr>
        </p:nvSpPr>
        <p:spPr bwMode="auto">
          <a:xfrm>
            <a:off x="310551" y="365125"/>
            <a:ext cx="8204799"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endParaRPr lang="en-GB" altLang="en-US" dirty="0"/>
          </a:p>
        </p:txBody>
      </p:sp>
      <p:sp>
        <p:nvSpPr>
          <p:cNvPr id="1027" name="Text Placeholder 2">
            <a:extLst>
              <a:ext uri="{FF2B5EF4-FFF2-40B4-BE49-F238E27FC236}">
                <a16:creationId xmlns:a16="http://schemas.microsoft.com/office/drawing/2014/main" id="{7E9D31DD-EA12-6792-22AB-18FB109F6D14}"/>
              </a:ext>
            </a:extLst>
          </p:cNvPr>
          <p:cNvSpPr>
            <a:spLocks noGrp="1" noChangeArrowheads="1"/>
          </p:cNvSpPr>
          <p:nvPr>
            <p:ph type="body" idx="1"/>
          </p:nvPr>
        </p:nvSpPr>
        <p:spPr bwMode="auto">
          <a:xfrm>
            <a:off x="310551" y="1825626"/>
            <a:ext cx="8204799" cy="3445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p:txBody>
      </p:sp>
      <p:pic>
        <p:nvPicPr>
          <p:cNvPr id="5" name="Picture 4" descr="A green arrow with white text&#10;&#10;Description automatically generated">
            <a:extLst>
              <a:ext uri="{FF2B5EF4-FFF2-40B4-BE49-F238E27FC236}">
                <a16:creationId xmlns:a16="http://schemas.microsoft.com/office/drawing/2014/main" id="{F89BAFDC-BC27-B6A2-1BEC-FA9A0BAFAAFA}"/>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310550" y="5536002"/>
            <a:ext cx="1313534" cy="956873"/>
          </a:xfrm>
          <a:prstGeom prst="rect">
            <a:avLst/>
          </a:prstGeom>
        </p:spPr>
      </p:pic>
    </p:spTree>
    <p:extLst>
      <p:ext uri="{BB962C8B-B14F-4D97-AF65-F5344CB8AC3E}">
        <p14:creationId xmlns:p14="http://schemas.microsoft.com/office/powerpoint/2010/main" val="119099327"/>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Lst>
  <p:txStyles>
    <p:titleStyle>
      <a:lvl1pPr algn="l" rtl="0" eaLnBrk="1" fontAlgn="base" hangingPunct="1">
        <a:lnSpc>
          <a:spcPct val="90000"/>
        </a:lnSpc>
        <a:spcBef>
          <a:spcPct val="0"/>
        </a:spcBef>
        <a:spcAft>
          <a:spcPct val="0"/>
        </a:spcAft>
        <a:defRPr sz="3854" b="1" kern="1200">
          <a:solidFill>
            <a:srgbClr val="292C4F"/>
          </a:solidFill>
          <a:latin typeface="VAG Rounded Std" panose="020F0502020204020204" pitchFamily="34" charset="0"/>
          <a:ea typeface="+mj-ea"/>
          <a:cs typeface="+mj-cs"/>
        </a:defRPr>
      </a:lvl1pPr>
      <a:lvl2pPr algn="l" rtl="0" eaLnBrk="1" fontAlgn="base" hangingPunct="1">
        <a:lnSpc>
          <a:spcPct val="90000"/>
        </a:lnSpc>
        <a:spcBef>
          <a:spcPct val="0"/>
        </a:spcBef>
        <a:spcAft>
          <a:spcPct val="0"/>
        </a:spcAft>
        <a:defRPr sz="4248">
          <a:solidFill>
            <a:schemeClr val="tx1"/>
          </a:solidFill>
          <a:latin typeface="VAGRounded LT Bold" panose="02000803030000020004" pitchFamily="2" charset="0"/>
        </a:defRPr>
      </a:lvl2pPr>
      <a:lvl3pPr algn="l" rtl="0" eaLnBrk="1" fontAlgn="base" hangingPunct="1">
        <a:lnSpc>
          <a:spcPct val="90000"/>
        </a:lnSpc>
        <a:spcBef>
          <a:spcPct val="0"/>
        </a:spcBef>
        <a:spcAft>
          <a:spcPct val="0"/>
        </a:spcAft>
        <a:defRPr sz="4248">
          <a:solidFill>
            <a:schemeClr val="tx1"/>
          </a:solidFill>
          <a:latin typeface="VAGRounded LT Bold" panose="02000803030000020004" pitchFamily="2" charset="0"/>
        </a:defRPr>
      </a:lvl3pPr>
      <a:lvl4pPr algn="l" rtl="0" eaLnBrk="1" fontAlgn="base" hangingPunct="1">
        <a:lnSpc>
          <a:spcPct val="90000"/>
        </a:lnSpc>
        <a:spcBef>
          <a:spcPct val="0"/>
        </a:spcBef>
        <a:spcAft>
          <a:spcPct val="0"/>
        </a:spcAft>
        <a:defRPr sz="4248">
          <a:solidFill>
            <a:schemeClr val="tx1"/>
          </a:solidFill>
          <a:latin typeface="VAGRounded LT Bold" panose="02000803030000020004" pitchFamily="2" charset="0"/>
        </a:defRPr>
      </a:lvl4pPr>
      <a:lvl5pPr algn="l" rtl="0" eaLnBrk="1" fontAlgn="base" hangingPunct="1">
        <a:lnSpc>
          <a:spcPct val="90000"/>
        </a:lnSpc>
        <a:spcBef>
          <a:spcPct val="0"/>
        </a:spcBef>
        <a:spcAft>
          <a:spcPct val="0"/>
        </a:spcAft>
        <a:defRPr sz="4248">
          <a:solidFill>
            <a:schemeClr val="tx1"/>
          </a:solidFill>
          <a:latin typeface="VAGRounded LT Bold" panose="02000803030000020004" pitchFamily="2" charset="0"/>
        </a:defRPr>
      </a:lvl5pPr>
      <a:lvl6pPr marL="441429" algn="l" rtl="0" eaLnBrk="1" fontAlgn="base" hangingPunct="1">
        <a:lnSpc>
          <a:spcPct val="90000"/>
        </a:lnSpc>
        <a:spcBef>
          <a:spcPct val="0"/>
        </a:spcBef>
        <a:spcAft>
          <a:spcPct val="0"/>
        </a:spcAft>
        <a:defRPr sz="4248">
          <a:solidFill>
            <a:schemeClr val="tx1"/>
          </a:solidFill>
          <a:latin typeface="VAGRounded LT Bold" panose="02000803030000020004" pitchFamily="2" charset="0"/>
        </a:defRPr>
      </a:lvl6pPr>
      <a:lvl7pPr marL="882857" algn="l" rtl="0" eaLnBrk="1" fontAlgn="base" hangingPunct="1">
        <a:lnSpc>
          <a:spcPct val="90000"/>
        </a:lnSpc>
        <a:spcBef>
          <a:spcPct val="0"/>
        </a:spcBef>
        <a:spcAft>
          <a:spcPct val="0"/>
        </a:spcAft>
        <a:defRPr sz="4248">
          <a:solidFill>
            <a:schemeClr val="tx1"/>
          </a:solidFill>
          <a:latin typeface="VAGRounded LT Bold" panose="02000803030000020004" pitchFamily="2" charset="0"/>
        </a:defRPr>
      </a:lvl7pPr>
      <a:lvl8pPr marL="1324286" algn="l" rtl="0" eaLnBrk="1" fontAlgn="base" hangingPunct="1">
        <a:lnSpc>
          <a:spcPct val="90000"/>
        </a:lnSpc>
        <a:spcBef>
          <a:spcPct val="0"/>
        </a:spcBef>
        <a:spcAft>
          <a:spcPct val="0"/>
        </a:spcAft>
        <a:defRPr sz="4248">
          <a:solidFill>
            <a:schemeClr val="tx1"/>
          </a:solidFill>
          <a:latin typeface="VAGRounded LT Bold" panose="02000803030000020004" pitchFamily="2" charset="0"/>
        </a:defRPr>
      </a:lvl8pPr>
      <a:lvl9pPr marL="1765715" algn="l" rtl="0" eaLnBrk="1" fontAlgn="base" hangingPunct="1">
        <a:lnSpc>
          <a:spcPct val="90000"/>
        </a:lnSpc>
        <a:spcBef>
          <a:spcPct val="0"/>
        </a:spcBef>
        <a:spcAft>
          <a:spcPct val="0"/>
        </a:spcAft>
        <a:defRPr sz="4248">
          <a:solidFill>
            <a:schemeClr val="tx1"/>
          </a:solidFill>
          <a:latin typeface="VAGRounded LT Bold" panose="02000803030000020004" pitchFamily="2" charset="0"/>
        </a:defRPr>
      </a:lvl9pPr>
    </p:titleStyle>
    <p:bodyStyle>
      <a:lvl1pPr marL="0" indent="0" algn="l" rtl="0" eaLnBrk="1" fontAlgn="base" hangingPunct="1">
        <a:lnSpc>
          <a:spcPct val="110000"/>
        </a:lnSpc>
        <a:spcBef>
          <a:spcPts val="0"/>
        </a:spcBef>
        <a:spcAft>
          <a:spcPct val="0"/>
        </a:spcAft>
        <a:buClr>
          <a:srgbClr val="178351"/>
        </a:buClr>
        <a:buFont typeface="Arial" panose="020B0604020202020204" pitchFamily="34" charset="0"/>
        <a:buNone/>
        <a:defRPr sz="1752" kern="1200" baseline="0">
          <a:solidFill>
            <a:srgbClr val="292C4F"/>
          </a:solidFill>
          <a:latin typeface="VAG Rounded Std" panose="020F0502020204020204" pitchFamily="34" charset="0"/>
          <a:ea typeface="+mn-ea"/>
          <a:cs typeface="+mn-cs"/>
        </a:defRPr>
      </a:lvl1pPr>
      <a:lvl2pPr marL="662143" indent="-220715" algn="l" rtl="0" eaLnBrk="1" fontAlgn="base" hangingPunct="1">
        <a:lnSpc>
          <a:spcPct val="110000"/>
        </a:lnSpc>
        <a:spcBef>
          <a:spcPts val="0"/>
        </a:spcBef>
        <a:spcAft>
          <a:spcPct val="0"/>
        </a:spcAft>
        <a:buClr>
          <a:srgbClr val="178351"/>
        </a:buClr>
        <a:buFont typeface="Arial" panose="020B0604020202020204" pitchFamily="34" charset="0"/>
        <a:buChar char="•"/>
        <a:defRPr sz="1752" kern="1200" baseline="0">
          <a:solidFill>
            <a:srgbClr val="292C4F"/>
          </a:solidFill>
          <a:latin typeface="VAG Rounded Std" panose="020F0502020204020204" pitchFamily="34" charset="0"/>
          <a:ea typeface="+mn-ea"/>
          <a:cs typeface="+mn-cs"/>
        </a:defRPr>
      </a:lvl2pPr>
      <a:lvl3pPr marL="1103572" indent="-220715" algn="l" rtl="0" eaLnBrk="1" fontAlgn="base" hangingPunct="1">
        <a:lnSpc>
          <a:spcPct val="110000"/>
        </a:lnSpc>
        <a:spcBef>
          <a:spcPts val="0"/>
        </a:spcBef>
        <a:spcAft>
          <a:spcPct val="0"/>
        </a:spcAft>
        <a:buClr>
          <a:srgbClr val="178351"/>
        </a:buClr>
        <a:buFont typeface="Arial" panose="020B0604020202020204" pitchFamily="34" charset="0"/>
        <a:buChar char="•"/>
        <a:defRPr sz="1752" kern="1200" baseline="0">
          <a:solidFill>
            <a:srgbClr val="292C4F"/>
          </a:solidFill>
          <a:latin typeface="VAG Rounded Std" panose="020F0502020204020204" pitchFamily="34" charset="0"/>
          <a:ea typeface="+mn-ea"/>
          <a:cs typeface="+mn-cs"/>
        </a:defRPr>
      </a:lvl3pPr>
      <a:lvl4pPr marL="1545000" indent="-220715" algn="l" rtl="0" eaLnBrk="1" fontAlgn="base" hangingPunct="1">
        <a:lnSpc>
          <a:spcPct val="90000"/>
        </a:lnSpc>
        <a:spcBef>
          <a:spcPts val="483"/>
        </a:spcBef>
        <a:spcAft>
          <a:spcPct val="0"/>
        </a:spcAft>
        <a:buClr>
          <a:srgbClr val="BDCF3C"/>
        </a:buClr>
        <a:buFont typeface="Arial" panose="020B0604020202020204" pitchFamily="34" charset="0"/>
        <a:buChar char="•"/>
        <a:defRPr kern="1200">
          <a:solidFill>
            <a:schemeClr val="tx1"/>
          </a:solidFill>
          <a:latin typeface="+mn-lt"/>
          <a:ea typeface="+mn-ea"/>
          <a:cs typeface="+mn-cs"/>
        </a:defRPr>
      </a:lvl4pPr>
      <a:lvl5pPr marL="1986429" indent="-220715" algn="l" rtl="0" eaLnBrk="1" fontAlgn="base" hangingPunct="1">
        <a:lnSpc>
          <a:spcPct val="90000"/>
        </a:lnSpc>
        <a:spcBef>
          <a:spcPts val="483"/>
        </a:spcBef>
        <a:spcAft>
          <a:spcPct val="0"/>
        </a:spcAft>
        <a:buClr>
          <a:srgbClr val="BDCF3C"/>
        </a:buClr>
        <a:buFont typeface="Arial" panose="020B0604020202020204" pitchFamily="34" charset="0"/>
        <a:buChar char="•"/>
        <a:defRPr kern="1200">
          <a:solidFill>
            <a:schemeClr val="tx1"/>
          </a:solidFill>
          <a:latin typeface="+mn-lt"/>
          <a:ea typeface="+mn-ea"/>
          <a:cs typeface="+mn-cs"/>
        </a:defRPr>
      </a:lvl5pPr>
      <a:lvl6pPr marL="2427858" indent="-220715" algn="l" defTabSz="882857" rtl="0" eaLnBrk="1" latinLnBrk="0" hangingPunct="1">
        <a:lnSpc>
          <a:spcPct val="90000"/>
        </a:lnSpc>
        <a:spcBef>
          <a:spcPts val="483"/>
        </a:spcBef>
        <a:buFont typeface="Arial" panose="020B0604020202020204" pitchFamily="34" charset="0"/>
        <a:buChar char="•"/>
        <a:defRPr sz="1738" kern="1200">
          <a:solidFill>
            <a:schemeClr val="tx1"/>
          </a:solidFill>
          <a:latin typeface="+mn-lt"/>
          <a:ea typeface="+mn-ea"/>
          <a:cs typeface="+mn-cs"/>
        </a:defRPr>
      </a:lvl6pPr>
      <a:lvl7pPr marL="2869286" indent="-220715" algn="l" defTabSz="882857" rtl="0" eaLnBrk="1" latinLnBrk="0" hangingPunct="1">
        <a:lnSpc>
          <a:spcPct val="90000"/>
        </a:lnSpc>
        <a:spcBef>
          <a:spcPts val="483"/>
        </a:spcBef>
        <a:buFont typeface="Arial" panose="020B0604020202020204" pitchFamily="34" charset="0"/>
        <a:buChar char="•"/>
        <a:defRPr sz="1738" kern="1200">
          <a:solidFill>
            <a:schemeClr val="tx1"/>
          </a:solidFill>
          <a:latin typeface="+mn-lt"/>
          <a:ea typeface="+mn-ea"/>
          <a:cs typeface="+mn-cs"/>
        </a:defRPr>
      </a:lvl7pPr>
      <a:lvl8pPr marL="3310715" indent="-220715" algn="l" defTabSz="882857" rtl="0" eaLnBrk="1" latinLnBrk="0" hangingPunct="1">
        <a:lnSpc>
          <a:spcPct val="90000"/>
        </a:lnSpc>
        <a:spcBef>
          <a:spcPts val="483"/>
        </a:spcBef>
        <a:buFont typeface="Arial" panose="020B0604020202020204" pitchFamily="34" charset="0"/>
        <a:buChar char="•"/>
        <a:defRPr sz="1738" kern="1200">
          <a:solidFill>
            <a:schemeClr val="tx1"/>
          </a:solidFill>
          <a:latin typeface="+mn-lt"/>
          <a:ea typeface="+mn-ea"/>
          <a:cs typeface="+mn-cs"/>
        </a:defRPr>
      </a:lvl8pPr>
      <a:lvl9pPr marL="3752144" indent="-220715" algn="l" defTabSz="882857" rtl="0" eaLnBrk="1" latinLnBrk="0" hangingPunct="1">
        <a:lnSpc>
          <a:spcPct val="90000"/>
        </a:lnSpc>
        <a:spcBef>
          <a:spcPts val="483"/>
        </a:spcBef>
        <a:buFont typeface="Arial" panose="020B0604020202020204" pitchFamily="34" charset="0"/>
        <a:buChar char="•"/>
        <a:defRPr sz="1738" kern="1200">
          <a:solidFill>
            <a:schemeClr val="tx1"/>
          </a:solidFill>
          <a:latin typeface="+mn-lt"/>
          <a:ea typeface="+mn-ea"/>
          <a:cs typeface="+mn-cs"/>
        </a:defRPr>
      </a:lvl9pPr>
    </p:bodyStyle>
    <p:otherStyle>
      <a:defPPr>
        <a:defRPr lang="en-US"/>
      </a:defPPr>
      <a:lvl1pPr marL="0" algn="l" defTabSz="882857" rtl="0" eaLnBrk="1" latinLnBrk="0" hangingPunct="1">
        <a:defRPr sz="1738" kern="1200">
          <a:solidFill>
            <a:schemeClr val="tx1"/>
          </a:solidFill>
          <a:latin typeface="+mn-lt"/>
          <a:ea typeface="+mn-ea"/>
          <a:cs typeface="+mn-cs"/>
        </a:defRPr>
      </a:lvl1pPr>
      <a:lvl2pPr marL="441429" algn="l" defTabSz="882857" rtl="0" eaLnBrk="1" latinLnBrk="0" hangingPunct="1">
        <a:defRPr sz="1738" kern="1200">
          <a:solidFill>
            <a:schemeClr val="tx1"/>
          </a:solidFill>
          <a:latin typeface="+mn-lt"/>
          <a:ea typeface="+mn-ea"/>
          <a:cs typeface="+mn-cs"/>
        </a:defRPr>
      </a:lvl2pPr>
      <a:lvl3pPr marL="882857" algn="l" defTabSz="882857" rtl="0" eaLnBrk="1" latinLnBrk="0" hangingPunct="1">
        <a:defRPr sz="1738" kern="1200">
          <a:solidFill>
            <a:schemeClr val="tx1"/>
          </a:solidFill>
          <a:latin typeface="+mn-lt"/>
          <a:ea typeface="+mn-ea"/>
          <a:cs typeface="+mn-cs"/>
        </a:defRPr>
      </a:lvl3pPr>
      <a:lvl4pPr marL="1324286" algn="l" defTabSz="882857" rtl="0" eaLnBrk="1" latinLnBrk="0" hangingPunct="1">
        <a:defRPr sz="1738" kern="1200">
          <a:solidFill>
            <a:schemeClr val="tx1"/>
          </a:solidFill>
          <a:latin typeface="+mn-lt"/>
          <a:ea typeface="+mn-ea"/>
          <a:cs typeface="+mn-cs"/>
        </a:defRPr>
      </a:lvl4pPr>
      <a:lvl5pPr marL="1765715" algn="l" defTabSz="882857" rtl="0" eaLnBrk="1" latinLnBrk="0" hangingPunct="1">
        <a:defRPr sz="1738" kern="1200">
          <a:solidFill>
            <a:schemeClr val="tx1"/>
          </a:solidFill>
          <a:latin typeface="+mn-lt"/>
          <a:ea typeface="+mn-ea"/>
          <a:cs typeface="+mn-cs"/>
        </a:defRPr>
      </a:lvl5pPr>
      <a:lvl6pPr marL="2207144" algn="l" defTabSz="882857" rtl="0" eaLnBrk="1" latinLnBrk="0" hangingPunct="1">
        <a:defRPr sz="1738" kern="1200">
          <a:solidFill>
            <a:schemeClr val="tx1"/>
          </a:solidFill>
          <a:latin typeface="+mn-lt"/>
          <a:ea typeface="+mn-ea"/>
          <a:cs typeface="+mn-cs"/>
        </a:defRPr>
      </a:lvl6pPr>
      <a:lvl7pPr marL="2648572" algn="l" defTabSz="882857" rtl="0" eaLnBrk="1" latinLnBrk="0" hangingPunct="1">
        <a:defRPr sz="1738" kern="1200">
          <a:solidFill>
            <a:schemeClr val="tx1"/>
          </a:solidFill>
          <a:latin typeface="+mn-lt"/>
          <a:ea typeface="+mn-ea"/>
          <a:cs typeface="+mn-cs"/>
        </a:defRPr>
      </a:lvl7pPr>
      <a:lvl8pPr marL="3090001" algn="l" defTabSz="882857" rtl="0" eaLnBrk="1" latinLnBrk="0" hangingPunct="1">
        <a:defRPr sz="1738" kern="1200">
          <a:solidFill>
            <a:schemeClr val="tx1"/>
          </a:solidFill>
          <a:latin typeface="+mn-lt"/>
          <a:ea typeface="+mn-ea"/>
          <a:cs typeface="+mn-cs"/>
        </a:defRPr>
      </a:lvl8pPr>
      <a:lvl9pPr marL="3531429" algn="l" defTabSz="882857" rtl="0" eaLnBrk="1" latinLnBrk="0" hangingPunct="1">
        <a:defRPr sz="1738"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8F5A49-BC64-5D19-3294-56EA3361C82D}"/>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0DF3342-D6EF-4B46-B0CA-A55A535C5A9E}"/>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EDFBDF-B94E-552E-325C-7AA3B6D698E2}"/>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98788631-B262-4FE0-9805-F570F4A8435F}" type="datetimeFigureOut">
              <a:rPr lang="en-GB" smtClean="0"/>
              <a:t>31/01/2025</a:t>
            </a:fld>
            <a:endParaRPr lang="en-GB"/>
          </a:p>
        </p:txBody>
      </p:sp>
      <p:sp>
        <p:nvSpPr>
          <p:cNvPr id="5" name="Footer Placeholder 4">
            <a:extLst>
              <a:ext uri="{FF2B5EF4-FFF2-40B4-BE49-F238E27FC236}">
                <a16:creationId xmlns:a16="http://schemas.microsoft.com/office/drawing/2014/main" id="{3F5AA27F-3D86-5776-0CA1-791710440B32}"/>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A320127-10B9-8E44-E580-DAF8B528F695}"/>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A20FEC90-873A-44CB-8168-25A7EA3024B4}" type="slidenum">
              <a:rPr lang="en-GB" smtClean="0"/>
              <a:t>‹#›</a:t>
            </a:fld>
            <a:endParaRPr lang="en-GB"/>
          </a:p>
        </p:txBody>
      </p:sp>
    </p:spTree>
    <p:extLst>
      <p:ext uri="{BB962C8B-B14F-4D97-AF65-F5344CB8AC3E}">
        <p14:creationId xmlns:p14="http://schemas.microsoft.com/office/powerpoint/2010/main" val="1035989751"/>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593367"/>
            <a:ext cx="8520600" cy="7636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2" name="Google Shape;52;p13"/>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3" name="Google Shape;53;p13"/>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379466296"/>
      </p:ext>
    </p:extLst>
  </p:cSld>
  <p:clrMap bg1="lt1" tx1="dk1" bg2="dk2" tx2="lt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Lst>
  <p:transition spd="med">
    <p:push/>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593367"/>
            <a:ext cx="8520600" cy="7636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274960481"/>
      </p:ext>
    </p:extLst>
  </p:cSld>
  <p:clrMap bg1="lt1" tx1="dk1" bg2="dk2" tx2="lt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1"/>
        <p:cNvGrpSpPr/>
        <p:nvPr/>
      </p:nvGrpSpPr>
      <p:grpSpPr>
        <a:xfrm>
          <a:off x="0" y="0"/>
          <a:ext cx="0" cy="0"/>
          <a:chOff x="0" y="0"/>
          <a:chExt cx="0" cy="0"/>
        </a:xfrm>
      </p:grpSpPr>
      <p:sp>
        <p:nvSpPr>
          <p:cNvPr id="102" name="Google Shape;102;p26"/>
          <p:cNvSpPr txBox="1">
            <a:spLocks noGrp="1"/>
          </p:cNvSpPr>
          <p:nvPr>
            <p:ph type="title"/>
          </p:nvPr>
        </p:nvSpPr>
        <p:spPr>
          <a:xfrm>
            <a:off x="311700" y="593367"/>
            <a:ext cx="8520600" cy="7636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103" name="Google Shape;103;p26"/>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104" name="Google Shape;104;p26"/>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721756838"/>
      </p:ext>
    </p:extLst>
  </p:cSld>
  <p:clrMap bg1="lt1" tx1="dk1" bg2="dk2" tx2="lt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 id="2147483808" r:id="rId12"/>
  </p:sldLayoutIdLst>
  <p:transition spd="med">
    <p:push/>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593367"/>
            <a:ext cx="8520600" cy="7636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84411689"/>
      </p:ext>
    </p:extLst>
  </p:cSld>
  <p:clrMap bg1="lt1" tx1="dk1" bg2="dk2" tx2="lt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628650" y="365125"/>
            <a:ext cx="7886700" cy="1325600"/>
          </a:xfrm>
          <a:prstGeom prst="rect">
            <a:avLst/>
          </a:prstGeom>
          <a:noFill/>
          <a:ln>
            <a:noFill/>
          </a:ln>
        </p:spPr>
        <p:txBody>
          <a:bodyPr spcFirstLastPara="1" wrap="square" lIns="68575" tIns="34275" rIns="68575" bIns="34275" anchor="ctr" anchorCtr="0">
            <a:normAutofit/>
          </a:bodyPr>
          <a:lstStyle>
            <a:lvl1pPr marR="0" lvl="0" algn="l">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52" name="Google Shape;52;p13"/>
          <p:cNvSpPr txBox="1">
            <a:spLocks noGrp="1"/>
          </p:cNvSpPr>
          <p:nvPr>
            <p:ph type="body" idx="1"/>
          </p:nvPr>
        </p:nvSpPr>
        <p:spPr>
          <a:xfrm>
            <a:off x="628650" y="1825625"/>
            <a:ext cx="7886700" cy="4351200"/>
          </a:xfrm>
          <a:prstGeom prst="rect">
            <a:avLst/>
          </a:prstGeom>
          <a:noFill/>
          <a:ln>
            <a:noFill/>
          </a:ln>
        </p:spPr>
        <p:txBody>
          <a:bodyPr spcFirstLastPara="1" wrap="square" lIns="68575" tIns="34275" rIns="68575" bIns="34275" anchor="t" anchorCtr="0">
            <a:normAutofit/>
          </a:bodyPr>
          <a:lstStyle>
            <a:lvl1pPr marL="457200" marR="0" lvl="0" indent="-361950" algn="l">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7500" algn="l">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53" name="Google Shape;53;p13"/>
          <p:cNvSpPr txBox="1">
            <a:spLocks noGrp="1"/>
          </p:cNvSpPr>
          <p:nvPr>
            <p:ph type="dt" idx="10"/>
          </p:nvPr>
        </p:nvSpPr>
        <p:spPr>
          <a:xfrm>
            <a:off x="628650" y="6356351"/>
            <a:ext cx="2057400" cy="365200"/>
          </a:xfrm>
          <a:prstGeom prst="rect">
            <a:avLst/>
          </a:prstGeom>
          <a:noFill/>
          <a:ln>
            <a:noFill/>
          </a:ln>
        </p:spPr>
        <p:txBody>
          <a:bodyPr spcFirstLastPara="1" wrap="square" lIns="68575" tIns="34275" rIns="68575" bIns="34275" anchor="ctr" anchorCtr="0">
            <a:noAutofit/>
          </a:bodyPr>
          <a:lstStyle>
            <a:lvl1pPr marR="0" lvl="0" algn="l">
              <a:spcBef>
                <a:spcPts val="0"/>
              </a:spcBef>
              <a:spcAft>
                <a:spcPts val="0"/>
              </a:spcAft>
              <a:buSzPts val="1100"/>
              <a:buNone/>
              <a:defRPr sz="900" b="0" i="0" u="none" strike="noStrike" cap="none">
                <a:solidFill>
                  <a:srgbClr val="888888"/>
                </a:solidFill>
                <a:latin typeface="Calibri"/>
                <a:ea typeface="Calibri"/>
                <a:cs typeface="Calibri"/>
                <a:sym typeface="Calibri"/>
              </a:defRPr>
            </a:lvl1pPr>
            <a:lvl2pPr marR="0" lvl="1" algn="l">
              <a:spcBef>
                <a:spcPts val="0"/>
              </a:spcBef>
              <a:spcAft>
                <a:spcPts val="0"/>
              </a:spcAft>
              <a:buSzPts val="1100"/>
              <a:buNone/>
              <a:defRPr sz="1400" b="0" i="0" u="none" strike="noStrike" cap="none">
                <a:solidFill>
                  <a:schemeClr val="dk1"/>
                </a:solidFill>
                <a:latin typeface="Calibri"/>
                <a:ea typeface="Calibri"/>
                <a:cs typeface="Calibri"/>
                <a:sym typeface="Calibri"/>
              </a:defRPr>
            </a:lvl2pPr>
            <a:lvl3pPr marR="0" lvl="2" algn="l">
              <a:spcBef>
                <a:spcPts val="0"/>
              </a:spcBef>
              <a:spcAft>
                <a:spcPts val="0"/>
              </a:spcAft>
              <a:buSzPts val="1100"/>
              <a:buNone/>
              <a:defRPr sz="1400" b="0" i="0" u="none" strike="noStrike" cap="none">
                <a:solidFill>
                  <a:schemeClr val="dk1"/>
                </a:solidFill>
                <a:latin typeface="Calibri"/>
                <a:ea typeface="Calibri"/>
                <a:cs typeface="Calibri"/>
                <a:sym typeface="Calibri"/>
              </a:defRPr>
            </a:lvl3pPr>
            <a:lvl4pPr marR="0" lvl="3" algn="l">
              <a:spcBef>
                <a:spcPts val="0"/>
              </a:spcBef>
              <a:spcAft>
                <a:spcPts val="0"/>
              </a:spcAft>
              <a:buSzPts val="1100"/>
              <a:buNone/>
              <a:defRPr sz="1400" b="0" i="0" u="none" strike="noStrike" cap="none">
                <a:solidFill>
                  <a:schemeClr val="dk1"/>
                </a:solidFill>
                <a:latin typeface="Calibri"/>
                <a:ea typeface="Calibri"/>
                <a:cs typeface="Calibri"/>
                <a:sym typeface="Calibri"/>
              </a:defRPr>
            </a:lvl4pPr>
            <a:lvl5pPr marR="0" lvl="4" algn="l">
              <a:spcBef>
                <a:spcPts val="0"/>
              </a:spcBef>
              <a:spcAft>
                <a:spcPts val="0"/>
              </a:spcAft>
              <a:buSzPts val="1100"/>
              <a:buNone/>
              <a:defRPr sz="1400" b="0" i="0" u="none" strike="noStrike" cap="none">
                <a:solidFill>
                  <a:schemeClr val="dk1"/>
                </a:solidFill>
                <a:latin typeface="Calibri"/>
                <a:ea typeface="Calibri"/>
                <a:cs typeface="Calibri"/>
                <a:sym typeface="Calibri"/>
              </a:defRPr>
            </a:lvl5pPr>
            <a:lvl6pPr marR="0" lvl="5" algn="l">
              <a:spcBef>
                <a:spcPts val="0"/>
              </a:spcBef>
              <a:spcAft>
                <a:spcPts val="0"/>
              </a:spcAft>
              <a:buSzPts val="1100"/>
              <a:buNone/>
              <a:defRPr sz="1400" b="0" i="0" u="none" strike="noStrike" cap="none">
                <a:solidFill>
                  <a:schemeClr val="dk1"/>
                </a:solidFill>
                <a:latin typeface="Calibri"/>
                <a:ea typeface="Calibri"/>
                <a:cs typeface="Calibri"/>
                <a:sym typeface="Calibri"/>
              </a:defRPr>
            </a:lvl6pPr>
            <a:lvl7pPr marR="0" lvl="6" algn="l">
              <a:spcBef>
                <a:spcPts val="0"/>
              </a:spcBef>
              <a:spcAft>
                <a:spcPts val="0"/>
              </a:spcAft>
              <a:buSzPts val="1100"/>
              <a:buNone/>
              <a:defRPr sz="1400" b="0" i="0" u="none" strike="noStrike" cap="none">
                <a:solidFill>
                  <a:schemeClr val="dk1"/>
                </a:solidFill>
                <a:latin typeface="Calibri"/>
                <a:ea typeface="Calibri"/>
                <a:cs typeface="Calibri"/>
                <a:sym typeface="Calibri"/>
              </a:defRPr>
            </a:lvl7pPr>
            <a:lvl8pPr marR="0" lvl="7" algn="l">
              <a:spcBef>
                <a:spcPts val="0"/>
              </a:spcBef>
              <a:spcAft>
                <a:spcPts val="0"/>
              </a:spcAft>
              <a:buSzPts val="1100"/>
              <a:buNone/>
              <a:defRPr sz="1400" b="0" i="0" u="none" strike="noStrike" cap="none">
                <a:solidFill>
                  <a:schemeClr val="dk1"/>
                </a:solidFill>
                <a:latin typeface="Calibri"/>
                <a:ea typeface="Calibri"/>
                <a:cs typeface="Calibri"/>
                <a:sym typeface="Calibri"/>
              </a:defRPr>
            </a:lvl8pPr>
            <a:lvl9pPr marR="0" lvl="8" algn="l">
              <a:spcBef>
                <a:spcPts val="0"/>
              </a:spcBef>
              <a:spcAft>
                <a:spcPts val="0"/>
              </a:spcAft>
              <a:buSzPts val="1100"/>
              <a:buNone/>
              <a:defRPr sz="1400" b="0" i="0" u="none" strike="noStrike" cap="none">
                <a:solidFill>
                  <a:schemeClr val="dk1"/>
                </a:solidFill>
                <a:latin typeface="Calibri"/>
                <a:ea typeface="Calibri"/>
                <a:cs typeface="Calibri"/>
                <a:sym typeface="Calibri"/>
              </a:defRPr>
            </a:lvl9pPr>
          </a:lstStyle>
          <a:p>
            <a:endParaRPr/>
          </a:p>
        </p:txBody>
      </p:sp>
      <p:sp>
        <p:nvSpPr>
          <p:cNvPr id="54" name="Google Shape;54;p13"/>
          <p:cNvSpPr txBox="1">
            <a:spLocks noGrp="1"/>
          </p:cNvSpPr>
          <p:nvPr>
            <p:ph type="ftr" idx="11"/>
          </p:nvPr>
        </p:nvSpPr>
        <p:spPr>
          <a:xfrm>
            <a:off x="3028950" y="6356351"/>
            <a:ext cx="3086100" cy="365200"/>
          </a:xfrm>
          <a:prstGeom prst="rect">
            <a:avLst/>
          </a:prstGeom>
          <a:noFill/>
          <a:ln>
            <a:noFill/>
          </a:ln>
        </p:spPr>
        <p:txBody>
          <a:bodyPr spcFirstLastPara="1" wrap="square" lIns="68575" tIns="34275" rIns="68575" bIns="34275" anchor="ctr" anchorCtr="0">
            <a:noAutofit/>
          </a:bodyPr>
          <a:lstStyle>
            <a:lvl1pPr marR="0" lvl="0" algn="ctr">
              <a:spcBef>
                <a:spcPts val="0"/>
              </a:spcBef>
              <a:spcAft>
                <a:spcPts val="0"/>
              </a:spcAft>
              <a:buSzPts val="1100"/>
              <a:buNone/>
              <a:defRPr sz="900" b="0" i="0" u="none" strike="noStrike" cap="none">
                <a:solidFill>
                  <a:srgbClr val="888888"/>
                </a:solidFill>
                <a:latin typeface="Calibri"/>
                <a:ea typeface="Calibri"/>
                <a:cs typeface="Calibri"/>
                <a:sym typeface="Calibri"/>
              </a:defRPr>
            </a:lvl1pPr>
            <a:lvl2pPr marR="0" lvl="1" algn="l">
              <a:spcBef>
                <a:spcPts val="0"/>
              </a:spcBef>
              <a:spcAft>
                <a:spcPts val="0"/>
              </a:spcAft>
              <a:buSzPts val="1100"/>
              <a:buNone/>
              <a:defRPr sz="1400" b="0" i="0" u="none" strike="noStrike" cap="none">
                <a:solidFill>
                  <a:schemeClr val="dk1"/>
                </a:solidFill>
                <a:latin typeface="Calibri"/>
                <a:ea typeface="Calibri"/>
                <a:cs typeface="Calibri"/>
                <a:sym typeface="Calibri"/>
              </a:defRPr>
            </a:lvl2pPr>
            <a:lvl3pPr marR="0" lvl="2" algn="l">
              <a:spcBef>
                <a:spcPts val="0"/>
              </a:spcBef>
              <a:spcAft>
                <a:spcPts val="0"/>
              </a:spcAft>
              <a:buSzPts val="1100"/>
              <a:buNone/>
              <a:defRPr sz="1400" b="0" i="0" u="none" strike="noStrike" cap="none">
                <a:solidFill>
                  <a:schemeClr val="dk1"/>
                </a:solidFill>
                <a:latin typeface="Calibri"/>
                <a:ea typeface="Calibri"/>
                <a:cs typeface="Calibri"/>
                <a:sym typeface="Calibri"/>
              </a:defRPr>
            </a:lvl3pPr>
            <a:lvl4pPr marR="0" lvl="3" algn="l">
              <a:spcBef>
                <a:spcPts val="0"/>
              </a:spcBef>
              <a:spcAft>
                <a:spcPts val="0"/>
              </a:spcAft>
              <a:buSzPts val="1100"/>
              <a:buNone/>
              <a:defRPr sz="1400" b="0" i="0" u="none" strike="noStrike" cap="none">
                <a:solidFill>
                  <a:schemeClr val="dk1"/>
                </a:solidFill>
                <a:latin typeface="Calibri"/>
                <a:ea typeface="Calibri"/>
                <a:cs typeface="Calibri"/>
                <a:sym typeface="Calibri"/>
              </a:defRPr>
            </a:lvl4pPr>
            <a:lvl5pPr marR="0" lvl="4" algn="l">
              <a:spcBef>
                <a:spcPts val="0"/>
              </a:spcBef>
              <a:spcAft>
                <a:spcPts val="0"/>
              </a:spcAft>
              <a:buSzPts val="1100"/>
              <a:buNone/>
              <a:defRPr sz="1400" b="0" i="0" u="none" strike="noStrike" cap="none">
                <a:solidFill>
                  <a:schemeClr val="dk1"/>
                </a:solidFill>
                <a:latin typeface="Calibri"/>
                <a:ea typeface="Calibri"/>
                <a:cs typeface="Calibri"/>
                <a:sym typeface="Calibri"/>
              </a:defRPr>
            </a:lvl5pPr>
            <a:lvl6pPr marR="0" lvl="5" algn="l">
              <a:spcBef>
                <a:spcPts val="0"/>
              </a:spcBef>
              <a:spcAft>
                <a:spcPts val="0"/>
              </a:spcAft>
              <a:buSzPts val="1100"/>
              <a:buNone/>
              <a:defRPr sz="1400" b="0" i="0" u="none" strike="noStrike" cap="none">
                <a:solidFill>
                  <a:schemeClr val="dk1"/>
                </a:solidFill>
                <a:latin typeface="Calibri"/>
                <a:ea typeface="Calibri"/>
                <a:cs typeface="Calibri"/>
                <a:sym typeface="Calibri"/>
              </a:defRPr>
            </a:lvl6pPr>
            <a:lvl7pPr marR="0" lvl="6" algn="l">
              <a:spcBef>
                <a:spcPts val="0"/>
              </a:spcBef>
              <a:spcAft>
                <a:spcPts val="0"/>
              </a:spcAft>
              <a:buSzPts val="1100"/>
              <a:buNone/>
              <a:defRPr sz="1400" b="0" i="0" u="none" strike="noStrike" cap="none">
                <a:solidFill>
                  <a:schemeClr val="dk1"/>
                </a:solidFill>
                <a:latin typeface="Calibri"/>
                <a:ea typeface="Calibri"/>
                <a:cs typeface="Calibri"/>
                <a:sym typeface="Calibri"/>
              </a:defRPr>
            </a:lvl7pPr>
            <a:lvl8pPr marR="0" lvl="7" algn="l">
              <a:spcBef>
                <a:spcPts val="0"/>
              </a:spcBef>
              <a:spcAft>
                <a:spcPts val="0"/>
              </a:spcAft>
              <a:buSzPts val="1100"/>
              <a:buNone/>
              <a:defRPr sz="1400" b="0" i="0" u="none" strike="noStrike" cap="none">
                <a:solidFill>
                  <a:schemeClr val="dk1"/>
                </a:solidFill>
                <a:latin typeface="Calibri"/>
                <a:ea typeface="Calibri"/>
                <a:cs typeface="Calibri"/>
                <a:sym typeface="Calibri"/>
              </a:defRPr>
            </a:lvl8pPr>
            <a:lvl9pPr marR="0" lvl="8" algn="l">
              <a:spcBef>
                <a:spcPts val="0"/>
              </a:spcBef>
              <a:spcAft>
                <a:spcPts val="0"/>
              </a:spcAft>
              <a:buSzPts val="1100"/>
              <a:buNone/>
              <a:defRPr sz="1400" b="0" i="0" u="none" strike="noStrike" cap="none">
                <a:solidFill>
                  <a:schemeClr val="dk1"/>
                </a:solidFill>
                <a:latin typeface="Calibri"/>
                <a:ea typeface="Calibri"/>
                <a:cs typeface="Calibri"/>
                <a:sym typeface="Calibri"/>
              </a:defRPr>
            </a:lvl9pPr>
          </a:lstStyle>
          <a:p>
            <a:endParaRPr/>
          </a:p>
        </p:txBody>
      </p:sp>
      <p:sp>
        <p:nvSpPr>
          <p:cNvPr id="55" name="Google Shape;55;p13"/>
          <p:cNvSpPr txBox="1">
            <a:spLocks noGrp="1"/>
          </p:cNvSpPr>
          <p:nvPr>
            <p:ph type="sldNum" idx="12"/>
          </p:nvPr>
        </p:nvSpPr>
        <p:spPr>
          <a:xfrm>
            <a:off x="6457950" y="6356351"/>
            <a:ext cx="2057400" cy="365200"/>
          </a:xfrm>
          <a:prstGeom prst="rect">
            <a:avLst/>
          </a:prstGeom>
          <a:noFill/>
          <a:ln>
            <a:noFill/>
          </a:ln>
        </p:spPr>
        <p:txBody>
          <a:bodyPr spcFirstLastPara="1" wrap="square" lIns="68575" tIns="34275" rIns="68575" bIns="34275" anchor="ctr" anchorCtr="0">
            <a:noAutofit/>
          </a:bodyPr>
          <a:lstStyle>
            <a:lvl1pPr marL="0" marR="0" lvl="0" indent="0" algn="r">
              <a:spcBef>
                <a:spcPts val="0"/>
              </a:spcBef>
              <a:buNone/>
              <a:defRPr sz="900" b="0" i="0" u="none" strike="noStrike" cap="none">
                <a:solidFill>
                  <a:srgbClr val="888888"/>
                </a:solidFill>
                <a:latin typeface="Calibri"/>
                <a:ea typeface="Calibri"/>
                <a:cs typeface="Calibri"/>
                <a:sym typeface="Calibri"/>
              </a:defRPr>
            </a:lvl1pPr>
            <a:lvl2pPr marL="0" marR="0" lvl="1" indent="0" algn="r">
              <a:spcBef>
                <a:spcPts val="0"/>
              </a:spcBef>
              <a:buNone/>
              <a:defRPr sz="900" b="0" i="0" u="none" strike="noStrike" cap="none">
                <a:solidFill>
                  <a:srgbClr val="888888"/>
                </a:solidFill>
                <a:latin typeface="Calibri"/>
                <a:ea typeface="Calibri"/>
                <a:cs typeface="Calibri"/>
                <a:sym typeface="Calibri"/>
              </a:defRPr>
            </a:lvl2pPr>
            <a:lvl3pPr marL="0" marR="0" lvl="2" indent="0" algn="r">
              <a:spcBef>
                <a:spcPts val="0"/>
              </a:spcBef>
              <a:buNone/>
              <a:defRPr sz="900" b="0" i="0" u="none" strike="noStrike" cap="none">
                <a:solidFill>
                  <a:srgbClr val="888888"/>
                </a:solidFill>
                <a:latin typeface="Calibri"/>
                <a:ea typeface="Calibri"/>
                <a:cs typeface="Calibri"/>
                <a:sym typeface="Calibri"/>
              </a:defRPr>
            </a:lvl3pPr>
            <a:lvl4pPr marL="0" marR="0" lvl="3" indent="0" algn="r">
              <a:spcBef>
                <a:spcPts val="0"/>
              </a:spcBef>
              <a:buNone/>
              <a:defRPr sz="900" b="0" i="0" u="none" strike="noStrike" cap="none">
                <a:solidFill>
                  <a:srgbClr val="888888"/>
                </a:solidFill>
                <a:latin typeface="Calibri"/>
                <a:ea typeface="Calibri"/>
                <a:cs typeface="Calibri"/>
                <a:sym typeface="Calibri"/>
              </a:defRPr>
            </a:lvl4pPr>
            <a:lvl5pPr marL="0" marR="0" lvl="4" indent="0" algn="r">
              <a:spcBef>
                <a:spcPts val="0"/>
              </a:spcBef>
              <a:buNone/>
              <a:defRPr sz="900" b="0" i="0" u="none" strike="noStrike" cap="none">
                <a:solidFill>
                  <a:srgbClr val="888888"/>
                </a:solidFill>
                <a:latin typeface="Calibri"/>
                <a:ea typeface="Calibri"/>
                <a:cs typeface="Calibri"/>
                <a:sym typeface="Calibri"/>
              </a:defRPr>
            </a:lvl5pPr>
            <a:lvl6pPr marL="0" marR="0" lvl="5" indent="0" algn="r">
              <a:spcBef>
                <a:spcPts val="0"/>
              </a:spcBef>
              <a:buNone/>
              <a:defRPr sz="900" b="0" i="0" u="none" strike="noStrike" cap="none">
                <a:solidFill>
                  <a:srgbClr val="888888"/>
                </a:solidFill>
                <a:latin typeface="Calibri"/>
                <a:ea typeface="Calibri"/>
                <a:cs typeface="Calibri"/>
                <a:sym typeface="Calibri"/>
              </a:defRPr>
            </a:lvl6pPr>
            <a:lvl7pPr marL="0" marR="0" lvl="6" indent="0" algn="r">
              <a:spcBef>
                <a:spcPts val="0"/>
              </a:spcBef>
              <a:buNone/>
              <a:defRPr sz="900" b="0" i="0" u="none" strike="noStrike" cap="none">
                <a:solidFill>
                  <a:srgbClr val="888888"/>
                </a:solidFill>
                <a:latin typeface="Calibri"/>
                <a:ea typeface="Calibri"/>
                <a:cs typeface="Calibri"/>
                <a:sym typeface="Calibri"/>
              </a:defRPr>
            </a:lvl7pPr>
            <a:lvl8pPr marL="0" marR="0" lvl="7" indent="0" algn="r">
              <a:spcBef>
                <a:spcPts val="0"/>
              </a:spcBef>
              <a:buNone/>
              <a:defRPr sz="900" b="0" i="0" u="none" strike="noStrike" cap="none">
                <a:solidFill>
                  <a:srgbClr val="888888"/>
                </a:solidFill>
                <a:latin typeface="Calibri"/>
                <a:ea typeface="Calibri"/>
                <a:cs typeface="Calibri"/>
                <a:sym typeface="Calibri"/>
              </a:defRPr>
            </a:lvl8pPr>
            <a:lvl9pPr marL="0" marR="0" lvl="8" indent="0" algn="r">
              <a:spcBef>
                <a:spcPts val="0"/>
              </a:spcBef>
              <a:buNone/>
              <a:defRPr sz="9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06162158"/>
      </p:ext>
    </p:extLst>
  </p:cSld>
  <p:clrMap bg1="lt1" tx1="dk1" bg2="dk2" tx2="lt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leadershipupdate-rbwm.co.uk/semh-service/"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hyperlink" Target="https://www.leadershipupdate-rbwm.co.uk/information-for-all-school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shorturl.at/Kt4on" TargetMode="Externa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mailto:anisa.syed@achievingforchildren.org.uk"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forms.gle/HQHrpoWij4MYT5S39"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hyperlink" Target="mailto:anisa.syed@achievingforchildren.org.uk"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76.xml"/><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5.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7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38.png"/><Relationship Id="rId3" Type="http://schemas.openxmlformats.org/officeDocument/2006/relationships/image" Target="../media/image29.png"/><Relationship Id="rId7" Type="http://schemas.openxmlformats.org/officeDocument/2006/relationships/image" Target="../media/image33.jpg"/><Relationship Id="rId12"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86.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 Id="rId14" Type="http://schemas.openxmlformats.org/officeDocument/2006/relationships/image" Target="../media/image3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forms.berkshirehealthcare.nhs.uk/cypf/" TargetMode="External"/><Relationship Id="rId2" Type="http://schemas.openxmlformats.org/officeDocument/2006/relationships/image" Target="../media/image40.pn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8" Type="http://schemas.openxmlformats.org/officeDocument/2006/relationships/hyperlink" Target="https://forms.berkshirehealthcare.nhs.uk/cypf/" TargetMode="External"/><Relationship Id="rId3" Type="http://schemas.openxmlformats.org/officeDocument/2006/relationships/diagramLayout" Target="../diagrams/layout1.xml"/><Relationship Id="rId7" Type="http://schemas.openxmlformats.org/officeDocument/2006/relationships/image" Target="../media/image40.png"/><Relationship Id="rId2" Type="http://schemas.openxmlformats.org/officeDocument/2006/relationships/diagramData" Target="../diagrams/data1.xml"/><Relationship Id="rId1" Type="http://schemas.openxmlformats.org/officeDocument/2006/relationships/slideLayout" Target="../slideLayouts/slideLayout3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3.xml"/><Relationship Id="rId1" Type="http://schemas.openxmlformats.org/officeDocument/2006/relationships/slideLayout" Target="../slideLayouts/slideLayout35.xml"/><Relationship Id="rId4" Type="http://schemas.openxmlformats.org/officeDocument/2006/relationships/hyperlink" Target="https://forms.berkshirehealthcare.nhs.uk/cypf/"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hyperlink" Target="https://forms.office.com/e/xpPeGjnMxh" TargetMode="External"/><Relationship Id="rId1" Type="http://schemas.openxmlformats.org/officeDocument/2006/relationships/slideLayout" Target="../slideLayouts/slideLayout30.xml"/><Relationship Id="rId5" Type="http://schemas.openxmlformats.org/officeDocument/2006/relationships/hyperlink" Target="https://forms.berkshirehealthcare.nhs.uk/cypf/" TargetMode="External"/><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2.jpeg"/><Relationship Id="rId1" Type="http://schemas.openxmlformats.org/officeDocument/2006/relationships/slideLayout" Target="../slideLayouts/slideLayout30.xml"/><Relationship Id="rId4" Type="http://schemas.openxmlformats.org/officeDocument/2006/relationships/hyperlink" Target="https://forms.berkshirehealthcare.nhs.uk/cypf/"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3" Type="http://schemas.openxmlformats.org/officeDocument/2006/relationships/hyperlink" Target="https://carers.org/all-party-parliamentary-group-appg-for-young-carers-and-young-adult-carers/appg-on-young-carers-and-young-adult-carers-inquiry-into-life-opportunities" TargetMode="External"/><Relationship Id="rId2" Type="http://schemas.openxmlformats.org/officeDocument/2006/relationships/hyperlink" Target="https://youngcarersinschools.com/" TargetMode="External"/><Relationship Id="rId1" Type="http://schemas.openxmlformats.org/officeDocument/2006/relationships/slideLayout" Target="../slideLayouts/slideLayout20.xml"/><Relationship Id="rId4" Type="http://schemas.openxmlformats.org/officeDocument/2006/relationships/hyperlink" Target="mailto:rbwm.yc@family-action.org.uk"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s://youngcarersinschools.com/young-carers-challenge/?utm_campaign=14111687_Help%20Carers%20Trust%20and%20the%20Young%20Carers%20Alliance%20promote%20the%20Young%20Carers%20Challenge%20in%20your%20local%20schools%20Budget%20Holder%20V%20Morgan&amp;utm_medium=email&amp;utm_source=Carers%20Trust&amp;dm_i=I34,8EGNB,OYNDJ,YNY5V,1" TargetMode="External"/><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4.xml"/><Relationship Id="rId1" Type="http://schemas.openxmlformats.org/officeDocument/2006/relationships/slideLayout" Target="../slideLayouts/slideLayout40.xml"/><Relationship Id="rId5" Type="http://schemas.openxmlformats.org/officeDocument/2006/relationships/image" Target="../media/image48.png"/><Relationship Id="rId4" Type="http://schemas.openxmlformats.org/officeDocument/2006/relationships/image" Target="../media/image47.png"/></Relationships>
</file>

<file path=ppt/slides/_rels/slide3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5.xml"/><Relationship Id="rId1" Type="http://schemas.openxmlformats.org/officeDocument/2006/relationships/slideLayout" Target="../slideLayouts/slideLayout40.xml"/><Relationship Id="rId5" Type="http://schemas.openxmlformats.org/officeDocument/2006/relationships/image" Target="../media/image48.png"/><Relationship Id="rId4" Type="http://schemas.openxmlformats.org/officeDocument/2006/relationships/image" Target="../media/image50.png"/></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6.xml"/><Relationship Id="rId1" Type="http://schemas.openxmlformats.org/officeDocument/2006/relationships/slideLayout" Target="../slideLayouts/slideLayout41.xml"/><Relationship Id="rId5" Type="http://schemas.openxmlformats.org/officeDocument/2006/relationships/image" Target="../media/image53.png"/><Relationship Id="rId4" Type="http://schemas.openxmlformats.org/officeDocument/2006/relationships/image" Target="../media/image52.png"/></Relationships>
</file>

<file path=ppt/slides/_rels/slide3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7.xml"/><Relationship Id="rId1" Type="http://schemas.openxmlformats.org/officeDocument/2006/relationships/slideLayout" Target="../slideLayouts/slideLayout54.xml"/></Relationships>
</file>

<file path=ppt/slides/_rels/slide3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8.xml"/><Relationship Id="rId1" Type="http://schemas.openxmlformats.org/officeDocument/2006/relationships/slideLayout" Target="../slideLayouts/slideLayout63.xml"/></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9.xml"/><Relationship Id="rId1" Type="http://schemas.openxmlformats.org/officeDocument/2006/relationships/slideLayout" Target="../slideLayouts/slideLayout63.xml"/><Relationship Id="rId5" Type="http://schemas.openxmlformats.org/officeDocument/2006/relationships/hyperlink" Target="https://forms.olmapps.com/ewfprod/manage/view/#/form/koothidponlinereferral?header=1&amp;reset=1" TargetMode="External"/><Relationship Id="rId4" Type="http://schemas.openxmlformats.org/officeDocument/2006/relationships/image" Target="../media/image56.png"/></Relationships>
</file>

<file path=ppt/slides/_rels/slide4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0.xml"/><Relationship Id="rId1" Type="http://schemas.openxmlformats.org/officeDocument/2006/relationships/slideLayout" Target="../slideLayouts/slideLayout41.xml"/><Relationship Id="rId4" Type="http://schemas.openxmlformats.org/officeDocument/2006/relationships/image" Target="../media/image58.png"/></Relationships>
</file>

<file path=ppt/slides/_rels/slide4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1.xml"/><Relationship Id="rId1" Type="http://schemas.openxmlformats.org/officeDocument/2006/relationships/slideLayout" Target="../slideLayouts/slideLayout40.xml"/><Relationship Id="rId4" Type="http://schemas.openxmlformats.org/officeDocument/2006/relationships/image" Target="../media/image60.png"/></Relationships>
</file>

<file path=ppt/slides/_rels/slide4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2.xml"/><Relationship Id="rId1" Type="http://schemas.openxmlformats.org/officeDocument/2006/relationships/slideLayout" Target="../slideLayouts/slideLayout40.xml"/><Relationship Id="rId5" Type="http://schemas.openxmlformats.org/officeDocument/2006/relationships/image" Target="../media/image61.png"/><Relationship Id="rId4" Type="http://schemas.openxmlformats.org/officeDocument/2006/relationships/image" Target="../media/image60.png"/></Relationships>
</file>

<file path=ppt/slides/_rels/slide4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3.xml"/><Relationship Id="rId1" Type="http://schemas.openxmlformats.org/officeDocument/2006/relationships/slideLayout" Target="../slideLayouts/slideLayout40.xml"/><Relationship Id="rId4" Type="http://schemas.openxmlformats.org/officeDocument/2006/relationships/image" Target="../media/image60.png"/></Relationships>
</file>

<file path=ppt/slides/_rels/slide4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4.xml"/><Relationship Id="rId1" Type="http://schemas.openxmlformats.org/officeDocument/2006/relationships/slideLayout" Target="../slideLayouts/slideLayout41.xml"/><Relationship Id="rId4" Type="http://schemas.openxmlformats.org/officeDocument/2006/relationships/image" Target="../media/image58.png"/></Relationships>
</file>

<file path=ppt/slides/_rels/slide4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5.xml"/><Relationship Id="rId1" Type="http://schemas.openxmlformats.org/officeDocument/2006/relationships/slideLayout" Target="../slideLayouts/slideLayout40.xml"/><Relationship Id="rId5" Type="http://schemas.openxmlformats.org/officeDocument/2006/relationships/image" Target="../media/image65.png"/><Relationship Id="rId4" Type="http://schemas.openxmlformats.org/officeDocument/2006/relationships/image" Target="../media/image64.png"/></Relationships>
</file>

<file path=ppt/slides/_rels/slide4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6.xml"/><Relationship Id="rId1" Type="http://schemas.openxmlformats.org/officeDocument/2006/relationships/slideLayout" Target="../slideLayouts/slideLayout40.xml"/><Relationship Id="rId4" Type="http://schemas.openxmlformats.org/officeDocument/2006/relationships/image" Target="../media/image65.png"/></Relationships>
</file>

<file path=ppt/slides/_rels/slide4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7.xml"/><Relationship Id="rId1" Type="http://schemas.openxmlformats.org/officeDocument/2006/relationships/slideLayout" Target="../slideLayouts/slideLayout41.xml"/><Relationship Id="rId4" Type="http://schemas.openxmlformats.org/officeDocument/2006/relationships/image" Target="../media/image67.png"/></Relationships>
</file>

<file path=ppt/slides/_rels/slide4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8.xml"/><Relationship Id="rId1" Type="http://schemas.openxmlformats.org/officeDocument/2006/relationships/slideLayout" Target="../slideLayouts/slideLayout41.xml"/><Relationship Id="rId4" Type="http://schemas.openxmlformats.org/officeDocument/2006/relationships/image" Target="../media/image68.png"/></Relationships>
</file>

<file path=ppt/slides/_rels/slide4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9.xml"/><Relationship Id="rId1" Type="http://schemas.openxmlformats.org/officeDocument/2006/relationships/slideLayout" Target="../slideLayouts/slideLayout40.xml"/><Relationship Id="rId5" Type="http://schemas.openxmlformats.org/officeDocument/2006/relationships/image" Target="../media/image65.png"/><Relationship Id="rId4" Type="http://schemas.openxmlformats.org/officeDocument/2006/relationships/image" Target="../media/image69.png"/></Relationships>
</file>

<file path=ppt/slides/_rels/slide5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0.xml"/><Relationship Id="rId1" Type="http://schemas.openxmlformats.org/officeDocument/2006/relationships/slideLayout" Target="../slideLayouts/slideLayout41.xml"/><Relationship Id="rId4" Type="http://schemas.openxmlformats.org/officeDocument/2006/relationships/hyperlink" Target="mailto:kel@kooth.com" TargetMode="External"/></Relationships>
</file>

<file path=ppt/slides/_rels/slide51.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70.png"/><Relationship Id="rId7" Type="http://schemas.openxmlformats.org/officeDocument/2006/relationships/hyperlink" Target="https://cloud.brandmaster.com/brandcenter/en/koothplc/component/default/103665" TargetMode="External"/><Relationship Id="rId2" Type="http://schemas.openxmlformats.org/officeDocument/2006/relationships/notesSlide" Target="../notesSlides/notesSlide31.xml"/><Relationship Id="rId1" Type="http://schemas.openxmlformats.org/officeDocument/2006/relationships/slideLayout" Target="../slideLayouts/slideLayout41.xml"/><Relationship Id="rId6" Type="http://schemas.openxmlformats.org/officeDocument/2006/relationships/image" Target="../media/image73.png"/><Relationship Id="rId5" Type="http://schemas.openxmlformats.org/officeDocument/2006/relationships/image" Target="../media/image72.png"/><Relationship Id="rId10" Type="http://schemas.openxmlformats.org/officeDocument/2006/relationships/image" Target="../media/image65.png"/><Relationship Id="rId4" Type="http://schemas.openxmlformats.org/officeDocument/2006/relationships/image" Target="../media/image71.png"/><Relationship Id="rId9" Type="http://schemas.openxmlformats.org/officeDocument/2006/relationships/image" Target="../media/image75.png"/></Relationships>
</file>

<file path=ppt/slides/_rels/slide5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2.xml"/><Relationship Id="rId1" Type="http://schemas.openxmlformats.org/officeDocument/2006/relationships/slideLayout" Target="../slideLayouts/slideLayout41.xml"/><Relationship Id="rId5" Type="http://schemas.openxmlformats.org/officeDocument/2006/relationships/image" Target="../media/image58.png"/><Relationship Id="rId4" Type="http://schemas.openxmlformats.org/officeDocument/2006/relationships/hyperlink" Target="https://gov.kooth.com/uk" TargetMode="Externa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hyperlink" Target="https://docs.google.com/forms/d/17uMW441y4N7aDnStMFOtJn4hJ_b7KoWor80gyb3yBZ4/edit" TargetMode="External"/><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hyperlink" Target="https://www.leadershipupdate-rbwm.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
          <p:cNvSpPr txBox="1">
            <a:spLocks noGrp="1"/>
          </p:cNvSpPr>
          <p:nvPr>
            <p:ph type="ctrTitle" idx="4294967295"/>
          </p:nvPr>
        </p:nvSpPr>
        <p:spPr>
          <a:xfrm>
            <a:off x="0" y="2038350"/>
            <a:ext cx="9144000" cy="1470025"/>
          </a:xfrm>
          <a:prstGeom prst="rect">
            <a:avLst/>
          </a:prstGeom>
          <a:noFill/>
          <a:ln>
            <a:noFill/>
          </a:ln>
        </p:spPr>
        <p:txBody>
          <a:bodyPr spcFirstLastPara="1" wrap="square" lIns="91425" tIns="45700" rIns="91425" bIns="45700" anchor="ctr" anchorCtr="0">
            <a:noAutofit/>
          </a:bodyPr>
          <a:lstStyle/>
          <a:p>
            <a:pPr lvl="0">
              <a:buClr>
                <a:schemeClr val="lt1"/>
              </a:buClr>
              <a:buSzPts val="4400"/>
            </a:pPr>
            <a:r>
              <a:rPr lang="en-US" sz="4400" b="1" i="0" u="none" strike="noStrike" cap="none" dirty="0">
                <a:solidFill>
                  <a:schemeClr val="lt1"/>
                </a:solidFill>
                <a:latin typeface="Calibri"/>
                <a:ea typeface="Calibri"/>
                <a:cs typeface="Calibri"/>
                <a:sym typeface="Calibri"/>
              </a:rPr>
              <a:t>SEMH Network Meeting </a:t>
            </a:r>
            <a:br>
              <a:rPr lang="en-US" sz="4400" b="1" i="0" u="none" strike="noStrike" cap="none" dirty="0">
                <a:solidFill>
                  <a:schemeClr val="lt1"/>
                </a:solidFill>
                <a:latin typeface="Calibri"/>
                <a:ea typeface="Calibri"/>
                <a:cs typeface="Calibri"/>
                <a:sym typeface="Calibri"/>
              </a:rPr>
            </a:br>
            <a:br>
              <a:rPr lang="en-US" sz="4400" b="1" i="0" u="none" strike="noStrike" cap="none" dirty="0">
                <a:solidFill>
                  <a:schemeClr val="lt1"/>
                </a:solidFill>
                <a:latin typeface="Calibri"/>
                <a:ea typeface="Calibri"/>
                <a:cs typeface="Calibri"/>
                <a:sym typeface="Calibri"/>
              </a:rPr>
            </a:br>
            <a:r>
              <a:rPr lang="en-US" sz="4400" b="1" i="0" u="none" strike="noStrike" cap="none" dirty="0">
                <a:solidFill>
                  <a:schemeClr val="lt1"/>
                </a:solidFill>
                <a:latin typeface="Calibri"/>
                <a:ea typeface="Calibri"/>
                <a:cs typeface="Calibri"/>
                <a:sym typeface="Calibri"/>
              </a:rPr>
              <a:t>Tuesday 28</a:t>
            </a:r>
            <a:r>
              <a:rPr lang="en-US" sz="4400" b="1" i="0" u="none" strike="noStrike" cap="none" baseline="30000" dirty="0">
                <a:solidFill>
                  <a:schemeClr val="lt1"/>
                </a:solidFill>
                <a:latin typeface="Calibri"/>
                <a:ea typeface="Calibri"/>
                <a:cs typeface="Calibri"/>
                <a:sym typeface="Calibri"/>
              </a:rPr>
              <a:t>th</a:t>
            </a:r>
            <a:r>
              <a:rPr lang="en-US" sz="4400" b="1" i="0" u="none" strike="noStrike" cap="none" dirty="0">
                <a:solidFill>
                  <a:schemeClr val="lt1"/>
                </a:solidFill>
                <a:latin typeface="Calibri"/>
                <a:ea typeface="Calibri"/>
                <a:cs typeface="Calibri"/>
                <a:sym typeface="Calibri"/>
              </a:rPr>
              <a:t> January 2025</a:t>
            </a:r>
            <a:br>
              <a:rPr lang="en-US" sz="4400" b="1" i="0" u="none" strike="noStrike" cap="none" dirty="0">
                <a:solidFill>
                  <a:schemeClr val="lt1"/>
                </a:solidFill>
                <a:latin typeface="Calibri"/>
                <a:ea typeface="Calibri"/>
                <a:cs typeface="Calibri"/>
                <a:sym typeface="Calibri"/>
              </a:rPr>
            </a:br>
            <a:br>
              <a:rPr lang="en-US" sz="4400" b="1" i="0" u="none" strike="noStrike" cap="none" dirty="0">
                <a:solidFill>
                  <a:schemeClr val="lt1"/>
                </a:solidFill>
                <a:latin typeface="Calibri"/>
                <a:ea typeface="Calibri"/>
                <a:cs typeface="Calibri"/>
                <a:sym typeface="Calibri"/>
              </a:rPr>
            </a:br>
            <a:endParaRPr dirty="0"/>
          </a:p>
        </p:txBody>
      </p:sp>
      <p:sp>
        <p:nvSpPr>
          <p:cNvPr id="101" name="Google Shape;101;p1"/>
          <p:cNvSpPr txBox="1">
            <a:spLocks noGrp="1"/>
          </p:cNvSpPr>
          <p:nvPr>
            <p:ph type="subTitle" idx="4294967295"/>
          </p:nvPr>
        </p:nvSpPr>
        <p:spPr>
          <a:xfrm>
            <a:off x="4248150" y="4000500"/>
            <a:ext cx="4895850" cy="1039813"/>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Arial"/>
              <a:buNone/>
            </a:pPr>
            <a:endParaRPr sz="3200" b="0" i="0" u="none" strike="noStrike" cap="none" dirty="0">
              <a:solidFill>
                <a:schemeClr val="lt1"/>
              </a:solidFill>
              <a:latin typeface="Calibri"/>
              <a:ea typeface="Calibri"/>
              <a:cs typeface="Calibri"/>
              <a:sym typeface="Calibri"/>
            </a:endParaRPr>
          </a:p>
          <a:p>
            <a:pPr marL="0" marR="0" lvl="0" indent="0" algn="l" rtl="0">
              <a:lnSpc>
                <a:spcPct val="100000"/>
              </a:lnSpc>
              <a:spcBef>
                <a:spcPts val="560"/>
              </a:spcBef>
              <a:spcAft>
                <a:spcPts val="0"/>
              </a:spcAft>
              <a:buClr>
                <a:schemeClr val="lt1"/>
              </a:buClr>
              <a:buSzPts val="2800"/>
              <a:buFont typeface="Arial"/>
              <a:buNone/>
            </a:pPr>
            <a:r>
              <a:rPr lang="en-US" sz="2800" b="0" i="1" u="none" strike="noStrike" cap="none" dirty="0">
                <a:solidFill>
                  <a:schemeClr val="lt1"/>
                </a:solidFill>
                <a:latin typeface="Calibri"/>
                <a:ea typeface="Calibri"/>
                <a:cs typeface="Calibri"/>
                <a:sym typeface="Calibri"/>
              </a:rPr>
              <a:t>Welcome to this virtual forum</a:t>
            </a:r>
          </a:p>
          <a:p>
            <a:pPr marL="0" marR="0" lvl="0" indent="0" algn="l" rtl="0">
              <a:lnSpc>
                <a:spcPct val="100000"/>
              </a:lnSpc>
              <a:spcBef>
                <a:spcPts val="560"/>
              </a:spcBef>
              <a:spcAft>
                <a:spcPts val="0"/>
              </a:spcAft>
              <a:buClr>
                <a:schemeClr val="lt1"/>
              </a:buClr>
              <a:buSzPts val="2800"/>
              <a:buFont typeface="Arial"/>
              <a:buNone/>
            </a:pPr>
            <a:r>
              <a:rPr lang="en-US" sz="2800" b="0" i="1" u="none" strike="noStrike" cap="none" dirty="0">
                <a:solidFill>
                  <a:schemeClr val="lt1"/>
                </a:solidFill>
                <a:latin typeface="Calibri"/>
                <a:ea typeface="Calibri"/>
                <a:cs typeface="Calibri"/>
                <a:sym typeface="Calibri"/>
              </a:rPr>
              <a:t> </a:t>
            </a:r>
            <a:endParaRPr dirty="0"/>
          </a:p>
        </p:txBody>
      </p:sp>
    </p:spTree>
  </p:cSld>
  <p:clrMapOvr>
    <a:masterClrMapping/>
  </p:clrMapOvr>
  <p:transition spd="slow">
    <p:push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
          <p:cNvSpPr txBox="1">
            <a:spLocks noGrp="1"/>
          </p:cNvSpPr>
          <p:nvPr>
            <p:ph type="title" idx="4294967295"/>
          </p:nvPr>
        </p:nvSpPr>
        <p:spPr>
          <a:xfrm>
            <a:off x="320577" y="-133817"/>
            <a:ext cx="6318250" cy="10668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2800"/>
              <a:buFont typeface="Calibri"/>
              <a:buNone/>
            </a:pPr>
            <a:r>
              <a:rPr lang="en-US" sz="2800" b="0" i="0" u="none" strike="noStrike" cap="none" dirty="0">
                <a:solidFill>
                  <a:schemeClr val="dk1"/>
                </a:solidFill>
                <a:latin typeface="Calibri"/>
                <a:ea typeface="Calibri"/>
                <a:cs typeface="Calibri"/>
                <a:sym typeface="Calibri"/>
              </a:rPr>
              <a:t>Agenda for today </a:t>
            </a:r>
            <a:endParaRPr dirty="0"/>
          </a:p>
        </p:txBody>
      </p:sp>
      <p:graphicFrame>
        <p:nvGraphicFramePr>
          <p:cNvPr id="2" name="Table 1">
            <a:extLst>
              <a:ext uri="{FF2B5EF4-FFF2-40B4-BE49-F238E27FC236}">
                <a16:creationId xmlns:a16="http://schemas.microsoft.com/office/drawing/2014/main" id="{CB1D7663-7E43-45CA-87D9-9712BE489399}"/>
              </a:ext>
            </a:extLst>
          </p:cNvPr>
          <p:cNvGraphicFramePr>
            <a:graphicFrameLocks noGrp="1"/>
          </p:cNvGraphicFramePr>
          <p:nvPr>
            <p:extLst>
              <p:ext uri="{D42A27DB-BD31-4B8C-83A1-F6EECF244321}">
                <p14:modId xmlns:p14="http://schemas.microsoft.com/office/powerpoint/2010/main" val="2626977525"/>
              </p:ext>
            </p:extLst>
          </p:nvPr>
        </p:nvGraphicFramePr>
        <p:xfrm>
          <a:off x="512305" y="1475300"/>
          <a:ext cx="8377085" cy="4342565"/>
        </p:xfrm>
        <a:graphic>
          <a:graphicData uri="http://schemas.openxmlformats.org/drawingml/2006/table">
            <a:tbl>
              <a:tblPr firstRow="1" firstCol="1" bandRow="1"/>
              <a:tblGrid>
                <a:gridCol w="2509920">
                  <a:extLst>
                    <a:ext uri="{9D8B030D-6E8A-4147-A177-3AD203B41FA5}">
                      <a16:colId xmlns:a16="http://schemas.microsoft.com/office/drawing/2014/main" val="1463900563"/>
                    </a:ext>
                  </a:extLst>
                </a:gridCol>
                <a:gridCol w="3561232">
                  <a:extLst>
                    <a:ext uri="{9D8B030D-6E8A-4147-A177-3AD203B41FA5}">
                      <a16:colId xmlns:a16="http://schemas.microsoft.com/office/drawing/2014/main" val="45763209"/>
                    </a:ext>
                  </a:extLst>
                </a:gridCol>
                <a:gridCol w="2305933">
                  <a:extLst>
                    <a:ext uri="{9D8B030D-6E8A-4147-A177-3AD203B41FA5}">
                      <a16:colId xmlns:a16="http://schemas.microsoft.com/office/drawing/2014/main" val="607427478"/>
                    </a:ext>
                  </a:extLst>
                </a:gridCol>
              </a:tblGrid>
              <a:tr h="147600">
                <a:tc>
                  <a:txBody>
                    <a:bodyPr/>
                    <a:lstStyle/>
                    <a:p>
                      <a:pPr>
                        <a:lnSpc>
                          <a:spcPct val="107000"/>
                        </a:lnSpc>
                        <a:spcAft>
                          <a:spcPts val="800"/>
                        </a:spcAft>
                      </a:pPr>
                      <a:r>
                        <a:rPr lang="en-GB" sz="1600" b="1" dirty="0">
                          <a:effectLst/>
                          <a:latin typeface="Calibri" panose="020F0502020204030204" pitchFamily="34" charset="0"/>
                          <a:ea typeface="Calibri" panose="020F0502020204030204" pitchFamily="34" charset="0"/>
                          <a:cs typeface="Calibri" panose="020F0502020204030204" pitchFamily="34" charset="0"/>
                        </a:rPr>
                        <a:t>Item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07000"/>
                        </a:lnSpc>
                        <a:spcAft>
                          <a:spcPts val="800"/>
                        </a:spcAft>
                      </a:pPr>
                      <a:r>
                        <a:rPr lang="en-GB" sz="1600" b="1">
                          <a:solidFill>
                            <a:srgbClr val="000000"/>
                          </a:solidFill>
                          <a:effectLst/>
                          <a:latin typeface="Calibri" panose="020F0502020204030204" pitchFamily="34" charset="0"/>
                          <a:ea typeface="Calibri" panose="020F0502020204030204" pitchFamily="34" charset="0"/>
                          <a:cs typeface="Calibri" panose="020F0502020204030204" pitchFamily="34" charset="0"/>
                        </a:rPr>
                        <a:t>Who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07000"/>
                        </a:lnSpc>
                        <a:spcAft>
                          <a:spcPts val="800"/>
                        </a:spcAft>
                      </a:pPr>
                      <a:r>
                        <a:rPr lang="en-GB" sz="1600" b="1">
                          <a:solidFill>
                            <a:srgbClr val="000000"/>
                          </a:solidFill>
                          <a:effectLst/>
                          <a:latin typeface="Calibri" panose="020F0502020204030204" pitchFamily="34" charset="0"/>
                          <a:ea typeface="Calibri" panose="020F0502020204030204" pitchFamily="34" charset="0"/>
                          <a:cs typeface="Calibri" panose="020F0502020204030204" pitchFamily="34" charset="0"/>
                        </a:rPr>
                        <a:t>Time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661154283"/>
                  </a:ext>
                </a:extLst>
              </a:tr>
              <a:tr h="563345">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dirty="0">
                          <a:effectLst/>
                          <a:latin typeface="Calibri" panose="020F0502020204030204" pitchFamily="34" charset="0"/>
                          <a:ea typeface="Calibri" panose="020F0502020204030204" pitchFamily="34" charset="0"/>
                          <a:cs typeface="Calibri" panose="020F0502020204030204" pitchFamily="34" charset="0"/>
                        </a:rPr>
                        <a:t>Welcome and </a:t>
                      </a:r>
                      <a:r>
                        <a:rPr lang="en-GB" sz="1600" dirty="0">
                          <a:effectLst/>
                          <a:latin typeface="Calibri" panose="020F0502020204030204" pitchFamily="34" charset="0"/>
                          <a:ea typeface="Calibri" panose="020F0502020204030204" pitchFamily="34" charset="0"/>
                          <a:cs typeface="Times New Roman" panose="02020603050405020304" pitchFamily="18" charset="0"/>
                        </a:rPr>
                        <a:t>Updates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1" dirty="0">
                          <a:effectLst/>
                          <a:latin typeface="Tahoma" panose="020B0604030504040204" pitchFamily="34" charset="0"/>
                          <a:ea typeface="Tahoma" panose="020B0604030504040204" pitchFamily="34" charset="0"/>
                          <a:cs typeface="Tahoma" panose="020B0604030504040204" pitchFamily="34" charset="0"/>
                        </a:rPr>
                        <a:t>Al Whitelaw / Debbie Nayar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Calibri" panose="020F0502020204030204" pitchFamily="34" charset="0"/>
                        </a:rPr>
                        <a:t>3.30 pm (10 mins)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8450091"/>
                  </a:ext>
                </a:extLst>
              </a:tr>
              <a:tr h="595041">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New EWO for Children with a Social Worker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b="1" dirty="0">
                          <a:effectLst/>
                          <a:latin typeface="Tahoma" panose="020B0604030504040204" pitchFamily="34" charset="0"/>
                          <a:ea typeface="Tahoma" panose="020B0604030504040204" pitchFamily="34" charset="0"/>
                          <a:cs typeface="Tahoma" panose="020B0604030504040204" pitchFamily="34" charset="0"/>
                        </a:rPr>
                        <a:t>Anisa Syed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Calibri" panose="020F0502020204030204" pitchFamily="34" charset="0"/>
                        </a:rPr>
                        <a:t>3.40pm (10 mins)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93145947"/>
                  </a:ext>
                </a:extLst>
              </a:tr>
              <a:tr h="563345">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Resource Base updates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Katie Worley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Calibri" panose="020F0502020204030204" pitchFamily="34" charset="0"/>
                        </a:rPr>
                        <a:t>3.50pm (10 mins)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96052282"/>
                  </a:ext>
                </a:extLst>
              </a:tr>
              <a:tr h="573267">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Getting Help Team/CAMHs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algn="l" rtl="0">
                        <a:lnSpc>
                          <a:spcPct val="107000"/>
                        </a:lnSpc>
                        <a:spcBef>
                          <a:spcPts val="0"/>
                        </a:spcBef>
                        <a:spcAft>
                          <a:spcPts val="800"/>
                        </a:spcAft>
                        <a:buClr>
                          <a:srgbClr val="000000"/>
                        </a:buClr>
                        <a:buFont typeface="Arial"/>
                      </a:pPr>
                      <a:r>
                        <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Katherine Radcliffe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4.00 (10mins)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4670378"/>
                  </a:ext>
                </a:extLst>
              </a:tr>
              <a:tr h="422877">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Young Carers update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algn="l" rtl="0">
                        <a:lnSpc>
                          <a:spcPct val="107000"/>
                        </a:lnSpc>
                        <a:spcBef>
                          <a:spcPts val="0"/>
                        </a:spcBef>
                        <a:spcAft>
                          <a:spcPts val="800"/>
                        </a:spcAft>
                        <a:buClr>
                          <a:srgbClr val="000000"/>
                        </a:buClr>
                        <a:buFont typeface="Arial"/>
                      </a:pPr>
                      <a:r>
                        <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Sarah Collin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4.10 pm (10 mins)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7025100"/>
                  </a:ext>
                </a:extLst>
              </a:tr>
              <a:tr h="389591">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KOOTH updates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algn="l" rtl="0">
                        <a:lnSpc>
                          <a:spcPct val="107000"/>
                        </a:lnSpc>
                        <a:spcBef>
                          <a:spcPts val="0"/>
                        </a:spcBef>
                        <a:spcAft>
                          <a:spcPts val="800"/>
                        </a:spcAft>
                        <a:buClr>
                          <a:srgbClr val="000000"/>
                        </a:buClr>
                        <a:buFont typeface="Arial"/>
                      </a:pPr>
                      <a:r>
                        <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Carly Seymore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4.20pm (10mins)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47075640"/>
                  </a:ext>
                </a:extLst>
              </a:tr>
              <a:tr h="479094">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U-Sports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rPr>
                        <a:t>Charlie Hiscox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4.30 pm (10 mins)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48413211"/>
                  </a:ext>
                </a:extLst>
              </a:tr>
              <a:tr h="506704">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endPar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endParaRPr lang="en-GB" sz="1600" b="1" i="0" u="none" strike="noStrike" cap="none" dirty="0">
                        <a:solidFill>
                          <a:schemeClr val="tx1"/>
                        </a:solidFill>
                        <a:effectLst/>
                        <a:latin typeface="Tahoma" panose="020B0604030504040204" pitchFamily="34" charset="0"/>
                        <a:ea typeface="Tahoma" panose="020B0604030504040204" pitchFamily="34" charset="0"/>
                        <a:cs typeface="Tahoma" panose="020B0604030504040204" pitchFamily="34" charset="0"/>
                        <a:sym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4.40pm (10mins)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69977380"/>
                  </a:ext>
                </a:extLst>
              </a:tr>
            </a:tbl>
          </a:graphicData>
        </a:graphic>
      </p:graphicFrame>
      <p:sp>
        <p:nvSpPr>
          <p:cNvPr id="5" name="TextBox 4">
            <a:extLst>
              <a:ext uri="{FF2B5EF4-FFF2-40B4-BE49-F238E27FC236}">
                <a16:creationId xmlns:a16="http://schemas.microsoft.com/office/drawing/2014/main" id="{5BFE8669-8E7B-DA40-186F-DB34AB54E4ED}"/>
              </a:ext>
            </a:extLst>
          </p:cNvPr>
          <p:cNvSpPr txBox="1"/>
          <p:nvPr/>
        </p:nvSpPr>
        <p:spPr>
          <a:xfrm>
            <a:off x="6638827" y="188843"/>
            <a:ext cx="2838450" cy="523220"/>
          </a:xfrm>
          <a:prstGeom prst="rect">
            <a:avLst/>
          </a:prstGeom>
          <a:noFill/>
        </p:spPr>
        <p:txBody>
          <a:bodyPr wrap="square">
            <a:spAutoFit/>
          </a:bodyPr>
          <a:lstStyle/>
          <a:p>
            <a:r>
              <a:rPr lang="en-GB" dirty="0">
                <a:hlinkClick r:id="rId3"/>
              </a:rPr>
              <a:t>https://www.leadershipupdate-rbwm.co.uk/semh-service/</a:t>
            </a:r>
            <a:endParaRPr lang="en-GB" dirty="0"/>
          </a:p>
        </p:txBody>
      </p:sp>
      <p:sp>
        <p:nvSpPr>
          <p:cNvPr id="6" name="TextBox 5">
            <a:extLst>
              <a:ext uri="{FF2B5EF4-FFF2-40B4-BE49-F238E27FC236}">
                <a16:creationId xmlns:a16="http://schemas.microsoft.com/office/drawing/2014/main" id="{17B4D321-2ADF-6825-49E9-0BCA7B3BF2F8}"/>
              </a:ext>
            </a:extLst>
          </p:cNvPr>
          <p:cNvSpPr txBox="1"/>
          <p:nvPr/>
        </p:nvSpPr>
        <p:spPr>
          <a:xfrm>
            <a:off x="3800377" y="30251"/>
            <a:ext cx="2838450" cy="738664"/>
          </a:xfrm>
          <a:prstGeom prst="rect">
            <a:avLst/>
          </a:prstGeom>
          <a:noFill/>
        </p:spPr>
        <p:txBody>
          <a:bodyPr wrap="square">
            <a:spAutoFit/>
          </a:bodyPr>
          <a:lstStyle/>
          <a:p>
            <a:r>
              <a:rPr lang="en-GB" dirty="0">
                <a:hlinkClick r:id="rId4"/>
              </a:rPr>
              <a:t>https://www.leadershipupdate-rbwm.co.uk/information-for-all-schools/</a:t>
            </a:r>
            <a:endParaRPr lang="en-GB" dirty="0"/>
          </a:p>
        </p:txBody>
      </p:sp>
      <p:sp>
        <p:nvSpPr>
          <p:cNvPr id="3" name="TextBox 2">
            <a:extLst>
              <a:ext uri="{FF2B5EF4-FFF2-40B4-BE49-F238E27FC236}">
                <a16:creationId xmlns:a16="http://schemas.microsoft.com/office/drawing/2014/main" id="{02BE4A94-115A-D283-AEA5-07847AEBF368}"/>
              </a:ext>
            </a:extLst>
          </p:cNvPr>
          <p:cNvSpPr txBox="1"/>
          <p:nvPr/>
        </p:nvSpPr>
        <p:spPr>
          <a:xfrm>
            <a:off x="988828" y="6390167"/>
            <a:ext cx="3965944" cy="307777"/>
          </a:xfrm>
          <a:prstGeom prst="rect">
            <a:avLst/>
          </a:prstGeom>
          <a:noFill/>
        </p:spPr>
        <p:txBody>
          <a:bodyPr wrap="square" rtlCol="0">
            <a:spAutoFit/>
          </a:bodyPr>
          <a:lstStyle/>
          <a:p>
            <a:r>
              <a:rPr lang="en-GB" dirty="0"/>
              <a:t>Secretary of State – Bridgett Phillipson 4pm</a:t>
            </a:r>
          </a:p>
        </p:txBody>
      </p:sp>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C777B3-AB2D-EA83-2EA9-E2D7A2BFEB6E}"/>
              </a:ext>
            </a:extLst>
          </p:cNvPr>
          <p:cNvSpPr txBox="1"/>
          <p:nvPr/>
        </p:nvSpPr>
        <p:spPr>
          <a:xfrm>
            <a:off x="255181" y="5773479"/>
            <a:ext cx="4157331" cy="892552"/>
          </a:xfrm>
          <a:prstGeom prst="rect">
            <a:avLst/>
          </a:prstGeom>
          <a:noFill/>
        </p:spPr>
        <p:txBody>
          <a:bodyPr wrap="square" rtlCol="0">
            <a:spAutoFit/>
          </a:bodyPr>
          <a:lstStyle/>
          <a:p>
            <a:pPr algn="l"/>
            <a:r>
              <a:rPr lang="en-GB" sz="2000" b="1" dirty="0"/>
              <a:t>Shine Newsletter</a:t>
            </a:r>
            <a:r>
              <a:rPr lang="en-GB" dirty="0"/>
              <a:t> </a:t>
            </a:r>
          </a:p>
          <a:p>
            <a:pPr algn="l"/>
            <a:r>
              <a:rPr lang="en-GB" sz="1800" b="0" i="0" dirty="0">
                <a:solidFill>
                  <a:srgbClr val="1155CC"/>
                </a:solidFill>
                <a:effectLst/>
                <a:latin typeface="Calibri" panose="020F0502020204030204" pitchFamily="34" charset="0"/>
                <a:hlinkClick r:id="rId2" tooltip="https://shorturl.at/Kt4on"/>
              </a:rPr>
              <a:t>https://shorturl.at/Kt4on</a:t>
            </a:r>
            <a:endParaRPr lang="en-GB" b="0" i="0" dirty="0">
              <a:solidFill>
                <a:srgbClr val="222222"/>
              </a:solidFill>
              <a:effectLst/>
              <a:latin typeface="Arial" panose="020B0604020202020204" pitchFamily="34" charset="0"/>
            </a:endParaRPr>
          </a:p>
          <a:p>
            <a:pPr algn="l"/>
            <a:endParaRPr lang="en-GB" b="0" i="0" dirty="0">
              <a:solidFill>
                <a:srgbClr val="222222"/>
              </a:solidFill>
              <a:effectLst/>
              <a:latin typeface="Arial" panose="020B0604020202020204" pitchFamily="34" charset="0"/>
            </a:endParaRPr>
          </a:p>
        </p:txBody>
      </p:sp>
      <p:pic>
        <p:nvPicPr>
          <p:cNvPr id="4" name="Picture 3">
            <a:extLst>
              <a:ext uri="{FF2B5EF4-FFF2-40B4-BE49-F238E27FC236}">
                <a16:creationId xmlns:a16="http://schemas.microsoft.com/office/drawing/2014/main" id="{7681EE6B-B16C-BBF4-7FD2-FC0E4B504538}"/>
              </a:ext>
            </a:extLst>
          </p:cNvPr>
          <p:cNvPicPr>
            <a:picLocks noChangeAspect="1"/>
          </p:cNvPicPr>
          <p:nvPr/>
        </p:nvPicPr>
        <p:blipFill>
          <a:blip r:embed="rId3"/>
          <a:stretch>
            <a:fillRect/>
          </a:stretch>
        </p:blipFill>
        <p:spPr>
          <a:xfrm>
            <a:off x="6577345" y="138223"/>
            <a:ext cx="2040344" cy="2040344"/>
          </a:xfrm>
          <a:prstGeom prst="rect">
            <a:avLst/>
          </a:prstGeom>
        </p:spPr>
      </p:pic>
      <p:sp>
        <p:nvSpPr>
          <p:cNvPr id="5" name="TextBox 4">
            <a:extLst>
              <a:ext uri="{FF2B5EF4-FFF2-40B4-BE49-F238E27FC236}">
                <a16:creationId xmlns:a16="http://schemas.microsoft.com/office/drawing/2014/main" id="{D0F6B820-ACFF-AFCE-7600-29F768CD45E2}"/>
              </a:ext>
            </a:extLst>
          </p:cNvPr>
          <p:cNvSpPr txBox="1"/>
          <p:nvPr/>
        </p:nvSpPr>
        <p:spPr>
          <a:xfrm>
            <a:off x="6166884" y="2178567"/>
            <a:ext cx="2977116" cy="307777"/>
          </a:xfrm>
          <a:prstGeom prst="rect">
            <a:avLst/>
          </a:prstGeom>
          <a:noFill/>
        </p:spPr>
        <p:txBody>
          <a:bodyPr wrap="square" rtlCol="0">
            <a:spAutoFit/>
          </a:bodyPr>
          <a:lstStyle/>
          <a:p>
            <a:r>
              <a:rPr lang="en-GB" dirty="0"/>
              <a:t>Alternative Intervention Directory</a:t>
            </a:r>
          </a:p>
        </p:txBody>
      </p:sp>
      <p:pic>
        <p:nvPicPr>
          <p:cNvPr id="7" name="Picture 6">
            <a:extLst>
              <a:ext uri="{FF2B5EF4-FFF2-40B4-BE49-F238E27FC236}">
                <a16:creationId xmlns:a16="http://schemas.microsoft.com/office/drawing/2014/main" id="{50E7B053-E7D1-6207-1121-8ECEB61466E8}"/>
              </a:ext>
            </a:extLst>
          </p:cNvPr>
          <p:cNvPicPr>
            <a:picLocks noChangeAspect="1"/>
          </p:cNvPicPr>
          <p:nvPr/>
        </p:nvPicPr>
        <p:blipFill>
          <a:blip r:embed="rId4"/>
          <a:stretch>
            <a:fillRect/>
          </a:stretch>
        </p:blipFill>
        <p:spPr>
          <a:xfrm>
            <a:off x="5410532" y="2554872"/>
            <a:ext cx="2333625" cy="2333625"/>
          </a:xfrm>
          <a:prstGeom prst="rect">
            <a:avLst/>
          </a:prstGeom>
        </p:spPr>
      </p:pic>
      <p:sp>
        <p:nvSpPr>
          <p:cNvPr id="8" name="TextBox 7">
            <a:extLst>
              <a:ext uri="{FF2B5EF4-FFF2-40B4-BE49-F238E27FC236}">
                <a16:creationId xmlns:a16="http://schemas.microsoft.com/office/drawing/2014/main" id="{AB22CA70-5315-E87D-251D-D047A43D6BE2}"/>
              </a:ext>
            </a:extLst>
          </p:cNvPr>
          <p:cNvSpPr txBox="1"/>
          <p:nvPr/>
        </p:nvSpPr>
        <p:spPr>
          <a:xfrm>
            <a:off x="5135526" y="4888497"/>
            <a:ext cx="2870790" cy="307777"/>
          </a:xfrm>
          <a:prstGeom prst="rect">
            <a:avLst/>
          </a:prstGeom>
          <a:noFill/>
        </p:spPr>
        <p:txBody>
          <a:bodyPr wrap="square" rtlCol="0">
            <a:spAutoFit/>
          </a:bodyPr>
          <a:lstStyle/>
          <a:p>
            <a:r>
              <a:rPr lang="en-GB" dirty="0"/>
              <a:t>SEMH Intervention Service Page</a:t>
            </a:r>
          </a:p>
        </p:txBody>
      </p:sp>
      <p:sp>
        <p:nvSpPr>
          <p:cNvPr id="10" name="TextBox 9">
            <a:extLst>
              <a:ext uri="{FF2B5EF4-FFF2-40B4-BE49-F238E27FC236}">
                <a16:creationId xmlns:a16="http://schemas.microsoft.com/office/drawing/2014/main" id="{0FCBE1FE-C4A2-A2F2-C25C-77C9A2E8534B}"/>
              </a:ext>
            </a:extLst>
          </p:cNvPr>
          <p:cNvSpPr txBox="1"/>
          <p:nvPr/>
        </p:nvSpPr>
        <p:spPr>
          <a:xfrm>
            <a:off x="404037" y="4047241"/>
            <a:ext cx="4572000" cy="738664"/>
          </a:xfrm>
          <a:prstGeom prst="rect">
            <a:avLst/>
          </a:prstGeom>
          <a:noFill/>
        </p:spPr>
        <p:txBody>
          <a:bodyPr wrap="square">
            <a:spAutoFit/>
          </a:bodyPr>
          <a:lstStyle/>
          <a:p>
            <a:r>
              <a:rPr lang="en-GB" dirty="0"/>
              <a:t>https://assets.publishing.service.gov.uk/media/6769425bbe7b2c675de309bb/Children_s_Wellbeing_and_Schools_Bill_Policy_Summary_Notes.pdf</a:t>
            </a:r>
          </a:p>
        </p:txBody>
      </p:sp>
      <p:sp>
        <p:nvSpPr>
          <p:cNvPr id="11" name="TextBox 10">
            <a:extLst>
              <a:ext uri="{FF2B5EF4-FFF2-40B4-BE49-F238E27FC236}">
                <a16:creationId xmlns:a16="http://schemas.microsoft.com/office/drawing/2014/main" id="{47916044-7B38-4359-40B7-122835373B24}"/>
              </a:ext>
            </a:extLst>
          </p:cNvPr>
          <p:cNvSpPr txBox="1"/>
          <p:nvPr/>
        </p:nvSpPr>
        <p:spPr>
          <a:xfrm>
            <a:off x="838532" y="3742839"/>
            <a:ext cx="4518837" cy="307777"/>
          </a:xfrm>
          <a:prstGeom prst="rect">
            <a:avLst/>
          </a:prstGeom>
          <a:noFill/>
        </p:spPr>
        <p:txBody>
          <a:bodyPr wrap="square" rtlCol="0">
            <a:spAutoFit/>
          </a:bodyPr>
          <a:lstStyle/>
          <a:p>
            <a:r>
              <a:rPr lang="en-GB" b="1" dirty="0"/>
              <a:t>Wellbeing and Schools Bill – summary doc.</a:t>
            </a:r>
          </a:p>
        </p:txBody>
      </p:sp>
    </p:spTree>
    <p:extLst>
      <p:ext uri="{BB962C8B-B14F-4D97-AF65-F5344CB8AC3E}">
        <p14:creationId xmlns:p14="http://schemas.microsoft.com/office/powerpoint/2010/main" val="4029695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342900" y="1760040"/>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US" dirty="0">
                <a:solidFill>
                  <a:schemeClr val="bg1"/>
                </a:solidFill>
                <a:latin typeface="Calibri" panose="020F0502020204030204" pitchFamily="34" charset="0"/>
                <a:cs typeface="Calibri" panose="020F0502020204030204" pitchFamily="34" charset="0"/>
              </a:rPr>
              <a:t> </a:t>
            </a:r>
            <a:br>
              <a:rPr lang="en-US" dirty="0">
                <a:solidFill>
                  <a:schemeClr val="bg1"/>
                </a:solidFill>
                <a:latin typeface="Calibri" panose="020F0502020204030204" pitchFamily="34" charset="0"/>
                <a:cs typeface="Calibri" panose="020F0502020204030204" pitchFamily="34" charset="0"/>
              </a:rPr>
            </a:br>
            <a:r>
              <a:rPr lang="en-US" sz="4800" dirty="0">
                <a:solidFill>
                  <a:schemeClr val="bg1"/>
                </a:solidFill>
                <a:latin typeface="Calibri" panose="020F0502020204030204" pitchFamily="34" charset="0"/>
                <a:cs typeface="Calibri" panose="020F0502020204030204" pitchFamily="34" charset="0"/>
              </a:rPr>
              <a:t>Anisa Syed</a:t>
            </a:r>
            <a:endParaRPr lang="en-US" dirty="0">
              <a:solidFill>
                <a:schemeClr val="bg1"/>
              </a:solidFill>
              <a:latin typeface="Calibri" panose="020F0502020204030204" pitchFamily="34" charset="0"/>
              <a:cs typeface="Calibri" panose="020F0502020204030204" pitchFamily="34" charset="0"/>
            </a:endParaRPr>
          </a:p>
          <a:p>
            <a:pPr>
              <a:buClr>
                <a:schemeClr val="lt1"/>
              </a:buClr>
              <a:buSzPts val="4400"/>
            </a:pPr>
            <a:endParaRPr lang="en-US" dirty="0">
              <a:solidFill>
                <a:schemeClr val="bg1"/>
              </a:solidFill>
              <a:latin typeface="Calibri" panose="020F0502020204030204" pitchFamily="34" charset="0"/>
              <a:cs typeface="Calibri" panose="020F0502020204030204" pitchFamily="34" charset="0"/>
            </a:endParaRPr>
          </a:p>
          <a:p>
            <a:pPr>
              <a:lnSpc>
                <a:spcPct val="107000"/>
              </a:lnSpc>
              <a:spcAft>
                <a:spcPts val="800"/>
              </a:spcAft>
            </a:pPr>
            <a:r>
              <a:rPr lang="en-GB" sz="2800" b="1" dirty="0">
                <a:solidFill>
                  <a:schemeClr val="bg1"/>
                </a:solidFill>
                <a:effectLst/>
                <a:latin typeface="Tahoma" panose="020B0604030504040204" pitchFamily="34" charset="0"/>
                <a:ea typeface="Tahoma" panose="020B0604030504040204" pitchFamily="34" charset="0"/>
                <a:cs typeface="Tahoma" panose="020B0604030504040204" pitchFamily="34" charset="0"/>
              </a:rPr>
              <a:t>Education Welfare Officer for Children with a Social Worker</a:t>
            </a:r>
            <a:br>
              <a:rPr lang="en-US" i="1" dirty="0">
                <a:solidFill>
                  <a:schemeClr val="bg1"/>
                </a:solidFill>
              </a:rPr>
            </a:br>
            <a:r>
              <a:rPr lang="en-US" dirty="0">
                <a:solidFill>
                  <a:schemeClr val="bg1"/>
                </a:solidFill>
              </a:rPr>
              <a:t> </a:t>
            </a:r>
          </a:p>
        </p:txBody>
      </p:sp>
    </p:spTree>
    <p:extLst>
      <p:ext uri="{BB962C8B-B14F-4D97-AF65-F5344CB8AC3E}">
        <p14:creationId xmlns:p14="http://schemas.microsoft.com/office/powerpoint/2010/main" val="204435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
          <p:cNvSpPr txBox="1"/>
          <p:nvPr/>
        </p:nvSpPr>
        <p:spPr>
          <a:xfrm>
            <a:off x="1855421" y="2682499"/>
            <a:ext cx="6345000" cy="2054378"/>
          </a:xfrm>
          <a:prstGeom prst="rect">
            <a:avLst/>
          </a:prstGeom>
          <a:noFill/>
          <a:ln>
            <a:noFill/>
          </a:ln>
        </p:spPr>
        <p:txBody>
          <a:bodyPr spcFirstLastPara="1" wrap="square" lIns="68569" tIns="34275" rIns="68569" bIns="34275" anchor="t" anchorCtr="0">
            <a:spAutoFit/>
          </a:bodyPr>
          <a:lstStyle/>
          <a:p>
            <a:pPr algn="ctr">
              <a:buSzPts val="6000"/>
            </a:pPr>
            <a:r>
              <a:rPr lang="en-GB" sz="4500" b="1">
                <a:solidFill>
                  <a:schemeClr val="dk1"/>
                </a:solidFill>
              </a:rPr>
              <a:t>Anisa Syed</a:t>
            </a:r>
            <a:endParaRPr sz="4500" b="1">
              <a:solidFill>
                <a:schemeClr val="dk1"/>
              </a:solidFill>
            </a:endParaRPr>
          </a:p>
          <a:p>
            <a:pPr algn="ctr">
              <a:buSzPts val="3600"/>
            </a:pPr>
            <a:endParaRPr sz="2700" b="1">
              <a:solidFill>
                <a:schemeClr val="dk1"/>
              </a:solidFill>
            </a:endParaRPr>
          </a:p>
          <a:p>
            <a:pPr algn="ctr">
              <a:buSzPts val="2200"/>
            </a:pPr>
            <a:r>
              <a:rPr lang="en-GB" sz="1650" b="1">
                <a:solidFill>
                  <a:schemeClr val="dk1"/>
                </a:solidFill>
              </a:rPr>
              <a:t>Education Welfare Officer for Children with a Social Worker</a:t>
            </a:r>
            <a:endParaRPr sz="1350"/>
          </a:p>
          <a:p>
            <a:pPr algn="ctr">
              <a:buSzPts val="2200"/>
            </a:pPr>
            <a:r>
              <a:rPr lang="en-GB" sz="1650" u="sng">
                <a:solidFill>
                  <a:schemeClr val="dk1"/>
                </a:solidFill>
                <a:hlinkClick r:id="rId3">
                  <a:extLst>
                    <a:ext uri="{A12FA001-AC4F-418D-AE19-62706E023703}">
                      <ahyp:hlinkClr xmlns:ahyp="http://schemas.microsoft.com/office/drawing/2018/hyperlinkcolor" val="tx"/>
                    </a:ext>
                  </a:extLst>
                </a:hlinkClick>
              </a:rPr>
              <a:t>anisa.syed@achievingforchildren.org.uk</a:t>
            </a:r>
            <a:r>
              <a:rPr lang="en-GB" sz="1650" u="sng">
                <a:solidFill>
                  <a:schemeClr val="dk1"/>
                </a:solidFill>
              </a:rPr>
              <a:t> </a:t>
            </a:r>
            <a:endParaRPr sz="2100">
              <a:solidFill>
                <a:schemeClr val="dk1"/>
              </a:solidFill>
            </a:endParaRPr>
          </a:p>
          <a:p>
            <a:pPr>
              <a:buSzPts val="3200"/>
            </a:pPr>
            <a:endParaRPr sz="2400">
              <a:solidFill>
                <a:schemeClr val="dk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5"/>
          <p:cNvSpPr/>
          <p:nvPr/>
        </p:nvSpPr>
        <p:spPr>
          <a:xfrm>
            <a:off x="400050" y="3494663"/>
            <a:ext cx="3487500" cy="2382975"/>
          </a:xfrm>
          <a:prstGeom prst="roundRect">
            <a:avLst>
              <a:gd name="adj" fmla="val 16667"/>
            </a:avLst>
          </a:prstGeom>
          <a:solidFill>
            <a:srgbClr val="FFC000"/>
          </a:solidFill>
          <a:ln w="38100" cap="flat" cmpd="sng">
            <a:solidFill>
              <a:schemeClr val="dk1"/>
            </a:solidFill>
            <a:prstDash val="solid"/>
            <a:round/>
            <a:headEnd type="none" w="sm" len="sm"/>
            <a:tailEnd type="none" w="sm" len="sm"/>
          </a:ln>
        </p:spPr>
        <p:txBody>
          <a:bodyPr spcFirstLastPara="1" wrap="square" lIns="68569" tIns="34275" rIns="68569" bIns="34275" anchor="ctr" anchorCtr="0">
            <a:noAutofit/>
          </a:bodyPr>
          <a:lstStyle/>
          <a:p>
            <a:pPr marL="342900" indent="-304800">
              <a:buClr>
                <a:schemeClr val="dk1"/>
              </a:buClr>
              <a:buSzPts val="2800"/>
              <a:buFont typeface="Arial"/>
              <a:buChar char="-"/>
            </a:pPr>
            <a:r>
              <a:rPr lang="en-GB" sz="1500" b="1">
                <a:solidFill>
                  <a:schemeClr val="dk1"/>
                </a:solidFill>
              </a:rPr>
              <a:t>Highest levels of absence </a:t>
            </a:r>
            <a:r>
              <a:rPr lang="en-GB" sz="1500">
                <a:solidFill>
                  <a:schemeClr val="dk1"/>
                </a:solidFill>
              </a:rPr>
              <a:t>(ERSA, relationships etc.) </a:t>
            </a:r>
            <a:endParaRPr sz="1050"/>
          </a:p>
          <a:p>
            <a:pPr marL="342900" indent="-171450">
              <a:buClr>
                <a:schemeClr val="dk1"/>
              </a:buClr>
              <a:buSzPts val="2800"/>
            </a:pPr>
            <a:endParaRPr sz="1500" b="1">
              <a:solidFill>
                <a:schemeClr val="dk1"/>
              </a:solidFill>
            </a:endParaRPr>
          </a:p>
          <a:p>
            <a:pPr marL="342900" indent="-304800">
              <a:buClr>
                <a:schemeClr val="dk1"/>
              </a:buClr>
              <a:buSzPts val="2800"/>
              <a:buFont typeface="Arial"/>
              <a:buChar char="-"/>
            </a:pPr>
            <a:r>
              <a:rPr lang="en-GB" sz="1500" b="1">
                <a:solidFill>
                  <a:schemeClr val="dk1"/>
                </a:solidFill>
              </a:rPr>
              <a:t>School = protective factor</a:t>
            </a:r>
            <a:endParaRPr sz="1050"/>
          </a:p>
          <a:p>
            <a:pPr marL="342900" indent="-171450">
              <a:buClr>
                <a:schemeClr val="dk1"/>
              </a:buClr>
              <a:buSzPts val="2800"/>
            </a:pPr>
            <a:endParaRPr sz="1500">
              <a:solidFill>
                <a:schemeClr val="dk1"/>
              </a:solidFill>
            </a:endParaRPr>
          </a:p>
          <a:p>
            <a:pPr marL="342900" indent="-304800">
              <a:buClr>
                <a:schemeClr val="dk1"/>
              </a:buClr>
              <a:buSzPts val="2800"/>
              <a:buFont typeface="Arial"/>
              <a:buChar char="-"/>
            </a:pPr>
            <a:r>
              <a:rPr lang="en-GB" sz="1500" b="1">
                <a:solidFill>
                  <a:schemeClr val="dk1"/>
                </a:solidFill>
              </a:rPr>
              <a:t>Working Together to Improve School Attendance</a:t>
            </a:r>
            <a:endParaRPr sz="1500" b="1">
              <a:solidFill>
                <a:schemeClr val="dk1"/>
              </a:solidFill>
            </a:endParaRPr>
          </a:p>
          <a:p>
            <a:pPr marL="342900"/>
            <a:endParaRPr sz="1500" b="1">
              <a:solidFill>
                <a:schemeClr val="dk1"/>
              </a:solidFill>
            </a:endParaRPr>
          </a:p>
          <a:p>
            <a:pPr marL="342900" indent="-266700">
              <a:buClr>
                <a:schemeClr val="dk1"/>
              </a:buClr>
              <a:buSzPts val="2000"/>
              <a:buChar char="-"/>
            </a:pPr>
            <a:r>
              <a:rPr lang="en-GB" sz="1500" b="1">
                <a:solidFill>
                  <a:schemeClr val="dk1"/>
                </a:solidFill>
              </a:rPr>
              <a:t>VS Extended Duties</a:t>
            </a:r>
            <a:endParaRPr sz="1500" b="1">
              <a:solidFill>
                <a:schemeClr val="dk1"/>
              </a:solidFill>
            </a:endParaRPr>
          </a:p>
        </p:txBody>
      </p:sp>
      <p:sp>
        <p:nvSpPr>
          <p:cNvPr id="86" name="Google Shape;86;p15"/>
          <p:cNvSpPr txBox="1"/>
          <p:nvPr/>
        </p:nvSpPr>
        <p:spPr>
          <a:xfrm>
            <a:off x="2924175" y="1214910"/>
            <a:ext cx="6219825" cy="1177215"/>
          </a:xfrm>
          <a:prstGeom prst="rect">
            <a:avLst/>
          </a:prstGeom>
          <a:noFill/>
          <a:ln>
            <a:noFill/>
          </a:ln>
        </p:spPr>
        <p:txBody>
          <a:bodyPr spcFirstLastPara="1" wrap="square" lIns="68569" tIns="34275" rIns="68569" bIns="34275" anchor="t" anchorCtr="0">
            <a:spAutoFit/>
          </a:bodyPr>
          <a:lstStyle/>
          <a:p>
            <a:pPr marL="342900" algn="ctr">
              <a:buSzPts val="4800"/>
            </a:pPr>
            <a:r>
              <a:rPr lang="en-GB" sz="3600" b="1">
                <a:solidFill>
                  <a:schemeClr val="dk1"/>
                </a:solidFill>
              </a:rPr>
              <a:t>Attendance &amp; Children </a:t>
            </a:r>
            <a:endParaRPr sz="1050"/>
          </a:p>
          <a:p>
            <a:pPr marL="342900" algn="ctr">
              <a:buSzPts val="4800"/>
            </a:pPr>
            <a:r>
              <a:rPr lang="en-GB" sz="3600" b="1">
                <a:solidFill>
                  <a:schemeClr val="dk1"/>
                </a:solidFill>
              </a:rPr>
              <a:t>with a Social Worker</a:t>
            </a:r>
            <a:endParaRPr sz="3600">
              <a:solidFill>
                <a:schemeClr val="dk1"/>
              </a:solidFill>
            </a:endParaRPr>
          </a:p>
        </p:txBody>
      </p:sp>
      <p:pic>
        <p:nvPicPr>
          <p:cNvPr id="87" name="Google Shape;87;p15" descr="Classroom with whiteboard and alphabet"/>
          <p:cNvPicPr preferRelativeResize="0"/>
          <p:nvPr/>
        </p:nvPicPr>
        <p:blipFill rotWithShape="1">
          <a:blip r:embed="rId3">
            <a:alphaModFix/>
          </a:blip>
          <a:srcRect/>
          <a:stretch/>
        </p:blipFill>
        <p:spPr>
          <a:xfrm>
            <a:off x="4203699" y="2603108"/>
            <a:ext cx="5283202" cy="29718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6"/>
          <p:cNvSpPr txBox="1"/>
          <p:nvPr/>
        </p:nvSpPr>
        <p:spPr>
          <a:xfrm>
            <a:off x="2374406" y="1285462"/>
            <a:ext cx="6843375" cy="623217"/>
          </a:xfrm>
          <a:prstGeom prst="rect">
            <a:avLst/>
          </a:prstGeom>
          <a:noFill/>
          <a:ln>
            <a:noFill/>
          </a:ln>
        </p:spPr>
        <p:txBody>
          <a:bodyPr spcFirstLastPara="1" wrap="square" lIns="68569" tIns="34275" rIns="68569" bIns="34275" anchor="t" anchorCtr="0">
            <a:spAutoFit/>
          </a:bodyPr>
          <a:lstStyle/>
          <a:p>
            <a:pPr marL="342900" algn="ctr">
              <a:buSzPts val="4800"/>
            </a:pPr>
            <a:r>
              <a:rPr lang="en-GB" sz="3600" b="1">
                <a:solidFill>
                  <a:schemeClr val="dk1"/>
                </a:solidFill>
              </a:rPr>
              <a:t>What is the role?</a:t>
            </a:r>
            <a:endParaRPr sz="3600">
              <a:solidFill>
                <a:schemeClr val="dk1"/>
              </a:solidFill>
            </a:endParaRPr>
          </a:p>
        </p:txBody>
      </p:sp>
      <p:sp>
        <p:nvSpPr>
          <p:cNvPr id="93" name="Google Shape;93;p16"/>
          <p:cNvSpPr/>
          <p:nvPr/>
        </p:nvSpPr>
        <p:spPr>
          <a:xfrm>
            <a:off x="344869" y="2918550"/>
            <a:ext cx="5572125" cy="2131425"/>
          </a:xfrm>
          <a:prstGeom prst="roundRect">
            <a:avLst>
              <a:gd name="adj" fmla="val 16667"/>
            </a:avLst>
          </a:prstGeom>
          <a:solidFill>
            <a:srgbClr val="FFC000"/>
          </a:solidFill>
          <a:ln w="38100" cap="flat" cmpd="sng">
            <a:solidFill>
              <a:schemeClr val="dk1"/>
            </a:solidFill>
            <a:prstDash val="solid"/>
            <a:round/>
            <a:headEnd type="none" w="sm" len="sm"/>
            <a:tailEnd type="none" w="sm" len="sm"/>
          </a:ln>
        </p:spPr>
        <p:txBody>
          <a:bodyPr spcFirstLastPara="1" wrap="square" lIns="68569" tIns="34275" rIns="68569" bIns="34275" anchor="ctr" anchorCtr="0">
            <a:noAutofit/>
          </a:bodyPr>
          <a:lstStyle/>
          <a:p>
            <a:pPr algn="ctr"/>
            <a:r>
              <a:rPr lang="en-GB" sz="1500" b="1">
                <a:solidFill>
                  <a:schemeClr val="dk1"/>
                </a:solidFill>
              </a:rPr>
              <a:t>Education Welfare Officer (EWO) for children with a SW</a:t>
            </a:r>
            <a:endParaRPr sz="1500" b="1">
              <a:solidFill>
                <a:schemeClr val="dk1"/>
              </a:solidFill>
            </a:endParaRPr>
          </a:p>
          <a:p>
            <a:pPr algn="ctr"/>
            <a:endParaRPr sz="1350" b="1">
              <a:solidFill>
                <a:schemeClr val="dk1"/>
              </a:solidFill>
            </a:endParaRPr>
          </a:p>
          <a:p>
            <a:pPr marL="214313" indent="-214313">
              <a:buSzPts val="1800"/>
              <a:buFont typeface="Arial"/>
              <a:buChar char="-"/>
            </a:pPr>
            <a:r>
              <a:rPr lang="en-GB" sz="1350">
                <a:solidFill>
                  <a:schemeClr val="dk1"/>
                </a:solidFill>
              </a:rPr>
              <a:t>Specific for children on CIN / CP</a:t>
            </a:r>
            <a:endParaRPr sz="1350">
              <a:solidFill>
                <a:schemeClr val="dk1"/>
              </a:solidFill>
            </a:endParaRPr>
          </a:p>
          <a:p>
            <a:pPr marL="342900"/>
            <a:r>
              <a:rPr lang="en-GB" sz="1350">
                <a:solidFill>
                  <a:schemeClr val="dk1"/>
                </a:solidFill>
              </a:rPr>
              <a:t> </a:t>
            </a:r>
            <a:endParaRPr sz="1050"/>
          </a:p>
          <a:p>
            <a:pPr marL="214313" indent="-214313">
              <a:buSzPts val="1800"/>
              <a:buFont typeface="Arial"/>
              <a:buChar char="-"/>
            </a:pPr>
            <a:r>
              <a:rPr lang="en-GB" sz="1350">
                <a:solidFill>
                  <a:schemeClr val="dk1"/>
                </a:solidFill>
              </a:rPr>
              <a:t>Attendance issues below 90% </a:t>
            </a:r>
            <a:endParaRPr sz="1350">
              <a:solidFill>
                <a:schemeClr val="dk1"/>
              </a:solidFill>
            </a:endParaRPr>
          </a:p>
          <a:p>
            <a:endParaRPr sz="1350">
              <a:solidFill>
                <a:schemeClr val="dk1"/>
              </a:solidFill>
            </a:endParaRPr>
          </a:p>
          <a:p>
            <a:r>
              <a:rPr lang="en-GB" sz="1350">
                <a:solidFill>
                  <a:schemeClr val="dk1"/>
                </a:solidFill>
              </a:rPr>
              <a:t>-   Working with child, schools, parents, virtual school &amp; social care</a:t>
            </a:r>
            <a:endParaRPr sz="1350">
              <a:solidFill>
                <a:schemeClr val="dk1"/>
              </a:solidFill>
            </a:endParaRPr>
          </a:p>
          <a:p>
            <a:endParaRPr sz="1350">
              <a:solidFill>
                <a:schemeClr val="dk1"/>
              </a:solidFill>
            </a:endParaRPr>
          </a:p>
          <a:p>
            <a:pPr marL="214313" indent="-214313">
              <a:buClr>
                <a:schemeClr val="dk1"/>
              </a:buClr>
              <a:buSzPts val="1800"/>
              <a:buChar char="-"/>
            </a:pPr>
            <a:r>
              <a:rPr lang="en-GB" sz="1350">
                <a:solidFill>
                  <a:schemeClr val="dk1"/>
                </a:solidFill>
              </a:rPr>
              <a:t>Data to inform interventions (operational and strategic)</a:t>
            </a:r>
            <a:endParaRPr sz="1350">
              <a:solidFill>
                <a:schemeClr val="dk1"/>
              </a:solidFill>
            </a:endParaRPr>
          </a:p>
        </p:txBody>
      </p:sp>
      <p:pic>
        <p:nvPicPr>
          <p:cNvPr id="94" name="Google Shape;94;p16"/>
          <p:cNvPicPr preferRelativeResize="0"/>
          <p:nvPr/>
        </p:nvPicPr>
        <p:blipFill>
          <a:blip r:embed="rId3">
            <a:alphaModFix/>
          </a:blip>
          <a:stretch>
            <a:fillRect/>
          </a:stretch>
        </p:blipFill>
        <p:spPr>
          <a:xfrm>
            <a:off x="6041138" y="2558038"/>
            <a:ext cx="2491931" cy="249193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7"/>
          <p:cNvSpPr txBox="1"/>
          <p:nvPr/>
        </p:nvSpPr>
        <p:spPr>
          <a:xfrm>
            <a:off x="2984886" y="968902"/>
            <a:ext cx="6074775" cy="761717"/>
          </a:xfrm>
          <a:prstGeom prst="rect">
            <a:avLst/>
          </a:prstGeom>
          <a:noFill/>
          <a:ln>
            <a:noFill/>
          </a:ln>
        </p:spPr>
        <p:txBody>
          <a:bodyPr spcFirstLastPara="1" wrap="square" lIns="68569" tIns="34275" rIns="68569" bIns="34275" anchor="t" anchorCtr="0">
            <a:spAutoFit/>
          </a:bodyPr>
          <a:lstStyle/>
          <a:p>
            <a:pPr marL="342900" algn="ctr">
              <a:buSzPts val="6000"/>
            </a:pPr>
            <a:r>
              <a:rPr lang="en-GB" sz="4500" b="1">
                <a:solidFill>
                  <a:schemeClr val="dk1"/>
                </a:solidFill>
              </a:rPr>
              <a:t>The Vision</a:t>
            </a:r>
            <a:endParaRPr sz="4500" b="1">
              <a:solidFill>
                <a:schemeClr val="dk1"/>
              </a:solidFill>
            </a:endParaRPr>
          </a:p>
        </p:txBody>
      </p:sp>
      <p:sp>
        <p:nvSpPr>
          <p:cNvPr id="100" name="Google Shape;100;p17"/>
          <p:cNvSpPr txBox="1"/>
          <p:nvPr/>
        </p:nvSpPr>
        <p:spPr>
          <a:xfrm>
            <a:off x="736514" y="3178357"/>
            <a:ext cx="7523100" cy="1803150"/>
          </a:xfrm>
          <a:prstGeom prst="rect">
            <a:avLst/>
          </a:prstGeom>
          <a:noFill/>
          <a:ln>
            <a:noFill/>
          </a:ln>
        </p:spPr>
        <p:txBody>
          <a:bodyPr spcFirstLastPara="1" wrap="square" lIns="68569" tIns="68569" rIns="68569" bIns="68569" anchor="t" anchorCtr="0">
            <a:noAutofit/>
          </a:bodyPr>
          <a:lstStyle/>
          <a:p>
            <a:pPr marL="38100"/>
            <a:endParaRPr sz="2100">
              <a:solidFill>
                <a:schemeClr val="dk1"/>
              </a:solidFill>
            </a:endParaRPr>
          </a:p>
        </p:txBody>
      </p:sp>
      <p:grpSp>
        <p:nvGrpSpPr>
          <p:cNvPr id="101" name="Google Shape;101;p17"/>
          <p:cNvGrpSpPr/>
          <p:nvPr/>
        </p:nvGrpSpPr>
        <p:grpSpPr>
          <a:xfrm>
            <a:off x="652060" y="2044775"/>
            <a:ext cx="6742562" cy="3530555"/>
            <a:chOff x="1667129" y="202832"/>
            <a:chExt cx="8990082" cy="4707406"/>
          </a:xfrm>
        </p:grpSpPr>
        <p:sp>
          <p:nvSpPr>
            <p:cNvPr id="102" name="Google Shape;102;p17"/>
            <p:cNvSpPr/>
            <p:nvPr/>
          </p:nvSpPr>
          <p:spPr>
            <a:xfrm rot="2002579">
              <a:off x="3760531" y="3683900"/>
              <a:ext cx="1431402" cy="41835"/>
            </a:xfrm>
            <a:custGeom>
              <a:avLst/>
              <a:gdLst/>
              <a:ahLst/>
              <a:cxnLst/>
              <a:rect l="l" t="t" r="r" b="b"/>
              <a:pathLst>
                <a:path w="120000" h="120000" extrusionOk="0">
                  <a:moveTo>
                    <a:pt x="0" y="59999"/>
                  </a:moveTo>
                  <a:lnTo>
                    <a:pt x="120000" y="59999"/>
                  </a:lnTo>
                </a:path>
              </a:pathLst>
            </a:custGeom>
            <a:noFill/>
            <a:ln w="25400" cap="flat" cmpd="sng">
              <a:solidFill>
                <a:srgbClr val="171717"/>
              </a:solidFill>
              <a:prstDash val="dash"/>
              <a:round/>
              <a:headEnd type="none" w="sm" len="sm"/>
              <a:tailEnd type="none" w="sm" len="sm"/>
            </a:ln>
          </p:spPr>
          <p:txBody>
            <a:bodyPr/>
            <a:lstStyle/>
            <a:p>
              <a:endParaRPr lang="en-GB" sz="1050"/>
            </a:p>
          </p:txBody>
        </p:sp>
        <p:sp>
          <p:nvSpPr>
            <p:cNvPr id="103" name="Google Shape;103;p17"/>
            <p:cNvSpPr/>
            <p:nvPr/>
          </p:nvSpPr>
          <p:spPr>
            <a:xfrm rot="-134522">
              <a:off x="3878045" y="2627896"/>
              <a:ext cx="1366813" cy="41835"/>
            </a:xfrm>
            <a:custGeom>
              <a:avLst/>
              <a:gdLst/>
              <a:ahLst/>
              <a:cxnLst/>
              <a:rect l="l" t="t" r="r" b="b"/>
              <a:pathLst>
                <a:path w="120000" h="120000" extrusionOk="0">
                  <a:moveTo>
                    <a:pt x="0" y="59999"/>
                  </a:moveTo>
                  <a:lnTo>
                    <a:pt x="120000" y="59999"/>
                  </a:lnTo>
                </a:path>
              </a:pathLst>
            </a:custGeom>
            <a:noFill/>
            <a:ln w="25400" cap="flat" cmpd="sng">
              <a:solidFill>
                <a:srgbClr val="171717"/>
              </a:solidFill>
              <a:prstDash val="dash"/>
              <a:round/>
              <a:headEnd type="none" w="sm" len="sm"/>
              <a:tailEnd type="none" w="sm" len="sm"/>
            </a:ln>
          </p:spPr>
          <p:txBody>
            <a:bodyPr/>
            <a:lstStyle/>
            <a:p>
              <a:endParaRPr lang="en-GB" sz="1050"/>
            </a:p>
          </p:txBody>
        </p:sp>
        <p:sp>
          <p:nvSpPr>
            <p:cNvPr id="104" name="Google Shape;104;p17"/>
            <p:cNvSpPr/>
            <p:nvPr/>
          </p:nvSpPr>
          <p:spPr>
            <a:xfrm rot="-2301561">
              <a:off x="3711568" y="1489498"/>
              <a:ext cx="1547260" cy="41835"/>
            </a:xfrm>
            <a:custGeom>
              <a:avLst/>
              <a:gdLst/>
              <a:ahLst/>
              <a:cxnLst/>
              <a:rect l="l" t="t" r="r" b="b"/>
              <a:pathLst>
                <a:path w="120000" h="120000" extrusionOk="0">
                  <a:moveTo>
                    <a:pt x="0" y="59999"/>
                  </a:moveTo>
                  <a:lnTo>
                    <a:pt x="120000" y="59999"/>
                  </a:lnTo>
                </a:path>
              </a:pathLst>
            </a:custGeom>
            <a:noFill/>
            <a:ln w="25400" cap="flat" cmpd="sng">
              <a:solidFill>
                <a:srgbClr val="171717"/>
              </a:solidFill>
              <a:prstDash val="dash"/>
              <a:round/>
              <a:headEnd type="none" w="sm" len="sm"/>
              <a:tailEnd type="none" w="sm" len="sm"/>
            </a:ln>
          </p:spPr>
          <p:txBody>
            <a:bodyPr/>
            <a:lstStyle/>
            <a:p>
              <a:endParaRPr lang="en-GB" sz="1050"/>
            </a:p>
          </p:txBody>
        </p:sp>
        <p:sp>
          <p:nvSpPr>
            <p:cNvPr id="105" name="Google Shape;105;p17"/>
            <p:cNvSpPr/>
            <p:nvPr/>
          </p:nvSpPr>
          <p:spPr>
            <a:xfrm>
              <a:off x="1667129" y="1410354"/>
              <a:ext cx="2601693" cy="2601693"/>
            </a:xfrm>
            <a:prstGeom prst="ellipse">
              <a:avLst/>
            </a:prstGeom>
            <a:solidFill>
              <a:srgbClr val="FFC000"/>
            </a:solidFill>
            <a:ln w="76200" cap="flat" cmpd="sng">
              <a:solidFill>
                <a:srgbClr val="171717"/>
              </a:solidFill>
              <a:prstDash val="solid"/>
              <a:round/>
              <a:headEnd type="none" w="sm" len="sm"/>
              <a:tailEnd type="none" w="sm" len="sm"/>
            </a:ln>
          </p:spPr>
          <p:txBody>
            <a:bodyPr spcFirstLastPara="1" wrap="square" lIns="68569" tIns="68569" rIns="68569" bIns="68569" anchor="ctr" anchorCtr="0">
              <a:noAutofit/>
            </a:bodyPr>
            <a:lstStyle/>
            <a:p>
              <a:endParaRPr sz="1050"/>
            </a:p>
          </p:txBody>
        </p:sp>
        <p:sp>
          <p:nvSpPr>
            <p:cNvPr id="106" name="Google Shape;106;p17"/>
            <p:cNvSpPr/>
            <p:nvPr/>
          </p:nvSpPr>
          <p:spPr>
            <a:xfrm>
              <a:off x="4499149" y="202832"/>
              <a:ext cx="2170654" cy="875152"/>
            </a:xfrm>
            <a:prstGeom prst="flowChartAlternateProcess">
              <a:avLst/>
            </a:prstGeom>
            <a:solidFill>
              <a:srgbClr val="FFC000"/>
            </a:solidFill>
            <a:ln w="38100" cap="flat" cmpd="sng">
              <a:solidFill>
                <a:srgbClr val="171717"/>
              </a:solidFill>
              <a:prstDash val="solid"/>
              <a:round/>
              <a:headEnd type="none" w="sm" len="sm"/>
              <a:tailEnd type="none" w="sm" len="sm"/>
            </a:ln>
          </p:spPr>
          <p:txBody>
            <a:bodyPr spcFirstLastPara="1" wrap="square" lIns="68569" tIns="68569" rIns="68569" bIns="68569" anchor="ctr" anchorCtr="0">
              <a:noAutofit/>
            </a:bodyPr>
            <a:lstStyle/>
            <a:p>
              <a:endParaRPr sz="1050"/>
            </a:p>
          </p:txBody>
        </p:sp>
        <p:sp>
          <p:nvSpPr>
            <p:cNvPr id="107" name="Google Shape;107;p17"/>
            <p:cNvSpPr txBox="1"/>
            <p:nvPr/>
          </p:nvSpPr>
          <p:spPr>
            <a:xfrm>
              <a:off x="4541870" y="245553"/>
              <a:ext cx="2085212" cy="789710"/>
            </a:xfrm>
            <a:prstGeom prst="rect">
              <a:avLst/>
            </a:prstGeom>
            <a:noFill/>
            <a:ln>
              <a:noFill/>
            </a:ln>
          </p:spPr>
          <p:txBody>
            <a:bodyPr spcFirstLastPara="1" wrap="square" lIns="11419" tIns="11419" rIns="11419" bIns="11419" anchor="ctr" anchorCtr="0">
              <a:noAutofit/>
            </a:bodyPr>
            <a:lstStyle/>
            <a:p>
              <a:pPr algn="ctr">
                <a:lnSpc>
                  <a:spcPct val="90000"/>
                </a:lnSpc>
                <a:buSzPts val="2400"/>
              </a:pPr>
              <a:r>
                <a:rPr lang="en-GB" sz="1800" b="1">
                  <a:solidFill>
                    <a:schemeClr val="dk1"/>
                  </a:solidFill>
                </a:rPr>
                <a:t>Confidence</a:t>
              </a:r>
              <a:endParaRPr sz="1050"/>
            </a:p>
          </p:txBody>
        </p:sp>
        <p:sp>
          <p:nvSpPr>
            <p:cNvPr id="108" name="Google Shape;108;p17"/>
            <p:cNvSpPr/>
            <p:nvPr/>
          </p:nvSpPr>
          <p:spPr>
            <a:xfrm>
              <a:off x="6063857" y="202832"/>
              <a:ext cx="3255982" cy="875152"/>
            </a:xfrm>
            <a:prstGeom prst="rect">
              <a:avLst/>
            </a:prstGeom>
            <a:noFill/>
            <a:ln>
              <a:noFill/>
            </a:ln>
          </p:spPr>
          <p:txBody>
            <a:bodyPr spcFirstLastPara="1" wrap="square" lIns="68569" tIns="68569" rIns="68569" bIns="68569" anchor="ctr" anchorCtr="0">
              <a:noAutofit/>
            </a:bodyPr>
            <a:lstStyle/>
            <a:p>
              <a:endParaRPr sz="1050"/>
            </a:p>
          </p:txBody>
        </p:sp>
        <p:sp>
          <p:nvSpPr>
            <p:cNvPr id="109" name="Google Shape;109;p17"/>
            <p:cNvSpPr txBox="1"/>
            <p:nvPr/>
          </p:nvSpPr>
          <p:spPr>
            <a:xfrm>
              <a:off x="6063857" y="202832"/>
              <a:ext cx="3255982" cy="875152"/>
            </a:xfrm>
            <a:prstGeom prst="rect">
              <a:avLst/>
            </a:prstGeom>
            <a:noFill/>
            <a:ln>
              <a:noFill/>
            </a:ln>
          </p:spPr>
          <p:txBody>
            <a:bodyPr spcFirstLastPara="1" wrap="square" lIns="0" tIns="0" rIns="0" bIns="0" anchor="ctr" anchorCtr="0">
              <a:noAutofit/>
            </a:bodyPr>
            <a:lstStyle/>
            <a:p>
              <a:pPr marL="214313" lvl="1">
                <a:lnSpc>
                  <a:spcPct val="90000"/>
                </a:lnSpc>
                <a:buSzPts val="6500"/>
              </a:pPr>
              <a:endParaRPr sz="4875" b="1"/>
            </a:p>
          </p:txBody>
        </p:sp>
        <p:sp>
          <p:nvSpPr>
            <p:cNvPr id="110" name="Google Shape;110;p17"/>
            <p:cNvSpPr/>
            <p:nvPr/>
          </p:nvSpPr>
          <p:spPr>
            <a:xfrm>
              <a:off x="5235473" y="2123884"/>
              <a:ext cx="2651494" cy="893275"/>
            </a:xfrm>
            <a:prstGeom prst="flowChartAlternateProcess">
              <a:avLst/>
            </a:prstGeom>
            <a:solidFill>
              <a:srgbClr val="FFC000"/>
            </a:solidFill>
            <a:ln w="38100" cap="flat" cmpd="sng">
              <a:solidFill>
                <a:srgbClr val="171717"/>
              </a:solidFill>
              <a:prstDash val="solid"/>
              <a:round/>
              <a:headEnd type="none" w="sm" len="sm"/>
              <a:tailEnd type="none" w="sm" len="sm"/>
            </a:ln>
          </p:spPr>
          <p:txBody>
            <a:bodyPr spcFirstLastPara="1" wrap="square" lIns="68569" tIns="68569" rIns="68569" bIns="68569" anchor="ctr" anchorCtr="0">
              <a:noAutofit/>
            </a:bodyPr>
            <a:lstStyle/>
            <a:p>
              <a:endParaRPr sz="1050"/>
            </a:p>
          </p:txBody>
        </p:sp>
        <p:sp>
          <p:nvSpPr>
            <p:cNvPr id="111" name="Google Shape;111;p17"/>
            <p:cNvSpPr txBox="1"/>
            <p:nvPr/>
          </p:nvSpPr>
          <p:spPr>
            <a:xfrm>
              <a:off x="5279078" y="2167489"/>
              <a:ext cx="2564284" cy="806065"/>
            </a:xfrm>
            <a:prstGeom prst="rect">
              <a:avLst/>
            </a:prstGeom>
            <a:noFill/>
            <a:ln>
              <a:noFill/>
            </a:ln>
          </p:spPr>
          <p:txBody>
            <a:bodyPr spcFirstLastPara="1" wrap="square" lIns="11419" tIns="11419" rIns="11419" bIns="11419" anchor="ctr" anchorCtr="0">
              <a:noAutofit/>
            </a:bodyPr>
            <a:lstStyle/>
            <a:p>
              <a:pPr algn="ctr">
                <a:lnSpc>
                  <a:spcPct val="90000"/>
                </a:lnSpc>
                <a:buSzPts val="2400"/>
              </a:pPr>
              <a:r>
                <a:rPr lang="en-GB" sz="1800" b="1">
                  <a:solidFill>
                    <a:schemeClr val="dk1"/>
                  </a:solidFill>
                </a:rPr>
                <a:t>Communication</a:t>
              </a:r>
              <a:endParaRPr sz="1050"/>
            </a:p>
          </p:txBody>
        </p:sp>
        <p:sp>
          <p:nvSpPr>
            <p:cNvPr id="112" name="Google Shape;112;p17"/>
            <p:cNvSpPr/>
            <p:nvPr/>
          </p:nvSpPr>
          <p:spPr>
            <a:xfrm>
              <a:off x="6679970" y="2123884"/>
              <a:ext cx="3977241" cy="893275"/>
            </a:xfrm>
            <a:prstGeom prst="rect">
              <a:avLst/>
            </a:prstGeom>
            <a:noFill/>
            <a:ln>
              <a:noFill/>
            </a:ln>
          </p:spPr>
          <p:txBody>
            <a:bodyPr spcFirstLastPara="1" wrap="square" lIns="68569" tIns="68569" rIns="68569" bIns="68569" anchor="ctr" anchorCtr="0">
              <a:noAutofit/>
            </a:bodyPr>
            <a:lstStyle/>
            <a:p>
              <a:endParaRPr sz="1050"/>
            </a:p>
          </p:txBody>
        </p:sp>
        <p:sp>
          <p:nvSpPr>
            <p:cNvPr id="113" name="Google Shape;113;p17"/>
            <p:cNvSpPr txBox="1"/>
            <p:nvPr/>
          </p:nvSpPr>
          <p:spPr>
            <a:xfrm>
              <a:off x="6679970" y="2123884"/>
              <a:ext cx="3977241" cy="893275"/>
            </a:xfrm>
            <a:prstGeom prst="rect">
              <a:avLst/>
            </a:prstGeom>
            <a:noFill/>
            <a:ln>
              <a:noFill/>
            </a:ln>
          </p:spPr>
          <p:txBody>
            <a:bodyPr spcFirstLastPara="1" wrap="square" lIns="0" tIns="0" rIns="0" bIns="0" anchor="ctr" anchorCtr="0">
              <a:noAutofit/>
            </a:bodyPr>
            <a:lstStyle/>
            <a:p>
              <a:pPr marL="214313" lvl="1">
                <a:lnSpc>
                  <a:spcPct val="90000"/>
                </a:lnSpc>
                <a:buSzPts val="6500"/>
              </a:pPr>
              <a:endParaRPr sz="4875"/>
            </a:p>
          </p:txBody>
        </p:sp>
        <p:sp>
          <p:nvSpPr>
            <p:cNvPr id="114" name="Google Shape;114;p17"/>
            <p:cNvSpPr/>
            <p:nvPr/>
          </p:nvSpPr>
          <p:spPr>
            <a:xfrm>
              <a:off x="4308330" y="4056503"/>
              <a:ext cx="2699402" cy="853735"/>
            </a:xfrm>
            <a:prstGeom prst="flowChartAlternateProcess">
              <a:avLst/>
            </a:prstGeom>
            <a:solidFill>
              <a:srgbClr val="FFC000"/>
            </a:solidFill>
            <a:ln w="38100" cap="flat" cmpd="sng">
              <a:solidFill>
                <a:srgbClr val="171717"/>
              </a:solidFill>
              <a:prstDash val="solid"/>
              <a:round/>
              <a:headEnd type="none" w="sm" len="sm"/>
              <a:tailEnd type="none" w="sm" len="sm"/>
            </a:ln>
          </p:spPr>
          <p:txBody>
            <a:bodyPr spcFirstLastPara="1" wrap="square" lIns="68569" tIns="68569" rIns="68569" bIns="68569" anchor="ctr" anchorCtr="0">
              <a:noAutofit/>
            </a:bodyPr>
            <a:lstStyle/>
            <a:p>
              <a:endParaRPr sz="1050"/>
            </a:p>
          </p:txBody>
        </p:sp>
        <p:sp>
          <p:nvSpPr>
            <p:cNvPr id="115" name="Google Shape;115;p17"/>
            <p:cNvSpPr txBox="1"/>
            <p:nvPr/>
          </p:nvSpPr>
          <p:spPr>
            <a:xfrm>
              <a:off x="4350005" y="4098178"/>
              <a:ext cx="2616052" cy="770385"/>
            </a:xfrm>
            <a:prstGeom prst="rect">
              <a:avLst/>
            </a:prstGeom>
            <a:noFill/>
            <a:ln>
              <a:noFill/>
            </a:ln>
          </p:spPr>
          <p:txBody>
            <a:bodyPr spcFirstLastPara="1" wrap="square" lIns="11419" tIns="11419" rIns="11419" bIns="11419" anchor="ctr" anchorCtr="0">
              <a:noAutofit/>
            </a:bodyPr>
            <a:lstStyle/>
            <a:p>
              <a:pPr algn="ctr">
                <a:lnSpc>
                  <a:spcPct val="90000"/>
                </a:lnSpc>
                <a:buSzPts val="2400"/>
              </a:pPr>
              <a:r>
                <a:rPr lang="en-GB" sz="1800" b="1">
                  <a:solidFill>
                    <a:schemeClr val="dk1"/>
                  </a:solidFill>
                </a:rPr>
                <a:t>Relationships</a:t>
              </a:r>
              <a:endParaRPr sz="1050"/>
            </a:p>
          </p:txBody>
        </p:sp>
      </p:grpSp>
      <p:sp>
        <p:nvSpPr>
          <p:cNvPr id="116" name="Google Shape;116;p17"/>
          <p:cNvSpPr txBox="1"/>
          <p:nvPr/>
        </p:nvSpPr>
        <p:spPr>
          <a:xfrm>
            <a:off x="4572000" y="2000545"/>
            <a:ext cx="3045156" cy="992549"/>
          </a:xfrm>
          <a:prstGeom prst="rect">
            <a:avLst/>
          </a:prstGeom>
          <a:noFill/>
          <a:ln>
            <a:noFill/>
          </a:ln>
        </p:spPr>
        <p:txBody>
          <a:bodyPr spcFirstLastPara="1" wrap="square" lIns="68569" tIns="34275" rIns="68569" bIns="34275" anchor="t" anchorCtr="0">
            <a:spAutoFit/>
          </a:bodyPr>
          <a:lstStyle/>
          <a:p>
            <a:r>
              <a:rPr lang="en-GB" sz="1200" b="1"/>
              <a:t>Improved knowledge</a:t>
            </a:r>
            <a:endParaRPr sz="1050"/>
          </a:p>
          <a:p>
            <a:pPr lvl="1" indent="-76200">
              <a:buSzPts val="1600"/>
              <a:buFont typeface="Arial"/>
              <a:buChar char="•"/>
            </a:pPr>
            <a:r>
              <a:rPr lang="en-GB" sz="1200"/>
              <a:t> Policy / legislation</a:t>
            </a:r>
            <a:endParaRPr sz="1050"/>
          </a:p>
          <a:p>
            <a:pPr lvl="1" indent="-76200">
              <a:buSzPts val="1600"/>
              <a:buFont typeface="Arial"/>
              <a:buChar char="•"/>
            </a:pPr>
            <a:r>
              <a:rPr lang="en-GB" sz="1200"/>
              <a:t> Resource available</a:t>
            </a:r>
            <a:endParaRPr sz="1050"/>
          </a:p>
          <a:p>
            <a:pPr lvl="1" indent="-76200">
              <a:buSzPts val="1600"/>
              <a:buFont typeface="Arial"/>
              <a:buChar char="•"/>
            </a:pPr>
            <a:r>
              <a:rPr lang="en-GB" sz="1200"/>
              <a:t> Context (child/family/professional)</a:t>
            </a:r>
            <a:endParaRPr sz="1050"/>
          </a:p>
          <a:p>
            <a:pPr lvl="1"/>
            <a:r>
              <a:rPr lang="en-GB" sz="1200"/>
              <a:t> </a:t>
            </a:r>
            <a:endParaRPr sz="1050"/>
          </a:p>
        </p:txBody>
      </p:sp>
      <p:sp>
        <p:nvSpPr>
          <p:cNvPr id="117" name="Google Shape;117;p17"/>
          <p:cNvSpPr txBox="1"/>
          <p:nvPr/>
        </p:nvSpPr>
        <p:spPr>
          <a:xfrm>
            <a:off x="5498770" y="3401596"/>
            <a:ext cx="2480150" cy="992549"/>
          </a:xfrm>
          <a:prstGeom prst="rect">
            <a:avLst/>
          </a:prstGeom>
          <a:noFill/>
          <a:ln>
            <a:noFill/>
          </a:ln>
        </p:spPr>
        <p:txBody>
          <a:bodyPr spcFirstLastPara="1" wrap="square" lIns="68569" tIns="34275" rIns="68569" bIns="34275" anchor="t" anchorCtr="0">
            <a:spAutoFit/>
          </a:bodyPr>
          <a:lstStyle/>
          <a:p>
            <a:r>
              <a:rPr lang="en-GB" sz="1200" b="1"/>
              <a:t>Collaborative working</a:t>
            </a:r>
            <a:endParaRPr sz="1050"/>
          </a:p>
          <a:p>
            <a:pPr lvl="1" indent="-76200">
              <a:buSzPts val="1600"/>
              <a:buFont typeface="Arial"/>
              <a:buChar char="•"/>
            </a:pPr>
            <a:r>
              <a:rPr lang="en-GB" sz="1200"/>
              <a:t> Data / trends</a:t>
            </a:r>
            <a:endParaRPr sz="1050"/>
          </a:p>
          <a:p>
            <a:pPr lvl="1" indent="-76200">
              <a:buSzPts val="1600"/>
              <a:buFont typeface="Arial"/>
              <a:buChar char="•"/>
            </a:pPr>
            <a:r>
              <a:rPr lang="en-GB" sz="1200"/>
              <a:t> Policy updates</a:t>
            </a:r>
            <a:endParaRPr sz="1050"/>
          </a:p>
          <a:p>
            <a:pPr lvl="1" indent="-76200">
              <a:buSzPts val="1600"/>
              <a:buFont typeface="Arial"/>
              <a:buChar char="•"/>
            </a:pPr>
            <a:r>
              <a:rPr lang="en-GB" sz="1200"/>
              <a:t> Case updates </a:t>
            </a:r>
            <a:endParaRPr sz="1050"/>
          </a:p>
          <a:p>
            <a:pPr lvl="1" indent="-76200">
              <a:buSzPts val="1600"/>
              <a:buFont typeface="Arial"/>
              <a:buChar char="•"/>
            </a:pPr>
            <a:r>
              <a:rPr lang="en-GB" sz="1200"/>
              <a:t> Available resource/services </a:t>
            </a:r>
            <a:endParaRPr sz="1050"/>
          </a:p>
        </p:txBody>
      </p:sp>
      <p:pic>
        <p:nvPicPr>
          <p:cNvPr id="118" name="Google Shape;118;p17" descr="Boy wearing backpack"/>
          <p:cNvPicPr preferRelativeResize="0"/>
          <p:nvPr/>
        </p:nvPicPr>
        <p:blipFill rotWithShape="1">
          <a:blip r:embed="rId3">
            <a:alphaModFix/>
          </a:blip>
          <a:srcRect/>
          <a:stretch/>
        </p:blipFill>
        <p:spPr>
          <a:xfrm>
            <a:off x="1097807" y="2223916"/>
            <a:ext cx="1078706" cy="2678906"/>
          </a:xfrm>
          <a:prstGeom prst="rect">
            <a:avLst/>
          </a:prstGeom>
          <a:noFill/>
          <a:ln>
            <a:noFill/>
          </a:ln>
        </p:spPr>
      </p:pic>
      <p:sp>
        <p:nvSpPr>
          <p:cNvPr id="119" name="Google Shape;119;p17"/>
          <p:cNvSpPr txBox="1"/>
          <p:nvPr/>
        </p:nvSpPr>
        <p:spPr>
          <a:xfrm>
            <a:off x="4786730" y="4855115"/>
            <a:ext cx="3633125" cy="807883"/>
          </a:xfrm>
          <a:prstGeom prst="rect">
            <a:avLst/>
          </a:prstGeom>
          <a:noFill/>
          <a:ln>
            <a:noFill/>
          </a:ln>
        </p:spPr>
        <p:txBody>
          <a:bodyPr spcFirstLastPara="1" wrap="square" lIns="68569" tIns="34275" rIns="68569" bIns="34275" anchor="t" anchorCtr="0">
            <a:spAutoFit/>
          </a:bodyPr>
          <a:lstStyle/>
          <a:p>
            <a:r>
              <a:rPr lang="en-GB" sz="1200" b="1"/>
              <a:t>Improved understanding </a:t>
            </a:r>
            <a:endParaRPr sz="1050"/>
          </a:p>
          <a:p>
            <a:pPr lvl="1" indent="-76200">
              <a:buSzPts val="1600"/>
              <a:buFont typeface="Arial"/>
              <a:buChar char="•"/>
            </a:pPr>
            <a:r>
              <a:rPr lang="en-GB" sz="1200"/>
              <a:t> Understanding specific contexts – case by case</a:t>
            </a:r>
            <a:endParaRPr sz="1050"/>
          </a:p>
          <a:p>
            <a:pPr lvl="1" indent="-76200">
              <a:buSzPts val="1600"/>
              <a:buFont typeface="Arial"/>
              <a:buChar char="•"/>
            </a:pPr>
            <a:r>
              <a:rPr lang="en-GB" sz="1200"/>
              <a:t> Parent / child’s voice </a:t>
            </a:r>
            <a:endParaRPr sz="1050"/>
          </a:p>
          <a:p>
            <a:pPr lvl="1" indent="-76200">
              <a:buSzPts val="1600"/>
              <a:buFont typeface="Arial"/>
              <a:buChar char="•"/>
            </a:pPr>
            <a:r>
              <a:rPr lang="en-GB" sz="1200"/>
              <a:t> Multiagency working (professional understanding)</a:t>
            </a:r>
            <a:endParaRPr sz="105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8"/>
          <p:cNvSpPr txBox="1"/>
          <p:nvPr/>
        </p:nvSpPr>
        <p:spPr>
          <a:xfrm>
            <a:off x="1462088" y="1142226"/>
            <a:ext cx="6219825" cy="623217"/>
          </a:xfrm>
          <a:prstGeom prst="rect">
            <a:avLst/>
          </a:prstGeom>
          <a:noFill/>
          <a:ln>
            <a:noFill/>
          </a:ln>
        </p:spPr>
        <p:txBody>
          <a:bodyPr spcFirstLastPara="1" wrap="square" lIns="68569" tIns="34275" rIns="68569" bIns="34275" anchor="t" anchorCtr="0">
            <a:spAutoFit/>
          </a:bodyPr>
          <a:lstStyle/>
          <a:p>
            <a:pPr marL="342900" algn="ctr">
              <a:buSzPts val="4800"/>
            </a:pPr>
            <a:r>
              <a:rPr lang="en-GB" sz="3600" b="1">
                <a:solidFill>
                  <a:schemeClr val="dk1"/>
                </a:solidFill>
              </a:rPr>
              <a:t>Your thoughts</a:t>
            </a:r>
            <a:endParaRPr sz="3600">
              <a:solidFill>
                <a:schemeClr val="dk1"/>
              </a:solidFill>
            </a:endParaRPr>
          </a:p>
        </p:txBody>
      </p:sp>
      <p:sp>
        <p:nvSpPr>
          <p:cNvPr id="125" name="Google Shape;125;p18"/>
          <p:cNvSpPr txBox="1"/>
          <p:nvPr/>
        </p:nvSpPr>
        <p:spPr>
          <a:xfrm>
            <a:off x="2814638" y="5438775"/>
            <a:ext cx="4572000" cy="276969"/>
          </a:xfrm>
          <a:prstGeom prst="rect">
            <a:avLst/>
          </a:prstGeom>
          <a:noFill/>
          <a:ln>
            <a:noFill/>
          </a:ln>
        </p:spPr>
        <p:txBody>
          <a:bodyPr spcFirstLastPara="1" wrap="square" lIns="68569" tIns="34275" rIns="68569" bIns="34275" anchor="t" anchorCtr="0">
            <a:spAutoFit/>
          </a:bodyPr>
          <a:lstStyle/>
          <a:p>
            <a:r>
              <a:rPr lang="en-GB" sz="1350" u="sng">
                <a:hlinkClick r:id="rId3">
                  <a:extLst>
                    <a:ext uri="{A12FA001-AC4F-418D-AE19-62706E023703}">
                      <ahyp:hlinkClr xmlns:ahyp="http://schemas.microsoft.com/office/drawing/2018/hyperlinkcolor" val="tx"/>
                    </a:ext>
                  </a:extLst>
                </a:hlinkClick>
              </a:rPr>
              <a:t>https://forms.gle/HQHrpoWij4MYT5S39</a:t>
            </a:r>
            <a:r>
              <a:rPr lang="en-GB" sz="1350"/>
              <a:t> </a:t>
            </a:r>
            <a:endParaRPr sz="1050"/>
          </a:p>
        </p:txBody>
      </p:sp>
      <p:pic>
        <p:nvPicPr>
          <p:cNvPr id="126" name="Google Shape;126;p18" descr="QR Code Image"/>
          <p:cNvPicPr preferRelativeResize="0"/>
          <p:nvPr/>
        </p:nvPicPr>
        <p:blipFill rotWithShape="1">
          <a:blip r:embed="rId4">
            <a:alphaModFix/>
          </a:blip>
          <a:srcRect/>
          <a:stretch/>
        </p:blipFill>
        <p:spPr>
          <a:xfrm>
            <a:off x="2814638" y="2219325"/>
            <a:ext cx="3219450" cy="3219450"/>
          </a:xfrm>
          <a:prstGeom prst="rect">
            <a:avLst/>
          </a:prstGeom>
          <a:noFill/>
          <a:ln>
            <a:noFill/>
          </a:ln>
        </p:spPr>
      </p:pic>
      <p:pic>
        <p:nvPicPr>
          <p:cNvPr id="127" name="Google Shape;127;p18" descr="Thought bubble outline"/>
          <p:cNvPicPr preferRelativeResize="0"/>
          <p:nvPr/>
        </p:nvPicPr>
        <p:blipFill rotWithShape="1">
          <a:blip r:embed="rId5">
            <a:alphaModFix/>
          </a:blip>
          <a:srcRect/>
          <a:stretch/>
        </p:blipFill>
        <p:spPr>
          <a:xfrm>
            <a:off x="6910387" y="687697"/>
            <a:ext cx="2094236" cy="209423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g32925390f36_1_0"/>
          <p:cNvSpPr txBox="1"/>
          <p:nvPr/>
        </p:nvSpPr>
        <p:spPr>
          <a:xfrm>
            <a:off x="1157794" y="2268657"/>
            <a:ext cx="7596900" cy="2735334"/>
          </a:xfrm>
          <a:prstGeom prst="rect">
            <a:avLst/>
          </a:prstGeom>
          <a:noFill/>
          <a:ln>
            <a:noFill/>
          </a:ln>
        </p:spPr>
        <p:txBody>
          <a:bodyPr spcFirstLastPara="1" wrap="square" lIns="68569" tIns="34275" rIns="68569" bIns="34275" anchor="t" anchorCtr="0">
            <a:spAutoFit/>
          </a:bodyPr>
          <a:lstStyle/>
          <a:p>
            <a:pPr>
              <a:buSzPts val="3600"/>
            </a:pPr>
            <a:endParaRPr sz="3075" b="1">
              <a:solidFill>
                <a:schemeClr val="dk1"/>
              </a:solidFill>
            </a:endParaRPr>
          </a:p>
          <a:p>
            <a:pPr algn="ctr">
              <a:buSzPts val="2200"/>
            </a:pPr>
            <a:r>
              <a:rPr lang="en-GB" sz="2025" b="1">
                <a:solidFill>
                  <a:schemeClr val="dk1"/>
                </a:solidFill>
              </a:rPr>
              <a:t>Anisa Syed</a:t>
            </a:r>
            <a:endParaRPr sz="2025" b="1">
              <a:solidFill>
                <a:schemeClr val="dk1"/>
              </a:solidFill>
            </a:endParaRPr>
          </a:p>
          <a:p>
            <a:pPr algn="ctr">
              <a:buSzPts val="2200"/>
            </a:pPr>
            <a:endParaRPr sz="2025" b="1">
              <a:solidFill>
                <a:schemeClr val="dk1"/>
              </a:solidFill>
            </a:endParaRPr>
          </a:p>
          <a:p>
            <a:pPr algn="ctr">
              <a:buSzPts val="2200"/>
            </a:pPr>
            <a:r>
              <a:rPr lang="en-GB" sz="2025" b="1">
                <a:solidFill>
                  <a:schemeClr val="dk1"/>
                </a:solidFill>
              </a:rPr>
              <a:t>Education Welfare Officer for Children with a Social Worker</a:t>
            </a:r>
            <a:endParaRPr sz="1725"/>
          </a:p>
          <a:p>
            <a:pPr algn="ctr">
              <a:buSzPts val="2200"/>
            </a:pPr>
            <a:endParaRPr sz="1725"/>
          </a:p>
          <a:p>
            <a:pPr algn="ctr">
              <a:buSzPts val="2200"/>
            </a:pPr>
            <a:r>
              <a:rPr lang="en-GB" sz="2025">
                <a:solidFill>
                  <a:schemeClr val="dk1"/>
                </a:solidFill>
                <a:uFill>
                  <a:noFill/>
                </a:uFill>
                <a:hlinkClick r:id="rId3">
                  <a:extLst>
                    <a:ext uri="{A12FA001-AC4F-418D-AE19-62706E023703}">
                      <ahyp:hlinkClr xmlns:ahyp="http://schemas.microsoft.com/office/drawing/2018/hyperlinkcolor" val="tx"/>
                    </a:ext>
                  </a:extLst>
                </a:hlinkClick>
              </a:rPr>
              <a:t>anisa.syed@achievingforchildren.org.uk</a:t>
            </a:r>
            <a:r>
              <a:rPr lang="en-GB" sz="2025">
                <a:solidFill>
                  <a:schemeClr val="dk1"/>
                </a:solidFill>
              </a:rPr>
              <a:t> </a:t>
            </a:r>
            <a:endParaRPr sz="2025">
              <a:solidFill>
                <a:schemeClr val="dk1"/>
              </a:solidFill>
            </a:endParaRPr>
          </a:p>
          <a:p>
            <a:pPr algn="ctr">
              <a:buSzPts val="2200"/>
            </a:pPr>
            <a:r>
              <a:rPr lang="en-GB" sz="2025">
                <a:solidFill>
                  <a:schemeClr val="dk1"/>
                </a:solidFill>
              </a:rPr>
              <a:t>Tel: 07586050977</a:t>
            </a:r>
            <a:endParaRPr sz="2025">
              <a:solidFill>
                <a:schemeClr val="dk1"/>
              </a:solidFill>
            </a:endParaRPr>
          </a:p>
          <a:p>
            <a:pPr>
              <a:buSzPts val="3200"/>
            </a:pPr>
            <a:endParaRPr sz="2400">
              <a:solidFill>
                <a:schemeClr val="dk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454219" y="3275112"/>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US" dirty="0">
                <a:solidFill>
                  <a:schemeClr val="bg1"/>
                </a:solidFill>
                <a:latin typeface="Calibri" panose="020F0502020204030204" pitchFamily="34" charset="0"/>
                <a:cs typeface="Calibri" panose="020F0502020204030204" pitchFamily="34" charset="0"/>
              </a:rPr>
              <a:t> </a:t>
            </a:r>
            <a:br>
              <a:rPr lang="en-US" dirty="0">
                <a:solidFill>
                  <a:schemeClr val="bg1"/>
                </a:solidFill>
                <a:latin typeface="Calibri" panose="020F0502020204030204" pitchFamily="34" charset="0"/>
                <a:cs typeface="Calibri" panose="020F0502020204030204" pitchFamily="34" charset="0"/>
              </a:rPr>
            </a:br>
            <a:r>
              <a:rPr lang="en-US" sz="4800" dirty="0">
                <a:solidFill>
                  <a:schemeClr val="bg1"/>
                </a:solidFill>
                <a:latin typeface="Calibri" panose="020F0502020204030204" pitchFamily="34" charset="0"/>
                <a:cs typeface="Calibri" panose="020F0502020204030204" pitchFamily="34" charset="0"/>
              </a:rPr>
              <a:t>Katie Worley</a:t>
            </a:r>
          </a:p>
          <a:p>
            <a:pPr>
              <a:buClr>
                <a:schemeClr val="lt1"/>
              </a:buClr>
              <a:buSzPts val="4400"/>
            </a:pPr>
            <a:r>
              <a:rPr lang="en-US" sz="4800" dirty="0">
                <a:solidFill>
                  <a:schemeClr val="bg1"/>
                </a:solidFill>
                <a:latin typeface="Calibri" panose="020F0502020204030204" pitchFamily="34" charset="0"/>
                <a:cs typeface="Calibri" panose="020F0502020204030204" pitchFamily="34" charset="0"/>
              </a:rPr>
              <a:t>Assistant Director for SEND</a:t>
            </a:r>
          </a:p>
          <a:p>
            <a:pPr>
              <a:buClr>
                <a:schemeClr val="lt1"/>
              </a:buClr>
              <a:buSzPts val="4400"/>
            </a:pPr>
            <a:endParaRPr lang="en-US" dirty="0">
              <a:solidFill>
                <a:schemeClr val="bg1"/>
              </a:solidFill>
              <a:latin typeface="Calibri" panose="020F0502020204030204" pitchFamily="34" charset="0"/>
              <a:cs typeface="Calibri" panose="020F0502020204030204" pitchFamily="34" charset="0"/>
            </a:endParaRPr>
          </a:p>
          <a:p>
            <a:pPr marR="0" rtl="0">
              <a:lnSpc>
                <a:spcPct val="107000"/>
              </a:lnSpc>
              <a:spcBef>
                <a:spcPts val="0"/>
              </a:spcBef>
              <a:spcAft>
                <a:spcPts val="800"/>
              </a:spcAft>
              <a:buClr>
                <a:srgbClr val="000000"/>
              </a:buClr>
              <a:buFont typeface="Arial"/>
            </a:pPr>
            <a:r>
              <a:rPr lang="en-GB" sz="2800" b="1" i="0" u="none" strike="noStrike" cap="none" dirty="0">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rPr>
              <a:t>Resource Base updates</a:t>
            </a:r>
          </a:p>
          <a:p>
            <a:pPr>
              <a:buClr>
                <a:schemeClr val="lt1"/>
              </a:buClr>
              <a:buSzPts val="4400"/>
            </a:pP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rPr>
            </a:br>
            <a:r>
              <a:rPr lang="en-US" i="1" dirty="0">
                <a:solidFill>
                  <a:schemeClr val="bg1"/>
                </a:solidFill>
              </a:rPr>
              <a:t> </a:t>
            </a:r>
            <a:br>
              <a:rPr lang="en-US" i="1" dirty="0">
                <a:solidFill>
                  <a:schemeClr val="bg1"/>
                </a:solidFill>
              </a:rPr>
            </a:br>
            <a:r>
              <a:rPr lang="en-US" dirty="0">
                <a:solidFill>
                  <a:schemeClr val="bg1"/>
                </a:solidFill>
              </a:rPr>
              <a:t> </a:t>
            </a:r>
          </a:p>
        </p:txBody>
      </p:sp>
      <p:sp>
        <p:nvSpPr>
          <p:cNvPr id="4" name="TextBox 3">
            <a:extLst>
              <a:ext uri="{FF2B5EF4-FFF2-40B4-BE49-F238E27FC236}">
                <a16:creationId xmlns:a16="http://schemas.microsoft.com/office/drawing/2014/main" id="{CAA388E8-55F7-608C-5906-CB491D8FDE15}"/>
              </a:ext>
            </a:extLst>
          </p:cNvPr>
          <p:cNvSpPr txBox="1"/>
          <p:nvPr/>
        </p:nvSpPr>
        <p:spPr>
          <a:xfrm>
            <a:off x="2286000" y="3275112"/>
            <a:ext cx="4572000" cy="307777"/>
          </a:xfrm>
          <a:prstGeom prst="rect">
            <a:avLst/>
          </a:prstGeom>
          <a:noFill/>
        </p:spPr>
        <p:txBody>
          <a:bodyPr wrap="square">
            <a:spAutoFit/>
          </a:bodyPr>
          <a:lstStyle/>
          <a:p>
            <a:r>
              <a:rPr lang="en-GB" b="0" dirty="0">
                <a:effectLst/>
              </a:rPr>
              <a:t> </a:t>
            </a:r>
            <a:endParaRPr lang="en-GB" dirty="0"/>
          </a:p>
        </p:txBody>
      </p:sp>
      <p:sp>
        <p:nvSpPr>
          <p:cNvPr id="5" name="TextBox 4">
            <a:extLst>
              <a:ext uri="{FF2B5EF4-FFF2-40B4-BE49-F238E27FC236}">
                <a16:creationId xmlns:a16="http://schemas.microsoft.com/office/drawing/2014/main" id="{E254D652-9A4B-6C0A-0FC1-162EFFE8A909}"/>
              </a:ext>
            </a:extLst>
          </p:cNvPr>
          <p:cNvSpPr txBox="1"/>
          <p:nvPr/>
        </p:nvSpPr>
        <p:spPr>
          <a:xfrm>
            <a:off x="2286000" y="3275112"/>
            <a:ext cx="4572000" cy="307777"/>
          </a:xfrm>
          <a:prstGeom prst="rect">
            <a:avLst/>
          </a:prstGeom>
          <a:noFill/>
        </p:spPr>
        <p:txBody>
          <a:bodyPr wrap="square">
            <a:spAutoFit/>
          </a:bodyPr>
          <a:lstStyle/>
          <a:p>
            <a:r>
              <a:rPr lang="en-GB" b="0" dirty="0">
                <a:effectLst/>
              </a:rPr>
              <a:t> </a:t>
            </a:r>
            <a:endParaRPr lang="en-GB" dirty="0"/>
          </a:p>
        </p:txBody>
      </p:sp>
      <p:sp>
        <p:nvSpPr>
          <p:cNvPr id="7" name="TextBox 6">
            <a:extLst>
              <a:ext uri="{FF2B5EF4-FFF2-40B4-BE49-F238E27FC236}">
                <a16:creationId xmlns:a16="http://schemas.microsoft.com/office/drawing/2014/main" id="{619C42C8-1A63-D4CF-E5D6-3054BD541D54}"/>
              </a:ext>
            </a:extLst>
          </p:cNvPr>
          <p:cNvSpPr txBox="1"/>
          <p:nvPr/>
        </p:nvSpPr>
        <p:spPr>
          <a:xfrm>
            <a:off x="2286000" y="3275112"/>
            <a:ext cx="4572000" cy="307777"/>
          </a:xfrm>
          <a:prstGeom prst="rect">
            <a:avLst/>
          </a:prstGeom>
          <a:noFill/>
        </p:spPr>
        <p:txBody>
          <a:bodyPr wrap="square">
            <a:spAutoFit/>
          </a:bodyPr>
          <a:lstStyle/>
          <a:p>
            <a:r>
              <a:rPr lang="en-GB" b="0" dirty="0">
                <a:effectLst/>
              </a:rPr>
              <a:t> </a:t>
            </a:r>
            <a:endParaRPr lang="en-GB" dirty="0"/>
          </a:p>
        </p:txBody>
      </p:sp>
    </p:spTree>
    <p:extLst>
      <p:ext uri="{BB962C8B-B14F-4D97-AF65-F5344CB8AC3E}">
        <p14:creationId xmlns:p14="http://schemas.microsoft.com/office/powerpoint/2010/main" val="420644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4C239"/>
        </a:solidFill>
        <a:effectLst/>
      </p:bgPr>
    </p:bg>
    <p:spTree>
      <p:nvGrpSpPr>
        <p:cNvPr id="1" name="Shape 128"/>
        <p:cNvGrpSpPr/>
        <p:nvPr/>
      </p:nvGrpSpPr>
      <p:grpSpPr>
        <a:xfrm>
          <a:off x="0" y="0"/>
          <a:ext cx="0" cy="0"/>
          <a:chOff x="0" y="0"/>
          <a:chExt cx="0" cy="0"/>
        </a:xfrm>
      </p:grpSpPr>
      <p:sp>
        <p:nvSpPr>
          <p:cNvPr id="129" name="Google Shape;129;p25"/>
          <p:cNvSpPr/>
          <p:nvPr/>
        </p:nvSpPr>
        <p:spPr>
          <a:xfrm>
            <a:off x="2306175" y="966075"/>
            <a:ext cx="4649100" cy="1280100"/>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algn="ctr"/>
            <a:endParaRPr/>
          </a:p>
        </p:txBody>
      </p:sp>
      <p:sp>
        <p:nvSpPr>
          <p:cNvPr id="130" name="Google Shape;130;p25"/>
          <p:cNvSpPr/>
          <p:nvPr/>
        </p:nvSpPr>
        <p:spPr>
          <a:xfrm>
            <a:off x="0" y="3654150"/>
            <a:ext cx="9144000" cy="23466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algn="ctr"/>
            <a:endParaRPr/>
          </a:p>
        </p:txBody>
      </p:sp>
      <p:sp>
        <p:nvSpPr>
          <p:cNvPr id="131" name="Google Shape;131;p25"/>
          <p:cNvSpPr txBox="1">
            <a:spLocks noGrp="1"/>
          </p:cNvSpPr>
          <p:nvPr>
            <p:ph type="title"/>
          </p:nvPr>
        </p:nvSpPr>
        <p:spPr>
          <a:xfrm>
            <a:off x="113438" y="2529325"/>
            <a:ext cx="8520600" cy="841800"/>
          </a:xfrm>
          <a:prstGeom prst="rect">
            <a:avLst/>
          </a:prstGeom>
        </p:spPr>
        <p:txBody>
          <a:bodyPr spcFirstLastPara="1" wrap="square" lIns="91425" tIns="91425" rIns="91425" bIns="91425" anchor="ctr" anchorCtr="0">
            <a:noAutofit/>
          </a:bodyPr>
          <a:lstStyle/>
          <a:p>
            <a:pPr>
              <a:buSzPts val="990"/>
            </a:pPr>
            <a:r>
              <a:rPr lang="en-GB" sz="4140" b="1">
                <a:latin typeface="Calibri"/>
                <a:ea typeface="Calibri"/>
                <a:cs typeface="Calibri"/>
                <a:sym typeface="Calibri"/>
              </a:rPr>
              <a:t>Special Educational Needs and Disabilities - SEND RBWM</a:t>
            </a:r>
            <a:endParaRPr sz="4140" b="1">
              <a:latin typeface="Calibri"/>
              <a:ea typeface="Calibri"/>
              <a:cs typeface="Calibri"/>
              <a:sym typeface="Calibri"/>
            </a:endParaRPr>
          </a:p>
        </p:txBody>
      </p:sp>
      <p:pic>
        <p:nvPicPr>
          <p:cNvPr id="132" name="Google Shape;132;p25" descr="A black background with grey letters&#10;&#10;Description automatically generated"/>
          <p:cNvPicPr preferRelativeResize="0"/>
          <p:nvPr/>
        </p:nvPicPr>
        <p:blipFill rotWithShape="1">
          <a:blip r:embed="rId3">
            <a:alphaModFix/>
          </a:blip>
          <a:srcRect/>
          <a:stretch/>
        </p:blipFill>
        <p:spPr>
          <a:xfrm>
            <a:off x="2387075" y="1086226"/>
            <a:ext cx="4487300" cy="1055275"/>
          </a:xfrm>
          <a:prstGeom prst="rect">
            <a:avLst/>
          </a:prstGeom>
          <a:noFill/>
          <a:ln>
            <a:noFill/>
          </a:ln>
        </p:spPr>
      </p:pic>
      <p:pic>
        <p:nvPicPr>
          <p:cNvPr id="133" name="Google Shape;133;p25"/>
          <p:cNvPicPr preferRelativeResize="0"/>
          <p:nvPr/>
        </p:nvPicPr>
        <p:blipFill>
          <a:blip r:embed="rId4">
            <a:alphaModFix/>
          </a:blip>
          <a:stretch>
            <a:fillRect/>
          </a:stretch>
        </p:blipFill>
        <p:spPr>
          <a:xfrm>
            <a:off x="2582850" y="3654275"/>
            <a:ext cx="4095750" cy="2286000"/>
          </a:xfrm>
          <a:prstGeom prst="rect">
            <a:avLst/>
          </a:prstGeom>
          <a:noFill/>
          <a:ln w="9525" cap="flat" cmpd="sng">
            <a:solidFill>
              <a:schemeClr val="lt1"/>
            </a:solidFill>
            <a:prstDash val="solid"/>
            <a:round/>
            <a:headEnd type="none" w="sm" len="sm"/>
            <a:tailEnd type="none" w="sm" len="sm"/>
          </a:ln>
        </p:spPr>
      </p:pic>
      <p:sp>
        <p:nvSpPr>
          <p:cNvPr id="134" name="Google Shape;134;p25"/>
          <p:cNvSpPr txBox="1"/>
          <p:nvPr/>
        </p:nvSpPr>
        <p:spPr>
          <a:xfrm>
            <a:off x="7131975" y="4940725"/>
            <a:ext cx="1903800" cy="957900"/>
          </a:xfrm>
          <a:prstGeom prst="rect">
            <a:avLst/>
          </a:prstGeom>
          <a:noFill/>
          <a:ln>
            <a:noFill/>
          </a:ln>
        </p:spPr>
        <p:txBody>
          <a:bodyPr spcFirstLastPara="1" wrap="square" lIns="91425" tIns="91425" rIns="91425" bIns="91425" anchor="t" anchorCtr="0">
            <a:noAutofit/>
          </a:bodyPr>
          <a:lstStyle/>
          <a:p>
            <a:r>
              <a:rPr lang="en-GB" sz="1800" b="1">
                <a:solidFill>
                  <a:srgbClr val="595959"/>
                </a:solidFill>
              </a:rPr>
              <a:t>Brief update for SEMH Network 28/01/2025</a:t>
            </a:r>
            <a:endParaRPr sz="1800" b="1">
              <a:solidFill>
                <a:srgbClr val="595959"/>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cxnSp>
        <p:nvCxnSpPr>
          <p:cNvPr id="139" name="Google Shape;139;p26"/>
          <p:cNvCxnSpPr/>
          <p:nvPr/>
        </p:nvCxnSpPr>
        <p:spPr>
          <a:xfrm flipH="1">
            <a:off x="5473600" y="5216700"/>
            <a:ext cx="1397400" cy="536400"/>
          </a:xfrm>
          <a:prstGeom prst="bentConnector3">
            <a:avLst>
              <a:gd name="adj1" fmla="val 50000"/>
            </a:avLst>
          </a:prstGeom>
          <a:noFill/>
          <a:ln w="38100" cap="flat" cmpd="sng">
            <a:solidFill>
              <a:schemeClr val="dk2"/>
            </a:solidFill>
            <a:prstDash val="solid"/>
            <a:round/>
            <a:headEnd type="none" w="sm" len="sm"/>
            <a:tailEnd type="none" w="sm" len="sm"/>
          </a:ln>
        </p:spPr>
      </p:cxnSp>
      <p:cxnSp>
        <p:nvCxnSpPr>
          <p:cNvPr id="140" name="Google Shape;140;p26"/>
          <p:cNvCxnSpPr/>
          <p:nvPr/>
        </p:nvCxnSpPr>
        <p:spPr>
          <a:xfrm>
            <a:off x="901125" y="5335275"/>
            <a:ext cx="3798300" cy="432900"/>
          </a:xfrm>
          <a:prstGeom prst="bentConnector3">
            <a:avLst>
              <a:gd name="adj1" fmla="val 57007"/>
            </a:avLst>
          </a:prstGeom>
          <a:noFill/>
          <a:ln w="38100" cap="flat" cmpd="sng">
            <a:solidFill>
              <a:schemeClr val="dk2"/>
            </a:solidFill>
            <a:prstDash val="solid"/>
            <a:round/>
            <a:headEnd type="none" w="sm" len="sm"/>
            <a:tailEnd type="none" w="sm" len="sm"/>
          </a:ln>
        </p:spPr>
      </p:cxnSp>
      <p:cxnSp>
        <p:nvCxnSpPr>
          <p:cNvPr id="141" name="Google Shape;141;p26"/>
          <p:cNvCxnSpPr/>
          <p:nvPr/>
        </p:nvCxnSpPr>
        <p:spPr>
          <a:xfrm rot="10800000">
            <a:off x="4563827" y="2104858"/>
            <a:ext cx="2701200" cy="91200"/>
          </a:xfrm>
          <a:prstGeom prst="bentConnector3">
            <a:avLst>
              <a:gd name="adj1" fmla="val 80"/>
            </a:avLst>
          </a:prstGeom>
          <a:noFill/>
          <a:ln w="38100" cap="flat" cmpd="sng">
            <a:solidFill>
              <a:schemeClr val="dk2"/>
            </a:solidFill>
            <a:prstDash val="solid"/>
            <a:round/>
            <a:headEnd type="none" w="sm" len="sm"/>
            <a:tailEnd type="none" w="sm" len="sm"/>
          </a:ln>
        </p:spPr>
      </p:cxnSp>
      <p:cxnSp>
        <p:nvCxnSpPr>
          <p:cNvPr id="142" name="Google Shape;142;p26"/>
          <p:cNvCxnSpPr/>
          <p:nvPr/>
        </p:nvCxnSpPr>
        <p:spPr>
          <a:xfrm rot="10800000" flipH="1">
            <a:off x="1880002" y="2104858"/>
            <a:ext cx="2701200" cy="91200"/>
          </a:xfrm>
          <a:prstGeom prst="bentConnector3">
            <a:avLst>
              <a:gd name="adj1" fmla="val 80"/>
            </a:avLst>
          </a:prstGeom>
          <a:noFill/>
          <a:ln w="38100" cap="flat" cmpd="sng">
            <a:solidFill>
              <a:schemeClr val="dk2"/>
            </a:solidFill>
            <a:prstDash val="solid"/>
            <a:round/>
            <a:headEnd type="none" w="sm" len="sm"/>
            <a:tailEnd type="none" w="sm" len="sm"/>
          </a:ln>
        </p:spPr>
      </p:cxnSp>
      <p:cxnSp>
        <p:nvCxnSpPr>
          <p:cNvPr id="143" name="Google Shape;143;p26"/>
          <p:cNvCxnSpPr/>
          <p:nvPr/>
        </p:nvCxnSpPr>
        <p:spPr>
          <a:xfrm>
            <a:off x="4586584" y="2886613"/>
            <a:ext cx="38700" cy="1425300"/>
          </a:xfrm>
          <a:prstGeom prst="straightConnector1">
            <a:avLst/>
          </a:prstGeom>
          <a:noFill/>
          <a:ln w="38100" cap="flat" cmpd="sng">
            <a:solidFill>
              <a:schemeClr val="dk2"/>
            </a:solidFill>
            <a:prstDash val="solid"/>
            <a:round/>
            <a:headEnd type="none" w="sm" len="sm"/>
            <a:tailEnd type="none" w="sm" len="sm"/>
          </a:ln>
        </p:spPr>
      </p:cxnSp>
      <p:cxnSp>
        <p:nvCxnSpPr>
          <p:cNvPr id="144" name="Google Shape;144;p26"/>
          <p:cNvCxnSpPr>
            <a:stCxn id="145" idx="2"/>
          </p:cNvCxnSpPr>
          <p:nvPr/>
        </p:nvCxnSpPr>
        <p:spPr>
          <a:xfrm>
            <a:off x="4572000" y="1421163"/>
            <a:ext cx="28200" cy="1132800"/>
          </a:xfrm>
          <a:prstGeom prst="straightConnector1">
            <a:avLst/>
          </a:prstGeom>
          <a:noFill/>
          <a:ln w="38100" cap="flat" cmpd="sng">
            <a:solidFill>
              <a:schemeClr val="dk2"/>
            </a:solidFill>
            <a:prstDash val="solid"/>
            <a:round/>
            <a:headEnd type="none" w="sm" len="sm"/>
            <a:tailEnd type="none" w="sm" len="sm"/>
          </a:ln>
        </p:spPr>
      </p:cxnSp>
      <p:cxnSp>
        <p:nvCxnSpPr>
          <p:cNvPr id="146" name="Google Shape;146;p26"/>
          <p:cNvCxnSpPr>
            <a:endCxn id="147" idx="2"/>
          </p:cNvCxnSpPr>
          <p:nvPr/>
        </p:nvCxnSpPr>
        <p:spPr>
          <a:xfrm>
            <a:off x="4571400" y="1375221"/>
            <a:ext cx="600" cy="638100"/>
          </a:xfrm>
          <a:prstGeom prst="straightConnector1">
            <a:avLst/>
          </a:prstGeom>
          <a:noFill/>
          <a:ln w="38100" cap="flat" cmpd="sng">
            <a:solidFill>
              <a:schemeClr val="dk2"/>
            </a:solidFill>
            <a:prstDash val="solid"/>
            <a:round/>
            <a:headEnd type="none" w="sm" len="sm"/>
            <a:tailEnd type="none" w="sm" len="sm"/>
          </a:ln>
        </p:spPr>
      </p:cxnSp>
      <p:cxnSp>
        <p:nvCxnSpPr>
          <p:cNvPr id="148" name="Google Shape;148;p26"/>
          <p:cNvCxnSpPr/>
          <p:nvPr/>
        </p:nvCxnSpPr>
        <p:spPr>
          <a:xfrm>
            <a:off x="1889524" y="2196061"/>
            <a:ext cx="0" cy="2956500"/>
          </a:xfrm>
          <a:prstGeom prst="straightConnector1">
            <a:avLst/>
          </a:prstGeom>
          <a:noFill/>
          <a:ln w="38100" cap="flat" cmpd="sng">
            <a:solidFill>
              <a:schemeClr val="dk2"/>
            </a:solidFill>
            <a:prstDash val="solid"/>
            <a:round/>
            <a:headEnd type="none" w="sm" len="sm"/>
            <a:tailEnd type="none" w="sm" len="sm"/>
          </a:ln>
        </p:spPr>
      </p:cxnSp>
      <p:cxnSp>
        <p:nvCxnSpPr>
          <p:cNvPr id="149" name="Google Shape;149;p26"/>
          <p:cNvCxnSpPr/>
          <p:nvPr/>
        </p:nvCxnSpPr>
        <p:spPr>
          <a:xfrm>
            <a:off x="6728900" y="2404800"/>
            <a:ext cx="0" cy="2811900"/>
          </a:xfrm>
          <a:prstGeom prst="straightConnector1">
            <a:avLst/>
          </a:prstGeom>
          <a:noFill/>
          <a:ln w="38100" cap="flat" cmpd="sng">
            <a:solidFill>
              <a:schemeClr val="dk2"/>
            </a:solidFill>
            <a:prstDash val="solid"/>
            <a:round/>
            <a:headEnd type="none" w="sm" len="sm"/>
            <a:tailEnd type="none" w="sm" len="sm"/>
          </a:ln>
        </p:spPr>
      </p:cxnSp>
      <p:sp>
        <p:nvSpPr>
          <p:cNvPr id="147" name="Google Shape;147;p26"/>
          <p:cNvSpPr/>
          <p:nvPr/>
        </p:nvSpPr>
        <p:spPr>
          <a:xfrm>
            <a:off x="208650" y="1497021"/>
            <a:ext cx="8726700" cy="516300"/>
          </a:xfrm>
          <a:prstGeom prst="roundRect">
            <a:avLst>
              <a:gd name="adj" fmla="val 16667"/>
            </a:avLst>
          </a:prstGeom>
          <a:solidFill>
            <a:srgbClr val="A4C2F4"/>
          </a:solid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buSzPts val="1800"/>
            </a:pPr>
            <a:endParaRPr sz="2200" b="1">
              <a:latin typeface="Calibri"/>
              <a:ea typeface="Calibri"/>
              <a:cs typeface="Calibri"/>
              <a:sym typeface="Calibri"/>
            </a:endParaRPr>
          </a:p>
          <a:p>
            <a:pPr algn="ctr">
              <a:buSzPts val="1800"/>
            </a:pPr>
            <a:r>
              <a:rPr lang="en-GB" sz="2200" b="1">
                <a:latin typeface="Calibri"/>
                <a:ea typeface="Calibri"/>
                <a:cs typeface="Calibri"/>
                <a:sym typeface="Calibri"/>
              </a:rPr>
              <a:t>SEND Manager</a:t>
            </a:r>
            <a:r>
              <a:rPr lang="en-GB" sz="1600">
                <a:latin typeface="Calibri"/>
                <a:ea typeface="Calibri"/>
                <a:cs typeface="Calibri"/>
                <a:sym typeface="Calibri"/>
              </a:rPr>
              <a:t> </a:t>
            </a:r>
            <a:r>
              <a:rPr lang="en-GB" sz="1800">
                <a:latin typeface="Calibri"/>
                <a:ea typeface="Calibri"/>
                <a:cs typeface="Calibri"/>
                <a:sym typeface="Calibri"/>
              </a:rPr>
              <a:t>David Griffiths </a:t>
            </a:r>
            <a:endParaRPr sz="1800">
              <a:latin typeface="Calibri"/>
              <a:ea typeface="Calibri"/>
              <a:cs typeface="Calibri"/>
              <a:sym typeface="Calibri"/>
            </a:endParaRPr>
          </a:p>
          <a:p>
            <a:pPr algn="ctr">
              <a:buSzPts val="2600"/>
            </a:pPr>
            <a:endParaRPr sz="2200" i="1">
              <a:latin typeface="Calibri"/>
              <a:ea typeface="Calibri"/>
              <a:cs typeface="Calibri"/>
              <a:sym typeface="Calibri"/>
            </a:endParaRPr>
          </a:p>
        </p:txBody>
      </p:sp>
      <p:cxnSp>
        <p:nvCxnSpPr>
          <p:cNvPr id="150" name="Google Shape;150;p26"/>
          <p:cNvCxnSpPr>
            <a:stCxn id="147" idx="2"/>
            <a:endCxn id="147" idx="2"/>
          </p:cNvCxnSpPr>
          <p:nvPr/>
        </p:nvCxnSpPr>
        <p:spPr>
          <a:xfrm>
            <a:off x="4572000" y="2013321"/>
            <a:ext cx="0" cy="0"/>
          </a:xfrm>
          <a:prstGeom prst="straightConnector1">
            <a:avLst/>
          </a:prstGeom>
          <a:noFill/>
          <a:ln w="9525" cap="flat" cmpd="sng">
            <a:solidFill>
              <a:schemeClr val="dk2"/>
            </a:solidFill>
            <a:prstDash val="solid"/>
            <a:round/>
            <a:headEnd type="none" w="sm" len="sm"/>
            <a:tailEnd type="none" w="sm" len="sm"/>
          </a:ln>
        </p:spPr>
      </p:cxnSp>
      <p:cxnSp>
        <p:nvCxnSpPr>
          <p:cNvPr id="151" name="Google Shape;151;p26"/>
          <p:cNvCxnSpPr/>
          <p:nvPr/>
        </p:nvCxnSpPr>
        <p:spPr>
          <a:xfrm rot="-5400000" flipH="1">
            <a:off x="1351950" y="5055312"/>
            <a:ext cx="600" cy="600"/>
          </a:xfrm>
          <a:prstGeom prst="bentConnector3">
            <a:avLst>
              <a:gd name="adj1" fmla="val 50000"/>
            </a:avLst>
          </a:prstGeom>
          <a:noFill/>
          <a:ln w="9525" cap="flat" cmpd="sng">
            <a:solidFill>
              <a:schemeClr val="dk2"/>
            </a:solidFill>
            <a:prstDash val="dashDot"/>
            <a:round/>
            <a:headEnd type="none" w="sm" len="sm"/>
            <a:tailEnd type="none" w="sm" len="sm"/>
          </a:ln>
        </p:spPr>
      </p:cxnSp>
      <p:cxnSp>
        <p:nvCxnSpPr>
          <p:cNvPr id="152" name="Google Shape;152;p26"/>
          <p:cNvCxnSpPr/>
          <p:nvPr/>
        </p:nvCxnSpPr>
        <p:spPr>
          <a:xfrm>
            <a:off x="4699425" y="2089146"/>
            <a:ext cx="0" cy="0"/>
          </a:xfrm>
          <a:prstGeom prst="straightConnector1">
            <a:avLst/>
          </a:prstGeom>
          <a:noFill/>
          <a:ln w="9525" cap="flat" cmpd="sng">
            <a:solidFill>
              <a:schemeClr val="dk2"/>
            </a:solidFill>
            <a:prstDash val="solid"/>
            <a:round/>
            <a:headEnd type="none" w="sm" len="sm"/>
            <a:tailEnd type="none" w="sm" len="sm"/>
          </a:ln>
        </p:spPr>
      </p:cxnSp>
      <p:sp>
        <p:nvSpPr>
          <p:cNvPr id="153" name="Google Shape;153;p26"/>
          <p:cNvSpPr/>
          <p:nvPr/>
        </p:nvSpPr>
        <p:spPr>
          <a:xfrm>
            <a:off x="163025" y="2198786"/>
            <a:ext cx="3351000" cy="516300"/>
          </a:xfrm>
          <a:prstGeom prst="roundRect">
            <a:avLst>
              <a:gd name="adj" fmla="val 16667"/>
            </a:avLst>
          </a:prstGeom>
          <a:solidFill>
            <a:srgbClr val="EA9999"/>
          </a:solidFill>
          <a:ln w="38100" cap="flat" cmpd="sng">
            <a:solidFill>
              <a:schemeClr val="dk2"/>
            </a:solidFill>
            <a:prstDash val="solid"/>
            <a:round/>
            <a:headEnd type="none" w="sm" len="sm"/>
            <a:tailEnd type="none" w="sm" len="sm"/>
          </a:ln>
        </p:spPr>
        <p:txBody>
          <a:bodyPr spcFirstLastPara="1" wrap="square" lIns="91425" tIns="91425" rIns="91425" bIns="91425" anchor="t" anchorCtr="0">
            <a:noAutofit/>
          </a:bodyPr>
          <a:lstStyle/>
          <a:p>
            <a:pPr algn="ctr">
              <a:buSzPts val="1800"/>
            </a:pPr>
            <a:r>
              <a:rPr lang="en-GB" sz="1500" b="1">
                <a:latin typeface="Calibri"/>
                <a:ea typeface="Calibri"/>
                <a:cs typeface="Calibri"/>
                <a:sym typeface="Calibri"/>
              </a:rPr>
              <a:t>EHCP Manager (0-16 Years)</a:t>
            </a:r>
            <a:endParaRPr sz="1500" b="1">
              <a:latin typeface="Calibri"/>
              <a:ea typeface="Calibri"/>
              <a:cs typeface="Calibri"/>
              <a:sym typeface="Calibri"/>
            </a:endParaRPr>
          </a:p>
          <a:p>
            <a:pPr algn="ctr">
              <a:buSzPts val="1800"/>
            </a:pPr>
            <a:endParaRPr sz="1500">
              <a:latin typeface="Calibri"/>
              <a:ea typeface="Calibri"/>
              <a:cs typeface="Calibri"/>
              <a:sym typeface="Calibri"/>
            </a:endParaRPr>
          </a:p>
        </p:txBody>
      </p:sp>
      <p:sp>
        <p:nvSpPr>
          <p:cNvPr id="154" name="Google Shape;154;p26"/>
          <p:cNvSpPr/>
          <p:nvPr/>
        </p:nvSpPr>
        <p:spPr>
          <a:xfrm>
            <a:off x="5580750" y="2164511"/>
            <a:ext cx="3369900" cy="480600"/>
          </a:xfrm>
          <a:prstGeom prst="roundRect">
            <a:avLst>
              <a:gd name="adj" fmla="val 16667"/>
            </a:avLst>
          </a:prstGeom>
          <a:solidFill>
            <a:srgbClr val="B4A7D6"/>
          </a:solidFill>
          <a:ln w="38100" cap="flat" cmpd="sng">
            <a:solidFill>
              <a:schemeClr val="dk2"/>
            </a:solidFill>
            <a:prstDash val="solid"/>
            <a:round/>
            <a:headEnd type="none" w="sm" len="sm"/>
            <a:tailEnd type="none" w="sm" len="sm"/>
          </a:ln>
        </p:spPr>
        <p:txBody>
          <a:bodyPr spcFirstLastPara="1" wrap="square" lIns="91425" tIns="91425" rIns="91425" bIns="91425" anchor="t" anchorCtr="0">
            <a:noAutofit/>
          </a:bodyPr>
          <a:lstStyle/>
          <a:p>
            <a:pPr algn="ctr">
              <a:buSzPts val="1800"/>
            </a:pPr>
            <a:r>
              <a:rPr lang="en-GB" sz="1500" b="1">
                <a:latin typeface="Calibri"/>
                <a:ea typeface="Calibri"/>
                <a:cs typeface="Calibri"/>
                <a:sym typeface="Calibri"/>
              </a:rPr>
              <a:t>Preparing for Adulthood Manager</a:t>
            </a:r>
            <a:endParaRPr sz="1500" b="1">
              <a:latin typeface="Calibri"/>
              <a:ea typeface="Calibri"/>
              <a:cs typeface="Calibri"/>
              <a:sym typeface="Calibri"/>
            </a:endParaRPr>
          </a:p>
          <a:p>
            <a:pPr algn="ctr"/>
            <a:r>
              <a:rPr lang="en-GB" sz="1500">
                <a:latin typeface="Calibri"/>
                <a:ea typeface="Calibri"/>
                <a:cs typeface="Calibri"/>
                <a:sym typeface="Calibri"/>
              </a:rPr>
              <a:t>J</a:t>
            </a:r>
            <a:endParaRPr sz="1500">
              <a:latin typeface="Calibri"/>
              <a:ea typeface="Calibri"/>
              <a:cs typeface="Calibri"/>
              <a:sym typeface="Calibri"/>
            </a:endParaRPr>
          </a:p>
          <a:p>
            <a:pPr algn="ctr">
              <a:buSzPts val="1800"/>
            </a:pPr>
            <a:endParaRPr sz="1500">
              <a:latin typeface="Calibri"/>
              <a:ea typeface="Calibri"/>
              <a:cs typeface="Calibri"/>
              <a:sym typeface="Calibri"/>
            </a:endParaRPr>
          </a:p>
        </p:txBody>
      </p:sp>
      <p:sp>
        <p:nvSpPr>
          <p:cNvPr id="155" name="Google Shape;155;p26"/>
          <p:cNvSpPr/>
          <p:nvPr/>
        </p:nvSpPr>
        <p:spPr>
          <a:xfrm>
            <a:off x="214027" y="3830870"/>
            <a:ext cx="3351000" cy="422700"/>
          </a:xfrm>
          <a:prstGeom prst="roundRect">
            <a:avLst>
              <a:gd name="adj" fmla="val 16667"/>
            </a:avLst>
          </a:prstGeom>
          <a:solidFill>
            <a:srgbClr val="EA9999"/>
          </a:solid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buSzPts val="1800"/>
            </a:pPr>
            <a:r>
              <a:rPr lang="en-GB" sz="1600" b="1">
                <a:latin typeface="Calibri"/>
                <a:ea typeface="Calibri"/>
                <a:cs typeface="Calibri"/>
                <a:sym typeface="Calibri"/>
              </a:rPr>
              <a:t>EHCP Assessment Coordinator</a:t>
            </a:r>
            <a:endParaRPr sz="1600" b="1">
              <a:latin typeface="Calibri"/>
              <a:ea typeface="Calibri"/>
              <a:cs typeface="Calibri"/>
              <a:sym typeface="Calibri"/>
            </a:endParaRPr>
          </a:p>
          <a:p>
            <a:pPr algn="ctr">
              <a:buSzPts val="1800"/>
            </a:pPr>
            <a:endParaRPr sz="1600">
              <a:latin typeface="Calibri"/>
              <a:ea typeface="Calibri"/>
              <a:cs typeface="Calibri"/>
              <a:sym typeface="Calibri"/>
            </a:endParaRPr>
          </a:p>
        </p:txBody>
      </p:sp>
      <p:sp>
        <p:nvSpPr>
          <p:cNvPr id="156" name="Google Shape;156;p26"/>
          <p:cNvSpPr/>
          <p:nvPr/>
        </p:nvSpPr>
        <p:spPr>
          <a:xfrm>
            <a:off x="3756539" y="2278798"/>
            <a:ext cx="1687500" cy="1118100"/>
          </a:xfrm>
          <a:prstGeom prst="roundRect">
            <a:avLst>
              <a:gd name="adj" fmla="val 16667"/>
            </a:avLst>
          </a:prstGeom>
          <a:solidFill>
            <a:srgbClr val="B6D7A8"/>
          </a:solid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buSzPts val="1800"/>
            </a:pPr>
            <a:r>
              <a:rPr lang="en-GB" sz="1600" b="1">
                <a:latin typeface="Calibri"/>
                <a:ea typeface="Calibri"/>
                <a:cs typeface="Calibri"/>
                <a:sym typeface="Calibri"/>
              </a:rPr>
              <a:t>Tribunals and Mediation Manager</a:t>
            </a:r>
            <a:endParaRPr sz="1600" b="1">
              <a:latin typeface="Calibri"/>
              <a:ea typeface="Calibri"/>
              <a:cs typeface="Calibri"/>
              <a:sym typeface="Calibri"/>
            </a:endParaRPr>
          </a:p>
          <a:p>
            <a:pPr algn="ctr">
              <a:buSzPts val="1800"/>
            </a:pPr>
            <a:endParaRPr sz="1600">
              <a:latin typeface="Calibri"/>
              <a:ea typeface="Calibri"/>
              <a:cs typeface="Calibri"/>
              <a:sym typeface="Calibri"/>
            </a:endParaRPr>
          </a:p>
        </p:txBody>
      </p:sp>
      <p:cxnSp>
        <p:nvCxnSpPr>
          <p:cNvPr id="157" name="Google Shape;157;p26"/>
          <p:cNvCxnSpPr>
            <a:stCxn id="154" idx="1"/>
            <a:endCxn id="154" idx="1"/>
          </p:cNvCxnSpPr>
          <p:nvPr/>
        </p:nvCxnSpPr>
        <p:spPr>
          <a:xfrm>
            <a:off x="5580750" y="2404811"/>
            <a:ext cx="0" cy="0"/>
          </a:xfrm>
          <a:prstGeom prst="straightConnector1">
            <a:avLst/>
          </a:prstGeom>
          <a:noFill/>
          <a:ln w="9525" cap="flat" cmpd="sng">
            <a:solidFill>
              <a:schemeClr val="dk2"/>
            </a:solidFill>
            <a:prstDash val="solid"/>
            <a:round/>
            <a:headEnd type="none" w="sm" len="sm"/>
            <a:tailEnd type="none" w="sm" len="sm"/>
          </a:ln>
        </p:spPr>
      </p:cxnSp>
      <p:cxnSp>
        <p:nvCxnSpPr>
          <p:cNvPr id="158" name="Google Shape;158;p26"/>
          <p:cNvCxnSpPr/>
          <p:nvPr/>
        </p:nvCxnSpPr>
        <p:spPr>
          <a:xfrm>
            <a:off x="4758750" y="2116615"/>
            <a:ext cx="0" cy="0"/>
          </a:xfrm>
          <a:prstGeom prst="straightConnector1">
            <a:avLst/>
          </a:prstGeom>
          <a:noFill/>
          <a:ln w="9525" cap="flat" cmpd="sng">
            <a:solidFill>
              <a:schemeClr val="dk2"/>
            </a:solidFill>
            <a:prstDash val="solid"/>
            <a:round/>
            <a:headEnd type="none" w="sm" len="sm"/>
            <a:tailEnd type="none" w="sm" len="sm"/>
          </a:ln>
        </p:spPr>
      </p:cxnSp>
      <p:sp>
        <p:nvSpPr>
          <p:cNvPr id="159" name="Google Shape;159;p26"/>
          <p:cNvSpPr/>
          <p:nvPr/>
        </p:nvSpPr>
        <p:spPr>
          <a:xfrm>
            <a:off x="3312325" y="5486925"/>
            <a:ext cx="2587200" cy="422400"/>
          </a:xfrm>
          <a:prstGeom prst="roundRect">
            <a:avLst>
              <a:gd name="adj" fmla="val 16667"/>
            </a:avLst>
          </a:prstGeom>
          <a:solidFill>
            <a:srgbClr val="D5A6BD"/>
          </a:solid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buSzPts val="1800"/>
            </a:pPr>
            <a:r>
              <a:rPr lang="en-GB" sz="1600" b="1">
                <a:latin typeface="Calibri"/>
                <a:ea typeface="Calibri"/>
                <a:cs typeface="Calibri"/>
                <a:sym typeface="Calibri"/>
              </a:rPr>
              <a:t>SEN Administrative Officer</a:t>
            </a:r>
            <a:endParaRPr sz="1600">
              <a:latin typeface="Calibri"/>
              <a:ea typeface="Calibri"/>
              <a:cs typeface="Calibri"/>
              <a:sym typeface="Calibri"/>
            </a:endParaRPr>
          </a:p>
        </p:txBody>
      </p:sp>
      <p:sp>
        <p:nvSpPr>
          <p:cNvPr id="160" name="Google Shape;160;p26"/>
          <p:cNvSpPr/>
          <p:nvPr/>
        </p:nvSpPr>
        <p:spPr>
          <a:xfrm>
            <a:off x="151783" y="2805207"/>
            <a:ext cx="3373500" cy="422700"/>
          </a:xfrm>
          <a:prstGeom prst="roundRect">
            <a:avLst>
              <a:gd name="adj" fmla="val 16667"/>
            </a:avLst>
          </a:prstGeom>
          <a:solidFill>
            <a:srgbClr val="EA9999"/>
          </a:solid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buSzPts val="1800"/>
            </a:pPr>
            <a:endParaRPr sz="1600" b="1">
              <a:latin typeface="Calibri"/>
              <a:ea typeface="Calibri"/>
              <a:cs typeface="Calibri"/>
              <a:sym typeface="Calibri"/>
            </a:endParaRPr>
          </a:p>
          <a:p>
            <a:pPr algn="ctr">
              <a:buSzPts val="1800"/>
            </a:pPr>
            <a:r>
              <a:rPr lang="en-GB" sz="1600" b="1">
                <a:latin typeface="Calibri"/>
                <a:ea typeface="Calibri"/>
                <a:cs typeface="Calibri"/>
                <a:sym typeface="Calibri"/>
              </a:rPr>
              <a:t>EHCP Assessment Coordinator</a:t>
            </a:r>
            <a:endParaRPr sz="1600" b="1">
              <a:latin typeface="Calibri"/>
              <a:ea typeface="Calibri"/>
              <a:cs typeface="Calibri"/>
              <a:sym typeface="Calibri"/>
            </a:endParaRPr>
          </a:p>
          <a:p>
            <a:pPr algn="ctr">
              <a:buSzPts val="1800"/>
            </a:pPr>
            <a:endParaRPr sz="1600">
              <a:latin typeface="Calibri"/>
              <a:ea typeface="Calibri"/>
              <a:cs typeface="Calibri"/>
              <a:sym typeface="Calibri"/>
            </a:endParaRPr>
          </a:p>
          <a:p>
            <a:pPr algn="ctr">
              <a:buSzPts val="1800"/>
            </a:pPr>
            <a:endParaRPr sz="1600">
              <a:latin typeface="Calibri"/>
              <a:ea typeface="Calibri"/>
              <a:cs typeface="Calibri"/>
              <a:sym typeface="Calibri"/>
            </a:endParaRPr>
          </a:p>
        </p:txBody>
      </p:sp>
      <p:sp>
        <p:nvSpPr>
          <p:cNvPr id="161" name="Google Shape;161;p26"/>
          <p:cNvSpPr/>
          <p:nvPr/>
        </p:nvSpPr>
        <p:spPr>
          <a:xfrm>
            <a:off x="202500" y="4402475"/>
            <a:ext cx="3420900" cy="422700"/>
          </a:xfrm>
          <a:prstGeom prst="roundRect">
            <a:avLst>
              <a:gd name="adj" fmla="val 16667"/>
            </a:avLst>
          </a:prstGeom>
          <a:solidFill>
            <a:srgbClr val="EA9999"/>
          </a:solid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buSzPts val="1800"/>
            </a:pPr>
            <a:r>
              <a:rPr lang="en-GB" sz="1600" b="1">
                <a:latin typeface="Calibri"/>
                <a:ea typeface="Calibri"/>
                <a:cs typeface="Calibri"/>
                <a:sym typeface="Calibri"/>
              </a:rPr>
              <a:t>EHCP Assessment Coordinator</a:t>
            </a:r>
            <a:endParaRPr sz="1600" b="1">
              <a:latin typeface="Calibri"/>
              <a:ea typeface="Calibri"/>
              <a:cs typeface="Calibri"/>
              <a:sym typeface="Calibri"/>
            </a:endParaRPr>
          </a:p>
          <a:p>
            <a:pPr algn="ctr">
              <a:buSzPts val="1800"/>
            </a:pPr>
            <a:endParaRPr sz="1600">
              <a:latin typeface="Calibri"/>
              <a:ea typeface="Calibri"/>
              <a:cs typeface="Calibri"/>
              <a:sym typeface="Calibri"/>
            </a:endParaRPr>
          </a:p>
        </p:txBody>
      </p:sp>
      <p:sp>
        <p:nvSpPr>
          <p:cNvPr id="162" name="Google Shape;162;p26"/>
          <p:cNvSpPr/>
          <p:nvPr/>
        </p:nvSpPr>
        <p:spPr>
          <a:xfrm>
            <a:off x="163027" y="3318026"/>
            <a:ext cx="3351000" cy="422700"/>
          </a:xfrm>
          <a:prstGeom prst="roundRect">
            <a:avLst>
              <a:gd name="adj" fmla="val 16667"/>
            </a:avLst>
          </a:prstGeom>
          <a:solidFill>
            <a:srgbClr val="EA9999"/>
          </a:solid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buSzPts val="1800"/>
            </a:pPr>
            <a:r>
              <a:rPr lang="en-GB" sz="1600" b="1">
                <a:latin typeface="Calibri"/>
                <a:ea typeface="Calibri"/>
                <a:cs typeface="Calibri"/>
                <a:sym typeface="Calibri"/>
              </a:rPr>
              <a:t>EHCP Assessment Coordinator</a:t>
            </a:r>
            <a:endParaRPr sz="1600" b="1">
              <a:latin typeface="Calibri"/>
              <a:ea typeface="Calibri"/>
              <a:cs typeface="Calibri"/>
              <a:sym typeface="Calibri"/>
            </a:endParaRPr>
          </a:p>
          <a:p>
            <a:pPr algn="ctr">
              <a:buSzPts val="1800"/>
            </a:pPr>
            <a:endParaRPr sz="1600">
              <a:latin typeface="Calibri"/>
              <a:ea typeface="Calibri"/>
              <a:cs typeface="Calibri"/>
              <a:sym typeface="Calibri"/>
            </a:endParaRPr>
          </a:p>
        </p:txBody>
      </p:sp>
      <p:sp>
        <p:nvSpPr>
          <p:cNvPr id="163" name="Google Shape;163;p26"/>
          <p:cNvSpPr/>
          <p:nvPr/>
        </p:nvSpPr>
        <p:spPr>
          <a:xfrm>
            <a:off x="5580750" y="2796582"/>
            <a:ext cx="3369900" cy="422700"/>
          </a:xfrm>
          <a:prstGeom prst="roundRect">
            <a:avLst>
              <a:gd name="adj" fmla="val 16667"/>
            </a:avLst>
          </a:prstGeom>
          <a:solidFill>
            <a:srgbClr val="B4A7D6"/>
          </a:solid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r>
              <a:rPr lang="en-GB" sz="1600" b="1">
                <a:latin typeface="Calibri"/>
                <a:ea typeface="Calibri"/>
                <a:cs typeface="Calibri"/>
                <a:sym typeface="Calibri"/>
              </a:rPr>
              <a:t>PfA Assessment Coordinator </a:t>
            </a:r>
            <a:endParaRPr sz="1600">
              <a:latin typeface="Calibri"/>
              <a:ea typeface="Calibri"/>
              <a:cs typeface="Calibri"/>
              <a:sym typeface="Calibri"/>
            </a:endParaRPr>
          </a:p>
        </p:txBody>
      </p:sp>
      <p:sp>
        <p:nvSpPr>
          <p:cNvPr id="164" name="Google Shape;164;p26"/>
          <p:cNvSpPr/>
          <p:nvPr/>
        </p:nvSpPr>
        <p:spPr>
          <a:xfrm>
            <a:off x="5580750" y="3346518"/>
            <a:ext cx="3369900" cy="422700"/>
          </a:xfrm>
          <a:prstGeom prst="roundRect">
            <a:avLst>
              <a:gd name="adj" fmla="val 16667"/>
            </a:avLst>
          </a:prstGeom>
          <a:solidFill>
            <a:srgbClr val="B4A7D6"/>
          </a:solid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buSzPts val="1800"/>
            </a:pPr>
            <a:endParaRPr sz="1600" b="1">
              <a:latin typeface="Calibri"/>
              <a:ea typeface="Calibri"/>
              <a:cs typeface="Calibri"/>
              <a:sym typeface="Calibri"/>
            </a:endParaRPr>
          </a:p>
          <a:p>
            <a:pPr algn="ctr">
              <a:buSzPts val="1800"/>
            </a:pPr>
            <a:r>
              <a:rPr lang="en-GB" sz="1600" b="1">
                <a:latin typeface="Calibri"/>
                <a:ea typeface="Calibri"/>
                <a:cs typeface="Calibri"/>
                <a:sym typeface="Calibri"/>
              </a:rPr>
              <a:t>PfA Assessment Coordinator</a:t>
            </a:r>
            <a:endParaRPr sz="1600" b="1">
              <a:latin typeface="Calibri"/>
              <a:ea typeface="Calibri"/>
              <a:cs typeface="Calibri"/>
              <a:sym typeface="Calibri"/>
            </a:endParaRPr>
          </a:p>
          <a:p>
            <a:pPr algn="ctr">
              <a:buSzPts val="1800"/>
            </a:pPr>
            <a:endParaRPr sz="1600">
              <a:latin typeface="Calibri"/>
              <a:ea typeface="Calibri"/>
              <a:cs typeface="Calibri"/>
              <a:sym typeface="Calibri"/>
            </a:endParaRPr>
          </a:p>
        </p:txBody>
      </p:sp>
      <p:sp>
        <p:nvSpPr>
          <p:cNvPr id="165" name="Google Shape;165;p26"/>
          <p:cNvSpPr/>
          <p:nvPr/>
        </p:nvSpPr>
        <p:spPr>
          <a:xfrm>
            <a:off x="5638050" y="4990276"/>
            <a:ext cx="3369900" cy="390300"/>
          </a:xfrm>
          <a:prstGeom prst="roundRect">
            <a:avLst>
              <a:gd name="adj" fmla="val 16667"/>
            </a:avLst>
          </a:prstGeom>
          <a:solidFill>
            <a:srgbClr val="B4A7D6"/>
          </a:solid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buSzPts val="1800"/>
            </a:pPr>
            <a:r>
              <a:rPr lang="en-GB" sz="1600" b="1">
                <a:latin typeface="Calibri"/>
                <a:ea typeface="Calibri"/>
                <a:cs typeface="Calibri"/>
                <a:sym typeface="Calibri"/>
              </a:rPr>
              <a:t>PfA Education Engagement Officer</a:t>
            </a:r>
            <a:endParaRPr sz="1600" b="1">
              <a:latin typeface="Calibri"/>
              <a:ea typeface="Calibri"/>
              <a:cs typeface="Calibri"/>
              <a:sym typeface="Calibri"/>
            </a:endParaRPr>
          </a:p>
          <a:p>
            <a:pPr algn="ctr">
              <a:buSzPts val="1800"/>
            </a:pPr>
            <a:endParaRPr sz="1600">
              <a:latin typeface="Calibri"/>
              <a:ea typeface="Calibri"/>
              <a:cs typeface="Calibri"/>
              <a:sym typeface="Calibri"/>
            </a:endParaRPr>
          </a:p>
        </p:txBody>
      </p:sp>
      <p:sp>
        <p:nvSpPr>
          <p:cNvPr id="166" name="Google Shape;166;p26"/>
          <p:cNvSpPr/>
          <p:nvPr/>
        </p:nvSpPr>
        <p:spPr>
          <a:xfrm>
            <a:off x="5580750" y="3854653"/>
            <a:ext cx="3369900" cy="422700"/>
          </a:xfrm>
          <a:prstGeom prst="roundRect">
            <a:avLst>
              <a:gd name="adj" fmla="val 16667"/>
            </a:avLst>
          </a:prstGeom>
          <a:solidFill>
            <a:srgbClr val="B4A7D6"/>
          </a:solid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r>
              <a:rPr lang="en-GB" sz="1600" b="1">
                <a:latin typeface="Calibri"/>
                <a:ea typeface="Calibri"/>
                <a:cs typeface="Calibri"/>
                <a:sym typeface="Calibri"/>
              </a:rPr>
              <a:t>PfA Assessment Coordinator</a:t>
            </a:r>
            <a:endParaRPr sz="1600" b="1">
              <a:latin typeface="Calibri"/>
              <a:ea typeface="Calibri"/>
              <a:cs typeface="Calibri"/>
              <a:sym typeface="Calibri"/>
            </a:endParaRPr>
          </a:p>
          <a:p>
            <a:pPr algn="ctr">
              <a:buSzPts val="1800"/>
            </a:pPr>
            <a:endParaRPr sz="1600">
              <a:latin typeface="Calibri"/>
              <a:ea typeface="Calibri"/>
              <a:cs typeface="Calibri"/>
              <a:sym typeface="Calibri"/>
            </a:endParaRPr>
          </a:p>
        </p:txBody>
      </p:sp>
      <p:sp>
        <p:nvSpPr>
          <p:cNvPr id="167" name="Google Shape;167;p26"/>
          <p:cNvSpPr/>
          <p:nvPr/>
        </p:nvSpPr>
        <p:spPr>
          <a:xfrm>
            <a:off x="202508" y="4974071"/>
            <a:ext cx="3373500" cy="422700"/>
          </a:xfrm>
          <a:prstGeom prst="roundRect">
            <a:avLst>
              <a:gd name="adj" fmla="val 16667"/>
            </a:avLst>
          </a:prstGeom>
          <a:solidFill>
            <a:srgbClr val="EA9999"/>
          </a:solid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buSzPts val="1800"/>
            </a:pPr>
            <a:r>
              <a:rPr lang="en-GB" sz="1600" b="1">
                <a:latin typeface="Calibri"/>
                <a:ea typeface="Calibri"/>
                <a:cs typeface="Calibri"/>
                <a:sym typeface="Calibri"/>
              </a:rPr>
              <a:t>Annual Review Officer</a:t>
            </a:r>
            <a:endParaRPr sz="1600" b="1">
              <a:latin typeface="Calibri"/>
              <a:ea typeface="Calibri"/>
              <a:cs typeface="Calibri"/>
              <a:sym typeface="Calibri"/>
            </a:endParaRPr>
          </a:p>
          <a:p>
            <a:pPr algn="ctr">
              <a:buSzPts val="1800"/>
            </a:pPr>
            <a:endParaRPr sz="1600">
              <a:latin typeface="Calibri"/>
              <a:ea typeface="Calibri"/>
              <a:cs typeface="Calibri"/>
              <a:sym typeface="Calibri"/>
            </a:endParaRPr>
          </a:p>
        </p:txBody>
      </p:sp>
      <p:cxnSp>
        <p:nvCxnSpPr>
          <p:cNvPr id="168" name="Google Shape;168;p26"/>
          <p:cNvCxnSpPr>
            <a:stCxn id="156" idx="0"/>
          </p:cNvCxnSpPr>
          <p:nvPr/>
        </p:nvCxnSpPr>
        <p:spPr>
          <a:xfrm>
            <a:off x="4600289" y="2278798"/>
            <a:ext cx="0" cy="0"/>
          </a:xfrm>
          <a:prstGeom prst="straightConnector1">
            <a:avLst/>
          </a:prstGeom>
          <a:noFill/>
          <a:ln w="38100" cap="flat" cmpd="sng">
            <a:solidFill>
              <a:schemeClr val="dk2"/>
            </a:solidFill>
            <a:prstDash val="solid"/>
            <a:round/>
            <a:headEnd type="none" w="sm" len="sm"/>
            <a:tailEnd type="none" w="sm" len="sm"/>
          </a:ln>
        </p:spPr>
      </p:cxnSp>
      <p:sp>
        <p:nvSpPr>
          <p:cNvPr id="145" name="Google Shape;145;p26"/>
          <p:cNvSpPr/>
          <p:nvPr/>
        </p:nvSpPr>
        <p:spPr>
          <a:xfrm>
            <a:off x="208650" y="904863"/>
            <a:ext cx="8726700" cy="516300"/>
          </a:xfrm>
          <a:prstGeom prst="roundRect">
            <a:avLst>
              <a:gd name="adj" fmla="val 16667"/>
            </a:avLst>
          </a:prstGeom>
          <a:solidFill>
            <a:srgbClr val="9FC5E8"/>
          </a:solid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buSzPts val="1800"/>
            </a:pPr>
            <a:endParaRPr sz="2200" b="1">
              <a:latin typeface="Calibri"/>
              <a:ea typeface="Calibri"/>
              <a:cs typeface="Calibri"/>
              <a:sym typeface="Calibri"/>
            </a:endParaRPr>
          </a:p>
          <a:p>
            <a:pPr algn="ctr">
              <a:buSzPts val="1800"/>
            </a:pPr>
            <a:r>
              <a:rPr lang="en-GB" sz="2200" b="1">
                <a:latin typeface="Calibri"/>
                <a:ea typeface="Calibri"/>
                <a:cs typeface="Calibri"/>
                <a:sym typeface="Calibri"/>
              </a:rPr>
              <a:t>Associate Director SEND</a:t>
            </a:r>
            <a:r>
              <a:rPr lang="en-GB" sz="1600">
                <a:latin typeface="Calibri"/>
                <a:ea typeface="Calibri"/>
                <a:cs typeface="Calibri"/>
                <a:sym typeface="Calibri"/>
              </a:rPr>
              <a:t> </a:t>
            </a:r>
            <a:r>
              <a:rPr lang="en-GB" sz="1800">
                <a:latin typeface="Calibri"/>
                <a:ea typeface="Calibri"/>
                <a:cs typeface="Calibri"/>
                <a:sym typeface="Calibri"/>
              </a:rPr>
              <a:t>Katie Worley</a:t>
            </a:r>
            <a:endParaRPr sz="1800">
              <a:latin typeface="Calibri"/>
              <a:ea typeface="Calibri"/>
              <a:cs typeface="Calibri"/>
              <a:sym typeface="Calibri"/>
            </a:endParaRPr>
          </a:p>
          <a:p>
            <a:pPr algn="ctr">
              <a:buSzPts val="2600"/>
            </a:pPr>
            <a:endParaRPr sz="2200" i="1">
              <a:latin typeface="Calibri"/>
              <a:ea typeface="Calibri"/>
              <a:cs typeface="Calibri"/>
              <a:sym typeface="Calibri"/>
            </a:endParaRPr>
          </a:p>
        </p:txBody>
      </p:sp>
      <p:sp>
        <p:nvSpPr>
          <p:cNvPr id="169" name="Google Shape;169;p26"/>
          <p:cNvSpPr/>
          <p:nvPr/>
        </p:nvSpPr>
        <p:spPr>
          <a:xfrm>
            <a:off x="5636250" y="4403225"/>
            <a:ext cx="3373500" cy="390300"/>
          </a:xfrm>
          <a:prstGeom prst="roundRect">
            <a:avLst>
              <a:gd name="adj" fmla="val 16667"/>
            </a:avLst>
          </a:prstGeom>
          <a:solidFill>
            <a:srgbClr val="B4A7D6"/>
          </a:solid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buSzPts val="1800"/>
            </a:pPr>
            <a:r>
              <a:rPr lang="en-GB" sz="1600" b="1">
                <a:latin typeface="Calibri"/>
                <a:ea typeface="Calibri"/>
                <a:cs typeface="Calibri"/>
                <a:sym typeface="Calibri"/>
              </a:rPr>
              <a:t>PfA Annual Review Officer</a:t>
            </a:r>
            <a:endParaRPr sz="1600" b="1">
              <a:latin typeface="Calibri"/>
              <a:ea typeface="Calibri"/>
              <a:cs typeface="Calibri"/>
              <a:sym typeface="Calibri"/>
            </a:endParaRPr>
          </a:p>
          <a:p>
            <a:pPr algn="ctr">
              <a:buSzPts val="1800"/>
            </a:pPr>
            <a:endParaRPr sz="1600">
              <a:latin typeface="Calibri"/>
              <a:ea typeface="Calibri"/>
              <a:cs typeface="Calibri"/>
              <a:sym typeface="Calibri"/>
            </a:endParaRPr>
          </a:p>
        </p:txBody>
      </p:sp>
      <p:sp>
        <p:nvSpPr>
          <p:cNvPr id="170" name="Google Shape;170;p26"/>
          <p:cNvSpPr/>
          <p:nvPr/>
        </p:nvSpPr>
        <p:spPr>
          <a:xfrm>
            <a:off x="3786089" y="3559086"/>
            <a:ext cx="1687500" cy="1118100"/>
          </a:xfrm>
          <a:prstGeom prst="roundRect">
            <a:avLst>
              <a:gd name="adj" fmla="val 16667"/>
            </a:avLst>
          </a:prstGeom>
          <a:solidFill>
            <a:srgbClr val="B6D7A8"/>
          </a:solid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buSzPts val="1800"/>
            </a:pPr>
            <a:r>
              <a:rPr lang="en-GB" sz="1600" b="1">
                <a:latin typeface="Calibri"/>
                <a:ea typeface="Calibri"/>
                <a:cs typeface="Calibri"/>
                <a:sym typeface="Calibri"/>
              </a:rPr>
              <a:t>Tribunals and Mediation Assistant</a:t>
            </a:r>
            <a:endParaRPr sz="1600" b="1">
              <a:latin typeface="Calibri"/>
              <a:ea typeface="Calibri"/>
              <a:cs typeface="Calibri"/>
              <a:sym typeface="Calibri"/>
            </a:endParaRPr>
          </a:p>
          <a:p>
            <a:pPr algn="ctr">
              <a:buSzPts val="1800"/>
            </a:pPr>
            <a:endParaRPr sz="1600">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27"/>
          <p:cNvSpPr txBox="1">
            <a:spLocks noGrp="1"/>
          </p:cNvSpPr>
          <p:nvPr>
            <p:ph type="title"/>
          </p:nvPr>
        </p:nvSpPr>
        <p:spPr>
          <a:xfrm>
            <a:off x="23400" y="904725"/>
            <a:ext cx="6546900" cy="572700"/>
          </a:xfrm>
          <a:prstGeom prst="rect">
            <a:avLst/>
          </a:prstGeom>
        </p:spPr>
        <p:txBody>
          <a:bodyPr spcFirstLastPara="1" wrap="square" lIns="91425" tIns="91425" rIns="91425" bIns="91425" anchor="t" anchorCtr="0">
            <a:normAutofit fontScale="90000"/>
          </a:bodyPr>
          <a:lstStyle/>
          <a:p>
            <a:r>
              <a:rPr lang="en-GB"/>
              <a:t>SEND 2025 - Data - where are we at? </a:t>
            </a:r>
            <a:endParaRPr/>
          </a:p>
        </p:txBody>
      </p:sp>
      <p:pic>
        <p:nvPicPr>
          <p:cNvPr id="176" name="Google Shape;176;p27" descr="A black background with grey letters&#10;&#10;Description automatically generated"/>
          <p:cNvPicPr preferRelativeResize="0"/>
          <p:nvPr/>
        </p:nvPicPr>
        <p:blipFill rotWithShape="1">
          <a:blip r:embed="rId3">
            <a:alphaModFix/>
          </a:blip>
          <a:srcRect/>
          <a:stretch/>
        </p:blipFill>
        <p:spPr>
          <a:xfrm>
            <a:off x="7032837" y="949776"/>
            <a:ext cx="2052039" cy="482575"/>
          </a:xfrm>
          <a:prstGeom prst="rect">
            <a:avLst/>
          </a:prstGeom>
          <a:noFill/>
          <a:ln>
            <a:noFill/>
          </a:ln>
        </p:spPr>
      </p:pic>
      <p:pic>
        <p:nvPicPr>
          <p:cNvPr id="177" name="Google Shape;177;p27"/>
          <p:cNvPicPr preferRelativeResize="0"/>
          <p:nvPr/>
        </p:nvPicPr>
        <p:blipFill>
          <a:blip r:embed="rId4">
            <a:alphaModFix/>
          </a:blip>
          <a:stretch>
            <a:fillRect/>
          </a:stretch>
        </p:blipFill>
        <p:spPr>
          <a:xfrm>
            <a:off x="2431176" y="4281102"/>
            <a:ext cx="6546901" cy="1611475"/>
          </a:xfrm>
          <a:prstGeom prst="rect">
            <a:avLst/>
          </a:prstGeom>
          <a:noFill/>
          <a:ln>
            <a:noFill/>
          </a:ln>
        </p:spPr>
      </p:pic>
      <p:sp>
        <p:nvSpPr>
          <p:cNvPr id="178" name="Google Shape;178;p27"/>
          <p:cNvSpPr txBox="1"/>
          <p:nvPr/>
        </p:nvSpPr>
        <p:spPr>
          <a:xfrm>
            <a:off x="-10075" y="4434788"/>
            <a:ext cx="2175900" cy="1304100"/>
          </a:xfrm>
          <a:prstGeom prst="rect">
            <a:avLst/>
          </a:prstGeom>
          <a:noFill/>
          <a:ln>
            <a:noFill/>
          </a:ln>
        </p:spPr>
        <p:txBody>
          <a:bodyPr spcFirstLastPara="1" wrap="square" lIns="91425" tIns="91425" rIns="91425" bIns="91425" anchor="t" anchorCtr="0">
            <a:noAutofit/>
          </a:bodyPr>
          <a:lstStyle/>
          <a:p>
            <a:pPr>
              <a:lnSpc>
                <a:spcPct val="115000"/>
              </a:lnSpc>
              <a:spcAft>
                <a:spcPts val="1200"/>
              </a:spcAft>
              <a:buSzPts val="1100"/>
            </a:pPr>
            <a:r>
              <a:rPr lang="en-GB" sz="1200" b="1"/>
              <a:t>The SEND team have ensured that 100% of plans were issued within 20 weeks during October. November and December (national average is around 58%)</a:t>
            </a:r>
            <a:endParaRPr sz="1200" b="1"/>
          </a:p>
        </p:txBody>
      </p:sp>
      <p:pic>
        <p:nvPicPr>
          <p:cNvPr id="179" name="Google Shape;179;p27"/>
          <p:cNvPicPr preferRelativeResize="0"/>
          <p:nvPr/>
        </p:nvPicPr>
        <p:blipFill>
          <a:blip r:embed="rId5">
            <a:alphaModFix/>
          </a:blip>
          <a:stretch>
            <a:fillRect/>
          </a:stretch>
        </p:blipFill>
        <p:spPr>
          <a:xfrm>
            <a:off x="2046113" y="1477425"/>
            <a:ext cx="6749238" cy="1304100"/>
          </a:xfrm>
          <a:prstGeom prst="rect">
            <a:avLst/>
          </a:prstGeom>
          <a:noFill/>
          <a:ln>
            <a:noFill/>
          </a:ln>
        </p:spPr>
      </p:pic>
      <p:sp>
        <p:nvSpPr>
          <p:cNvPr id="180" name="Google Shape;180;p27"/>
          <p:cNvSpPr txBox="1"/>
          <p:nvPr/>
        </p:nvSpPr>
        <p:spPr>
          <a:xfrm>
            <a:off x="23400" y="1596825"/>
            <a:ext cx="1936500" cy="1065300"/>
          </a:xfrm>
          <a:prstGeom prst="rect">
            <a:avLst/>
          </a:prstGeom>
          <a:noFill/>
          <a:ln>
            <a:noFill/>
          </a:ln>
        </p:spPr>
        <p:txBody>
          <a:bodyPr spcFirstLastPara="1" wrap="square" lIns="91425" tIns="91425" rIns="91425" bIns="91425" anchor="t" anchorCtr="0">
            <a:noAutofit/>
          </a:bodyPr>
          <a:lstStyle/>
          <a:p>
            <a:pPr>
              <a:lnSpc>
                <a:spcPct val="80000"/>
              </a:lnSpc>
              <a:buSzPts val="688"/>
            </a:pPr>
            <a:r>
              <a:rPr lang="en-GB" sz="1225" b="1"/>
              <a:t>Currently in RBWM, we have 1295 children and young people with an EHCP - this calculates to 256 per 10,000 population - 3%</a:t>
            </a:r>
            <a:endParaRPr sz="1225" b="1"/>
          </a:p>
        </p:txBody>
      </p:sp>
      <p:pic>
        <p:nvPicPr>
          <p:cNvPr id="181" name="Google Shape;181;p27" title="Chart"/>
          <p:cNvPicPr preferRelativeResize="0"/>
          <p:nvPr/>
        </p:nvPicPr>
        <p:blipFill>
          <a:blip r:embed="rId6">
            <a:alphaModFix/>
          </a:blip>
          <a:stretch>
            <a:fillRect/>
          </a:stretch>
        </p:blipFill>
        <p:spPr>
          <a:xfrm>
            <a:off x="109626" y="2956113"/>
            <a:ext cx="2364849" cy="1304100"/>
          </a:xfrm>
          <a:prstGeom prst="rect">
            <a:avLst/>
          </a:prstGeom>
          <a:noFill/>
          <a:ln>
            <a:noFill/>
          </a:ln>
        </p:spPr>
      </p:pic>
      <p:sp>
        <p:nvSpPr>
          <p:cNvPr id="182" name="Google Shape;182;p27"/>
          <p:cNvSpPr txBox="1"/>
          <p:nvPr/>
        </p:nvSpPr>
        <p:spPr>
          <a:xfrm>
            <a:off x="2963525" y="3047400"/>
            <a:ext cx="5482200" cy="763200"/>
          </a:xfrm>
          <a:prstGeom prst="rect">
            <a:avLst/>
          </a:prstGeom>
          <a:noFill/>
          <a:ln>
            <a:noFill/>
          </a:ln>
        </p:spPr>
        <p:txBody>
          <a:bodyPr spcFirstLastPara="1" wrap="square" lIns="91425" tIns="91425" rIns="91425" bIns="91425" anchor="t" anchorCtr="0">
            <a:noAutofit/>
          </a:bodyPr>
          <a:lstStyle/>
          <a:p>
            <a:r>
              <a:rPr lang="en-GB" b="1"/>
              <a:t>Communication and Interaction remains the most significant primary need, but we observing a steady increase in Social, Emotional and Mental Health</a:t>
            </a:r>
            <a:endParaRPr b="1"/>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pic>
        <p:nvPicPr>
          <p:cNvPr id="187" name="Google Shape;187;p28"/>
          <p:cNvPicPr preferRelativeResize="0"/>
          <p:nvPr/>
        </p:nvPicPr>
        <p:blipFill rotWithShape="1">
          <a:blip r:embed="rId3">
            <a:alphaModFix/>
          </a:blip>
          <a:srcRect l="19405" r="20101" b="15718"/>
          <a:stretch/>
        </p:blipFill>
        <p:spPr>
          <a:xfrm>
            <a:off x="45889" y="5412775"/>
            <a:ext cx="360025" cy="501650"/>
          </a:xfrm>
          <a:prstGeom prst="rect">
            <a:avLst/>
          </a:prstGeom>
          <a:noFill/>
          <a:ln>
            <a:noFill/>
          </a:ln>
        </p:spPr>
      </p:pic>
      <p:pic>
        <p:nvPicPr>
          <p:cNvPr id="188" name="Google Shape;188;p28" descr="Furze Platt Junior School - Your School Jobs"/>
          <p:cNvPicPr preferRelativeResize="0"/>
          <p:nvPr/>
        </p:nvPicPr>
        <p:blipFill rotWithShape="1">
          <a:blip r:embed="rId4">
            <a:alphaModFix/>
          </a:blip>
          <a:srcRect/>
          <a:stretch/>
        </p:blipFill>
        <p:spPr>
          <a:xfrm>
            <a:off x="45901" y="3545900"/>
            <a:ext cx="360025" cy="360025"/>
          </a:xfrm>
          <a:prstGeom prst="rect">
            <a:avLst/>
          </a:prstGeom>
          <a:noFill/>
          <a:ln>
            <a:noFill/>
          </a:ln>
        </p:spPr>
      </p:pic>
      <p:pic>
        <p:nvPicPr>
          <p:cNvPr id="189" name="Google Shape;189;p28"/>
          <p:cNvPicPr preferRelativeResize="0"/>
          <p:nvPr/>
        </p:nvPicPr>
        <p:blipFill rotWithShape="1">
          <a:blip r:embed="rId5">
            <a:alphaModFix/>
          </a:blip>
          <a:srcRect l="24263" t="35059" r="42166" b="26729"/>
          <a:stretch/>
        </p:blipFill>
        <p:spPr>
          <a:xfrm>
            <a:off x="61260" y="2687222"/>
            <a:ext cx="296650" cy="239692"/>
          </a:xfrm>
          <a:prstGeom prst="rect">
            <a:avLst/>
          </a:prstGeom>
          <a:noFill/>
          <a:ln>
            <a:noFill/>
          </a:ln>
        </p:spPr>
      </p:pic>
      <p:pic>
        <p:nvPicPr>
          <p:cNvPr id="190" name="Google Shape;190;p28"/>
          <p:cNvPicPr preferRelativeResize="0"/>
          <p:nvPr/>
        </p:nvPicPr>
        <p:blipFill rotWithShape="1">
          <a:blip r:embed="rId6">
            <a:alphaModFix/>
          </a:blip>
          <a:srcRect/>
          <a:stretch/>
        </p:blipFill>
        <p:spPr>
          <a:xfrm>
            <a:off x="2969240" y="2149135"/>
            <a:ext cx="296648" cy="411100"/>
          </a:xfrm>
          <a:prstGeom prst="rect">
            <a:avLst/>
          </a:prstGeom>
          <a:noFill/>
          <a:ln>
            <a:noFill/>
          </a:ln>
        </p:spPr>
      </p:pic>
      <p:pic>
        <p:nvPicPr>
          <p:cNvPr id="191" name="Google Shape;191;p28" descr="Riverside Primary (@RiversideMhead) / X"/>
          <p:cNvPicPr preferRelativeResize="0"/>
          <p:nvPr/>
        </p:nvPicPr>
        <p:blipFill rotWithShape="1">
          <a:blip r:embed="rId7">
            <a:alphaModFix/>
          </a:blip>
          <a:srcRect/>
          <a:stretch/>
        </p:blipFill>
        <p:spPr>
          <a:xfrm>
            <a:off x="77587" y="3096011"/>
            <a:ext cx="296650" cy="296650"/>
          </a:xfrm>
          <a:prstGeom prst="rect">
            <a:avLst/>
          </a:prstGeom>
          <a:noFill/>
          <a:ln>
            <a:noFill/>
          </a:ln>
        </p:spPr>
      </p:pic>
      <p:pic>
        <p:nvPicPr>
          <p:cNvPr id="192" name="Google Shape;192;p28" descr="Wessex Primary School"/>
          <p:cNvPicPr preferRelativeResize="0"/>
          <p:nvPr/>
        </p:nvPicPr>
        <p:blipFill rotWithShape="1">
          <a:blip r:embed="rId8">
            <a:alphaModFix/>
          </a:blip>
          <a:srcRect/>
          <a:stretch/>
        </p:blipFill>
        <p:spPr>
          <a:xfrm>
            <a:off x="45901" y="3947999"/>
            <a:ext cx="360025" cy="360025"/>
          </a:xfrm>
          <a:prstGeom prst="rect">
            <a:avLst/>
          </a:prstGeom>
          <a:noFill/>
          <a:ln>
            <a:noFill/>
          </a:ln>
        </p:spPr>
      </p:pic>
      <p:pic>
        <p:nvPicPr>
          <p:cNvPr id="193" name="Google Shape;193;p28" descr="The Shine Team | Maidenhead"/>
          <p:cNvPicPr preferRelativeResize="0"/>
          <p:nvPr/>
        </p:nvPicPr>
        <p:blipFill rotWithShape="1">
          <a:blip r:embed="rId9">
            <a:alphaModFix/>
          </a:blip>
          <a:srcRect/>
          <a:stretch/>
        </p:blipFill>
        <p:spPr>
          <a:xfrm>
            <a:off x="28613" y="4308037"/>
            <a:ext cx="424125" cy="411082"/>
          </a:xfrm>
          <a:prstGeom prst="rect">
            <a:avLst/>
          </a:prstGeom>
          <a:noFill/>
          <a:ln>
            <a:noFill/>
          </a:ln>
        </p:spPr>
      </p:pic>
      <p:sp>
        <p:nvSpPr>
          <p:cNvPr id="194" name="Google Shape;194;p28"/>
          <p:cNvSpPr txBox="1"/>
          <p:nvPr/>
        </p:nvSpPr>
        <p:spPr>
          <a:xfrm>
            <a:off x="65921" y="857250"/>
            <a:ext cx="2463900" cy="500100"/>
          </a:xfrm>
          <a:prstGeom prst="rect">
            <a:avLst/>
          </a:prstGeom>
          <a:noFill/>
          <a:ln>
            <a:noFill/>
          </a:ln>
        </p:spPr>
        <p:txBody>
          <a:bodyPr spcFirstLastPara="1" wrap="square" lIns="68575" tIns="34275" rIns="68575" bIns="34275" anchor="t" anchorCtr="0">
            <a:spAutoFit/>
          </a:bodyPr>
          <a:lstStyle/>
          <a:p>
            <a:r>
              <a:rPr lang="en-GB" b="1" u="sng">
                <a:latin typeface="Calibri"/>
                <a:ea typeface="Calibri"/>
                <a:cs typeface="Calibri"/>
                <a:sym typeface="Calibri"/>
              </a:rPr>
              <a:t>Resource Bases (Specialist Resourced Provision)</a:t>
            </a:r>
            <a:endParaRPr sz="1100"/>
          </a:p>
        </p:txBody>
      </p:sp>
      <p:sp>
        <p:nvSpPr>
          <p:cNvPr id="195" name="Google Shape;195;p28"/>
          <p:cNvSpPr txBox="1"/>
          <p:nvPr/>
        </p:nvSpPr>
        <p:spPr>
          <a:xfrm>
            <a:off x="3336085" y="910716"/>
            <a:ext cx="1236000" cy="284700"/>
          </a:xfrm>
          <a:prstGeom prst="rect">
            <a:avLst/>
          </a:prstGeom>
          <a:noFill/>
          <a:ln>
            <a:noFill/>
          </a:ln>
        </p:spPr>
        <p:txBody>
          <a:bodyPr spcFirstLastPara="1" wrap="square" lIns="68575" tIns="34275" rIns="68575" bIns="34275" anchor="t" anchorCtr="0">
            <a:spAutoFit/>
          </a:bodyPr>
          <a:lstStyle/>
          <a:p>
            <a:r>
              <a:rPr lang="en-GB" b="1" u="sng">
                <a:latin typeface="Calibri"/>
                <a:ea typeface="Calibri"/>
                <a:cs typeface="Calibri"/>
                <a:sym typeface="Calibri"/>
              </a:rPr>
              <a:t>SEN Unit</a:t>
            </a:r>
            <a:endParaRPr sz="1100"/>
          </a:p>
        </p:txBody>
      </p:sp>
      <p:sp>
        <p:nvSpPr>
          <p:cNvPr id="196" name="Google Shape;196;p28"/>
          <p:cNvSpPr txBox="1"/>
          <p:nvPr/>
        </p:nvSpPr>
        <p:spPr>
          <a:xfrm>
            <a:off x="6028448" y="857250"/>
            <a:ext cx="1507800" cy="284700"/>
          </a:xfrm>
          <a:prstGeom prst="rect">
            <a:avLst/>
          </a:prstGeom>
          <a:noFill/>
          <a:ln>
            <a:noFill/>
          </a:ln>
        </p:spPr>
        <p:txBody>
          <a:bodyPr spcFirstLastPara="1" wrap="square" lIns="68575" tIns="34275" rIns="68575" bIns="34275" anchor="t" anchorCtr="0">
            <a:spAutoFit/>
          </a:bodyPr>
          <a:lstStyle/>
          <a:p>
            <a:r>
              <a:rPr lang="en-GB" b="1" u="sng">
                <a:latin typeface="Calibri"/>
                <a:ea typeface="Calibri"/>
                <a:cs typeface="Calibri"/>
                <a:sym typeface="Calibri"/>
              </a:rPr>
              <a:t>Special Schools</a:t>
            </a:r>
            <a:endParaRPr sz="1100"/>
          </a:p>
        </p:txBody>
      </p:sp>
      <p:pic>
        <p:nvPicPr>
          <p:cNvPr id="197" name="Google Shape;197;p28" descr="Forest Bridge School logo"/>
          <p:cNvPicPr preferRelativeResize="0"/>
          <p:nvPr/>
        </p:nvPicPr>
        <p:blipFill rotWithShape="1">
          <a:blip r:embed="rId10">
            <a:alphaModFix/>
          </a:blip>
          <a:srcRect/>
          <a:stretch/>
        </p:blipFill>
        <p:spPr>
          <a:xfrm>
            <a:off x="5999909" y="3178173"/>
            <a:ext cx="883721" cy="501655"/>
          </a:xfrm>
          <a:prstGeom prst="rect">
            <a:avLst/>
          </a:prstGeom>
          <a:noFill/>
          <a:ln>
            <a:noFill/>
          </a:ln>
        </p:spPr>
      </p:pic>
      <p:sp>
        <p:nvSpPr>
          <p:cNvPr id="198" name="Google Shape;198;p28"/>
          <p:cNvSpPr txBox="1"/>
          <p:nvPr/>
        </p:nvSpPr>
        <p:spPr>
          <a:xfrm>
            <a:off x="6169734" y="3990236"/>
            <a:ext cx="1762500" cy="284700"/>
          </a:xfrm>
          <a:prstGeom prst="rect">
            <a:avLst/>
          </a:prstGeom>
          <a:noFill/>
          <a:ln>
            <a:noFill/>
          </a:ln>
        </p:spPr>
        <p:txBody>
          <a:bodyPr spcFirstLastPara="1" wrap="square" lIns="68575" tIns="34275" rIns="68575" bIns="34275" anchor="t" anchorCtr="0">
            <a:spAutoFit/>
          </a:bodyPr>
          <a:lstStyle/>
          <a:p>
            <a:r>
              <a:rPr lang="en-GB" b="1" u="sng">
                <a:latin typeface="Calibri"/>
                <a:ea typeface="Calibri"/>
                <a:cs typeface="Calibri"/>
                <a:sym typeface="Calibri"/>
              </a:rPr>
              <a:t>Outreach Support</a:t>
            </a:r>
            <a:endParaRPr sz="1100"/>
          </a:p>
        </p:txBody>
      </p:sp>
      <p:pic>
        <p:nvPicPr>
          <p:cNvPr id="199" name="Google Shape;199;p28" descr="Keswick School"/>
          <p:cNvPicPr preferRelativeResize="0"/>
          <p:nvPr/>
        </p:nvPicPr>
        <p:blipFill rotWithShape="1">
          <a:blip r:embed="rId11">
            <a:alphaModFix/>
          </a:blip>
          <a:srcRect/>
          <a:stretch/>
        </p:blipFill>
        <p:spPr>
          <a:xfrm>
            <a:off x="5897415" y="2450514"/>
            <a:ext cx="968764" cy="311389"/>
          </a:xfrm>
          <a:prstGeom prst="rect">
            <a:avLst/>
          </a:prstGeom>
          <a:noFill/>
          <a:ln>
            <a:noFill/>
          </a:ln>
        </p:spPr>
      </p:pic>
      <p:pic>
        <p:nvPicPr>
          <p:cNvPr id="200" name="Google Shape;200;p28" descr="Keswick School"/>
          <p:cNvPicPr preferRelativeResize="0"/>
          <p:nvPr/>
        </p:nvPicPr>
        <p:blipFill rotWithShape="1">
          <a:blip r:embed="rId11">
            <a:alphaModFix/>
          </a:blip>
          <a:srcRect/>
          <a:stretch/>
        </p:blipFill>
        <p:spPr>
          <a:xfrm>
            <a:off x="6013401" y="4481079"/>
            <a:ext cx="688375" cy="479700"/>
          </a:xfrm>
          <a:prstGeom prst="rect">
            <a:avLst/>
          </a:prstGeom>
          <a:noFill/>
          <a:ln>
            <a:noFill/>
          </a:ln>
        </p:spPr>
      </p:pic>
      <p:pic>
        <p:nvPicPr>
          <p:cNvPr id="201" name="Google Shape;201;p28" descr="The Shine Team | Maidenhead"/>
          <p:cNvPicPr preferRelativeResize="0"/>
          <p:nvPr/>
        </p:nvPicPr>
        <p:blipFill rotWithShape="1">
          <a:blip r:embed="rId9">
            <a:alphaModFix/>
          </a:blip>
          <a:srcRect/>
          <a:stretch/>
        </p:blipFill>
        <p:spPr>
          <a:xfrm>
            <a:off x="6076304" y="5412773"/>
            <a:ext cx="517544" cy="501650"/>
          </a:xfrm>
          <a:prstGeom prst="rect">
            <a:avLst/>
          </a:prstGeom>
          <a:noFill/>
          <a:ln>
            <a:noFill/>
          </a:ln>
        </p:spPr>
      </p:pic>
      <p:sp>
        <p:nvSpPr>
          <p:cNvPr id="202" name="Google Shape;202;p28"/>
          <p:cNvSpPr txBox="1"/>
          <p:nvPr/>
        </p:nvSpPr>
        <p:spPr>
          <a:xfrm>
            <a:off x="29600" y="1329175"/>
            <a:ext cx="2863800" cy="1383362"/>
          </a:xfrm>
          <a:prstGeom prst="rect">
            <a:avLst/>
          </a:prstGeom>
          <a:noFill/>
          <a:ln>
            <a:noFill/>
          </a:ln>
        </p:spPr>
        <p:txBody>
          <a:bodyPr spcFirstLastPara="1" wrap="square" lIns="68575" tIns="34275" rIns="68575" bIns="34275" anchor="t" anchorCtr="0">
            <a:spAutoFit/>
          </a:bodyPr>
          <a:lstStyle/>
          <a:p>
            <a:pPr>
              <a:lnSpc>
                <a:spcPct val="116666"/>
              </a:lnSpc>
            </a:pPr>
            <a:r>
              <a:rPr lang="en-GB" sz="900">
                <a:latin typeface="Calibri"/>
                <a:ea typeface="Calibri"/>
                <a:cs typeface="Calibri"/>
                <a:sym typeface="Calibri"/>
              </a:rPr>
              <a:t>T</a:t>
            </a:r>
            <a:r>
              <a:rPr lang="en-GB" sz="800">
                <a:latin typeface="Calibri"/>
                <a:ea typeface="Calibri"/>
                <a:cs typeface="Calibri"/>
                <a:sym typeface="Calibri"/>
              </a:rPr>
              <a:t>he purpose of a resource base is to provide targeted educational support to children who present with special educational needs, which will enable them to make progress and achieve educational outcomes. Resource Bases are usually attached to and are part of a mainstream school setting so that those children identified as benefitting from access to a resource base have access to a blended learning program that offers the opportunity to access a mainstream curriculum and classroom as well as targeted support. </a:t>
            </a:r>
            <a:endParaRPr sz="1000"/>
          </a:p>
        </p:txBody>
      </p:sp>
      <p:sp>
        <p:nvSpPr>
          <p:cNvPr id="203" name="Google Shape;203;p28"/>
          <p:cNvSpPr txBox="1"/>
          <p:nvPr/>
        </p:nvSpPr>
        <p:spPr>
          <a:xfrm>
            <a:off x="490074" y="3496501"/>
            <a:ext cx="1942800" cy="501261"/>
          </a:xfrm>
          <a:prstGeom prst="rect">
            <a:avLst/>
          </a:prstGeom>
          <a:noFill/>
          <a:ln>
            <a:noFill/>
          </a:ln>
        </p:spPr>
        <p:txBody>
          <a:bodyPr spcFirstLastPara="1" wrap="square" lIns="68575" tIns="34275" rIns="68575" bIns="34275" anchor="t" anchorCtr="0">
            <a:spAutoFit/>
          </a:bodyPr>
          <a:lstStyle/>
          <a:p>
            <a:pPr>
              <a:lnSpc>
                <a:spcPct val="116666"/>
              </a:lnSpc>
            </a:pPr>
            <a:r>
              <a:rPr lang="en-GB" sz="800" b="1" u="sng">
                <a:latin typeface="Calibri"/>
                <a:ea typeface="Calibri"/>
                <a:cs typeface="Calibri"/>
                <a:sym typeface="Calibri"/>
              </a:rPr>
              <a:t>The Everest</a:t>
            </a:r>
            <a:endParaRPr sz="800"/>
          </a:p>
          <a:p>
            <a:pPr>
              <a:lnSpc>
                <a:spcPct val="116666"/>
              </a:lnSpc>
            </a:pPr>
            <a:r>
              <a:rPr lang="en-GB" sz="800">
                <a:latin typeface="Calibri"/>
                <a:ea typeface="Calibri"/>
                <a:cs typeface="Calibri"/>
                <a:sym typeface="Calibri"/>
              </a:rPr>
              <a:t>Autism resource base at Furze Platt Infant /Junior School</a:t>
            </a:r>
            <a:endParaRPr sz="800">
              <a:latin typeface="Calibri"/>
              <a:ea typeface="Calibri"/>
              <a:cs typeface="Calibri"/>
              <a:sym typeface="Calibri"/>
            </a:endParaRPr>
          </a:p>
        </p:txBody>
      </p:sp>
      <p:sp>
        <p:nvSpPr>
          <p:cNvPr id="204" name="Google Shape;204;p28"/>
          <p:cNvSpPr txBox="1"/>
          <p:nvPr/>
        </p:nvSpPr>
        <p:spPr>
          <a:xfrm>
            <a:off x="491577" y="3016789"/>
            <a:ext cx="2191200" cy="501261"/>
          </a:xfrm>
          <a:prstGeom prst="rect">
            <a:avLst/>
          </a:prstGeom>
          <a:noFill/>
          <a:ln>
            <a:noFill/>
          </a:ln>
        </p:spPr>
        <p:txBody>
          <a:bodyPr spcFirstLastPara="1" wrap="square" lIns="68575" tIns="34275" rIns="68575" bIns="34275" anchor="t" anchorCtr="0">
            <a:spAutoFit/>
          </a:bodyPr>
          <a:lstStyle/>
          <a:p>
            <a:pPr>
              <a:lnSpc>
                <a:spcPct val="116666"/>
              </a:lnSpc>
            </a:pPr>
            <a:r>
              <a:rPr lang="en-GB" sz="800" b="1" u="sng">
                <a:latin typeface="Calibri"/>
                <a:ea typeface="Calibri"/>
                <a:cs typeface="Calibri"/>
                <a:sym typeface="Calibri"/>
              </a:rPr>
              <a:t>Speech and Language Resource Base</a:t>
            </a:r>
            <a:endParaRPr sz="800"/>
          </a:p>
          <a:p>
            <a:pPr>
              <a:lnSpc>
                <a:spcPct val="116666"/>
              </a:lnSpc>
            </a:pPr>
            <a:r>
              <a:rPr lang="en-GB" sz="800">
                <a:latin typeface="Calibri"/>
                <a:ea typeface="Calibri"/>
                <a:cs typeface="Calibri"/>
                <a:sym typeface="Calibri"/>
              </a:rPr>
              <a:t>Speech, language and communication needs resource base at Riverside Primary School</a:t>
            </a:r>
            <a:endParaRPr sz="800">
              <a:latin typeface="Calibri"/>
              <a:ea typeface="Calibri"/>
              <a:cs typeface="Calibri"/>
              <a:sym typeface="Calibri"/>
            </a:endParaRPr>
          </a:p>
        </p:txBody>
      </p:sp>
      <p:sp>
        <p:nvSpPr>
          <p:cNvPr id="205" name="Google Shape;205;p28"/>
          <p:cNvSpPr txBox="1"/>
          <p:nvPr/>
        </p:nvSpPr>
        <p:spPr>
          <a:xfrm>
            <a:off x="491549" y="2675976"/>
            <a:ext cx="2353200" cy="357247"/>
          </a:xfrm>
          <a:prstGeom prst="rect">
            <a:avLst/>
          </a:prstGeom>
          <a:noFill/>
          <a:ln>
            <a:noFill/>
          </a:ln>
        </p:spPr>
        <p:txBody>
          <a:bodyPr spcFirstLastPara="1" wrap="square" lIns="68575" tIns="34275" rIns="68575" bIns="34275" anchor="t" anchorCtr="0">
            <a:spAutoFit/>
          </a:bodyPr>
          <a:lstStyle/>
          <a:p>
            <a:pPr>
              <a:lnSpc>
                <a:spcPct val="116666"/>
              </a:lnSpc>
            </a:pPr>
            <a:r>
              <a:rPr lang="en-GB" sz="800" b="1" u="sng">
                <a:latin typeface="Calibri"/>
                <a:ea typeface="Calibri"/>
                <a:cs typeface="Calibri"/>
                <a:sym typeface="Calibri"/>
              </a:rPr>
              <a:t>The Rainbow Centre</a:t>
            </a:r>
            <a:endParaRPr sz="800"/>
          </a:p>
          <a:p>
            <a:pPr>
              <a:lnSpc>
                <a:spcPct val="116666"/>
              </a:lnSpc>
            </a:pPr>
            <a:r>
              <a:rPr lang="en-GB" sz="800">
                <a:latin typeface="Calibri"/>
                <a:ea typeface="Calibri"/>
                <a:cs typeface="Calibri"/>
                <a:sym typeface="Calibri"/>
              </a:rPr>
              <a:t>Autism resource base at Dedworth Middle School</a:t>
            </a:r>
            <a:endParaRPr sz="800"/>
          </a:p>
        </p:txBody>
      </p:sp>
      <p:sp>
        <p:nvSpPr>
          <p:cNvPr id="206" name="Google Shape;206;p28"/>
          <p:cNvSpPr txBox="1"/>
          <p:nvPr/>
        </p:nvSpPr>
        <p:spPr>
          <a:xfrm>
            <a:off x="505350" y="3958651"/>
            <a:ext cx="2463900" cy="501261"/>
          </a:xfrm>
          <a:prstGeom prst="rect">
            <a:avLst/>
          </a:prstGeom>
          <a:noFill/>
          <a:ln>
            <a:noFill/>
          </a:ln>
        </p:spPr>
        <p:txBody>
          <a:bodyPr spcFirstLastPara="1" wrap="square" lIns="68575" tIns="34275" rIns="68575" bIns="34275" anchor="t" anchorCtr="0">
            <a:spAutoFit/>
          </a:bodyPr>
          <a:lstStyle/>
          <a:p>
            <a:pPr>
              <a:lnSpc>
                <a:spcPct val="116666"/>
              </a:lnSpc>
            </a:pPr>
            <a:r>
              <a:rPr lang="en-GB" sz="800" b="1" u="sng">
                <a:latin typeface="Calibri"/>
                <a:ea typeface="Calibri"/>
                <a:cs typeface="Calibri"/>
                <a:sym typeface="Calibri"/>
              </a:rPr>
              <a:t>Hearing Resource Base</a:t>
            </a:r>
            <a:endParaRPr sz="800"/>
          </a:p>
          <a:p>
            <a:pPr>
              <a:lnSpc>
                <a:spcPct val="116666"/>
              </a:lnSpc>
            </a:pPr>
            <a:r>
              <a:rPr lang="en-GB" sz="800">
                <a:latin typeface="Calibri"/>
                <a:ea typeface="Calibri"/>
                <a:cs typeface="Calibri"/>
                <a:sym typeface="Calibri"/>
              </a:rPr>
              <a:t>For children who are hearing impaired at Wessex Primary School</a:t>
            </a:r>
            <a:endParaRPr sz="800">
              <a:latin typeface="Calibri"/>
              <a:ea typeface="Calibri"/>
              <a:cs typeface="Calibri"/>
              <a:sym typeface="Calibri"/>
            </a:endParaRPr>
          </a:p>
        </p:txBody>
      </p:sp>
      <p:sp>
        <p:nvSpPr>
          <p:cNvPr id="207" name="Google Shape;207;p28"/>
          <p:cNvSpPr txBox="1"/>
          <p:nvPr/>
        </p:nvSpPr>
        <p:spPr>
          <a:xfrm>
            <a:off x="514050" y="4390151"/>
            <a:ext cx="2353200" cy="357247"/>
          </a:xfrm>
          <a:prstGeom prst="rect">
            <a:avLst/>
          </a:prstGeom>
          <a:noFill/>
          <a:ln>
            <a:noFill/>
          </a:ln>
        </p:spPr>
        <p:txBody>
          <a:bodyPr spcFirstLastPara="1" wrap="square" lIns="68575" tIns="34275" rIns="68575" bIns="34275" anchor="t" anchorCtr="0">
            <a:spAutoFit/>
          </a:bodyPr>
          <a:lstStyle/>
          <a:p>
            <a:pPr>
              <a:lnSpc>
                <a:spcPct val="116666"/>
              </a:lnSpc>
            </a:pPr>
            <a:r>
              <a:rPr lang="en-GB" sz="800" b="1" u="sng">
                <a:latin typeface="Calibri"/>
                <a:ea typeface="Calibri"/>
                <a:cs typeface="Calibri"/>
                <a:sym typeface="Calibri"/>
              </a:rPr>
              <a:t>Shine Resource Base</a:t>
            </a:r>
            <a:endParaRPr sz="800"/>
          </a:p>
          <a:p>
            <a:pPr>
              <a:lnSpc>
                <a:spcPct val="116666"/>
              </a:lnSpc>
            </a:pPr>
            <a:r>
              <a:rPr lang="en-GB" sz="800">
                <a:latin typeface="Calibri"/>
                <a:ea typeface="Calibri"/>
                <a:cs typeface="Calibri"/>
                <a:sym typeface="Calibri"/>
              </a:rPr>
              <a:t>Autism resource base at Furze Platt Senior School</a:t>
            </a:r>
            <a:endParaRPr sz="800">
              <a:latin typeface="Calibri"/>
              <a:ea typeface="Calibri"/>
              <a:cs typeface="Calibri"/>
              <a:sym typeface="Calibri"/>
            </a:endParaRPr>
          </a:p>
        </p:txBody>
      </p:sp>
      <p:sp>
        <p:nvSpPr>
          <p:cNvPr id="208" name="Google Shape;208;p28"/>
          <p:cNvSpPr txBox="1"/>
          <p:nvPr/>
        </p:nvSpPr>
        <p:spPr>
          <a:xfrm>
            <a:off x="2893412" y="1329173"/>
            <a:ext cx="2992500" cy="684900"/>
          </a:xfrm>
          <a:prstGeom prst="rect">
            <a:avLst/>
          </a:prstGeom>
          <a:noFill/>
          <a:ln>
            <a:noFill/>
          </a:ln>
        </p:spPr>
        <p:txBody>
          <a:bodyPr spcFirstLastPara="1" wrap="square" lIns="68575" tIns="34275" rIns="68575" bIns="34275" anchor="t" anchorCtr="0">
            <a:spAutoFit/>
          </a:bodyPr>
          <a:lstStyle/>
          <a:p>
            <a:r>
              <a:rPr lang="en-GB" sz="800">
                <a:latin typeface="Calibri"/>
                <a:ea typeface="Calibri"/>
                <a:cs typeface="Calibri"/>
                <a:sym typeface="Calibri"/>
              </a:rPr>
              <a:t>SEN Units are special provisions within a mainstream school where children with SEN</a:t>
            </a:r>
            <a:br>
              <a:rPr lang="en-GB" sz="800">
                <a:latin typeface="Calibri"/>
                <a:ea typeface="Calibri"/>
                <a:cs typeface="Calibri"/>
                <a:sym typeface="Calibri"/>
              </a:rPr>
            </a:br>
            <a:r>
              <a:rPr lang="en-GB" sz="800">
                <a:latin typeface="Calibri"/>
                <a:ea typeface="Calibri"/>
                <a:cs typeface="Calibri"/>
                <a:sym typeface="Calibri"/>
              </a:rPr>
              <a:t>are taught mainly within separate classes. They cater for a specific type or types of</a:t>
            </a:r>
            <a:br>
              <a:rPr lang="en-GB" sz="800">
                <a:latin typeface="Calibri"/>
                <a:ea typeface="Calibri"/>
                <a:cs typeface="Calibri"/>
                <a:sym typeface="Calibri"/>
              </a:rPr>
            </a:br>
            <a:r>
              <a:rPr lang="en-GB" sz="800">
                <a:latin typeface="Calibri"/>
                <a:ea typeface="Calibri"/>
                <a:cs typeface="Calibri"/>
                <a:sym typeface="Calibri"/>
              </a:rPr>
              <a:t>SEN (e.g. autism) and are usually for pupils with an EHC plan.</a:t>
            </a:r>
            <a:endParaRPr sz="800">
              <a:latin typeface="Calibri"/>
              <a:ea typeface="Calibri"/>
              <a:cs typeface="Calibri"/>
              <a:sym typeface="Calibri"/>
            </a:endParaRPr>
          </a:p>
        </p:txBody>
      </p:sp>
      <p:sp>
        <p:nvSpPr>
          <p:cNvPr id="209" name="Google Shape;209;p28"/>
          <p:cNvSpPr txBox="1"/>
          <p:nvPr/>
        </p:nvSpPr>
        <p:spPr>
          <a:xfrm>
            <a:off x="3421300" y="2147821"/>
            <a:ext cx="2021700" cy="438600"/>
          </a:xfrm>
          <a:prstGeom prst="rect">
            <a:avLst/>
          </a:prstGeom>
          <a:noFill/>
          <a:ln>
            <a:noFill/>
          </a:ln>
        </p:spPr>
        <p:txBody>
          <a:bodyPr spcFirstLastPara="1" wrap="square" lIns="68575" tIns="34275" rIns="68575" bIns="34275" anchor="t" anchorCtr="0">
            <a:spAutoFit/>
          </a:bodyPr>
          <a:lstStyle/>
          <a:p>
            <a:r>
              <a:rPr lang="en-GB" sz="800" b="1" u="sng">
                <a:latin typeface="Calibri"/>
                <a:ea typeface="Calibri"/>
                <a:cs typeface="Calibri"/>
                <a:sym typeface="Calibri"/>
              </a:rPr>
              <a:t>The Canopy</a:t>
            </a:r>
            <a:endParaRPr sz="800"/>
          </a:p>
          <a:p>
            <a:r>
              <a:rPr lang="en-GB" sz="800">
                <a:latin typeface="Calibri"/>
                <a:ea typeface="Calibri"/>
                <a:cs typeface="Calibri"/>
                <a:sym typeface="Calibri"/>
              </a:rPr>
              <a:t>Autism SEN Unit located at South Ascot Village Primary School (SAVS)</a:t>
            </a:r>
            <a:endParaRPr sz="800">
              <a:latin typeface="Calibri"/>
              <a:ea typeface="Calibri"/>
              <a:cs typeface="Calibri"/>
              <a:sym typeface="Calibri"/>
            </a:endParaRPr>
          </a:p>
        </p:txBody>
      </p:sp>
      <p:graphicFrame>
        <p:nvGraphicFramePr>
          <p:cNvPr id="210" name="Google Shape;210;p28"/>
          <p:cNvGraphicFramePr/>
          <p:nvPr/>
        </p:nvGraphicFramePr>
        <p:xfrm>
          <a:off x="2843826" y="2687255"/>
          <a:ext cx="3000000" cy="3000000"/>
        </p:xfrm>
        <a:graphic>
          <a:graphicData uri="http://schemas.openxmlformats.org/drawingml/2006/table">
            <a:tbl>
              <a:tblPr>
                <a:noFill/>
              </a:tblPr>
              <a:tblGrid>
                <a:gridCol w="1572650">
                  <a:extLst>
                    <a:ext uri="{9D8B030D-6E8A-4147-A177-3AD203B41FA5}">
                      <a16:colId xmlns:a16="http://schemas.microsoft.com/office/drawing/2014/main" val="20000"/>
                    </a:ext>
                  </a:extLst>
                </a:gridCol>
                <a:gridCol w="1469425">
                  <a:extLst>
                    <a:ext uri="{9D8B030D-6E8A-4147-A177-3AD203B41FA5}">
                      <a16:colId xmlns:a16="http://schemas.microsoft.com/office/drawing/2014/main" val="20001"/>
                    </a:ext>
                  </a:extLst>
                </a:gridCol>
              </a:tblGrid>
              <a:tr h="177550">
                <a:tc>
                  <a:txBody>
                    <a:bodyPr/>
                    <a:lstStyle/>
                    <a:p>
                      <a:pPr marL="0" marR="0" lvl="0" indent="0" algn="ctr" rtl="0">
                        <a:spcBef>
                          <a:spcPts val="0"/>
                        </a:spcBef>
                        <a:spcAft>
                          <a:spcPts val="0"/>
                        </a:spcAft>
                        <a:buNone/>
                      </a:pPr>
                      <a:r>
                        <a:rPr lang="en-GB" sz="700" b="1" u="none" strike="noStrike" cap="none"/>
                        <a:t>Specially Resourced Provision</a:t>
                      </a:r>
                      <a:endParaRPr sz="700" u="none" strike="noStrike" cap="none"/>
                    </a:p>
                  </a:txBody>
                  <a:tcPr marL="0" marR="0"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F2F2"/>
                    </a:solidFill>
                  </a:tcPr>
                </a:tc>
                <a:tc>
                  <a:txBody>
                    <a:bodyPr/>
                    <a:lstStyle/>
                    <a:p>
                      <a:pPr marL="0" marR="0" lvl="0" indent="0" algn="ctr" rtl="0">
                        <a:spcBef>
                          <a:spcPts val="0"/>
                        </a:spcBef>
                        <a:spcAft>
                          <a:spcPts val="0"/>
                        </a:spcAft>
                        <a:buNone/>
                      </a:pPr>
                      <a:r>
                        <a:rPr lang="en-GB" sz="700" b="1" u="none" strike="noStrike" cap="none"/>
                        <a:t>SEN Unit</a:t>
                      </a:r>
                      <a:endParaRPr sz="700" u="none" strike="noStrike" cap="none"/>
                    </a:p>
                  </a:txBody>
                  <a:tcPr marL="0" marR="0"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F2F2"/>
                    </a:solidFill>
                  </a:tcPr>
                </a:tc>
                <a:extLst>
                  <a:ext uri="{0D108BD9-81ED-4DB2-BD59-A6C34878D82A}">
                    <a16:rowId xmlns:a16="http://schemas.microsoft.com/office/drawing/2014/main" val="10000"/>
                  </a:ext>
                </a:extLst>
              </a:tr>
              <a:tr h="965275">
                <a:tc>
                  <a:txBody>
                    <a:bodyPr/>
                    <a:lstStyle/>
                    <a:p>
                      <a:pPr marL="0" marR="0" lvl="0" indent="0" algn="ctr" rtl="0">
                        <a:spcBef>
                          <a:spcPts val="0"/>
                        </a:spcBef>
                        <a:spcAft>
                          <a:spcPts val="0"/>
                        </a:spcAft>
                        <a:buNone/>
                      </a:pPr>
                      <a:r>
                        <a:rPr lang="en-GB" sz="700" u="none" strike="noStrike" cap="none"/>
                        <a:t>Pupils spend at least 50% of their time in mainstream classes (with support,</a:t>
                      </a:r>
                      <a:endParaRPr sz="700" u="none" strike="noStrike" cap="none"/>
                    </a:p>
                    <a:p>
                      <a:pPr marL="0" marR="0" lvl="0" indent="0" algn="ctr" rtl="0">
                        <a:spcBef>
                          <a:spcPts val="0"/>
                        </a:spcBef>
                        <a:spcAft>
                          <a:spcPts val="0"/>
                        </a:spcAft>
                        <a:buNone/>
                      </a:pPr>
                      <a:r>
                        <a:rPr lang="en-GB" sz="700" u="none" strike="noStrike" cap="none"/>
                        <a:t> as required)</a:t>
                      </a:r>
                      <a:endParaRPr sz="900"/>
                    </a:p>
                  </a:txBody>
                  <a:tcPr marL="0" marR="0"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F2F2"/>
                    </a:solidFill>
                  </a:tcPr>
                </a:tc>
                <a:tc>
                  <a:txBody>
                    <a:bodyPr/>
                    <a:lstStyle/>
                    <a:p>
                      <a:pPr marL="0" marR="0" lvl="0" indent="0" algn="ctr" rtl="0">
                        <a:spcBef>
                          <a:spcPts val="0"/>
                        </a:spcBef>
                        <a:spcAft>
                          <a:spcPts val="0"/>
                        </a:spcAft>
                        <a:buNone/>
                      </a:pPr>
                      <a:r>
                        <a:rPr lang="en-GB" sz="700" u="none" strike="noStrike" cap="none"/>
                        <a:t>Pupils spend most of their time</a:t>
                      </a:r>
                      <a:endParaRPr sz="700" u="none" strike="noStrike" cap="none"/>
                    </a:p>
                    <a:p>
                      <a:pPr marL="0" marR="0" lvl="0" indent="0" algn="ctr" rtl="0">
                        <a:spcBef>
                          <a:spcPts val="0"/>
                        </a:spcBef>
                        <a:spcAft>
                          <a:spcPts val="0"/>
                        </a:spcAft>
                        <a:buNone/>
                      </a:pPr>
                      <a:r>
                        <a:rPr lang="en-GB" sz="700" u="none" strike="noStrike" cap="none"/>
                        <a:t> in the Unit (80</a:t>
                      </a:r>
                      <a:r>
                        <a:rPr lang="en-GB" sz="700"/>
                        <a:t>%)</a:t>
                      </a:r>
                      <a:r>
                        <a:rPr lang="en-GB" sz="700" u="none" strike="noStrike" cap="none"/>
                        <a:t>, joining mainstream</a:t>
                      </a:r>
                      <a:endParaRPr sz="700" u="none" strike="noStrike" cap="none"/>
                    </a:p>
                    <a:p>
                      <a:pPr marL="0" marR="0" lvl="0" indent="0" algn="ctr" rtl="0">
                        <a:spcBef>
                          <a:spcPts val="0"/>
                        </a:spcBef>
                        <a:spcAft>
                          <a:spcPts val="0"/>
                        </a:spcAft>
                        <a:buNone/>
                      </a:pPr>
                      <a:r>
                        <a:rPr lang="en-GB" sz="700" u="none" strike="noStrike" cap="none"/>
                        <a:t> peers for some aspects of school</a:t>
                      </a:r>
                      <a:endParaRPr sz="700" u="none" strike="noStrike" cap="none"/>
                    </a:p>
                    <a:p>
                      <a:pPr marL="0" marR="0" lvl="0" indent="0" algn="ctr" rtl="0">
                        <a:spcBef>
                          <a:spcPts val="0"/>
                        </a:spcBef>
                        <a:spcAft>
                          <a:spcPts val="0"/>
                        </a:spcAft>
                        <a:buNone/>
                      </a:pPr>
                      <a:r>
                        <a:rPr lang="en-GB" sz="700" u="none" strike="noStrike" cap="none"/>
                        <a:t> life e.g. assembly or PE, depending on needs</a:t>
                      </a:r>
                      <a:endParaRPr sz="900"/>
                    </a:p>
                  </a:txBody>
                  <a:tcPr marL="0" marR="0"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F2F2"/>
                    </a:solidFill>
                  </a:tcPr>
                </a:tc>
                <a:extLst>
                  <a:ext uri="{0D108BD9-81ED-4DB2-BD59-A6C34878D82A}">
                    <a16:rowId xmlns:a16="http://schemas.microsoft.com/office/drawing/2014/main" val="10001"/>
                  </a:ext>
                </a:extLst>
              </a:tr>
              <a:tr h="772225">
                <a:tc>
                  <a:txBody>
                    <a:bodyPr/>
                    <a:lstStyle/>
                    <a:p>
                      <a:pPr marL="0" marR="0" lvl="0" indent="0" algn="ctr" rtl="0">
                        <a:spcBef>
                          <a:spcPts val="0"/>
                        </a:spcBef>
                        <a:spcAft>
                          <a:spcPts val="0"/>
                        </a:spcAft>
                        <a:buNone/>
                      </a:pPr>
                      <a:r>
                        <a:rPr lang="en-GB" sz="700" u="none" strike="noStrike" cap="none"/>
                        <a:t>Pupils admitted to SRPs will have a level of SEN need which requires additional support to that available in the mainstream setting</a:t>
                      </a:r>
                      <a:endParaRPr sz="900"/>
                    </a:p>
                  </a:txBody>
                  <a:tcPr marL="0" marR="0"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F2F2"/>
                    </a:solidFill>
                  </a:tcPr>
                </a:tc>
                <a:tc>
                  <a:txBody>
                    <a:bodyPr/>
                    <a:lstStyle/>
                    <a:p>
                      <a:pPr marL="0" marR="0" lvl="0" indent="0" algn="ctr" rtl="0">
                        <a:spcBef>
                          <a:spcPts val="0"/>
                        </a:spcBef>
                        <a:spcAft>
                          <a:spcPts val="0"/>
                        </a:spcAft>
                        <a:buNone/>
                      </a:pPr>
                      <a:r>
                        <a:rPr lang="en-GB" sz="700" u="none" strike="noStrike" cap="none"/>
                        <a:t>Pupils admitted to SEN Units will have complex levels of need that cannot be addressed solely in the mainstream setting</a:t>
                      </a:r>
                      <a:endParaRPr sz="900"/>
                    </a:p>
                  </a:txBody>
                  <a:tcPr marL="0" marR="0"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F2F2"/>
                    </a:solidFill>
                  </a:tcPr>
                </a:tc>
                <a:extLst>
                  <a:ext uri="{0D108BD9-81ED-4DB2-BD59-A6C34878D82A}">
                    <a16:rowId xmlns:a16="http://schemas.microsoft.com/office/drawing/2014/main" val="10002"/>
                  </a:ext>
                </a:extLst>
              </a:tr>
              <a:tr h="717650">
                <a:tc>
                  <a:txBody>
                    <a:bodyPr/>
                    <a:lstStyle/>
                    <a:p>
                      <a:pPr marL="0" marR="0" lvl="0" indent="0" algn="ctr" rtl="0">
                        <a:spcBef>
                          <a:spcPts val="0"/>
                        </a:spcBef>
                        <a:spcAft>
                          <a:spcPts val="0"/>
                        </a:spcAft>
                        <a:buNone/>
                      </a:pPr>
                      <a:r>
                        <a:rPr lang="en-GB" sz="700" u="none" strike="noStrike" cap="none"/>
                        <a:t>These are mainstream provisions </a:t>
                      </a:r>
                      <a:endParaRPr sz="700" u="none" strike="noStrike" cap="none"/>
                    </a:p>
                    <a:p>
                      <a:pPr marL="0" marR="0" lvl="0" indent="0" algn="ctr" rtl="0">
                        <a:spcBef>
                          <a:spcPts val="0"/>
                        </a:spcBef>
                        <a:spcAft>
                          <a:spcPts val="0"/>
                        </a:spcAft>
                        <a:buNone/>
                      </a:pPr>
                      <a:r>
                        <a:rPr lang="en-GB" sz="700" u="none" strike="noStrike" cap="none"/>
                        <a:t>with some additional resources for</a:t>
                      </a:r>
                      <a:endParaRPr sz="900"/>
                    </a:p>
                    <a:p>
                      <a:pPr marL="0" marR="0" lvl="0" indent="0" algn="ctr" rtl="0">
                        <a:spcBef>
                          <a:spcPts val="0"/>
                        </a:spcBef>
                        <a:spcAft>
                          <a:spcPts val="0"/>
                        </a:spcAft>
                        <a:buNone/>
                      </a:pPr>
                      <a:r>
                        <a:rPr lang="en-GB" sz="700" u="none" strike="noStrike" cap="none"/>
                        <a:t> a particular type of SEN </a:t>
                      </a:r>
                      <a:endParaRPr sz="900"/>
                    </a:p>
                  </a:txBody>
                  <a:tcPr marL="0" marR="0"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F2F2"/>
                    </a:solidFill>
                  </a:tcPr>
                </a:tc>
                <a:tc>
                  <a:txBody>
                    <a:bodyPr/>
                    <a:lstStyle/>
                    <a:p>
                      <a:pPr marL="0" marR="0" lvl="0" indent="0" algn="ctr" rtl="0">
                        <a:spcBef>
                          <a:spcPts val="0"/>
                        </a:spcBef>
                        <a:spcAft>
                          <a:spcPts val="0"/>
                        </a:spcAft>
                        <a:buNone/>
                      </a:pPr>
                      <a:r>
                        <a:rPr lang="en-GB" sz="700" u="none" strike="noStrike" cap="none"/>
                        <a:t>These are specialist provisions for a particular type of SEN within a mainstream school</a:t>
                      </a:r>
                      <a:endParaRPr sz="900"/>
                    </a:p>
                  </a:txBody>
                  <a:tcPr marL="0" marR="0"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F2F2"/>
                    </a:solidFill>
                  </a:tcPr>
                </a:tc>
                <a:extLst>
                  <a:ext uri="{0D108BD9-81ED-4DB2-BD59-A6C34878D82A}">
                    <a16:rowId xmlns:a16="http://schemas.microsoft.com/office/drawing/2014/main" val="10003"/>
                  </a:ext>
                </a:extLst>
              </a:tr>
              <a:tr h="610625">
                <a:tc>
                  <a:txBody>
                    <a:bodyPr/>
                    <a:lstStyle/>
                    <a:p>
                      <a:pPr marL="0" marR="0" lvl="0" indent="0" algn="ctr" rtl="0">
                        <a:spcBef>
                          <a:spcPts val="0"/>
                        </a:spcBef>
                        <a:spcAft>
                          <a:spcPts val="0"/>
                        </a:spcAft>
                        <a:buNone/>
                      </a:pPr>
                      <a:r>
                        <a:rPr lang="en-GB" sz="700" u="none" strike="noStrike" cap="none"/>
                        <a:t>They are not special provision and </a:t>
                      </a:r>
                      <a:endParaRPr sz="700" u="none" strike="noStrike" cap="none"/>
                    </a:p>
                    <a:p>
                      <a:pPr marL="0" marR="0" lvl="0" indent="0" algn="ctr" rtl="0">
                        <a:spcBef>
                          <a:spcPts val="0"/>
                        </a:spcBef>
                        <a:spcAft>
                          <a:spcPts val="0"/>
                        </a:spcAft>
                        <a:buNone/>
                      </a:pPr>
                      <a:r>
                        <a:rPr lang="en-GB" sz="700" u="none" strike="noStrike" cap="none"/>
                        <a:t>can be described as mainstream schools with a specialism</a:t>
                      </a:r>
                      <a:endParaRPr sz="900"/>
                    </a:p>
                  </a:txBody>
                  <a:tcPr marL="0" marR="0"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F2F2"/>
                    </a:solidFill>
                  </a:tcPr>
                </a:tc>
                <a:tc>
                  <a:txBody>
                    <a:bodyPr/>
                    <a:lstStyle/>
                    <a:p>
                      <a:pPr marL="0" marR="0" lvl="0" indent="0" algn="ctr" rtl="0">
                        <a:spcBef>
                          <a:spcPts val="0"/>
                        </a:spcBef>
                        <a:spcAft>
                          <a:spcPts val="0"/>
                        </a:spcAft>
                        <a:buNone/>
                      </a:pPr>
                      <a:r>
                        <a:rPr lang="en-GB" sz="700" u="none" strike="noStrike" cap="none"/>
                        <a:t>SEN Units usually have no separate legal entity</a:t>
                      </a:r>
                      <a:endParaRPr sz="900"/>
                    </a:p>
                  </a:txBody>
                  <a:tcPr marL="0" marR="0"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F2F2"/>
                    </a:solidFill>
                  </a:tcPr>
                </a:tc>
                <a:extLst>
                  <a:ext uri="{0D108BD9-81ED-4DB2-BD59-A6C34878D82A}">
                    <a16:rowId xmlns:a16="http://schemas.microsoft.com/office/drawing/2014/main" val="10004"/>
                  </a:ext>
                </a:extLst>
              </a:tr>
            </a:tbl>
          </a:graphicData>
        </a:graphic>
      </p:graphicFrame>
      <p:sp>
        <p:nvSpPr>
          <p:cNvPr id="211" name="Google Shape;211;p28"/>
          <p:cNvSpPr txBox="1"/>
          <p:nvPr/>
        </p:nvSpPr>
        <p:spPr>
          <a:xfrm>
            <a:off x="6028448" y="1318710"/>
            <a:ext cx="2992500" cy="823500"/>
          </a:xfrm>
          <a:prstGeom prst="rect">
            <a:avLst/>
          </a:prstGeom>
          <a:noFill/>
          <a:ln>
            <a:noFill/>
          </a:ln>
        </p:spPr>
        <p:txBody>
          <a:bodyPr spcFirstLastPara="1" wrap="square" lIns="68575" tIns="34275" rIns="68575" bIns="34275" anchor="t" anchorCtr="0">
            <a:spAutoFit/>
          </a:bodyPr>
          <a:lstStyle/>
          <a:p>
            <a:r>
              <a:rPr lang="en-GB" sz="900">
                <a:latin typeface="Calibri"/>
                <a:ea typeface="Calibri"/>
                <a:cs typeface="Calibri"/>
                <a:sym typeface="Calibri"/>
              </a:rPr>
              <a:t>S</a:t>
            </a:r>
            <a:r>
              <a:rPr lang="en-GB" sz="800">
                <a:latin typeface="Calibri"/>
                <a:ea typeface="Calibri"/>
                <a:cs typeface="Calibri"/>
                <a:sym typeface="Calibri"/>
              </a:rPr>
              <a:t>pecial schools are those that provide an education for children with a special educational need or disability. There are many different types of special school, but essentially, they all educate children whose needs cannot be met within a mainstream setting, and whose parents or carers have agreed to or requested a special school placement</a:t>
            </a:r>
            <a:endParaRPr sz="800">
              <a:latin typeface="Calibri"/>
              <a:ea typeface="Calibri"/>
              <a:cs typeface="Calibri"/>
              <a:sym typeface="Calibri"/>
            </a:endParaRPr>
          </a:p>
        </p:txBody>
      </p:sp>
      <p:sp>
        <p:nvSpPr>
          <p:cNvPr id="212" name="Google Shape;212;p28"/>
          <p:cNvSpPr txBox="1"/>
          <p:nvPr/>
        </p:nvSpPr>
        <p:spPr>
          <a:xfrm>
            <a:off x="6896219" y="2255808"/>
            <a:ext cx="2191200" cy="684900"/>
          </a:xfrm>
          <a:prstGeom prst="rect">
            <a:avLst/>
          </a:prstGeom>
          <a:noFill/>
          <a:ln>
            <a:noFill/>
          </a:ln>
        </p:spPr>
        <p:txBody>
          <a:bodyPr spcFirstLastPara="1" wrap="square" lIns="68575" tIns="34275" rIns="68575" bIns="34275" anchor="t" anchorCtr="0">
            <a:spAutoFit/>
          </a:bodyPr>
          <a:lstStyle/>
          <a:p>
            <a:r>
              <a:rPr lang="en-GB" sz="800">
                <a:latin typeface="Calibri"/>
                <a:ea typeface="Calibri"/>
                <a:cs typeface="Calibri"/>
                <a:sym typeface="Calibri"/>
              </a:rPr>
              <a:t>For children and young people aged 2 to 19, all of whom, due to their highly complex special educational needs, require specialist provision to succeed academically and achieve their full potential.</a:t>
            </a:r>
            <a:endParaRPr sz="800">
              <a:latin typeface="Calibri"/>
              <a:ea typeface="Calibri"/>
              <a:cs typeface="Calibri"/>
              <a:sym typeface="Calibri"/>
            </a:endParaRPr>
          </a:p>
        </p:txBody>
      </p:sp>
      <p:sp>
        <p:nvSpPr>
          <p:cNvPr id="213" name="Google Shape;213;p28"/>
          <p:cNvSpPr txBox="1"/>
          <p:nvPr/>
        </p:nvSpPr>
        <p:spPr>
          <a:xfrm>
            <a:off x="6873414" y="3081103"/>
            <a:ext cx="2353200" cy="684900"/>
          </a:xfrm>
          <a:prstGeom prst="rect">
            <a:avLst/>
          </a:prstGeom>
          <a:noFill/>
          <a:ln>
            <a:noFill/>
          </a:ln>
        </p:spPr>
        <p:txBody>
          <a:bodyPr spcFirstLastPara="1" wrap="square" lIns="68575" tIns="34275" rIns="68575" bIns="34275" anchor="t" anchorCtr="0">
            <a:spAutoFit/>
          </a:bodyPr>
          <a:lstStyle/>
          <a:p>
            <a:r>
              <a:rPr lang="en-GB" sz="800">
                <a:latin typeface="Calibri"/>
                <a:ea typeface="Calibri"/>
                <a:cs typeface="Calibri"/>
                <a:sym typeface="Calibri"/>
              </a:rPr>
              <a:t>For children and young people with a primary diagnosis of autism, aged 4- 16 who due to their complex special educational needs relating to autism, require specialist provision to succeed academically and achieve their full potential.</a:t>
            </a:r>
            <a:endParaRPr sz="800">
              <a:latin typeface="Calibri"/>
              <a:ea typeface="Calibri"/>
              <a:cs typeface="Calibri"/>
              <a:sym typeface="Calibri"/>
            </a:endParaRPr>
          </a:p>
        </p:txBody>
      </p:sp>
      <p:sp>
        <p:nvSpPr>
          <p:cNvPr id="214" name="Google Shape;214;p28"/>
          <p:cNvSpPr txBox="1"/>
          <p:nvPr/>
        </p:nvSpPr>
        <p:spPr>
          <a:xfrm>
            <a:off x="6815221" y="4390157"/>
            <a:ext cx="2353200" cy="931200"/>
          </a:xfrm>
          <a:prstGeom prst="rect">
            <a:avLst/>
          </a:prstGeom>
          <a:noFill/>
          <a:ln>
            <a:noFill/>
          </a:ln>
        </p:spPr>
        <p:txBody>
          <a:bodyPr spcFirstLastPara="1" wrap="square" lIns="68575" tIns="34275" rIns="68575" bIns="34275" anchor="t" anchorCtr="0">
            <a:spAutoFit/>
          </a:bodyPr>
          <a:lstStyle/>
          <a:p>
            <a:r>
              <a:rPr lang="en-GB" sz="800">
                <a:latin typeface="Calibri"/>
                <a:ea typeface="Calibri"/>
                <a:cs typeface="Calibri"/>
                <a:sym typeface="Calibri"/>
              </a:rPr>
              <a:t>Provides specialist training, development and support for staff in mainstream schools so that they are better equipped to help children and young people with SEND with an EHCP. Manor Green also has HIVE – an outreach support for children who due to high medical needs their needs cannot be met in the school environment </a:t>
            </a:r>
            <a:endParaRPr sz="1000"/>
          </a:p>
        </p:txBody>
      </p:sp>
      <p:sp>
        <p:nvSpPr>
          <p:cNvPr id="215" name="Google Shape;215;p28"/>
          <p:cNvSpPr txBox="1"/>
          <p:nvPr/>
        </p:nvSpPr>
        <p:spPr>
          <a:xfrm>
            <a:off x="6815233" y="5444291"/>
            <a:ext cx="2251800" cy="438600"/>
          </a:xfrm>
          <a:prstGeom prst="rect">
            <a:avLst/>
          </a:prstGeom>
          <a:noFill/>
          <a:ln>
            <a:noFill/>
          </a:ln>
        </p:spPr>
        <p:txBody>
          <a:bodyPr spcFirstLastPara="1" wrap="square" lIns="68575" tIns="34275" rIns="68575" bIns="34275" anchor="t" anchorCtr="0">
            <a:spAutoFit/>
          </a:bodyPr>
          <a:lstStyle/>
          <a:p>
            <a:r>
              <a:rPr lang="en-GB" sz="800">
                <a:latin typeface="Calibri"/>
                <a:ea typeface="Calibri"/>
                <a:cs typeface="Calibri"/>
                <a:sym typeface="Calibri"/>
              </a:rPr>
              <a:t>Outreach education service which supports children in mainstream educational settings who have a diagnosis of autism</a:t>
            </a:r>
            <a:endParaRPr sz="800">
              <a:latin typeface="Calibri"/>
              <a:ea typeface="Calibri"/>
              <a:cs typeface="Calibri"/>
              <a:sym typeface="Calibri"/>
            </a:endParaRPr>
          </a:p>
        </p:txBody>
      </p:sp>
      <p:pic>
        <p:nvPicPr>
          <p:cNvPr id="216" name="Google Shape;216;p28" descr="A black background with grey letters&#10;&#10;Description automatically generated"/>
          <p:cNvPicPr preferRelativeResize="0"/>
          <p:nvPr/>
        </p:nvPicPr>
        <p:blipFill rotWithShape="1">
          <a:blip r:embed="rId12">
            <a:alphaModFix/>
          </a:blip>
          <a:srcRect/>
          <a:stretch/>
        </p:blipFill>
        <p:spPr>
          <a:xfrm>
            <a:off x="7632270" y="958674"/>
            <a:ext cx="1388682" cy="360025"/>
          </a:xfrm>
          <a:prstGeom prst="rect">
            <a:avLst/>
          </a:prstGeom>
          <a:noFill/>
          <a:ln>
            <a:noFill/>
          </a:ln>
        </p:spPr>
      </p:pic>
      <p:pic>
        <p:nvPicPr>
          <p:cNvPr id="217" name="Google Shape;217;p28"/>
          <p:cNvPicPr preferRelativeResize="0"/>
          <p:nvPr/>
        </p:nvPicPr>
        <p:blipFill rotWithShape="1">
          <a:blip r:embed="rId13">
            <a:alphaModFix/>
          </a:blip>
          <a:srcRect l="22677" r="25020" b="39481"/>
          <a:stretch/>
        </p:blipFill>
        <p:spPr>
          <a:xfrm flipH="1">
            <a:off x="65299" y="4750778"/>
            <a:ext cx="296650" cy="338784"/>
          </a:xfrm>
          <a:prstGeom prst="rect">
            <a:avLst/>
          </a:prstGeom>
          <a:noFill/>
          <a:ln>
            <a:noFill/>
          </a:ln>
        </p:spPr>
      </p:pic>
      <p:sp>
        <p:nvSpPr>
          <p:cNvPr id="218" name="Google Shape;218;p28"/>
          <p:cNvSpPr txBox="1"/>
          <p:nvPr/>
        </p:nvSpPr>
        <p:spPr>
          <a:xfrm>
            <a:off x="472800" y="4669714"/>
            <a:ext cx="1762500" cy="472663"/>
          </a:xfrm>
          <a:prstGeom prst="rect">
            <a:avLst/>
          </a:prstGeom>
          <a:noFill/>
          <a:ln>
            <a:noFill/>
          </a:ln>
        </p:spPr>
        <p:txBody>
          <a:bodyPr spcFirstLastPara="1" wrap="square" lIns="91425" tIns="91425" rIns="91425" bIns="91425" anchor="t" anchorCtr="0">
            <a:spAutoFit/>
          </a:bodyPr>
          <a:lstStyle/>
          <a:p>
            <a:pPr>
              <a:lnSpc>
                <a:spcPct val="116666"/>
              </a:lnSpc>
            </a:pPr>
            <a:r>
              <a:rPr lang="en-GB" sz="800" b="1" u="sng">
                <a:latin typeface="Calibri"/>
                <a:ea typeface="Calibri"/>
                <a:cs typeface="Calibri"/>
                <a:sym typeface="Calibri"/>
              </a:rPr>
              <a:t>Charters Resource Base</a:t>
            </a:r>
            <a:endParaRPr sz="800"/>
          </a:p>
          <a:p>
            <a:pPr>
              <a:lnSpc>
                <a:spcPct val="116666"/>
              </a:lnSpc>
            </a:pPr>
            <a:r>
              <a:rPr lang="en-GB" sz="800">
                <a:latin typeface="Calibri"/>
                <a:ea typeface="Calibri"/>
                <a:cs typeface="Calibri"/>
                <a:sym typeface="Calibri"/>
              </a:rPr>
              <a:t>For children have a physical disability</a:t>
            </a:r>
            <a:endParaRPr/>
          </a:p>
        </p:txBody>
      </p:sp>
      <p:pic>
        <p:nvPicPr>
          <p:cNvPr id="219" name="Google Shape;219;p28"/>
          <p:cNvPicPr preferRelativeResize="0"/>
          <p:nvPr/>
        </p:nvPicPr>
        <p:blipFill>
          <a:blip r:embed="rId14">
            <a:alphaModFix/>
          </a:blip>
          <a:stretch>
            <a:fillRect/>
          </a:stretch>
        </p:blipFill>
        <p:spPr>
          <a:xfrm>
            <a:off x="65308" y="5121222"/>
            <a:ext cx="296650" cy="296643"/>
          </a:xfrm>
          <a:prstGeom prst="rect">
            <a:avLst/>
          </a:prstGeom>
          <a:noFill/>
          <a:ln>
            <a:noFill/>
          </a:ln>
        </p:spPr>
      </p:pic>
      <p:sp>
        <p:nvSpPr>
          <p:cNvPr id="220" name="Google Shape;220;p28"/>
          <p:cNvSpPr txBox="1"/>
          <p:nvPr/>
        </p:nvSpPr>
        <p:spPr>
          <a:xfrm>
            <a:off x="472800" y="5039051"/>
            <a:ext cx="2529000" cy="616677"/>
          </a:xfrm>
          <a:prstGeom prst="rect">
            <a:avLst/>
          </a:prstGeom>
          <a:noFill/>
          <a:ln>
            <a:noFill/>
          </a:ln>
        </p:spPr>
        <p:txBody>
          <a:bodyPr spcFirstLastPara="1" wrap="square" lIns="91425" tIns="91425" rIns="91425" bIns="91425" anchor="t" anchorCtr="0">
            <a:spAutoFit/>
          </a:bodyPr>
          <a:lstStyle/>
          <a:p>
            <a:pPr>
              <a:lnSpc>
                <a:spcPct val="116666"/>
              </a:lnSpc>
            </a:pPr>
            <a:r>
              <a:rPr lang="en-GB" sz="800" b="1" u="sng">
                <a:latin typeface="Calibri"/>
                <a:ea typeface="Calibri"/>
                <a:cs typeface="Calibri"/>
                <a:sym typeface="Calibri"/>
              </a:rPr>
              <a:t>Dandelion Resource Base</a:t>
            </a:r>
            <a:endParaRPr sz="800"/>
          </a:p>
          <a:p>
            <a:pPr>
              <a:lnSpc>
                <a:spcPct val="116666"/>
              </a:lnSpc>
            </a:pPr>
            <a:r>
              <a:rPr lang="en-GB" sz="800">
                <a:latin typeface="Calibri"/>
                <a:ea typeface="Calibri"/>
                <a:cs typeface="Calibri"/>
                <a:sym typeface="Calibri"/>
              </a:rPr>
              <a:t>For children who have speech, language and communication need at Hilltop School</a:t>
            </a:r>
            <a:endParaRPr/>
          </a:p>
        </p:txBody>
      </p:sp>
      <p:sp>
        <p:nvSpPr>
          <p:cNvPr id="221" name="Google Shape;221;p28"/>
          <p:cNvSpPr txBox="1"/>
          <p:nvPr/>
        </p:nvSpPr>
        <p:spPr>
          <a:xfrm>
            <a:off x="490625" y="5578426"/>
            <a:ext cx="2353200" cy="357247"/>
          </a:xfrm>
          <a:prstGeom prst="rect">
            <a:avLst/>
          </a:prstGeom>
          <a:noFill/>
          <a:ln>
            <a:noFill/>
          </a:ln>
        </p:spPr>
        <p:txBody>
          <a:bodyPr spcFirstLastPara="1" wrap="square" lIns="68575" tIns="34275" rIns="68575" bIns="34275" anchor="t" anchorCtr="0">
            <a:spAutoFit/>
          </a:bodyPr>
          <a:lstStyle/>
          <a:p>
            <a:pPr>
              <a:lnSpc>
                <a:spcPct val="116666"/>
              </a:lnSpc>
            </a:pPr>
            <a:r>
              <a:rPr lang="en-GB" sz="800" b="1" u="sng">
                <a:latin typeface="Calibri"/>
                <a:ea typeface="Calibri"/>
                <a:cs typeface="Calibri"/>
                <a:sym typeface="Calibri"/>
              </a:rPr>
              <a:t>The Reach Centre</a:t>
            </a:r>
            <a:endParaRPr sz="800"/>
          </a:p>
          <a:p>
            <a:pPr>
              <a:lnSpc>
                <a:spcPct val="116666"/>
              </a:lnSpc>
            </a:pPr>
            <a:r>
              <a:rPr lang="en-GB" sz="800">
                <a:latin typeface="Calibri"/>
                <a:ea typeface="Calibri"/>
                <a:cs typeface="Calibri"/>
                <a:sym typeface="Calibri"/>
              </a:rPr>
              <a:t>Autism resource base at Dedworth Green 1st School</a:t>
            </a:r>
            <a:endParaRPr sz="800">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342900" y="2960687"/>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US" dirty="0">
                <a:solidFill>
                  <a:schemeClr val="bg1"/>
                </a:solidFill>
                <a:latin typeface="Calibri" panose="020F0502020204030204" pitchFamily="34" charset="0"/>
                <a:cs typeface="Calibri" panose="020F0502020204030204" pitchFamily="34" charset="0"/>
              </a:rPr>
              <a:t> Katherine Radcliffe</a:t>
            </a:r>
          </a:p>
          <a:p>
            <a:pPr>
              <a:buClr>
                <a:schemeClr val="lt1"/>
              </a:buClr>
              <a:buSzPts val="4400"/>
            </a:pPr>
            <a:endParaRPr lang="en-US" dirty="0">
              <a:solidFill>
                <a:schemeClr val="bg1"/>
              </a:solidFill>
              <a:latin typeface="Calibri" panose="020F0502020204030204" pitchFamily="34" charset="0"/>
              <a:cs typeface="Calibri" panose="020F0502020204030204" pitchFamily="34" charset="0"/>
            </a:endParaRPr>
          </a:p>
          <a:p>
            <a:pPr>
              <a:buClr>
                <a:schemeClr val="lt1"/>
              </a:buClr>
              <a:buSzPts val="4400"/>
            </a:pPr>
            <a:r>
              <a:rPr lang="en-GB" sz="4400" b="0" i="0" u="none" strike="noStrike" cap="none" dirty="0">
                <a:solidFill>
                  <a:schemeClr val="bg1"/>
                </a:solidFill>
                <a:effectLst/>
                <a:latin typeface="Calibri" panose="020F0502020204030204" pitchFamily="34" charset="0"/>
                <a:ea typeface="Calibri" panose="020F0502020204030204" pitchFamily="34" charset="0"/>
                <a:cs typeface="Calibri" panose="020F0502020204030204" pitchFamily="34" charset="0"/>
                <a:sym typeface="Arial"/>
              </a:rPr>
              <a:t>Getting Help Team/CAMHs</a:t>
            </a:r>
          </a:p>
          <a:p>
            <a:pPr>
              <a:buClr>
                <a:schemeClr val="lt1"/>
              </a:buClr>
              <a:buSzPts val="4400"/>
            </a:pP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rPr>
            </a:br>
            <a:r>
              <a:rPr lang="en-US" i="1" dirty="0">
                <a:solidFill>
                  <a:schemeClr val="bg1"/>
                </a:solidFill>
              </a:rPr>
              <a:t> </a:t>
            </a:r>
            <a:br>
              <a:rPr lang="en-US" i="1" dirty="0">
                <a:solidFill>
                  <a:schemeClr val="bg1"/>
                </a:solidFill>
              </a:rPr>
            </a:br>
            <a:r>
              <a:rPr lang="en-US" dirty="0">
                <a:solidFill>
                  <a:schemeClr val="bg1"/>
                </a:solidFill>
              </a:rPr>
              <a:t> </a:t>
            </a:r>
          </a:p>
        </p:txBody>
      </p:sp>
    </p:spTree>
    <p:extLst>
      <p:ext uri="{BB962C8B-B14F-4D97-AF65-F5344CB8AC3E}">
        <p14:creationId xmlns:p14="http://schemas.microsoft.com/office/powerpoint/2010/main" val="4221689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32D45EE4-C4F0-4F72-B1C6-39F596D138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350" kern="1200">
              <a:solidFill>
                <a:prstClr val="white"/>
              </a:solidFill>
              <a:latin typeface="Aptos" panose="02110004020202020204"/>
            </a:endParaRPr>
          </a:p>
        </p:txBody>
      </p:sp>
      <p:sp>
        <p:nvSpPr>
          <p:cNvPr id="17" name="Oval 16">
            <a:extLst>
              <a:ext uri="{FF2B5EF4-FFF2-40B4-BE49-F238E27FC236}">
                <a16:creationId xmlns:a16="http://schemas.microsoft.com/office/drawing/2014/main" id="{8C459BAD-4279-4A9D-B0C5-662C5F5ED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2402598" y="-688095"/>
            <a:ext cx="4236752" cy="7988753"/>
          </a:xfrm>
          <a:custGeom>
            <a:avLst/>
            <a:gdLst>
              <a:gd name="connsiteX0" fmla="*/ 0 w 4236752"/>
              <a:gd name="connsiteY0" fmla="*/ 3994377 h 7988753"/>
              <a:gd name="connsiteX1" fmla="*/ 2118376 w 4236752"/>
              <a:gd name="connsiteY1" fmla="*/ 0 h 7988753"/>
              <a:gd name="connsiteX2" fmla="*/ 4236752 w 4236752"/>
              <a:gd name="connsiteY2" fmla="*/ 3994377 h 7988753"/>
              <a:gd name="connsiteX3" fmla="*/ 2118376 w 4236752"/>
              <a:gd name="connsiteY3" fmla="*/ 7988754 h 7988753"/>
              <a:gd name="connsiteX4" fmla="*/ 0 w 4236752"/>
              <a:gd name="connsiteY4" fmla="*/ 3994377 h 79887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36752" h="7988753" fill="none" extrusionOk="0">
                <a:moveTo>
                  <a:pt x="0" y="3994377"/>
                </a:moveTo>
                <a:cubicBezTo>
                  <a:pt x="41617" y="1774102"/>
                  <a:pt x="1045882" y="-29416"/>
                  <a:pt x="2118376" y="0"/>
                </a:cubicBezTo>
                <a:cubicBezTo>
                  <a:pt x="3348149" y="-8086"/>
                  <a:pt x="4056644" y="1747442"/>
                  <a:pt x="4236752" y="3994377"/>
                </a:cubicBezTo>
                <a:cubicBezTo>
                  <a:pt x="4043457" y="6233245"/>
                  <a:pt x="3247861" y="8087567"/>
                  <a:pt x="2118376" y="7988754"/>
                </a:cubicBezTo>
                <a:cubicBezTo>
                  <a:pt x="1064111" y="8143789"/>
                  <a:pt x="224112" y="6437821"/>
                  <a:pt x="0" y="3994377"/>
                </a:cubicBezTo>
                <a:close/>
              </a:path>
              <a:path w="4236752" h="7988753" stroke="0" extrusionOk="0">
                <a:moveTo>
                  <a:pt x="0" y="3994377"/>
                </a:moveTo>
                <a:cubicBezTo>
                  <a:pt x="-48539" y="1741590"/>
                  <a:pt x="964016" y="30023"/>
                  <a:pt x="2118376" y="0"/>
                </a:cubicBezTo>
                <a:cubicBezTo>
                  <a:pt x="3093310" y="-139134"/>
                  <a:pt x="4277129" y="2070009"/>
                  <a:pt x="4236752" y="3994377"/>
                </a:cubicBezTo>
                <a:cubicBezTo>
                  <a:pt x="4038899" y="6220179"/>
                  <a:pt x="3212938" y="7981428"/>
                  <a:pt x="2118376" y="7988754"/>
                </a:cubicBezTo>
                <a:cubicBezTo>
                  <a:pt x="854924" y="7765020"/>
                  <a:pt x="-219509" y="6195545"/>
                  <a:pt x="0" y="3994377"/>
                </a:cubicBezTo>
                <a:close/>
              </a:path>
            </a:pathLst>
          </a:custGeom>
          <a:solidFill>
            <a:schemeClr val="accent2"/>
          </a:solidFill>
          <a:ln w="57150">
            <a:solidFill>
              <a:schemeClr val="accent2"/>
            </a:solidFill>
            <a:extLst>
              <a:ext uri="{C807C97D-BFC1-408E-A445-0C87EB9F89A2}">
                <ask:lineSketchStyleProps xmlns:ask="http://schemas.microsoft.com/office/drawing/2018/sketchyshapes" sd="63743190">
                  <a:prstGeom prst="ellipse">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350" kern="1200" dirty="0">
              <a:solidFill>
                <a:prstClr val="white"/>
              </a:solidFill>
              <a:latin typeface="Aptos" panose="02110004020202020204"/>
            </a:endParaRPr>
          </a:p>
        </p:txBody>
      </p:sp>
      <p:sp>
        <p:nvSpPr>
          <p:cNvPr id="2" name="Title 1">
            <a:extLst>
              <a:ext uri="{FF2B5EF4-FFF2-40B4-BE49-F238E27FC236}">
                <a16:creationId xmlns:a16="http://schemas.microsoft.com/office/drawing/2014/main" id="{0FEE22F9-72F3-9723-460B-CAE26C9747AB}"/>
              </a:ext>
            </a:extLst>
          </p:cNvPr>
          <p:cNvSpPr>
            <a:spLocks noGrp="1"/>
          </p:cNvSpPr>
          <p:nvPr>
            <p:ph type="ctrTitle"/>
          </p:nvPr>
        </p:nvSpPr>
        <p:spPr>
          <a:xfrm>
            <a:off x="1549908" y="2290573"/>
            <a:ext cx="6041898" cy="1557488"/>
          </a:xfrm>
        </p:spPr>
        <p:txBody>
          <a:bodyPr anchor="b">
            <a:normAutofit/>
          </a:bodyPr>
          <a:lstStyle/>
          <a:p>
            <a:r>
              <a:rPr lang="en-GB" sz="4950" dirty="0">
                <a:solidFill>
                  <a:srgbClr val="FFFFFF"/>
                </a:solidFill>
              </a:rPr>
              <a:t>Get-to-know</a:t>
            </a:r>
            <a:br>
              <a:rPr lang="en-GB" sz="4950" dirty="0">
                <a:solidFill>
                  <a:srgbClr val="FFFFFF"/>
                </a:solidFill>
              </a:rPr>
            </a:br>
            <a:r>
              <a:rPr lang="en-GB" sz="4950" dirty="0">
                <a:solidFill>
                  <a:srgbClr val="FFFFFF"/>
                </a:solidFill>
              </a:rPr>
              <a:t>meetings</a:t>
            </a:r>
          </a:p>
        </p:txBody>
      </p:sp>
      <p:sp>
        <p:nvSpPr>
          <p:cNvPr id="3" name="Subtitle 2">
            <a:extLst>
              <a:ext uri="{FF2B5EF4-FFF2-40B4-BE49-F238E27FC236}">
                <a16:creationId xmlns:a16="http://schemas.microsoft.com/office/drawing/2014/main" id="{2BD72B24-30D6-86DA-A294-EEA3B791902D}"/>
              </a:ext>
            </a:extLst>
          </p:cNvPr>
          <p:cNvSpPr>
            <a:spLocks noGrp="1"/>
          </p:cNvSpPr>
          <p:nvPr>
            <p:ph type="subTitle" idx="1"/>
          </p:nvPr>
        </p:nvSpPr>
        <p:spPr>
          <a:xfrm>
            <a:off x="2420874" y="4122380"/>
            <a:ext cx="4299966" cy="898655"/>
          </a:xfrm>
        </p:spPr>
        <p:txBody>
          <a:bodyPr>
            <a:normAutofit fontScale="47500" lnSpcReduction="20000"/>
          </a:bodyPr>
          <a:lstStyle/>
          <a:p>
            <a:r>
              <a:rPr lang="en-GB" sz="4425" b="1" dirty="0">
                <a:solidFill>
                  <a:srgbClr val="FFFFFF"/>
                </a:solidFill>
              </a:rPr>
              <a:t>Getting Help Team, CAMHS</a:t>
            </a:r>
          </a:p>
          <a:p>
            <a:endParaRPr lang="en-GB" sz="825" dirty="0">
              <a:solidFill>
                <a:srgbClr val="FFFFFF"/>
              </a:solidFill>
            </a:endParaRPr>
          </a:p>
          <a:p>
            <a:r>
              <a:rPr lang="en-GB" sz="3225" dirty="0">
                <a:solidFill>
                  <a:srgbClr val="FFFFFF"/>
                </a:solidFill>
              </a:rPr>
              <a:t>Rebekah </a:t>
            </a:r>
            <a:r>
              <a:rPr lang="en-GB" sz="3225" dirty="0" err="1">
                <a:solidFill>
                  <a:srgbClr val="FFFFFF"/>
                </a:solidFill>
              </a:rPr>
              <a:t>Ozesmer</a:t>
            </a:r>
            <a:r>
              <a:rPr lang="en-GB" sz="3225" dirty="0">
                <a:solidFill>
                  <a:srgbClr val="FFFFFF"/>
                </a:solidFill>
              </a:rPr>
              <a:t>, Katherine Radcliffe, Danielle Atkinson, Amy North, Kirsty McGowan</a:t>
            </a:r>
          </a:p>
        </p:txBody>
      </p:sp>
      <p:sp>
        <p:nvSpPr>
          <p:cNvPr id="18" name="sketch line">
            <a:extLst>
              <a:ext uri="{FF2B5EF4-FFF2-40B4-BE49-F238E27FC236}">
                <a16:creationId xmlns:a16="http://schemas.microsoft.com/office/drawing/2014/main" id="{0953BC39-9D68-40BE-BF3C-5C4EB782AF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80655" y="3987374"/>
            <a:ext cx="3182692" cy="13716"/>
          </a:xfrm>
          <a:custGeom>
            <a:avLst/>
            <a:gdLst>
              <a:gd name="connsiteX0" fmla="*/ 0 w 3182692"/>
              <a:gd name="connsiteY0" fmla="*/ 0 h 13716"/>
              <a:gd name="connsiteX1" fmla="*/ 604711 w 3182692"/>
              <a:gd name="connsiteY1" fmla="*/ 0 h 13716"/>
              <a:gd name="connsiteX2" fmla="*/ 1241250 w 3182692"/>
              <a:gd name="connsiteY2" fmla="*/ 0 h 13716"/>
              <a:gd name="connsiteX3" fmla="*/ 1909615 w 3182692"/>
              <a:gd name="connsiteY3" fmla="*/ 0 h 13716"/>
              <a:gd name="connsiteX4" fmla="*/ 2577981 w 3182692"/>
              <a:gd name="connsiteY4" fmla="*/ 0 h 13716"/>
              <a:gd name="connsiteX5" fmla="*/ 3182692 w 3182692"/>
              <a:gd name="connsiteY5" fmla="*/ 0 h 13716"/>
              <a:gd name="connsiteX6" fmla="*/ 3182692 w 3182692"/>
              <a:gd name="connsiteY6" fmla="*/ 13716 h 13716"/>
              <a:gd name="connsiteX7" fmla="*/ 2482500 w 3182692"/>
              <a:gd name="connsiteY7" fmla="*/ 13716 h 13716"/>
              <a:gd name="connsiteX8" fmla="*/ 1782308 w 3182692"/>
              <a:gd name="connsiteY8" fmla="*/ 13716 h 13716"/>
              <a:gd name="connsiteX9" fmla="*/ 1145769 w 3182692"/>
              <a:gd name="connsiteY9" fmla="*/ 13716 h 13716"/>
              <a:gd name="connsiteX10" fmla="*/ 0 w 3182692"/>
              <a:gd name="connsiteY10" fmla="*/ 13716 h 13716"/>
              <a:gd name="connsiteX11" fmla="*/ 0 w 3182692"/>
              <a:gd name="connsiteY11"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2692" h="13716" fill="none" extrusionOk="0">
                <a:moveTo>
                  <a:pt x="0" y="0"/>
                </a:moveTo>
                <a:cubicBezTo>
                  <a:pt x="126686" y="-21366"/>
                  <a:pt x="467788" y="9025"/>
                  <a:pt x="604711" y="0"/>
                </a:cubicBezTo>
                <a:cubicBezTo>
                  <a:pt x="741634" y="-9025"/>
                  <a:pt x="1061620" y="6814"/>
                  <a:pt x="1241250" y="0"/>
                </a:cubicBezTo>
                <a:cubicBezTo>
                  <a:pt x="1420880" y="-6814"/>
                  <a:pt x="1713773" y="13383"/>
                  <a:pt x="1909615" y="0"/>
                </a:cubicBezTo>
                <a:cubicBezTo>
                  <a:pt x="2105457" y="-13383"/>
                  <a:pt x="2257256" y="13567"/>
                  <a:pt x="2577981" y="0"/>
                </a:cubicBezTo>
                <a:cubicBezTo>
                  <a:pt x="2898706" y="-13567"/>
                  <a:pt x="3026063" y="6328"/>
                  <a:pt x="3182692" y="0"/>
                </a:cubicBezTo>
                <a:cubicBezTo>
                  <a:pt x="3182212" y="2989"/>
                  <a:pt x="3182051" y="10166"/>
                  <a:pt x="3182692" y="13716"/>
                </a:cubicBezTo>
                <a:cubicBezTo>
                  <a:pt x="2998421" y="17170"/>
                  <a:pt x="2675038" y="14442"/>
                  <a:pt x="2482500" y="13716"/>
                </a:cubicBezTo>
                <a:cubicBezTo>
                  <a:pt x="2289962" y="12990"/>
                  <a:pt x="1930644" y="2262"/>
                  <a:pt x="1782308" y="13716"/>
                </a:cubicBezTo>
                <a:cubicBezTo>
                  <a:pt x="1633972" y="25170"/>
                  <a:pt x="1287388" y="-6564"/>
                  <a:pt x="1145769" y="13716"/>
                </a:cubicBezTo>
                <a:cubicBezTo>
                  <a:pt x="1004150" y="33996"/>
                  <a:pt x="256377" y="-42010"/>
                  <a:pt x="0" y="13716"/>
                </a:cubicBezTo>
                <a:cubicBezTo>
                  <a:pt x="182" y="9317"/>
                  <a:pt x="482" y="5285"/>
                  <a:pt x="0" y="0"/>
                </a:cubicBezTo>
                <a:close/>
              </a:path>
              <a:path w="3182692" h="13716" stroke="0" extrusionOk="0">
                <a:moveTo>
                  <a:pt x="0" y="0"/>
                </a:moveTo>
                <a:cubicBezTo>
                  <a:pt x="283446" y="18201"/>
                  <a:pt x="432812" y="7290"/>
                  <a:pt x="604711" y="0"/>
                </a:cubicBezTo>
                <a:cubicBezTo>
                  <a:pt x="776610" y="-7290"/>
                  <a:pt x="982253" y="15478"/>
                  <a:pt x="1145769" y="0"/>
                </a:cubicBezTo>
                <a:cubicBezTo>
                  <a:pt x="1309285" y="-15478"/>
                  <a:pt x="1514247" y="-25520"/>
                  <a:pt x="1845961" y="0"/>
                </a:cubicBezTo>
                <a:cubicBezTo>
                  <a:pt x="2177675" y="25520"/>
                  <a:pt x="2297588" y="16646"/>
                  <a:pt x="2450673" y="0"/>
                </a:cubicBezTo>
                <a:cubicBezTo>
                  <a:pt x="2603758" y="-16646"/>
                  <a:pt x="3023048" y="-21196"/>
                  <a:pt x="3182692" y="0"/>
                </a:cubicBezTo>
                <a:cubicBezTo>
                  <a:pt x="3182200" y="2764"/>
                  <a:pt x="3182390" y="8747"/>
                  <a:pt x="3182692" y="13716"/>
                </a:cubicBezTo>
                <a:cubicBezTo>
                  <a:pt x="3039109" y="-17273"/>
                  <a:pt x="2823860" y="9276"/>
                  <a:pt x="2546154" y="13716"/>
                </a:cubicBezTo>
                <a:cubicBezTo>
                  <a:pt x="2268448" y="18156"/>
                  <a:pt x="2098674" y="719"/>
                  <a:pt x="1845961" y="13716"/>
                </a:cubicBezTo>
                <a:cubicBezTo>
                  <a:pt x="1593248" y="26713"/>
                  <a:pt x="1456743" y="22988"/>
                  <a:pt x="1304904" y="13716"/>
                </a:cubicBezTo>
                <a:cubicBezTo>
                  <a:pt x="1153065" y="4444"/>
                  <a:pt x="947204" y="6554"/>
                  <a:pt x="668365" y="13716"/>
                </a:cubicBezTo>
                <a:cubicBezTo>
                  <a:pt x="389526" y="20878"/>
                  <a:pt x="288244" y="-9200"/>
                  <a:pt x="0" y="13716"/>
                </a:cubicBezTo>
                <a:cubicBezTo>
                  <a:pt x="614" y="9981"/>
                  <a:pt x="600" y="5402"/>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350" kern="1200">
              <a:solidFill>
                <a:prstClr val="white"/>
              </a:solidFill>
              <a:latin typeface="Aptos" panose="02110004020202020204"/>
            </a:endParaRPr>
          </a:p>
        </p:txBody>
      </p:sp>
      <p:pic>
        <p:nvPicPr>
          <p:cNvPr id="7" name="Picture 6" descr="A close-up of a logo&#10;&#10;Description automatically generated">
            <a:extLst>
              <a:ext uri="{FF2B5EF4-FFF2-40B4-BE49-F238E27FC236}">
                <a16:creationId xmlns:a16="http://schemas.microsoft.com/office/drawing/2014/main" id="{CC6EC3D0-EE7E-92CD-398D-37911FE9DB0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0152" y="5320641"/>
            <a:ext cx="1394581" cy="560119"/>
          </a:xfrm>
          <a:prstGeom prst="rect">
            <a:avLst/>
          </a:prstGeom>
        </p:spPr>
      </p:pic>
    </p:spTree>
    <p:extLst>
      <p:ext uri="{BB962C8B-B14F-4D97-AF65-F5344CB8AC3E}">
        <p14:creationId xmlns:p14="http://schemas.microsoft.com/office/powerpoint/2010/main" val="34113621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350" kern="1200">
              <a:solidFill>
                <a:prstClr val="white"/>
              </a:solidFill>
              <a:latin typeface="Aptos" panose="02110004020202020204"/>
            </a:endParaRPr>
          </a:p>
        </p:txBody>
      </p:sp>
      <p:sp>
        <p:nvSpPr>
          <p:cNvPr id="2" name="Title 1">
            <a:extLst>
              <a:ext uri="{FF2B5EF4-FFF2-40B4-BE49-F238E27FC236}">
                <a16:creationId xmlns:a16="http://schemas.microsoft.com/office/drawing/2014/main" id="{BAB836DB-8442-4F27-C3A4-FBDB71DFB8E6}"/>
              </a:ext>
            </a:extLst>
          </p:cNvPr>
          <p:cNvSpPr>
            <a:spLocks noGrp="1"/>
          </p:cNvSpPr>
          <p:nvPr>
            <p:ph type="title"/>
          </p:nvPr>
        </p:nvSpPr>
        <p:spPr>
          <a:xfrm>
            <a:off x="476251" y="1337867"/>
            <a:ext cx="2563994" cy="4187361"/>
          </a:xfrm>
        </p:spPr>
        <p:txBody>
          <a:bodyPr anchor="ctr">
            <a:normAutofit/>
          </a:bodyPr>
          <a:lstStyle/>
          <a:p>
            <a:r>
              <a:rPr lang="en-GB" sz="2850"/>
              <a:t>Who is the Getting Help Team/CAMHS?</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20588" y="3454289"/>
            <a:ext cx="4057650" cy="13716"/>
          </a:xfrm>
          <a:custGeom>
            <a:avLst/>
            <a:gdLst>
              <a:gd name="connsiteX0" fmla="*/ 0 w 4057650"/>
              <a:gd name="connsiteY0" fmla="*/ 0 h 13716"/>
              <a:gd name="connsiteX1" fmla="*/ 757428 w 4057650"/>
              <a:gd name="connsiteY1" fmla="*/ 0 h 13716"/>
              <a:gd name="connsiteX2" fmla="*/ 1474279 w 4057650"/>
              <a:gd name="connsiteY2" fmla="*/ 0 h 13716"/>
              <a:gd name="connsiteX3" fmla="*/ 2191131 w 4057650"/>
              <a:gd name="connsiteY3" fmla="*/ 0 h 13716"/>
              <a:gd name="connsiteX4" fmla="*/ 2745676 w 4057650"/>
              <a:gd name="connsiteY4" fmla="*/ 0 h 13716"/>
              <a:gd name="connsiteX5" fmla="*/ 3340798 w 4057650"/>
              <a:gd name="connsiteY5" fmla="*/ 0 h 13716"/>
              <a:gd name="connsiteX6" fmla="*/ 4057650 w 4057650"/>
              <a:gd name="connsiteY6" fmla="*/ 0 h 13716"/>
              <a:gd name="connsiteX7" fmla="*/ 4057650 w 4057650"/>
              <a:gd name="connsiteY7" fmla="*/ 13716 h 13716"/>
              <a:gd name="connsiteX8" fmla="*/ 3381375 w 4057650"/>
              <a:gd name="connsiteY8" fmla="*/ 13716 h 13716"/>
              <a:gd name="connsiteX9" fmla="*/ 2826830 w 4057650"/>
              <a:gd name="connsiteY9" fmla="*/ 13716 h 13716"/>
              <a:gd name="connsiteX10" fmla="*/ 2272284 w 4057650"/>
              <a:gd name="connsiteY10" fmla="*/ 13716 h 13716"/>
              <a:gd name="connsiteX11" fmla="*/ 1555432 w 4057650"/>
              <a:gd name="connsiteY11" fmla="*/ 13716 h 13716"/>
              <a:gd name="connsiteX12" fmla="*/ 960310 w 4057650"/>
              <a:gd name="connsiteY12" fmla="*/ 13716 h 13716"/>
              <a:gd name="connsiteX13" fmla="*/ 0 w 4057650"/>
              <a:gd name="connsiteY13" fmla="*/ 13716 h 13716"/>
              <a:gd name="connsiteX14" fmla="*/ 0 w 4057650"/>
              <a:gd name="connsiteY14"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57650" h="13716" fill="none" extrusionOk="0">
                <a:moveTo>
                  <a:pt x="0" y="0"/>
                </a:moveTo>
                <a:cubicBezTo>
                  <a:pt x="371182" y="3227"/>
                  <a:pt x="494372" y="9222"/>
                  <a:pt x="757428" y="0"/>
                </a:cubicBezTo>
                <a:cubicBezTo>
                  <a:pt x="1020484" y="-9222"/>
                  <a:pt x="1116719" y="-4357"/>
                  <a:pt x="1474279" y="0"/>
                </a:cubicBezTo>
                <a:cubicBezTo>
                  <a:pt x="1831839" y="4357"/>
                  <a:pt x="1920973" y="-11809"/>
                  <a:pt x="2191131" y="0"/>
                </a:cubicBezTo>
                <a:cubicBezTo>
                  <a:pt x="2461289" y="11809"/>
                  <a:pt x="2589480" y="-22604"/>
                  <a:pt x="2745676" y="0"/>
                </a:cubicBezTo>
                <a:cubicBezTo>
                  <a:pt x="2901872" y="22604"/>
                  <a:pt x="3136452" y="-12306"/>
                  <a:pt x="3340798" y="0"/>
                </a:cubicBezTo>
                <a:cubicBezTo>
                  <a:pt x="3545144" y="12306"/>
                  <a:pt x="3766934" y="-21556"/>
                  <a:pt x="4057650" y="0"/>
                </a:cubicBezTo>
                <a:cubicBezTo>
                  <a:pt x="4057378" y="4708"/>
                  <a:pt x="4057987" y="7132"/>
                  <a:pt x="4057650" y="13716"/>
                </a:cubicBezTo>
                <a:cubicBezTo>
                  <a:pt x="3743404" y="35553"/>
                  <a:pt x="3625516" y="-19495"/>
                  <a:pt x="3381375" y="13716"/>
                </a:cubicBezTo>
                <a:cubicBezTo>
                  <a:pt x="3137235" y="46927"/>
                  <a:pt x="2946571" y="-4571"/>
                  <a:pt x="2826830" y="13716"/>
                </a:cubicBezTo>
                <a:cubicBezTo>
                  <a:pt x="2707090" y="32003"/>
                  <a:pt x="2402756" y="-3140"/>
                  <a:pt x="2272284" y="13716"/>
                </a:cubicBezTo>
                <a:cubicBezTo>
                  <a:pt x="2141812" y="30572"/>
                  <a:pt x="1895935" y="13627"/>
                  <a:pt x="1555432" y="13716"/>
                </a:cubicBezTo>
                <a:cubicBezTo>
                  <a:pt x="1214929" y="13805"/>
                  <a:pt x="1103072" y="9931"/>
                  <a:pt x="960310" y="13716"/>
                </a:cubicBezTo>
                <a:cubicBezTo>
                  <a:pt x="817548" y="17501"/>
                  <a:pt x="402272" y="-33931"/>
                  <a:pt x="0" y="13716"/>
                </a:cubicBezTo>
                <a:cubicBezTo>
                  <a:pt x="-460" y="10837"/>
                  <a:pt x="38" y="6680"/>
                  <a:pt x="0" y="0"/>
                </a:cubicBezTo>
                <a:close/>
              </a:path>
              <a:path w="4057650" h="13716" stroke="0" extrusionOk="0">
                <a:moveTo>
                  <a:pt x="0" y="0"/>
                </a:moveTo>
                <a:cubicBezTo>
                  <a:pt x="248348" y="13145"/>
                  <a:pt x="486117" y="25042"/>
                  <a:pt x="635698" y="0"/>
                </a:cubicBezTo>
                <a:cubicBezTo>
                  <a:pt x="785279" y="-25042"/>
                  <a:pt x="917762" y="-5537"/>
                  <a:pt x="1190244" y="0"/>
                </a:cubicBezTo>
                <a:cubicBezTo>
                  <a:pt x="1462726" y="5537"/>
                  <a:pt x="1667120" y="-21232"/>
                  <a:pt x="1947672" y="0"/>
                </a:cubicBezTo>
                <a:cubicBezTo>
                  <a:pt x="2228224" y="21232"/>
                  <a:pt x="2280631" y="-21698"/>
                  <a:pt x="2583370" y="0"/>
                </a:cubicBezTo>
                <a:cubicBezTo>
                  <a:pt x="2886109" y="21698"/>
                  <a:pt x="3022941" y="19647"/>
                  <a:pt x="3219069" y="0"/>
                </a:cubicBezTo>
                <a:cubicBezTo>
                  <a:pt x="3415197" y="-19647"/>
                  <a:pt x="3747500" y="26991"/>
                  <a:pt x="4057650" y="0"/>
                </a:cubicBezTo>
                <a:cubicBezTo>
                  <a:pt x="4056980" y="3019"/>
                  <a:pt x="4057134" y="10425"/>
                  <a:pt x="4057650" y="13716"/>
                </a:cubicBezTo>
                <a:cubicBezTo>
                  <a:pt x="3865148" y="-7885"/>
                  <a:pt x="3702543" y="44896"/>
                  <a:pt x="3381375" y="13716"/>
                </a:cubicBezTo>
                <a:cubicBezTo>
                  <a:pt x="3060208" y="-17464"/>
                  <a:pt x="2956571" y="-13250"/>
                  <a:pt x="2826830" y="13716"/>
                </a:cubicBezTo>
                <a:cubicBezTo>
                  <a:pt x="2697089" y="40682"/>
                  <a:pt x="2411031" y="38582"/>
                  <a:pt x="2150555" y="13716"/>
                </a:cubicBezTo>
                <a:cubicBezTo>
                  <a:pt x="1890080" y="-11150"/>
                  <a:pt x="1741827" y="-5187"/>
                  <a:pt x="1474280" y="13716"/>
                </a:cubicBezTo>
                <a:cubicBezTo>
                  <a:pt x="1206734" y="32619"/>
                  <a:pt x="998203" y="28763"/>
                  <a:pt x="838581" y="13716"/>
                </a:cubicBezTo>
                <a:cubicBezTo>
                  <a:pt x="678959" y="-1331"/>
                  <a:pt x="187101" y="-17784"/>
                  <a:pt x="0" y="13716"/>
                </a:cubicBezTo>
                <a:cubicBezTo>
                  <a:pt x="-114" y="7033"/>
                  <a:pt x="103" y="342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350" kern="1200">
              <a:solidFill>
                <a:prstClr val="white"/>
              </a:solidFill>
              <a:latin typeface="Aptos" panose="02110004020202020204"/>
            </a:endParaRPr>
          </a:p>
        </p:txBody>
      </p:sp>
      <p:graphicFrame>
        <p:nvGraphicFramePr>
          <p:cNvPr id="5" name="Content Placeholder 2">
            <a:extLst>
              <a:ext uri="{FF2B5EF4-FFF2-40B4-BE49-F238E27FC236}">
                <a16:creationId xmlns:a16="http://schemas.microsoft.com/office/drawing/2014/main" id="{68A51419-E8AB-5A53-41E3-46A05848CBB9}"/>
              </a:ext>
            </a:extLst>
          </p:cNvPr>
          <p:cNvGraphicFramePr>
            <a:graphicFrameLocks noGrp="1"/>
          </p:cNvGraphicFramePr>
          <p:nvPr>
            <p:ph idx="1"/>
          </p:nvPr>
        </p:nvGraphicFramePr>
        <p:xfrm>
          <a:off x="3486014" y="1337867"/>
          <a:ext cx="5175384" cy="41521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descr="A close-up of a logo&#10;&#10;Description automatically generated">
            <a:extLst>
              <a:ext uri="{FF2B5EF4-FFF2-40B4-BE49-F238E27FC236}">
                <a16:creationId xmlns:a16="http://schemas.microsoft.com/office/drawing/2014/main" id="{40B27174-87AA-3E5A-9EDC-3060A5D9A895}"/>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70152" y="5390036"/>
            <a:ext cx="1394581" cy="560119"/>
          </a:xfrm>
          <a:prstGeom prst="rect">
            <a:avLst/>
          </a:prstGeom>
        </p:spPr>
      </p:pic>
    </p:spTree>
    <p:extLst>
      <p:ext uri="{BB962C8B-B14F-4D97-AF65-F5344CB8AC3E}">
        <p14:creationId xmlns:p14="http://schemas.microsoft.com/office/powerpoint/2010/main" val="3623774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85725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350" kern="1200">
              <a:solidFill>
                <a:prstClr val="white"/>
              </a:solidFill>
              <a:latin typeface="Aptos" panose="02110004020202020204"/>
            </a:endParaRPr>
          </a:p>
        </p:txBody>
      </p:sp>
      <p:sp>
        <p:nvSpPr>
          <p:cNvPr id="2" name="Title 1">
            <a:extLst>
              <a:ext uri="{FF2B5EF4-FFF2-40B4-BE49-F238E27FC236}">
                <a16:creationId xmlns:a16="http://schemas.microsoft.com/office/drawing/2014/main" id="{1EA975ED-688D-94E2-54A8-394D28F41012}"/>
              </a:ext>
            </a:extLst>
          </p:cNvPr>
          <p:cNvSpPr txBox="1">
            <a:spLocks/>
          </p:cNvSpPr>
          <p:nvPr/>
        </p:nvSpPr>
        <p:spPr>
          <a:xfrm>
            <a:off x="628650" y="1131094"/>
            <a:ext cx="4168867"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800">
              <a:spcAft>
                <a:spcPts val="450"/>
              </a:spcAft>
              <a:buClrTx/>
            </a:pPr>
            <a:r>
              <a:rPr lang="en-US" sz="3300" dirty="0">
                <a:solidFill>
                  <a:prstClr val="black"/>
                </a:solidFill>
                <a:latin typeface="Aptos Display" panose="02110004020202020204"/>
              </a:rPr>
              <a:t>Get-to-know visits to all schools</a:t>
            </a:r>
          </a:p>
        </p:txBody>
      </p:sp>
      <p:sp>
        <p:nvSpPr>
          <p:cNvPr id="12" name="Freeform: Shape 11">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857251"/>
            <a:ext cx="851300" cy="35849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685800">
              <a:buClrTx/>
            </a:pPr>
            <a:endParaRPr lang="en-US" sz="1350" kern="1200">
              <a:solidFill>
                <a:prstClr val="white"/>
              </a:solidFill>
              <a:latin typeface="Aptos" panose="02110004020202020204"/>
            </a:endParaRPr>
          </a:p>
        </p:txBody>
      </p:sp>
      <p:sp>
        <p:nvSpPr>
          <p:cNvPr id="3" name="Content Placeholder 2">
            <a:extLst>
              <a:ext uri="{FF2B5EF4-FFF2-40B4-BE49-F238E27FC236}">
                <a16:creationId xmlns:a16="http://schemas.microsoft.com/office/drawing/2014/main" id="{0244661C-87EE-3F0E-D0CD-6B4072054173}"/>
              </a:ext>
            </a:extLst>
          </p:cNvPr>
          <p:cNvSpPr txBox="1">
            <a:spLocks/>
          </p:cNvSpPr>
          <p:nvPr/>
        </p:nvSpPr>
        <p:spPr>
          <a:xfrm>
            <a:off x="628650" y="2226469"/>
            <a:ext cx="4168867" cy="3263504"/>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indent="-171450" defTabSz="685800">
              <a:spcBef>
                <a:spcPts val="750"/>
              </a:spcBef>
              <a:buClrTx/>
            </a:pPr>
            <a:r>
              <a:rPr lang="en-US" sz="1350" b="1" dirty="0">
                <a:solidFill>
                  <a:prstClr val="black"/>
                </a:solidFill>
                <a:latin typeface="Aptos" panose="02110004020202020204"/>
              </a:rPr>
              <a:t>What? </a:t>
            </a:r>
          </a:p>
          <a:p>
            <a:pPr marL="171450" indent="-171450" defTabSz="685800">
              <a:spcBef>
                <a:spcPts val="750"/>
              </a:spcBef>
              <a:buClrTx/>
            </a:pPr>
            <a:r>
              <a:rPr lang="en-US" sz="1350" dirty="0">
                <a:solidFill>
                  <a:prstClr val="black"/>
                </a:solidFill>
                <a:latin typeface="Aptos" panose="02110004020202020204"/>
              </a:rPr>
              <a:t>We are visiting all the schools we serve across the borough</a:t>
            </a:r>
          </a:p>
          <a:p>
            <a:pPr marL="171450" indent="-171450" defTabSz="685800">
              <a:spcBef>
                <a:spcPts val="750"/>
              </a:spcBef>
              <a:buClrTx/>
            </a:pPr>
            <a:r>
              <a:rPr lang="en-US" sz="1350" b="1" dirty="0">
                <a:solidFill>
                  <a:prstClr val="black"/>
                </a:solidFill>
                <a:latin typeface="Aptos" panose="02110004020202020204"/>
              </a:rPr>
              <a:t>Why? </a:t>
            </a:r>
          </a:p>
          <a:p>
            <a:pPr marL="171450" indent="-171450" defTabSz="685800">
              <a:spcBef>
                <a:spcPts val="750"/>
              </a:spcBef>
              <a:buClrTx/>
            </a:pPr>
            <a:r>
              <a:rPr lang="en-US" sz="1350" dirty="0">
                <a:solidFill>
                  <a:prstClr val="black"/>
                </a:solidFill>
                <a:latin typeface="Aptos" panose="02110004020202020204"/>
              </a:rPr>
              <a:t>To strengthen relationships, to increase understanding of our offer, to improve processes.</a:t>
            </a:r>
          </a:p>
          <a:p>
            <a:pPr marL="171450" indent="-171450" defTabSz="685800">
              <a:spcBef>
                <a:spcPts val="750"/>
              </a:spcBef>
              <a:buClrTx/>
            </a:pPr>
            <a:r>
              <a:rPr lang="en-US" sz="1350" dirty="0">
                <a:solidFill>
                  <a:prstClr val="black"/>
                </a:solidFill>
                <a:latin typeface="Aptos" panose="02110004020202020204"/>
              </a:rPr>
              <a:t>To better understand how we might support you beyond assessment/signposting/treating your children, young people and families, through ‘Whole Community Approaches’, </a:t>
            </a:r>
            <a:r>
              <a:rPr lang="en-US" sz="1350" dirty="0" err="1">
                <a:solidFill>
                  <a:prstClr val="black"/>
                </a:solidFill>
                <a:latin typeface="Aptos" panose="02110004020202020204"/>
              </a:rPr>
              <a:t>eg</a:t>
            </a:r>
            <a:r>
              <a:rPr lang="en-US" sz="1350" dirty="0">
                <a:solidFill>
                  <a:prstClr val="black"/>
                </a:solidFill>
                <a:latin typeface="Aptos" panose="02110004020202020204"/>
              </a:rPr>
              <a:t> staff training, parent groups and student workshops, aimed at a cluster of schools or through a Multi-Academy Trust.</a:t>
            </a:r>
          </a:p>
          <a:p>
            <a:pPr marL="171450" indent="-171450" defTabSz="685800">
              <a:spcBef>
                <a:spcPts val="750"/>
              </a:spcBef>
              <a:buClrTx/>
            </a:pPr>
            <a:r>
              <a:rPr lang="en-US" sz="1350" b="1" dirty="0">
                <a:solidFill>
                  <a:prstClr val="black"/>
                </a:solidFill>
                <a:latin typeface="Aptos" panose="02110004020202020204"/>
              </a:rPr>
              <a:t>When</a:t>
            </a:r>
          </a:p>
          <a:p>
            <a:pPr marL="171450" indent="-171450" defTabSz="685800">
              <a:spcBef>
                <a:spcPts val="750"/>
              </a:spcBef>
              <a:buClrTx/>
            </a:pPr>
            <a:r>
              <a:rPr lang="en-US" sz="1350" dirty="0">
                <a:solidFill>
                  <a:prstClr val="black"/>
                </a:solidFill>
                <a:latin typeface="Aptos" panose="02110004020202020204"/>
              </a:rPr>
              <a:t>After February half term through to the Summer.</a:t>
            </a:r>
          </a:p>
        </p:txBody>
      </p:sp>
      <p:sp>
        <p:nvSpPr>
          <p:cNvPr id="14" name="Oval 13">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3" y="2825610"/>
            <a:ext cx="609320" cy="609320"/>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350" kern="1200" dirty="0">
              <a:solidFill>
                <a:prstClr val="white"/>
              </a:solidFill>
              <a:latin typeface="Aptos" panose="02110004020202020204"/>
            </a:endParaRPr>
          </a:p>
        </p:txBody>
      </p:sp>
      <p:sp>
        <p:nvSpPr>
          <p:cNvPr id="16" name="Block Arc 15">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84313" y="1771148"/>
            <a:ext cx="1790700" cy="17907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350" kern="1200">
              <a:solidFill>
                <a:prstClr val="black"/>
              </a:solidFill>
              <a:latin typeface="Aptos" panose="02110004020202020204"/>
            </a:endParaRPr>
          </a:p>
        </p:txBody>
      </p:sp>
      <p:sp>
        <p:nvSpPr>
          <p:cNvPr id="18" name="Freeform: Shape 17">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3" y="857250"/>
            <a:ext cx="1736438" cy="1163244"/>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pPr defTabSz="685800">
              <a:buClrTx/>
            </a:pPr>
            <a:endParaRPr lang="en-US" sz="1350" kern="1200" dirty="0">
              <a:solidFill>
                <a:prstClr val="black"/>
              </a:solidFill>
              <a:latin typeface="Aptos" panose="02110004020202020204"/>
              <a:ea typeface="+mn-ea"/>
              <a:cs typeface="+mn-cs"/>
            </a:endParaRPr>
          </a:p>
        </p:txBody>
      </p:sp>
      <p:cxnSp>
        <p:nvCxnSpPr>
          <p:cNvPr id="20" name="Straight Connector 19">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93479" y="1855929"/>
            <a:ext cx="0" cy="1198281"/>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2" name="Freeform: Shape 21">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54163" y="3941311"/>
            <a:ext cx="889838" cy="1328738"/>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defTabSz="685800">
              <a:buClrTx/>
            </a:pPr>
            <a:endParaRPr lang="en-US" sz="1350" kern="1200">
              <a:solidFill>
                <a:prstClr val="black"/>
              </a:solidFill>
              <a:latin typeface="Aptos" panose="02110004020202020204"/>
              <a:ea typeface="+mn-ea"/>
              <a:cs typeface="+mn-cs"/>
            </a:endParaRPr>
          </a:p>
        </p:txBody>
      </p:sp>
      <p:sp>
        <p:nvSpPr>
          <p:cNvPr id="5" name="Slide Number Placeholder 4">
            <a:extLst>
              <a:ext uri="{FF2B5EF4-FFF2-40B4-BE49-F238E27FC236}">
                <a16:creationId xmlns:a16="http://schemas.microsoft.com/office/drawing/2014/main" id="{9D8D79C9-1A61-6095-F441-6849F174CAB8}"/>
              </a:ext>
            </a:extLst>
          </p:cNvPr>
          <p:cNvSpPr>
            <a:spLocks noGrp="1"/>
          </p:cNvSpPr>
          <p:nvPr>
            <p:ph type="sldNum" sz="quarter" idx="12"/>
          </p:nvPr>
        </p:nvSpPr>
        <p:spPr>
          <a:xfrm>
            <a:off x="7335078" y="5624513"/>
            <a:ext cx="1180272" cy="273844"/>
          </a:xfrm>
        </p:spPr>
        <p:txBody>
          <a:bodyPr vert="horz" lIns="68580" tIns="34290" rIns="68580" bIns="34290" rtlCol="0" anchor="ctr">
            <a:normAutofit/>
          </a:bodyPr>
          <a:lstStyle/>
          <a:p>
            <a:pPr defTabSz="685800">
              <a:spcAft>
                <a:spcPts val="450"/>
              </a:spcAft>
              <a:buClrTx/>
              <a:defRPr/>
            </a:pPr>
            <a:fld id="{D76B855D-E9CC-4FF8-AD85-6CDC7B89A0DE}" type="slidenum">
              <a:rPr lang="en-US" kern="1200">
                <a:solidFill>
                  <a:prstClr val="black">
                    <a:tint val="75000"/>
                  </a:prstClr>
                </a:solidFill>
                <a:latin typeface="Aptos" panose="02110004020202020204"/>
                <a:ea typeface="+mn-ea"/>
                <a:cs typeface="+mn-cs"/>
              </a:rPr>
              <a:pPr defTabSz="685800">
                <a:spcAft>
                  <a:spcPts val="450"/>
                </a:spcAft>
                <a:buClrTx/>
                <a:defRPr/>
              </a:pPr>
              <a:t>19</a:t>
            </a:fld>
            <a:endParaRPr lang="en-US" kern="1200">
              <a:solidFill>
                <a:prstClr val="black">
                  <a:tint val="75000"/>
                </a:prstClr>
              </a:solidFill>
              <a:latin typeface="Aptos" panose="02110004020202020204"/>
              <a:ea typeface="+mn-ea"/>
              <a:cs typeface="+mn-cs"/>
            </a:endParaRPr>
          </a:p>
        </p:txBody>
      </p:sp>
      <p:sp>
        <p:nvSpPr>
          <p:cNvPr id="24" name="Arc 23">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4565205" y="3966092"/>
            <a:ext cx="3062575" cy="3062575"/>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defTabSz="685800">
              <a:buClrTx/>
            </a:pPr>
            <a:endParaRPr lang="en-US" sz="1350" kern="1200" dirty="0">
              <a:solidFill>
                <a:prstClr val="black"/>
              </a:solidFill>
              <a:latin typeface="Aptos" panose="02110004020202020204"/>
            </a:endParaRPr>
          </a:p>
        </p:txBody>
      </p:sp>
      <p:sp>
        <p:nvSpPr>
          <p:cNvPr id="26" name="Freeform: Shape 25">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3" y="4579253"/>
            <a:ext cx="1982514" cy="1421498"/>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350" kern="1200">
              <a:solidFill>
                <a:prstClr val="white"/>
              </a:solidFill>
              <a:latin typeface="Aptos" panose="02110004020202020204"/>
            </a:endParaRPr>
          </a:p>
        </p:txBody>
      </p:sp>
      <p:pic>
        <p:nvPicPr>
          <p:cNvPr id="6" name="Picture 5" descr="A close-up of a logo&#10;&#10;Description automatically generated">
            <a:extLst>
              <a:ext uri="{FF2B5EF4-FFF2-40B4-BE49-F238E27FC236}">
                <a16:creationId xmlns:a16="http://schemas.microsoft.com/office/drawing/2014/main" id="{2DCEA1EE-D317-9DDF-D5C8-88C79854ECB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0152" y="5390036"/>
            <a:ext cx="1394581" cy="560119"/>
          </a:xfrm>
          <a:prstGeom prst="rect">
            <a:avLst/>
          </a:prstGeom>
        </p:spPr>
      </p:pic>
    </p:spTree>
    <p:extLst>
      <p:ext uri="{BB962C8B-B14F-4D97-AF65-F5344CB8AC3E}">
        <p14:creationId xmlns:p14="http://schemas.microsoft.com/office/powerpoint/2010/main" val="765184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350" kern="1200">
              <a:solidFill>
                <a:prstClr val="white"/>
              </a:solidFill>
              <a:latin typeface="Aptos" panose="02110004020202020204"/>
            </a:endParaRPr>
          </a:p>
        </p:txBody>
      </p:sp>
      <p:sp>
        <p:nvSpPr>
          <p:cNvPr id="2" name="Title 1">
            <a:extLst>
              <a:ext uri="{FF2B5EF4-FFF2-40B4-BE49-F238E27FC236}">
                <a16:creationId xmlns:a16="http://schemas.microsoft.com/office/drawing/2014/main" id="{3BC8FE98-9FD3-F5A9-7074-15E6FA998218}"/>
              </a:ext>
            </a:extLst>
          </p:cNvPr>
          <p:cNvSpPr>
            <a:spLocks noGrp="1"/>
          </p:cNvSpPr>
          <p:nvPr>
            <p:ph type="title"/>
          </p:nvPr>
        </p:nvSpPr>
        <p:spPr>
          <a:xfrm>
            <a:off x="429370" y="1036155"/>
            <a:ext cx="8263890" cy="1075811"/>
          </a:xfrm>
        </p:spPr>
        <p:txBody>
          <a:bodyPr anchor="b">
            <a:normAutofit/>
          </a:bodyPr>
          <a:lstStyle/>
          <a:p>
            <a:r>
              <a:rPr lang="en-GB" sz="4050"/>
              <a:t>What happens next?</a:t>
            </a:r>
          </a:p>
        </p:txBody>
      </p:sp>
      <p:sp>
        <p:nvSpPr>
          <p:cNvPr id="39"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70" y="2118408"/>
            <a:ext cx="8229600" cy="13716"/>
          </a:xfrm>
          <a:custGeom>
            <a:avLst/>
            <a:gdLst>
              <a:gd name="connsiteX0" fmla="*/ 0 w 8229600"/>
              <a:gd name="connsiteY0" fmla="*/ 0 h 13716"/>
              <a:gd name="connsiteX1" fmla="*/ 521208 w 8229600"/>
              <a:gd name="connsiteY1" fmla="*/ 0 h 13716"/>
              <a:gd name="connsiteX2" fmla="*/ 1371600 w 8229600"/>
              <a:gd name="connsiteY2" fmla="*/ 0 h 13716"/>
              <a:gd name="connsiteX3" fmla="*/ 2221992 w 8229600"/>
              <a:gd name="connsiteY3" fmla="*/ 0 h 13716"/>
              <a:gd name="connsiteX4" fmla="*/ 3072384 w 8229600"/>
              <a:gd name="connsiteY4" fmla="*/ 0 h 13716"/>
              <a:gd name="connsiteX5" fmla="*/ 3511296 w 8229600"/>
              <a:gd name="connsiteY5" fmla="*/ 0 h 13716"/>
              <a:gd name="connsiteX6" fmla="*/ 4114800 w 8229600"/>
              <a:gd name="connsiteY6" fmla="*/ 0 h 13716"/>
              <a:gd name="connsiteX7" fmla="*/ 4553712 w 8229600"/>
              <a:gd name="connsiteY7" fmla="*/ 0 h 13716"/>
              <a:gd name="connsiteX8" fmla="*/ 5239512 w 8229600"/>
              <a:gd name="connsiteY8" fmla="*/ 0 h 13716"/>
              <a:gd name="connsiteX9" fmla="*/ 5843016 w 8229600"/>
              <a:gd name="connsiteY9" fmla="*/ 0 h 13716"/>
              <a:gd name="connsiteX10" fmla="*/ 6611112 w 8229600"/>
              <a:gd name="connsiteY10" fmla="*/ 0 h 13716"/>
              <a:gd name="connsiteX11" fmla="*/ 7461504 w 8229600"/>
              <a:gd name="connsiteY11" fmla="*/ 0 h 13716"/>
              <a:gd name="connsiteX12" fmla="*/ 8229600 w 8229600"/>
              <a:gd name="connsiteY12" fmla="*/ 0 h 13716"/>
              <a:gd name="connsiteX13" fmla="*/ 8229600 w 8229600"/>
              <a:gd name="connsiteY13" fmla="*/ 13716 h 13716"/>
              <a:gd name="connsiteX14" fmla="*/ 7461504 w 8229600"/>
              <a:gd name="connsiteY14" fmla="*/ 13716 h 13716"/>
              <a:gd name="connsiteX15" fmla="*/ 6940296 w 8229600"/>
              <a:gd name="connsiteY15" fmla="*/ 13716 h 13716"/>
              <a:gd name="connsiteX16" fmla="*/ 6419088 w 8229600"/>
              <a:gd name="connsiteY16" fmla="*/ 13716 h 13716"/>
              <a:gd name="connsiteX17" fmla="*/ 5650992 w 8229600"/>
              <a:gd name="connsiteY17" fmla="*/ 13716 h 13716"/>
              <a:gd name="connsiteX18" fmla="*/ 5129784 w 8229600"/>
              <a:gd name="connsiteY18" fmla="*/ 13716 h 13716"/>
              <a:gd name="connsiteX19" fmla="*/ 4690872 w 8229600"/>
              <a:gd name="connsiteY19" fmla="*/ 13716 h 13716"/>
              <a:gd name="connsiteX20" fmla="*/ 4087368 w 8229600"/>
              <a:gd name="connsiteY20" fmla="*/ 13716 h 13716"/>
              <a:gd name="connsiteX21" fmla="*/ 3401568 w 8229600"/>
              <a:gd name="connsiteY21" fmla="*/ 13716 h 13716"/>
              <a:gd name="connsiteX22" fmla="*/ 2798064 w 8229600"/>
              <a:gd name="connsiteY22" fmla="*/ 13716 h 13716"/>
              <a:gd name="connsiteX23" fmla="*/ 2276856 w 8229600"/>
              <a:gd name="connsiteY23" fmla="*/ 13716 h 13716"/>
              <a:gd name="connsiteX24" fmla="*/ 1426464 w 8229600"/>
              <a:gd name="connsiteY24" fmla="*/ 13716 h 13716"/>
              <a:gd name="connsiteX25" fmla="*/ 740664 w 8229600"/>
              <a:gd name="connsiteY25" fmla="*/ 13716 h 13716"/>
              <a:gd name="connsiteX26" fmla="*/ 0 w 8229600"/>
              <a:gd name="connsiteY26" fmla="*/ 13716 h 13716"/>
              <a:gd name="connsiteX27" fmla="*/ 0 w 8229600"/>
              <a:gd name="connsiteY27"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3716"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9169" y="6566"/>
                  <a:pt x="8229218" y="9895"/>
                  <a:pt x="8229600" y="13716"/>
                </a:cubicBezTo>
                <a:cubicBezTo>
                  <a:pt x="7940706" y="-13865"/>
                  <a:pt x="7792584" y="-20581"/>
                  <a:pt x="7461504" y="13716"/>
                </a:cubicBezTo>
                <a:cubicBezTo>
                  <a:pt x="7130424" y="48013"/>
                  <a:pt x="7080072" y="39273"/>
                  <a:pt x="6940296" y="13716"/>
                </a:cubicBezTo>
                <a:cubicBezTo>
                  <a:pt x="6800520" y="-11841"/>
                  <a:pt x="6672872" y="22099"/>
                  <a:pt x="6419088" y="13716"/>
                </a:cubicBezTo>
                <a:cubicBezTo>
                  <a:pt x="6165304" y="5333"/>
                  <a:pt x="5869721" y="415"/>
                  <a:pt x="5650992" y="13716"/>
                </a:cubicBezTo>
                <a:cubicBezTo>
                  <a:pt x="5432263" y="27017"/>
                  <a:pt x="5308310" y="-1549"/>
                  <a:pt x="5129784" y="13716"/>
                </a:cubicBezTo>
                <a:cubicBezTo>
                  <a:pt x="4951258" y="28981"/>
                  <a:pt x="4799696" y="10785"/>
                  <a:pt x="4690872" y="13716"/>
                </a:cubicBezTo>
                <a:cubicBezTo>
                  <a:pt x="4582048" y="16647"/>
                  <a:pt x="4311124" y="-12408"/>
                  <a:pt x="4087368" y="13716"/>
                </a:cubicBezTo>
                <a:cubicBezTo>
                  <a:pt x="3863612" y="39840"/>
                  <a:pt x="3730288" y="8802"/>
                  <a:pt x="3401568" y="13716"/>
                </a:cubicBezTo>
                <a:cubicBezTo>
                  <a:pt x="3072848" y="18630"/>
                  <a:pt x="3020684" y="27853"/>
                  <a:pt x="2798064" y="13716"/>
                </a:cubicBezTo>
                <a:cubicBezTo>
                  <a:pt x="2575444" y="-421"/>
                  <a:pt x="2440915" y="-11924"/>
                  <a:pt x="2276856" y="13716"/>
                </a:cubicBezTo>
                <a:cubicBezTo>
                  <a:pt x="2112797" y="39356"/>
                  <a:pt x="1726502" y="-14132"/>
                  <a:pt x="1426464" y="13716"/>
                </a:cubicBezTo>
                <a:cubicBezTo>
                  <a:pt x="1126426" y="41564"/>
                  <a:pt x="992925" y="16444"/>
                  <a:pt x="740664" y="13716"/>
                </a:cubicBezTo>
                <a:cubicBezTo>
                  <a:pt x="488403" y="10988"/>
                  <a:pt x="195650" y="-20633"/>
                  <a:pt x="0" y="13716"/>
                </a:cubicBezTo>
                <a:cubicBezTo>
                  <a:pt x="120" y="8944"/>
                  <a:pt x="-32" y="6034"/>
                  <a:pt x="0" y="0"/>
                </a:cubicBezTo>
                <a:close/>
              </a:path>
              <a:path w="8229600" h="13716"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29365" y="6754"/>
                  <a:pt x="8229865" y="9234"/>
                  <a:pt x="8229600" y="13716"/>
                </a:cubicBezTo>
                <a:cubicBezTo>
                  <a:pt x="8075287" y="30482"/>
                  <a:pt x="7821366" y="17278"/>
                  <a:pt x="7626096" y="13716"/>
                </a:cubicBezTo>
                <a:cubicBezTo>
                  <a:pt x="7430826" y="10154"/>
                  <a:pt x="7320004" y="-14241"/>
                  <a:pt x="7022592" y="13716"/>
                </a:cubicBezTo>
                <a:cubicBezTo>
                  <a:pt x="6725180" y="41673"/>
                  <a:pt x="6348804" y="-18597"/>
                  <a:pt x="6172200" y="13716"/>
                </a:cubicBezTo>
                <a:cubicBezTo>
                  <a:pt x="5995596" y="46029"/>
                  <a:pt x="5788102" y="18318"/>
                  <a:pt x="5650992" y="13716"/>
                </a:cubicBezTo>
                <a:cubicBezTo>
                  <a:pt x="5513882" y="9114"/>
                  <a:pt x="5198399" y="24549"/>
                  <a:pt x="4882896" y="13716"/>
                </a:cubicBezTo>
                <a:cubicBezTo>
                  <a:pt x="4567393" y="2883"/>
                  <a:pt x="4557008" y="22393"/>
                  <a:pt x="4443984" y="13716"/>
                </a:cubicBezTo>
                <a:cubicBezTo>
                  <a:pt x="4330960" y="5039"/>
                  <a:pt x="4061674" y="24319"/>
                  <a:pt x="3758184" y="13716"/>
                </a:cubicBezTo>
                <a:cubicBezTo>
                  <a:pt x="3454694" y="3113"/>
                  <a:pt x="3380392" y="14547"/>
                  <a:pt x="3236976" y="13716"/>
                </a:cubicBezTo>
                <a:cubicBezTo>
                  <a:pt x="3093560" y="12885"/>
                  <a:pt x="2632116" y="33035"/>
                  <a:pt x="2386584" y="13716"/>
                </a:cubicBezTo>
                <a:cubicBezTo>
                  <a:pt x="2141052" y="-5603"/>
                  <a:pt x="2110884" y="24205"/>
                  <a:pt x="1947672" y="13716"/>
                </a:cubicBezTo>
                <a:cubicBezTo>
                  <a:pt x="1784460" y="3227"/>
                  <a:pt x="1535467" y="-4111"/>
                  <a:pt x="1261872" y="13716"/>
                </a:cubicBezTo>
                <a:cubicBezTo>
                  <a:pt x="988277" y="31543"/>
                  <a:pt x="1021096" y="5803"/>
                  <a:pt x="822960" y="13716"/>
                </a:cubicBezTo>
                <a:cubicBezTo>
                  <a:pt x="624824" y="21629"/>
                  <a:pt x="298309" y="-3289"/>
                  <a:pt x="0" y="13716"/>
                </a:cubicBezTo>
                <a:cubicBezTo>
                  <a:pt x="52" y="10594"/>
                  <a:pt x="386" y="5364"/>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350" kern="1200">
              <a:solidFill>
                <a:prstClr val="white"/>
              </a:solidFill>
              <a:latin typeface="Aptos" panose="02110004020202020204"/>
            </a:endParaRPr>
          </a:p>
        </p:txBody>
      </p:sp>
      <p:sp>
        <p:nvSpPr>
          <p:cNvPr id="3" name="Content Placeholder 2">
            <a:extLst>
              <a:ext uri="{FF2B5EF4-FFF2-40B4-BE49-F238E27FC236}">
                <a16:creationId xmlns:a16="http://schemas.microsoft.com/office/drawing/2014/main" id="{A2A5DB26-C569-9679-7A91-3BAEF26C02F0}"/>
              </a:ext>
            </a:extLst>
          </p:cNvPr>
          <p:cNvSpPr>
            <a:spLocks noGrp="1"/>
          </p:cNvSpPr>
          <p:nvPr>
            <p:ph idx="1"/>
          </p:nvPr>
        </p:nvSpPr>
        <p:spPr>
          <a:xfrm>
            <a:off x="429370" y="2410737"/>
            <a:ext cx="5035164" cy="3089379"/>
          </a:xfrm>
        </p:spPr>
        <p:txBody>
          <a:bodyPr anchor="t">
            <a:normAutofit/>
          </a:bodyPr>
          <a:lstStyle/>
          <a:p>
            <a:pPr marL="0" indent="0">
              <a:buNone/>
            </a:pPr>
            <a:r>
              <a:rPr lang="en-GB" sz="1650"/>
              <a:t>Please kindly scan the attached with your phones to fill out the form to ensure we have best contacts, any availability preferences. </a:t>
            </a:r>
            <a:r>
              <a:rPr lang="en-GB" sz="1650">
                <a:hlinkClick r:id="rId2"/>
              </a:rPr>
              <a:t>https://forms.office.com/e/xpPeGjnMxh</a:t>
            </a:r>
            <a:endParaRPr lang="en-GB" sz="1650"/>
          </a:p>
          <a:p>
            <a:pPr marL="0" indent="0">
              <a:buNone/>
            </a:pPr>
            <a:endParaRPr lang="en-GB" sz="1650"/>
          </a:p>
          <a:p>
            <a:pPr marL="0" indent="0">
              <a:buNone/>
            </a:pPr>
            <a:endParaRPr lang="en-GB" sz="1650"/>
          </a:p>
          <a:p>
            <a:pPr marL="0" indent="0">
              <a:buNone/>
            </a:pPr>
            <a:endParaRPr lang="en-GB" sz="1650"/>
          </a:p>
        </p:txBody>
      </p:sp>
      <p:pic>
        <p:nvPicPr>
          <p:cNvPr id="5" name="Picture 4" descr="A qr code on a blue background&#10;&#10;Description automatically generated">
            <a:extLst>
              <a:ext uri="{FF2B5EF4-FFF2-40B4-BE49-F238E27FC236}">
                <a16:creationId xmlns:a16="http://schemas.microsoft.com/office/drawing/2014/main" id="{390D55F2-A8A3-00D3-3739-A6A0A43BD749}"/>
              </a:ext>
            </a:extLst>
          </p:cNvPr>
          <p:cNvPicPr>
            <a:picLocks noChangeAspect="1"/>
          </p:cNvPicPr>
          <p:nvPr/>
        </p:nvPicPr>
        <p:blipFill>
          <a:blip r:embed="rId3">
            <a:extLst>
              <a:ext uri="{28A0092B-C50C-407E-A947-70E740481C1C}">
                <a14:useLocalDpi xmlns:a14="http://schemas.microsoft.com/office/drawing/2010/main" val="0"/>
              </a:ext>
            </a:extLst>
          </a:blip>
          <a:srcRect l="1123" r="2669" b="-3"/>
          <a:stretch/>
        </p:blipFill>
        <p:spPr>
          <a:xfrm>
            <a:off x="5756744" y="2427732"/>
            <a:ext cx="2955798" cy="3072384"/>
          </a:xfrm>
          <a:prstGeom prst="rect">
            <a:avLst/>
          </a:prstGeom>
        </p:spPr>
      </p:pic>
      <p:pic>
        <p:nvPicPr>
          <p:cNvPr id="6" name="Picture 5" descr="A close-up of a logo&#10;&#10;Description automatically generated">
            <a:extLst>
              <a:ext uri="{FF2B5EF4-FFF2-40B4-BE49-F238E27FC236}">
                <a16:creationId xmlns:a16="http://schemas.microsoft.com/office/drawing/2014/main" id="{B8692151-109A-1442-05A2-DCBD492D11EC}"/>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0152" y="5390036"/>
            <a:ext cx="1394581" cy="560119"/>
          </a:xfrm>
          <a:prstGeom prst="rect">
            <a:avLst/>
          </a:prstGeom>
        </p:spPr>
      </p:pic>
    </p:spTree>
    <p:extLst>
      <p:ext uri="{BB962C8B-B14F-4D97-AF65-F5344CB8AC3E}">
        <p14:creationId xmlns:p14="http://schemas.microsoft.com/office/powerpoint/2010/main" val="42150303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350" kern="1200">
              <a:solidFill>
                <a:prstClr val="white"/>
              </a:solidFill>
              <a:latin typeface="Aptos" panose="02110004020202020204"/>
            </a:endParaRPr>
          </a:p>
        </p:txBody>
      </p:sp>
      <p:sp>
        <p:nvSpPr>
          <p:cNvPr id="2" name="Title 1">
            <a:extLst>
              <a:ext uri="{FF2B5EF4-FFF2-40B4-BE49-F238E27FC236}">
                <a16:creationId xmlns:a16="http://schemas.microsoft.com/office/drawing/2014/main" id="{DDE90B38-2270-615F-6E63-EE1A2808B121}"/>
              </a:ext>
            </a:extLst>
          </p:cNvPr>
          <p:cNvSpPr>
            <a:spLocks noGrp="1"/>
          </p:cNvSpPr>
          <p:nvPr>
            <p:ph type="title"/>
          </p:nvPr>
        </p:nvSpPr>
        <p:spPr>
          <a:xfrm>
            <a:off x="667753" y="1337310"/>
            <a:ext cx="2800511" cy="2674620"/>
          </a:xfrm>
        </p:spPr>
        <p:txBody>
          <a:bodyPr vert="horz" lIns="68580" tIns="34290" rIns="68580" bIns="34290" rtlCol="0" anchor="b">
            <a:normAutofit/>
          </a:bodyPr>
          <a:lstStyle/>
          <a:p>
            <a:r>
              <a:rPr lang="en-US" sz="4050" dirty="0"/>
              <a:t>We look forward to meeting you all in person</a:t>
            </a:r>
          </a:p>
        </p:txBody>
      </p:sp>
      <p:sp>
        <p:nvSpPr>
          <p:cNvPr id="12"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7754" y="4164200"/>
            <a:ext cx="2606040" cy="13716"/>
          </a:xfrm>
          <a:custGeom>
            <a:avLst/>
            <a:gdLst>
              <a:gd name="connsiteX0" fmla="*/ 0 w 2606040"/>
              <a:gd name="connsiteY0" fmla="*/ 0 h 13716"/>
              <a:gd name="connsiteX1" fmla="*/ 625450 w 2606040"/>
              <a:gd name="connsiteY1" fmla="*/ 0 h 13716"/>
              <a:gd name="connsiteX2" fmla="*/ 1224839 w 2606040"/>
              <a:gd name="connsiteY2" fmla="*/ 0 h 13716"/>
              <a:gd name="connsiteX3" fmla="*/ 1824228 w 2606040"/>
              <a:gd name="connsiteY3" fmla="*/ 0 h 13716"/>
              <a:gd name="connsiteX4" fmla="*/ 2606040 w 2606040"/>
              <a:gd name="connsiteY4" fmla="*/ 0 h 13716"/>
              <a:gd name="connsiteX5" fmla="*/ 2606040 w 2606040"/>
              <a:gd name="connsiteY5" fmla="*/ 13716 h 13716"/>
              <a:gd name="connsiteX6" fmla="*/ 1902409 w 2606040"/>
              <a:gd name="connsiteY6" fmla="*/ 13716 h 13716"/>
              <a:gd name="connsiteX7" fmla="*/ 1276960 w 2606040"/>
              <a:gd name="connsiteY7" fmla="*/ 13716 h 13716"/>
              <a:gd name="connsiteX8" fmla="*/ 677570 w 2606040"/>
              <a:gd name="connsiteY8" fmla="*/ 13716 h 13716"/>
              <a:gd name="connsiteX9" fmla="*/ 0 w 2606040"/>
              <a:gd name="connsiteY9" fmla="*/ 13716 h 13716"/>
              <a:gd name="connsiteX10" fmla="*/ 0 w 2606040"/>
              <a:gd name="connsiteY10"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06040" h="13716" fill="none" extrusionOk="0">
                <a:moveTo>
                  <a:pt x="0" y="0"/>
                </a:moveTo>
                <a:cubicBezTo>
                  <a:pt x="266776" y="-600"/>
                  <a:pt x="322756" y="3201"/>
                  <a:pt x="625450" y="0"/>
                </a:cubicBezTo>
                <a:cubicBezTo>
                  <a:pt x="928144" y="-3201"/>
                  <a:pt x="968141" y="9269"/>
                  <a:pt x="1224839" y="0"/>
                </a:cubicBezTo>
                <a:cubicBezTo>
                  <a:pt x="1481537" y="-9269"/>
                  <a:pt x="1569059" y="21947"/>
                  <a:pt x="1824228" y="0"/>
                </a:cubicBezTo>
                <a:cubicBezTo>
                  <a:pt x="2079397" y="-21947"/>
                  <a:pt x="2326053" y="-10194"/>
                  <a:pt x="2606040" y="0"/>
                </a:cubicBezTo>
                <a:cubicBezTo>
                  <a:pt x="2605690" y="5728"/>
                  <a:pt x="2605650" y="7624"/>
                  <a:pt x="2606040" y="13716"/>
                </a:cubicBezTo>
                <a:cubicBezTo>
                  <a:pt x="2256758" y="26838"/>
                  <a:pt x="2173673" y="-17450"/>
                  <a:pt x="1902409" y="13716"/>
                </a:cubicBezTo>
                <a:cubicBezTo>
                  <a:pt x="1631145" y="44882"/>
                  <a:pt x="1461378" y="894"/>
                  <a:pt x="1276960" y="13716"/>
                </a:cubicBezTo>
                <a:cubicBezTo>
                  <a:pt x="1092542" y="26538"/>
                  <a:pt x="890442" y="8641"/>
                  <a:pt x="677570" y="13716"/>
                </a:cubicBezTo>
                <a:cubicBezTo>
                  <a:pt x="464698" y="18792"/>
                  <a:pt x="187648" y="31265"/>
                  <a:pt x="0" y="13716"/>
                </a:cubicBezTo>
                <a:cubicBezTo>
                  <a:pt x="-302" y="10335"/>
                  <a:pt x="417" y="4724"/>
                  <a:pt x="0" y="0"/>
                </a:cubicBezTo>
                <a:close/>
              </a:path>
              <a:path w="2606040" h="13716" stroke="0" extrusionOk="0">
                <a:moveTo>
                  <a:pt x="0" y="0"/>
                </a:moveTo>
                <a:cubicBezTo>
                  <a:pt x="197231" y="3803"/>
                  <a:pt x="358914" y="-9291"/>
                  <a:pt x="599389" y="0"/>
                </a:cubicBezTo>
                <a:cubicBezTo>
                  <a:pt x="839864" y="9291"/>
                  <a:pt x="979371" y="8509"/>
                  <a:pt x="1303020" y="0"/>
                </a:cubicBezTo>
                <a:cubicBezTo>
                  <a:pt x="1626669" y="-8509"/>
                  <a:pt x="1726300" y="7440"/>
                  <a:pt x="1876349" y="0"/>
                </a:cubicBezTo>
                <a:cubicBezTo>
                  <a:pt x="2026398" y="-7440"/>
                  <a:pt x="2430712" y="17957"/>
                  <a:pt x="2606040" y="0"/>
                </a:cubicBezTo>
                <a:cubicBezTo>
                  <a:pt x="2606569" y="5071"/>
                  <a:pt x="2606315" y="7437"/>
                  <a:pt x="2606040" y="13716"/>
                </a:cubicBezTo>
                <a:cubicBezTo>
                  <a:pt x="2393024" y="-2332"/>
                  <a:pt x="2191161" y="34687"/>
                  <a:pt x="1980590" y="13716"/>
                </a:cubicBezTo>
                <a:cubicBezTo>
                  <a:pt x="1770019" y="-7255"/>
                  <a:pt x="1476440" y="31542"/>
                  <a:pt x="1276960" y="13716"/>
                </a:cubicBezTo>
                <a:cubicBezTo>
                  <a:pt x="1077480" y="-4110"/>
                  <a:pt x="880988" y="37553"/>
                  <a:pt x="651510" y="13716"/>
                </a:cubicBezTo>
                <a:cubicBezTo>
                  <a:pt x="422032" y="-10121"/>
                  <a:pt x="130744" y="-6519"/>
                  <a:pt x="0" y="13716"/>
                </a:cubicBezTo>
                <a:cubicBezTo>
                  <a:pt x="198" y="8947"/>
                  <a:pt x="304" y="520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350" kern="1200">
              <a:solidFill>
                <a:prstClr val="white"/>
              </a:solidFill>
              <a:latin typeface="Aptos" panose="02110004020202020204"/>
            </a:endParaRPr>
          </a:p>
        </p:txBody>
      </p:sp>
      <p:pic>
        <p:nvPicPr>
          <p:cNvPr id="5" name="Content Placeholder 4" descr="Men shaking hands in office">
            <a:extLst>
              <a:ext uri="{FF2B5EF4-FFF2-40B4-BE49-F238E27FC236}">
                <a16:creationId xmlns:a16="http://schemas.microsoft.com/office/drawing/2014/main" id="{4E5D8449-4C34-B864-795D-B4A7C9610474}"/>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l="28399" r="4648" b="-1"/>
          <a:stretch/>
        </p:blipFill>
        <p:spPr>
          <a:xfrm>
            <a:off x="3983777" y="857257"/>
            <a:ext cx="5159081" cy="5143493"/>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9" name="Picture 8" descr="A close-up of a logo&#10;&#10;Description automatically generated">
            <a:extLst>
              <a:ext uri="{FF2B5EF4-FFF2-40B4-BE49-F238E27FC236}">
                <a16:creationId xmlns:a16="http://schemas.microsoft.com/office/drawing/2014/main" id="{338DDD78-5949-214E-8CE6-2826E411B5C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0152" y="5390036"/>
            <a:ext cx="1394581" cy="560119"/>
          </a:xfrm>
          <a:prstGeom prst="rect">
            <a:avLst/>
          </a:prstGeom>
        </p:spPr>
      </p:pic>
    </p:spTree>
    <p:extLst>
      <p:ext uri="{BB962C8B-B14F-4D97-AF65-F5344CB8AC3E}">
        <p14:creationId xmlns:p14="http://schemas.microsoft.com/office/powerpoint/2010/main" val="24809521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478072" y="3739914"/>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US" dirty="0">
                <a:solidFill>
                  <a:schemeClr val="bg1"/>
                </a:solidFill>
                <a:latin typeface="Calibri" panose="020F0502020204030204" pitchFamily="34" charset="0"/>
                <a:cs typeface="Calibri" panose="020F0502020204030204" pitchFamily="34" charset="0"/>
              </a:rPr>
              <a:t> </a:t>
            </a:r>
            <a:r>
              <a:rPr lang="en-US" sz="4800" dirty="0">
                <a:solidFill>
                  <a:schemeClr val="bg1"/>
                </a:solidFill>
                <a:latin typeface="Calibri" panose="020F0502020204030204" pitchFamily="34" charset="0"/>
                <a:cs typeface="Calibri" panose="020F0502020204030204" pitchFamily="34" charset="0"/>
              </a:rPr>
              <a:t>Sarah Collin</a:t>
            </a:r>
          </a:p>
          <a:p>
            <a:pPr>
              <a:buClr>
                <a:schemeClr val="lt1"/>
              </a:buClr>
              <a:buSzPts val="4400"/>
            </a:pPr>
            <a:endParaRPr lang="en-US" dirty="0">
              <a:solidFill>
                <a:schemeClr val="bg1"/>
              </a:solidFill>
              <a:latin typeface="Calibri" panose="020F0502020204030204" pitchFamily="34" charset="0"/>
              <a:cs typeface="Calibri" panose="020F0502020204030204" pitchFamily="34" charset="0"/>
            </a:endParaRPr>
          </a:p>
          <a:p>
            <a:pPr marR="0" rtl="0">
              <a:lnSpc>
                <a:spcPct val="107000"/>
              </a:lnSpc>
              <a:spcBef>
                <a:spcPts val="0"/>
              </a:spcBef>
              <a:spcAft>
                <a:spcPts val="800"/>
              </a:spcAft>
              <a:buClr>
                <a:srgbClr val="000000"/>
              </a:buClr>
              <a:buFont typeface="Arial"/>
            </a:pPr>
            <a:r>
              <a:rPr lang="en-GB" sz="3200" i="0" u="none" strike="noStrike" cap="none" dirty="0">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rPr>
              <a:t>Young Carers update </a:t>
            </a:r>
          </a:p>
          <a:p>
            <a:pPr marR="0" rtl="0">
              <a:lnSpc>
                <a:spcPct val="107000"/>
              </a:lnSpc>
              <a:spcBef>
                <a:spcPts val="0"/>
              </a:spcBef>
              <a:spcAft>
                <a:spcPts val="800"/>
              </a:spcAft>
              <a:buClr>
                <a:srgbClr val="000000"/>
              </a:buClr>
              <a:buFont typeface="Arial"/>
            </a:pPr>
            <a:r>
              <a:rPr lang="en-GB" sz="3200" dirty="0">
                <a:solidFill>
                  <a:schemeClr val="bg1"/>
                </a:solidFill>
                <a:latin typeface="Tahoma" panose="020B0604030504040204" pitchFamily="34" charset="0"/>
                <a:ea typeface="Tahoma" panose="020B0604030504040204" pitchFamily="34" charset="0"/>
                <a:cs typeface="Tahoma" panose="020B0604030504040204" pitchFamily="34" charset="0"/>
                <a:sym typeface="Arial"/>
              </a:rPr>
              <a:t>PEx</a:t>
            </a:r>
            <a:endParaRPr lang="en-GB" sz="3200" i="0" u="none" strike="noStrike" cap="none" dirty="0">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endParaRPr>
          </a:p>
          <a:p>
            <a:pPr>
              <a:buClr>
                <a:schemeClr val="lt1"/>
              </a:buClr>
              <a:buSzPts val="4400"/>
            </a:pP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rPr>
            </a:br>
            <a:r>
              <a:rPr lang="en-US" i="1" dirty="0">
                <a:solidFill>
                  <a:schemeClr val="bg1"/>
                </a:solidFill>
              </a:rPr>
              <a:t> </a:t>
            </a:r>
            <a:br>
              <a:rPr lang="en-US" i="1" dirty="0">
                <a:solidFill>
                  <a:schemeClr val="bg1"/>
                </a:solidFill>
              </a:rPr>
            </a:br>
            <a:r>
              <a:rPr lang="en-US" dirty="0">
                <a:solidFill>
                  <a:schemeClr val="bg1"/>
                </a:solidFill>
              </a:rPr>
              <a:t> </a:t>
            </a:r>
          </a:p>
        </p:txBody>
      </p:sp>
    </p:spTree>
    <p:extLst>
      <p:ext uri="{BB962C8B-B14F-4D97-AF65-F5344CB8AC3E}">
        <p14:creationId xmlns:p14="http://schemas.microsoft.com/office/powerpoint/2010/main" val="3795809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B3120CB-2DFF-E582-10A4-6C4EEEC0F813}"/>
              </a:ext>
            </a:extLst>
          </p:cNvPr>
          <p:cNvSpPr>
            <a:spLocks noGrp="1"/>
          </p:cNvSpPr>
          <p:nvPr>
            <p:ph type="body" sz="quarter" idx="10"/>
          </p:nvPr>
        </p:nvSpPr>
        <p:spPr>
          <a:xfrm>
            <a:off x="310551" y="3796094"/>
            <a:ext cx="4606578" cy="1161937"/>
          </a:xfrm>
        </p:spPr>
        <p:txBody>
          <a:bodyPr/>
          <a:lstStyle/>
          <a:p>
            <a:r>
              <a:rPr lang="en-GB" dirty="0">
                <a:latin typeface="DM Sans" pitchFamily="2" charset="0"/>
              </a:rPr>
              <a:t>Review of the impact of a caring role on children and young people’s access to education </a:t>
            </a:r>
          </a:p>
          <a:p>
            <a:endParaRPr lang="en-GB" dirty="0">
              <a:latin typeface="DM Sans" pitchFamily="2" charset="0"/>
            </a:endParaRPr>
          </a:p>
          <a:p>
            <a:r>
              <a:rPr lang="en-GB" i="1" dirty="0">
                <a:latin typeface="DM Sans" pitchFamily="2" charset="0"/>
              </a:rPr>
              <a:t>Sarah Collin and Sue Hoare, January 2025</a:t>
            </a:r>
          </a:p>
        </p:txBody>
      </p:sp>
      <p:sp>
        <p:nvSpPr>
          <p:cNvPr id="3" name="Title 2">
            <a:extLst>
              <a:ext uri="{FF2B5EF4-FFF2-40B4-BE49-F238E27FC236}">
                <a16:creationId xmlns:a16="http://schemas.microsoft.com/office/drawing/2014/main" id="{4EDE80F2-F5C0-65A2-D326-8415F84B8FE5}"/>
              </a:ext>
            </a:extLst>
          </p:cNvPr>
          <p:cNvSpPr>
            <a:spLocks noGrp="1"/>
          </p:cNvSpPr>
          <p:nvPr>
            <p:ph type="ctrTitle"/>
          </p:nvPr>
        </p:nvSpPr>
        <p:spPr>
          <a:xfrm>
            <a:off x="310551" y="1956064"/>
            <a:ext cx="6392004" cy="1850168"/>
          </a:xfrm>
        </p:spPr>
        <p:txBody>
          <a:bodyPr/>
          <a:lstStyle/>
          <a:p>
            <a:r>
              <a:rPr lang="en-GB" sz="5781" dirty="0"/>
              <a:t>Young Carers and their education</a:t>
            </a:r>
          </a:p>
        </p:txBody>
      </p:sp>
    </p:spTree>
    <p:extLst>
      <p:ext uri="{BB962C8B-B14F-4D97-AF65-F5344CB8AC3E}">
        <p14:creationId xmlns:p14="http://schemas.microsoft.com/office/powerpoint/2010/main" val="36312150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CEA4B10-F457-8B0A-9662-7EF69C115F12}"/>
              </a:ext>
            </a:extLst>
          </p:cNvPr>
          <p:cNvSpPr>
            <a:spLocks noGrp="1"/>
          </p:cNvSpPr>
          <p:nvPr>
            <p:ph type="body" sz="quarter" idx="10"/>
          </p:nvPr>
        </p:nvSpPr>
        <p:spPr>
          <a:xfrm>
            <a:off x="308754" y="2076687"/>
            <a:ext cx="6890854" cy="3441941"/>
          </a:xfrm>
        </p:spPr>
        <p:txBody>
          <a:bodyPr/>
          <a:lstStyle/>
          <a:p>
            <a:r>
              <a:rPr lang="en-GB" sz="1577" dirty="0">
                <a:latin typeface="Aptos" panose="020B0004020202020204" pitchFamily="34" charset="0"/>
                <a:ea typeface="Aptos" panose="020B0004020202020204" pitchFamily="34" charset="0"/>
                <a:cs typeface="Aptos" panose="020B0004020202020204" pitchFamily="34" charset="0"/>
              </a:rPr>
              <a:t>January 16</a:t>
            </a:r>
            <a:r>
              <a:rPr lang="en-GB" sz="1577" baseline="30000" dirty="0">
                <a:latin typeface="Aptos" panose="020B0004020202020204" pitchFamily="34" charset="0"/>
                <a:ea typeface="Aptos" panose="020B0004020202020204" pitchFamily="34" charset="0"/>
                <a:cs typeface="Aptos" panose="020B0004020202020204" pitchFamily="34" charset="0"/>
              </a:rPr>
              <a:t>th</a:t>
            </a:r>
            <a:r>
              <a:rPr lang="en-GB" sz="1577" dirty="0">
                <a:latin typeface="Aptos" panose="020B0004020202020204" pitchFamily="34" charset="0"/>
                <a:ea typeface="Aptos" panose="020B0004020202020204" pitchFamily="34" charset="0"/>
                <a:cs typeface="Aptos" panose="020B0004020202020204" pitchFamily="34" charset="0"/>
              </a:rPr>
              <a:t> 2025 was the third annual data collection on young carers, and the learning from the Department for Education on the educational experience of young carers has been stark so far: </a:t>
            </a:r>
          </a:p>
          <a:p>
            <a:endParaRPr lang="en-GB" sz="1577" dirty="0">
              <a:latin typeface="Aptos" panose="020B0004020202020204" pitchFamily="34" charset="0"/>
              <a:ea typeface="Aptos" panose="020B0004020202020204" pitchFamily="34" charset="0"/>
              <a:cs typeface="Aptos" panose="020B0004020202020204" pitchFamily="34" charset="0"/>
            </a:endParaRPr>
          </a:p>
          <a:p>
            <a:pPr marL="962489" lvl="1" indent="-300346">
              <a:tabLst>
                <a:tab pos="400461" algn="l"/>
              </a:tabLst>
            </a:pPr>
            <a:r>
              <a:rPr lang="en-GB" sz="1577" dirty="0">
                <a:latin typeface="Aptos" panose="020B0004020202020204" pitchFamily="34" charset="0"/>
                <a:ea typeface="Times New Roman" panose="02020603050405020304" pitchFamily="18" charset="0"/>
                <a:cs typeface="Times New Roman" panose="02020603050405020304" pitchFamily="18" charset="0"/>
              </a:rPr>
              <a:t>Young carers are </a:t>
            </a:r>
            <a:r>
              <a:rPr lang="en-GB" sz="1577" b="1" dirty="0">
                <a:latin typeface="Aptos" panose="020B0004020202020204" pitchFamily="34" charset="0"/>
                <a:ea typeface="Times New Roman" panose="02020603050405020304" pitchFamily="18" charset="0"/>
                <a:cs typeface="Times New Roman" panose="02020603050405020304" pitchFamily="18" charset="0"/>
              </a:rPr>
              <a:t>twice as likely to be </a:t>
            </a:r>
            <a:r>
              <a:rPr lang="en-GB" sz="1577" dirty="0">
                <a:latin typeface="Aptos" panose="020B0004020202020204" pitchFamily="34" charset="0"/>
                <a:ea typeface="Times New Roman" panose="02020603050405020304" pitchFamily="18" charset="0"/>
                <a:cs typeface="Times New Roman" panose="02020603050405020304" pitchFamily="18" charset="0"/>
              </a:rPr>
              <a:t>persistently absent (39%) than pupils without a caring role. They have the highest rate of absences above all named vulnerable groups. </a:t>
            </a:r>
            <a:endParaRPr lang="en-GB" sz="1577" dirty="0">
              <a:latin typeface="Aptos" panose="020B0004020202020204" pitchFamily="34" charset="0"/>
              <a:ea typeface="Aptos" panose="020B0004020202020204" pitchFamily="34" charset="0"/>
              <a:cs typeface="Times New Roman" panose="02020603050405020304" pitchFamily="18" charset="0"/>
            </a:endParaRPr>
          </a:p>
          <a:p>
            <a:pPr marL="962489" lvl="1" indent="-300346">
              <a:tabLst>
                <a:tab pos="400461" algn="l"/>
              </a:tabLst>
            </a:pPr>
            <a:r>
              <a:rPr lang="en-GB" sz="1577" dirty="0">
                <a:latin typeface="Aptos" panose="020B0004020202020204" pitchFamily="34" charset="0"/>
                <a:ea typeface="Times New Roman" panose="02020603050405020304" pitchFamily="18" charset="0"/>
                <a:cs typeface="Times New Roman" panose="02020603050405020304" pitchFamily="18" charset="0"/>
              </a:rPr>
              <a:t>Young carers had </a:t>
            </a:r>
            <a:r>
              <a:rPr lang="en-GB" sz="1577" b="1" dirty="0">
                <a:latin typeface="Aptos" panose="020B0004020202020204" pitchFamily="34" charset="0"/>
                <a:ea typeface="Times New Roman" panose="02020603050405020304" pitchFamily="18" charset="0"/>
                <a:cs typeface="Times New Roman" panose="02020603050405020304" pitchFamily="18" charset="0"/>
              </a:rPr>
              <a:t>more than double the rate of suspensions</a:t>
            </a:r>
            <a:r>
              <a:rPr lang="en-GB" sz="1577" dirty="0">
                <a:latin typeface="Aptos" panose="020B0004020202020204" pitchFamily="34" charset="0"/>
                <a:ea typeface="Times New Roman" panose="02020603050405020304" pitchFamily="18" charset="0"/>
                <a:cs typeface="Times New Roman" panose="02020603050405020304" pitchFamily="18" charset="0"/>
              </a:rPr>
              <a:t> (0.25 vs 0.11)</a:t>
            </a:r>
            <a:endParaRPr lang="en-GB" sz="1577" dirty="0">
              <a:latin typeface="Aptos" panose="020B0004020202020204" pitchFamily="34" charset="0"/>
              <a:ea typeface="Aptos" panose="020B0004020202020204" pitchFamily="34" charset="0"/>
              <a:cs typeface="Times New Roman" panose="02020603050405020304" pitchFamily="18" charset="0"/>
            </a:endParaRPr>
          </a:p>
          <a:p>
            <a:pPr marL="962489" lvl="1" indent="-300346">
              <a:tabLst>
                <a:tab pos="400461" algn="l"/>
              </a:tabLst>
            </a:pPr>
            <a:r>
              <a:rPr lang="en-GB" sz="1577" dirty="0">
                <a:latin typeface="Aptos" panose="020B0004020202020204" pitchFamily="34" charset="0"/>
                <a:ea typeface="Times New Roman" panose="02020603050405020304" pitchFamily="18" charset="0"/>
                <a:cs typeface="Times New Roman" panose="02020603050405020304" pitchFamily="18" charset="0"/>
              </a:rPr>
              <a:t>The proportion of young carers enrolled with one or more </a:t>
            </a:r>
            <a:r>
              <a:rPr lang="en-GB" sz="1577" b="1" dirty="0">
                <a:latin typeface="Aptos" panose="020B0004020202020204" pitchFamily="34" charset="0"/>
                <a:ea typeface="Times New Roman" panose="02020603050405020304" pitchFamily="18" charset="0"/>
                <a:cs typeface="Times New Roman" panose="02020603050405020304" pitchFamily="18" charset="0"/>
              </a:rPr>
              <a:t>temporary suspensions was also more than double</a:t>
            </a:r>
            <a:r>
              <a:rPr lang="en-GB" sz="1577" dirty="0">
                <a:latin typeface="Aptos" panose="020B0004020202020204" pitchFamily="34" charset="0"/>
                <a:ea typeface="Times New Roman" panose="02020603050405020304" pitchFamily="18" charset="0"/>
                <a:cs typeface="Times New Roman" panose="02020603050405020304" pitchFamily="18" charset="0"/>
              </a:rPr>
              <a:t> the proportion for pupils not recorded as young carers (8.00 vs 3.59).</a:t>
            </a:r>
            <a:endParaRPr lang="en-GB" sz="1577" dirty="0">
              <a:latin typeface="Aptos" panose="020B0004020202020204" pitchFamily="34" charset="0"/>
              <a:ea typeface="Aptos" panose="020B0004020202020204" pitchFamily="34" charset="0"/>
              <a:cs typeface="Times New Roman" panose="02020603050405020304" pitchFamily="18" charset="0"/>
            </a:endParaRPr>
          </a:p>
        </p:txBody>
      </p:sp>
      <p:sp>
        <p:nvSpPr>
          <p:cNvPr id="3" name="Title 2">
            <a:extLst>
              <a:ext uri="{FF2B5EF4-FFF2-40B4-BE49-F238E27FC236}">
                <a16:creationId xmlns:a16="http://schemas.microsoft.com/office/drawing/2014/main" id="{EB1CE857-432D-7BCE-DBB6-8DD8AF9B292A}"/>
              </a:ext>
            </a:extLst>
          </p:cNvPr>
          <p:cNvSpPr>
            <a:spLocks noGrp="1"/>
          </p:cNvSpPr>
          <p:nvPr>
            <p:ph type="ctrTitle"/>
          </p:nvPr>
        </p:nvSpPr>
        <p:spPr>
          <a:xfrm>
            <a:off x="308754" y="226519"/>
            <a:ext cx="5709102" cy="1850168"/>
          </a:xfrm>
        </p:spPr>
        <p:txBody>
          <a:bodyPr/>
          <a:lstStyle/>
          <a:p>
            <a:r>
              <a:rPr lang="en-GB" dirty="0"/>
              <a:t>School Census Update</a:t>
            </a:r>
          </a:p>
        </p:txBody>
      </p:sp>
      <p:pic>
        <p:nvPicPr>
          <p:cNvPr id="4" name="Picture 3">
            <a:extLst>
              <a:ext uri="{FF2B5EF4-FFF2-40B4-BE49-F238E27FC236}">
                <a16:creationId xmlns:a16="http://schemas.microsoft.com/office/drawing/2014/main" id="{0BB1A5A8-07C1-CC69-6F68-4DEE95F63DDD}"/>
              </a:ext>
            </a:extLst>
          </p:cNvPr>
          <p:cNvPicPr>
            <a:picLocks noChangeAspect="1"/>
          </p:cNvPicPr>
          <p:nvPr/>
        </p:nvPicPr>
        <p:blipFill>
          <a:blip r:embed="rId2"/>
          <a:stretch>
            <a:fillRect/>
          </a:stretch>
        </p:blipFill>
        <p:spPr>
          <a:xfrm>
            <a:off x="308332" y="3128805"/>
            <a:ext cx="779644" cy="2242811"/>
          </a:xfrm>
          <a:prstGeom prst="rect">
            <a:avLst/>
          </a:prstGeom>
        </p:spPr>
      </p:pic>
    </p:spTree>
    <p:extLst>
      <p:ext uri="{BB962C8B-B14F-4D97-AF65-F5344CB8AC3E}">
        <p14:creationId xmlns:p14="http://schemas.microsoft.com/office/powerpoint/2010/main" val="9828605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E1F753A-FC08-13B6-F43E-91F04E14C14A}"/>
              </a:ext>
            </a:extLst>
          </p:cNvPr>
          <p:cNvPicPr>
            <a:picLocks noChangeAspect="1"/>
          </p:cNvPicPr>
          <p:nvPr/>
        </p:nvPicPr>
        <p:blipFill>
          <a:blip r:embed="rId2"/>
          <a:stretch>
            <a:fillRect/>
          </a:stretch>
        </p:blipFill>
        <p:spPr>
          <a:xfrm>
            <a:off x="1873700" y="736492"/>
            <a:ext cx="6531041" cy="5385016"/>
          </a:xfrm>
          <a:prstGeom prst="rect">
            <a:avLst/>
          </a:prstGeom>
        </p:spPr>
      </p:pic>
    </p:spTree>
    <p:extLst>
      <p:ext uri="{BB962C8B-B14F-4D97-AF65-F5344CB8AC3E}">
        <p14:creationId xmlns:p14="http://schemas.microsoft.com/office/powerpoint/2010/main" val="17182406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B2FBA2-AD61-5DD6-D798-AA78A10E3D44}"/>
              </a:ext>
            </a:extLst>
          </p:cNvPr>
          <p:cNvSpPr>
            <a:spLocks noGrp="1"/>
          </p:cNvSpPr>
          <p:nvPr>
            <p:ph type="ctrTitle"/>
          </p:nvPr>
        </p:nvSpPr>
        <p:spPr/>
        <p:txBody>
          <a:bodyPr/>
          <a:lstStyle/>
          <a:p>
            <a:r>
              <a:rPr lang="en-GB" dirty="0"/>
              <a:t>TOP TIPS</a:t>
            </a:r>
            <a:br>
              <a:rPr lang="en-GB" dirty="0"/>
            </a:br>
            <a:r>
              <a:rPr lang="en-GB" dirty="0"/>
              <a:t>for Identifying Young Carers in your school</a:t>
            </a:r>
          </a:p>
        </p:txBody>
      </p:sp>
    </p:spTree>
    <p:extLst>
      <p:ext uri="{BB962C8B-B14F-4D97-AF65-F5344CB8AC3E}">
        <p14:creationId xmlns:p14="http://schemas.microsoft.com/office/powerpoint/2010/main" val="10379593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CEA58C-0D0C-7118-1757-622583514F9E}"/>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8E4E9299-C159-0F14-E262-18F6BD85CEB8}"/>
              </a:ext>
            </a:extLst>
          </p:cNvPr>
          <p:cNvSpPr>
            <a:spLocks noGrp="1"/>
          </p:cNvSpPr>
          <p:nvPr>
            <p:ph type="body" sz="quarter" idx="10"/>
          </p:nvPr>
        </p:nvSpPr>
        <p:spPr>
          <a:xfrm>
            <a:off x="308753" y="1764070"/>
            <a:ext cx="6873251" cy="3441941"/>
          </a:xfrm>
        </p:spPr>
        <p:txBody>
          <a:bodyPr/>
          <a:lstStyle/>
          <a:p>
            <a:r>
              <a:rPr lang="en-GB" b="0" i="0" dirty="0">
                <a:solidFill>
                  <a:srgbClr val="403F3E"/>
                </a:solidFill>
                <a:effectLst/>
                <a:latin typeface="DM Sans" pitchFamily="2" charset="0"/>
              </a:rPr>
              <a:t>Schools will be asked to record the information using the following codes. The default value will be ‘N’, not declared. This is not a mandatory field, and it is possible to move to the next stage of the census without completing this field. </a:t>
            </a:r>
          </a:p>
          <a:p>
            <a:endParaRPr lang="en-GB" dirty="0">
              <a:solidFill>
                <a:srgbClr val="403F3E"/>
              </a:solidFill>
              <a:latin typeface="DM Sans" pitchFamily="2" charset="0"/>
            </a:endParaRPr>
          </a:p>
          <a:p>
            <a:endParaRPr lang="en-GB" b="0" i="0" dirty="0">
              <a:solidFill>
                <a:srgbClr val="403F3E"/>
              </a:solidFill>
              <a:effectLst/>
              <a:latin typeface="DM Sans" pitchFamily="2" charset="0"/>
            </a:endParaRPr>
          </a:p>
          <a:p>
            <a:endParaRPr lang="en-GB" dirty="0">
              <a:solidFill>
                <a:srgbClr val="403F3E"/>
              </a:solidFill>
              <a:latin typeface="DM Sans" pitchFamily="2" charset="0"/>
            </a:endParaRPr>
          </a:p>
          <a:p>
            <a:endParaRPr lang="en-GB" b="0" i="0" dirty="0">
              <a:solidFill>
                <a:srgbClr val="403F3E"/>
              </a:solidFill>
              <a:effectLst/>
              <a:latin typeface="DM Sans" pitchFamily="2" charset="0"/>
            </a:endParaRPr>
          </a:p>
          <a:p>
            <a:endParaRPr lang="en-GB" dirty="0">
              <a:solidFill>
                <a:srgbClr val="403F3E"/>
              </a:solidFill>
              <a:latin typeface="DM Sans" pitchFamily="2" charset="0"/>
            </a:endParaRPr>
          </a:p>
          <a:p>
            <a:endParaRPr lang="en-GB" b="0" i="0" dirty="0">
              <a:solidFill>
                <a:srgbClr val="403F3E"/>
              </a:solidFill>
              <a:effectLst/>
              <a:latin typeface="DM Sans" pitchFamily="2" charset="0"/>
            </a:endParaRPr>
          </a:p>
          <a:p>
            <a:endParaRPr lang="en-GB" dirty="0">
              <a:solidFill>
                <a:srgbClr val="403F3E"/>
              </a:solidFill>
              <a:latin typeface="DM Sans" pitchFamily="2" charset="0"/>
            </a:endParaRPr>
          </a:p>
          <a:p>
            <a:endParaRPr lang="en-GB" b="0" i="0" dirty="0">
              <a:solidFill>
                <a:srgbClr val="403F3E"/>
              </a:solidFill>
              <a:effectLst/>
              <a:latin typeface="DM Sans" pitchFamily="2" charset="0"/>
            </a:endParaRPr>
          </a:p>
          <a:p>
            <a:endParaRPr lang="en-GB" dirty="0">
              <a:solidFill>
                <a:srgbClr val="403F3E"/>
              </a:solidFill>
              <a:latin typeface="DM Sans" pitchFamily="2" charset="0"/>
            </a:endParaRPr>
          </a:p>
          <a:p>
            <a:pPr marL="1324285" lvl="3" indent="0">
              <a:buNone/>
            </a:pPr>
            <a:r>
              <a:rPr lang="en-GB" sz="1752" dirty="0">
                <a:solidFill>
                  <a:srgbClr val="403F3E"/>
                </a:solidFill>
                <a:latin typeface="DM Sans" pitchFamily="2" charset="0"/>
              </a:rPr>
              <a:t>In 2024, 72% of schools in England reported they have no young carers in their school. </a:t>
            </a:r>
          </a:p>
          <a:p>
            <a:endParaRPr lang="en-GB" b="0" i="0" dirty="0">
              <a:solidFill>
                <a:srgbClr val="403F3E"/>
              </a:solidFill>
              <a:effectLst/>
              <a:latin typeface="DM Sans" pitchFamily="2" charset="0"/>
            </a:endParaRPr>
          </a:p>
          <a:p>
            <a:endParaRPr lang="en-GB" dirty="0">
              <a:solidFill>
                <a:srgbClr val="403F3E"/>
              </a:solidFill>
              <a:latin typeface="DM Sans" pitchFamily="2" charset="0"/>
            </a:endParaRPr>
          </a:p>
        </p:txBody>
      </p:sp>
      <p:sp>
        <p:nvSpPr>
          <p:cNvPr id="3" name="Title 2">
            <a:extLst>
              <a:ext uri="{FF2B5EF4-FFF2-40B4-BE49-F238E27FC236}">
                <a16:creationId xmlns:a16="http://schemas.microsoft.com/office/drawing/2014/main" id="{C56983F3-BCFB-A6ED-19AD-99250CB9C405}"/>
              </a:ext>
            </a:extLst>
          </p:cNvPr>
          <p:cNvSpPr>
            <a:spLocks noGrp="1"/>
          </p:cNvSpPr>
          <p:nvPr>
            <p:ph type="ctrTitle"/>
          </p:nvPr>
        </p:nvSpPr>
        <p:spPr>
          <a:xfrm>
            <a:off x="308754" y="226519"/>
            <a:ext cx="5709102" cy="1850168"/>
          </a:xfrm>
        </p:spPr>
        <p:txBody>
          <a:bodyPr/>
          <a:lstStyle/>
          <a:p>
            <a:r>
              <a:rPr lang="en-GB" sz="3854" dirty="0"/>
              <a:t>Correctly Code</a:t>
            </a:r>
          </a:p>
        </p:txBody>
      </p:sp>
      <p:graphicFrame>
        <p:nvGraphicFramePr>
          <p:cNvPr id="6" name="Table 5">
            <a:extLst>
              <a:ext uri="{FF2B5EF4-FFF2-40B4-BE49-F238E27FC236}">
                <a16:creationId xmlns:a16="http://schemas.microsoft.com/office/drawing/2014/main" id="{AED35E05-D4CF-AFB5-9477-34DE70887754}"/>
              </a:ext>
            </a:extLst>
          </p:cNvPr>
          <p:cNvGraphicFramePr>
            <a:graphicFrameLocks noGrp="1"/>
          </p:cNvGraphicFramePr>
          <p:nvPr/>
        </p:nvGraphicFramePr>
        <p:xfrm>
          <a:off x="308754" y="3057784"/>
          <a:ext cx="7842527" cy="2261415"/>
        </p:xfrm>
        <a:graphic>
          <a:graphicData uri="http://schemas.openxmlformats.org/drawingml/2006/table">
            <a:tbl>
              <a:tblPr firstRow="1" bandRow="1">
                <a:tableStyleId>{5C22544A-7EE6-4342-B048-85BDC9FD1C3A}</a:tableStyleId>
              </a:tblPr>
              <a:tblGrid>
                <a:gridCol w="817549">
                  <a:extLst>
                    <a:ext uri="{9D8B030D-6E8A-4147-A177-3AD203B41FA5}">
                      <a16:colId xmlns:a16="http://schemas.microsoft.com/office/drawing/2014/main" val="1864200884"/>
                    </a:ext>
                  </a:extLst>
                </a:gridCol>
                <a:gridCol w="3512489">
                  <a:extLst>
                    <a:ext uri="{9D8B030D-6E8A-4147-A177-3AD203B41FA5}">
                      <a16:colId xmlns:a16="http://schemas.microsoft.com/office/drawing/2014/main" val="3773426936"/>
                    </a:ext>
                  </a:extLst>
                </a:gridCol>
                <a:gridCol w="3512489">
                  <a:extLst>
                    <a:ext uri="{9D8B030D-6E8A-4147-A177-3AD203B41FA5}">
                      <a16:colId xmlns:a16="http://schemas.microsoft.com/office/drawing/2014/main" val="1384066497"/>
                    </a:ext>
                  </a:extLst>
                </a:gridCol>
              </a:tblGrid>
              <a:tr h="323284">
                <a:tc>
                  <a:txBody>
                    <a:bodyPr/>
                    <a:lstStyle/>
                    <a:p>
                      <a:r>
                        <a:rPr lang="en-GB" sz="1500" dirty="0"/>
                        <a:t>Code</a:t>
                      </a:r>
                    </a:p>
                  </a:txBody>
                  <a:tcPr marL="80093" marR="80093" marT="40047" marB="40047"/>
                </a:tc>
                <a:tc>
                  <a:txBody>
                    <a:bodyPr/>
                    <a:lstStyle/>
                    <a:p>
                      <a:r>
                        <a:rPr lang="en-GB" sz="1500" dirty="0"/>
                        <a:t>Young Carer Indicator</a:t>
                      </a:r>
                    </a:p>
                  </a:txBody>
                  <a:tcPr marL="80093" marR="80093" marT="40047" marB="40047"/>
                </a:tc>
                <a:tc>
                  <a:txBody>
                    <a:bodyPr/>
                    <a:lstStyle/>
                    <a:p>
                      <a:endParaRPr lang="en-GB" sz="1500" dirty="0"/>
                    </a:p>
                  </a:txBody>
                  <a:tcPr marL="80093" marR="80093" marT="40047" marB="40047"/>
                </a:tc>
                <a:extLst>
                  <a:ext uri="{0D108BD9-81ED-4DB2-BD59-A6C34878D82A}">
                    <a16:rowId xmlns:a16="http://schemas.microsoft.com/office/drawing/2014/main" val="4086279871"/>
                  </a:ext>
                </a:extLst>
              </a:tr>
              <a:tr h="323284">
                <a:tc>
                  <a:txBody>
                    <a:bodyPr/>
                    <a:lstStyle/>
                    <a:p>
                      <a:r>
                        <a:rPr lang="en-GB" sz="1500" dirty="0"/>
                        <a:t>N</a:t>
                      </a:r>
                    </a:p>
                  </a:txBody>
                  <a:tcPr marL="80093" marR="80093" marT="40047" marB="40047"/>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500" b="0" i="0" dirty="0">
                          <a:solidFill>
                            <a:srgbClr val="403F3E"/>
                          </a:solidFill>
                          <a:effectLst/>
                          <a:latin typeface="DM Sans" pitchFamily="2" charset="0"/>
                        </a:rPr>
                        <a:t>Not declared</a:t>
                      </a:r>
                    </a:p>
                  </a:txBody>
                  <a:tcPr marL="80093" marR="80093" marT="40047" marB="40047"/>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endParaRPr lang="en-GB" sz="1500" b="0" i="0" dirty="0">
                        <a:solidFill>
                          <a:srgbClr val="403F3E"/>
                        </a:solidFill>
                        <a:effectLst/>
                        <a:latin typeface="DM Sans" pitchFamily="2" charset="0"/>
                      </a:endParaRPr>
                    </a:p>
                  </a:txBody>
                  <a:tcPr marL="80093" marR="80093" marT="40047" marB="40047"/>
                </a:tc>
                <a:extLst>
                  <a:ext uri="{0D108BD9-81ED-4DB2-BD59-A6C34878D82A}">
                    <a16:rowId xmlns:a16="http://schemas.microsoft.com/office/drawing/2014/main" val="3684449702"/>
                  </a:ext>
                </a:extLst>
              </a:tr>
              <a:tr h="571507">
                <a:tc>
                  <a:txBody>
                    <a:bodyPr/>
                    <a:lstStyle/>
                    <a:p>
                      <a:r>
                        <a:rPr lang="en-GB" sz="1500" dirty="0"/>
                        <a:t>P</a:t>
                      </a:r>
                    </a:p>
                  </a:txBody>
                  <a:tcPr marL="80093" marR="80093" marT="40047" marB="40047"/>
                </a:tc>
                <a:tc>
                  <a:txBody>
                    <a:bodyPr/>
                    <a:lstStyle/>
                    <a:p>
                      <a:r>
                        <a:rPr lang="en-GB" sz="1500" b="0" i="0" dirty="0">
                          <a:solidFill>
                            <a:srgbClr val="403F3E"/>
                          </a:solidFill>
                          <a:effectLst/>
                          <a:latin typeface="DM Sans" pitchFamily="2" charset="0"/>
                        </a:rPr>
                        <a:t>Identified as a young carer by parent or guardian</a:t>
                      </a:r>
                      <a:endParaRPr lang="en-GB" sz="1500" dirty="0"/>
                    </a:p>
                  </a:txBody>
                  <a:tcPr marL="80093" marR="80093" marT="40047" marB="40047"/>
                </a:tc>
                <a:tc>
                  <a:txBody>
                    <a:bodyPr/>
                    <a:lstStyle/>
                    <a:p>
                      <a:endParaRPr lang="en-GB" sz="1500" dirty="0"/>
                    </a:p>
                  </a:txBody>
                  <a:tcPr marL="80093" marR="80093" marT="40047" marB="40047"/>
                </a:tc>
                <a:extLst>
                  <a:ext uri="{0D108BD9-81ED-4DB2-BD59-A6C34878D82A}">
                    <a16:rowId xmlns:a16="http://schemas.microsoft.com/office/drawing/2014/main" val="1661666463"/>
                  </a:ext>
                </a:extLst>
              </a:tr>
              <a:tr h="1043340">
                <a:tc>
                  <a:txBody>
                    <a:bodyPr/>
                    <a:lstStyle/>
                    <a:p>
                      <a:r>
                        <a:rPr lang="en-GB" sz="1500" dirty="0"/>
                        <a:t>S</a:t>
                      </a:r>
                    </a:p>
                  </a:txBody>
                  <a:tcPr marL="80093" marR="80093" marT="40047" marB="40047"/>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500" b="0" i="0" dirty="0">
                          <a:solidFill>
                            <a:srgbClr val="403F3E"/>
                          </a:solidFill>
                          <a:effectLst/>
                          <a:latin typeface="DM Sans" pitchFamily="2" charset="0"/>
                        </a:rPr>
                        <a:t>Identified as a young carer by school</a:t>
                      </a:r>
                    </a:p>
                  </a:txBody>
                  <a:tcPr marL="80093" marR="80093" marT="40047" marB="40047"/>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500" b="0" i="0" dirty="0">
                          <a:solidFill>
                            <a:srgbClr val="403F3E"/>
                          </a:solidFill>
                          <a:effectLst/>
                          <a:latin typeface="DM Sans" pitchFamily="2" charset="0"/>
                        </a:rPr>
                        <a:t>e.g. a young carer self-identified on the back of an assembly, tutor time or pastoral support</a:t>
                      </a:r>
                    </a:p>
                  </a:txBody>
                  <a:tcPr marL="80093" marR="80093" marT="40047" marB="40047"/>
                </a:tc>
                <a:extLst>
                  <a:ext uri="{0D108BD9-81ED-4DB2-BD59-A6C34878D82A}">
                    <a16:rowId xmlns:a16="http://schemas.microsoft.com/office/drawing/2014/main" val="880124495"/>
                  </a:ext>
                </a:extLst>
              </a:tr>
            </a:tbl>
          </a:graphicData>
        </a:graphic>
      </p:graphicFrame>
    </p:spTree>
    <p:extLst>
      <p:ext uri="{BB962C8B-B14F-4D97-AF65-F5344CB8AC3E}">
        <p14:creationId xmlns:p14="http://schemas.microsoft.com/office/powerpoint/2010/main" val="2529622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8F643-F66E-DF5F-8A61-83CE72D18C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35F424-B12E-05CC-9E7B-11824E6C93C1}"/>
              </a:ext>
            </a:extLst>
          </p:cNvPr>
          <p:cNvSpPr>
            <a:spLocks noGrp="1"/>
          </p:cNvSpPr>
          <p:nvPr>
            <p:ph type="title"/>
          </p:nvPr>
        </p:nvSpPr>
        <p:spPr/>
        <p:txBody>
          <a:bodyPr/>
          <a:lstStyle/>
          <a:p>
            <a:r>
              <a:rPr lang="en-GB" dirty="0"/>
              <a:t>Accurate information</a:t>
            </a:r>
          </a:p>
        </p:txBody>
      </p:sp>
      <p:sp>
        <p:nvSpPr>
          <p:cNvPr id="3" name="Text Placeholder 2">
            <a:extLst>
              <a:ext uri="{FF2B5EF4-FFF2-40B4-BE49-F238E27FC236}">
                <a16:creationId xmlns:a16="http://schemas.microsoft.com/office/drawing/2014/main" id="{9CD939CB-69E4-0429-F744-A5137FB9B7DE}"/>
              </a:ext>
            </a:extLst>
          </p:cNvPr>
          <p:cNvSpPr>
            <a:spLocks noGrp="1"/>
          </p:cNvSpPr>
          <p:nvPr>
            <p:ph type="body" sz="quarter" idx="10"/>
          </p:nvPr>
        </p:nvSpPr>
        <p:spPr>
          <a:xfrm>
            <a:off x="357996" y="1602990"/>
            <a:ext cx="7739347" cy="2976470"/>
          </a:xfrm>
        </p:spPr>
        <p:txBody>
          <a:bodyPr/>
          <a:lstStyle/>
          <a:p>
            <a:pPr marL="0" indent="0">
              <a:buNone/>
            </a:pPr>
            <a:r>
              <a:rPr lang="en-GB" dirty="0">
                <a:latin typeface="DM Sans" pitchFamily="2" charset="0"/>
              </a:rPr>
              <a:t>Family Action has registered and directly supported young carers in 97% of schools in Windsor and Maidenhead, yet in Windsor and Maidenhead 70% of schools reported they have no young carers in their school (</a:t>
            </a:r>
            <a:r>
              <a:rPr lang="en-GB" i="1" dirty="0">
                <a:latin typeface="DM Sans" pitchFamily="2" charset="0"/>
              </a:rPr>
              <a:t>better than the national figure of 72%)</a:t>
            </a:r>
          </a:p>
          <a:p>
            <a:endParaRPr lang="en-GB" dirty="0">
              <a:latin typeface="DM Sans" pitchFamily="2" charset="0"/>
            </a:endParaRPr>
          </a:p>
          <a:p>
            <a:r>
              <a:rPr lang="en-GB" dirty="0">
                <a:latin typeface="DM Sans" pitchFamily="2" charset="0"/>
              </a:rPr>
              <a:t>Family Action works closely with school staff when directly supporting young carers in Windsor and Maidenhead and a third of schools have </a:t>
            </a:r>
            <a:r>
              <a:rPr lang="en-GB" dirty="0" err="1">
                <a:latin typeface="DM Sans" pitchFamily="2" charset="0"/>
              </a:rPr>
              <a:t>have</a:t>
            </a:r>
            <a:r>
              <a:rPr lang="en-GB" dirty="0">
                <a:latin typeface="DM Sans" pitchFamily="2" charset="0"/>
              </a:rPr>
              <a:t> trained Young Carer Champions.</a:t>
            </a:r>
          </a:p>
          <a:p>
            <a:pPr marL="0" indent="0">
              <a:buNone/>
            </a:pPr>
            <a:r>
              <a:rPr lang="en-GB" dirty="0">
                <a:latin typeface="DM Sans" pitchFamily="2" charset="0"/>
              </a:rPr>
              <a:t> </a:t>
            </a:r>
          </a:p>
          <a:p>
            <a:r>
              <a:rPr lang="en-GB" dirty="0">
                <a:latin typeface="DM Sans" pitchFamily="2" charset="0"/>
              </a:rPr>
              <a:t>Not all school systems have means for identifying a pupil as a young carer. It is important that those that know who their young carers are (trained Young Carer Champions, DSLs, pastoral staff) pass this information on to those who populate the data in the school census. </a:t>
            </a:r>
          </a:p>
          <a:p>
            <a:endParaRPr lang="en-GB" dirty="0">
              <a:latin typeface="DM Sans" pitchFamily="2" charset="0"/>
            </a:endParaRPr>
          </a:p>
        </p:txBody>
      </p:sp>
    </p:spTree>
    <p:extLst>
      <p:ext uri="{BB962C8B-B14F-4D97-AF65-F5344CB8AC3E}">
        <p14:creationId xmlns:p14="http://schemas.microsoft.com/office/powerpoint/2010/main" val="2301348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6F117-71D7-F91B-6883-AAF6088448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5CA788-3B5A-84E9-FF2B-D6581B3A708D}"/>
              </a:ext>
            </a:extLst>
          </p:cNvPr>
          <p:cNvSpPr>
            <a:spLocks noGrp="1"/>
          </p:cNvSpPr>
          <p:nvPr>
            <p:ph type="title"/>
          </p:nvPr>
        </p:nvSpPr>
        <p:spPr/>
        <p:txBody>
          <a:bodyPr/>
          <a:lstStyle/>
          <a:p>
            <a:r>
              <a:rPr lang="en-GB" dirty="0"/>
              <a:t>What next – support for Young Carers</a:t>
            </a:r>
          </a:p>
        </p:txBody>
      </p:sp>
      <p:sp>
        <p:nvSpPr>
          <p:cNvPr id="3" name="Text Placeholder 2">
            <a:extLst>
              <a:ext uri="{FF2B5EF4-FFF2-40B4-BE49-F238E27FC236}">
                <a16:creationId xmlns:a16="http://schemas.microsoft.com/office/drawing/2014/main" id="{8CB33EF8-20B1-9913-249B-EA3DEF5D1FF0}"/>
              </a:ext>
            </a:extLst>
          </p:cNvPr>
          <p:cNvSpPr>
            <a:spLocks noGrp="1"/>
          </p:cNvSpPr>
          <p:nvPr>
            <p:ph type="body" sz="quarter" idx="10"/>
          </p:nvPr>
        </p:nvSpPr>
        <p:spPr>
          <a:xfrm>
            <a:off x="310552" y="1542161"/>
            <a:ext cx="8013082" cy="2976470"/>
          </a:xfrm>
        </p:spPr>
        <p:txBody>
          <a:bodyPr/>
          <a:lstStyle/>
          <a:p>
            <a:pPr marL="179747" indent="0">
              <a:buNone/>
            </a:pPr>
            <a:r>
              <a:rPr lang="en-GB" dirty="0">
                <a:solidFill>
                  <a:srgbClr val="000000"/>
                </a:solidFill>
                <a:effectLst/>
                <a:latin typeface="DM Sans" pitchFamily="2" charset="0"/>
                <a:ea typeface="Aptos" panose="020B0004020202020204" pitchFamily="34" charset="0"/>
                <a:cs typeface="Aptos" panose="020B0004020202020204" pitchFamily="34" charset="0"/>
              </a:rPr>
              <a:t>The </a:t>
            </a:r>
            <a:r>
              <a:rPr lang="en-GB" u="sng" dirty="0">
                <a:solidFill>
                  <a:srgbClr val="000000"/>
                </a:solidFill>
                <a:effectLst/>
                <a:latin typeface="DM Sans" pitchFamily="2" charset="0"/>
                <a:ea typeface="Aptos" panose="020B0004020202020204" pitchFamily="34" charset="0"/>
                <a:cs typeface="Aptos" panose="020B0004020202020204" pitchFamily="34" charset="0"/>
                <a:hlinkClick r:id="rId2"/>
              </a:rPr>
              <a:t>Young Carers in Schools programme</a:t>
            </a:r>
            <a:r>
              <a:rPr lang="en-GB" dirty="0">
                <a:solidFill>
                  <a:srgbClr val="000000"/>
                </a:solidFill>
                <a:effectLst/>
                <a:latin typeface="DM Sans" pitchFamily="2" charset="0"/>
                <a:ea typeface="Aptos" panose="020B0004020202020204" pitchFamily="34" charset="0"/>
                <a:cs typeface="Aptos" panose="020B0004020202020204" pitchFamily="34" charset="0"/>
              </a:rPr>
              <a:t> states that for many young carers, school offers respite, providing a dedicated space away from their caring role. However, young carers told the first </a:t>
            </a:r>
            <a:r>
              <a:rPr lang="en-GB" b="1" u="sng" dirty="0">
                <a:solidFill>
                  <a:srgbClr val="000000"/>
                </a:solidFill>
                <a:effectLst/>
                <a:latin typeface="DM Sans" pitchFamily="2" charset="0"/>
                <a:ea typeface="Aptos" panose="020B0004020202020204" pitchFamily="34" charset="0"/>
                <a:cs typeface="Aptos" panose="020B0004020202020204" pitchFamily="34" charset="0"/>
                <a:hlinkClick r:id="rId3"/>
              </a:rPr>
              <a:t>Parliamentary Inquiry looking into the life opportunities of young carers and young adult carers</a:t>
            </a:r>
            <a:r>
              <a:rPr lang="en-GB" dirty="0">
                <a:solidFill>
                  <a:srgbClr val="000000"/>
                </a:solidFill>
                <a:effectLst/>
                <a:latin typeface="DM Sans" pitchFamily="2" charset="0"/>
                <a:ea typeface="Aptos" panose="020B0004020202020204" pitchFamily="34" charset="0"/>
                <a:cs typeface="Aptos" panose="020B0004020202020204" pitchFamily="34" charset="0"/>
              </a:rPr>
              <a:t> that too often, they are struggling to balance their education with their caring responsibilities. </a:t>
            </a:r>
          </a:p>
          <a:p>
            <a:pPr marL="179747" indent="0">
              <a:buNone/>
            </a:pPr>
            <a:endParaRPr lang="en-GB" dirty="0">
              <a:solidFill>
                <a:srgbClr val="000000"/>
              </a:solidFill>
              <a:latin typeface="DM Sans" pitchFamily="2" charset="0"/>
              <a:ea typeface="Aptos" panose="020B0004020202020204" pitchFamily="34" charset="0"/>
              <a:cs typeface="Aptos" panose="020B0004020202020204" pitchFamily="34" charset="0"/>
            </a:endParaRPr>
          </a:p>
          <a:p>
            <a:pPr marL="179747" indent="0">
              <a:buNone/>
            </a:pPr>
            <a:r>
              <a:rPr lang="en-GB" dirty="0">
                <a:solidFill>
                  <a:srgbClr val="000000"/>
                </a:solidFill>
                <a:effectLst/>
                <a:latin typeface="DM Sans" pitchFamily="2" charset="0"/>
                <a:ea typeface="Aptos" panose="020B0004020202020204" pitchFamily="34" charset="0"/>
                <a:cs typeface="Aptos" panose="020B0004020202020204" pitchFamily="34" charset="0"/>
              </a:rPr>
              <a:t>Once you have an accurate understanding of which pupils are juggling caring alongside their education, seek to find ways to support them with this balance. </a:t>
            </a:r>
          </a:p>
          <a:p>
            <a:pPr marL="179747" indent="0">
              <a:buNone/>
            </a:pPr>
            <a:endParaRPr lang="en-GB" dirty="0">
              <a:solidFill>
                <a:srgbClr val="000000"/>
              </a:solidFill>
              <a:latin typeface="DM Sans" pitchFamily="2" charset="0"/>
              <a:ea typeface="Aptos" panose="020B0004020202020204" pitchFamily="34" charset="0"/>
              <a:cs typeface="Aptos" panose="020B0004020202020204" pitchFamily="34" charset="0"/>
            </a:endParaRPr>
          </a:p>
          <a:p>
            <a:pPr marL="179747" indent="0" algn="ctr">
              <a:buNone/>
            </a:pPr>
            <a:r>
              <a:rPr lang="en-GB" dirty="0">
                <a:solidFill>
                  <a:srgbClr val="000000"/>
                </a:solidFill>
                <a:effectLst/>
                <a:latin typeface="DM Sans" pitchFamily="2" charset="0"/>
                <a:ea typeface="Aptos" panose="020B0004020202020204" pitchFamily="34" charset="0"/>
                <a:cs typeface="Aptos" panose="020B0004020202020204" pitchFamily="34" charset="0"/>
              </a:rPr>
              <a:t>Please contact our team at </a:t>
            </a:r>
            <a:r>
              <a:rPr lang="en-GB" u="sng" dirty="0">
                <a:solidFill>
                  <a:srgbClr val="000000"/>
                </a:solidFill>
                <a:effectLst/>
                <a:latin typeface="DM Sans" pitchFamily="2" charset="0"/>
                <a:ea typeface="Aptos" panose="020B0004020202020204" pitchFamily="34" charset="0"/>
                <a:cs typeface="Aptos" panose="020B0004020202020204" pitchFamily="34" charset="0"/>
                <a:hlinkClick r:id="rId4"/>
              </a:rPr>
              <a:t>rbwm.yc@family-action.org.uk</a:t>
            </a:r>
            <a:r>
              <a:rPr lang="en-GB" dirty="0">
                <a:solidFill>
                  <a:srgbClr val="000000"/>
                </a:solidFill>
                <a:effectLst/>
                <a:latin typeface="DM Sans" pitchFamily="2" charset="0"/>
                <a:ea typeface="Aptos" panose="020B0004020202020204" pitchFamily="34" charset="0"/>
                <a:cs typeface="Aptos" panose="020B0004020202020204" pitchFamily="34" charset="0"/>
              </a:rPr>
              <a:t> if you would like to discuss how we can support you to set up effective young carer support.</a:t>
            </a:r>
            <a:endParaRPr lang="en-GB" dirty="0">
              <a:effectLst/>
              <a:latin typeface="DM Sans" pitchFamily="2" charset="0"/>
              <a:ea typeface="Aptos" panose="020B0004020202020204" pitchFamily="34" charset="0"/>
              <a:cs typeface="Aptos" panose="020B0004020202020204" pitchFamily="34" charset="0"/>
            </a:endParaRPr>
          </a:p>
        </p:txBody>
      </p:sp>
    </p:spTree>
    <p:extLst>
      <p:ext uri="{BB962C8B-B14F-4D97-AF65-F5344CB8AC3E}">
        <p14:creationId xmlns:p14="http://schemas.microsoft.com/office/powerpoint/2010/main" val="32148058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CEA47-D45C-1A3B-44B6-37E9C85860CE}"/>
              </a:ext>
            </a:extLst>
          </p:cNvPr>
          <p:cNvSpPr>
            <a:spLocks noGrp="1"/>
          </p:cNvSpPr>
          <p:nvPr>
            <p:ph type="ctrTitle"/>
          </p:nvPr>
        </p:nvSpPr>
        <p:spPr>
          <a:xfrm>
            <a:off x="264983" y="276328"/>
            <a:ext cx="6923148" cy="985622"/>
          </a:xfrm>
        </p:spPr>
        <p:txBody>
          <a:bodyPr/>
          <a:lstStyle/>
          <a:p>
            <a:r>
              <a:rPr lang="en-GB" sz="3854" dirty="0"/>
              <a:t>Recommendations</a:t>
            </a:r>
          </a:p>
        </p:txBody>
      </p:sp>
      <p:sp>
        <p:nvSpPr>
          <p:cNvPr id="6" name="Text Placeholder 2">
            <a:extLst>
              <a:ext uri="{FF2B5EF4-FFF2-40B4-BE49-F238E27FC236}">
                <a16:creationId xmlns:a16="http://schemas.microsoft.com/office/drawing/2014/main" id="{4DBD99C0-EE64-F078-8DC4-7B473A173E0B}"/>
              </a:ext>
            </a:extLst>
          </p:cNvPr>
          <p:cNvSpPr txBox="1">
            <a:spLocks/>
          </p:cNvSpPr>
          <p:nvPr/>
        </p:nvSpPr>
        <p:spPr>
          <a:xfrm>
            <a:off x="356229" y="1488129"/>
            <a:ext cx="8190450" cy="3881743"/>
          </a:xfrm>
          <a:prstGeom prst="rect">
            <a:avLst/>
          </a:prstGeom>
        </p:spPr>
        <p:txBody>
          <a:bodyPr/>
          <a:lstStyle>
            <a:lvl1pPr marL="0" indent="0" algn="l" rtl="0" eaLnBrk="1" fontAlgn="base" hangingPunct="1">
              <a:lnSpc>
                <a:spcPct val="110000"/>
              </a:lnSpc>
              <a:spcBef>
                <a:spcPts val="0"/>
              </a:spcBef>
              <a:spcAft>
                <a:spcPct val="0"/>
              </a:spcAft>
              <a:buClr>
                <a:srgbClr val="178351"/>
              </a:buClr>
              <a:buFont typeface="Arial" panose="020B0604020202020204" pitchFamily="34" charset="0"/>
              <a:buNone/>
              <a:defRPr sz="2000" kern="1200" baseline="0">
                <a:solidFill>
                  <a:srgbClr val="292C4F"/>
                </a:solidFill>
                <a:latin typeface="VAG Rounded Std" panose="020F0502020204020204" pitchFamily="34" charset="0"/>
                <a:ea typeface="+mn-ea"/>
                <a:cs typeface="+mn-cs"/>
              </a:defRPr>
            </a:lvl1pPr>
            <a:lvl2pPr marL="755957" indent="-251986" algn="l" rtl="0" eaLnBrk="1" fontAlgn="base" hangingPunct="1">
              <a:lnSpc>
                <a:spcPct val="110000"/>
              </a:lnSpc>
              <a:spcBef>
                <a:spcPts val="0"/>
              </a:spcBef>
              <a:spcAft>
                <a:spcPct val="0"/>
              </a:spcAft>
              <a:buClr>
                <a:srgbClr val="178351"/>
              </a:buClr>
              <a:buFont typeface="Arial" panose="020B0604020202020204" pitchFamily="34" charset="0"/>
              <a:buChar char="•"/>
              <a:defRPr sz="2000" kern="1200" baseline="0">
                <a:solidFill>
                  <a:srgbClr val="292C4F"/>
                </a:solidFill>
                <a:latin typeface="VAG Rounded Std" panose="020F0502020204020204" pitchFamily="34" charset="0"/>
                <a:ea typeface="+mn-ea"/>
                <a:cs typeface="+mn-cs"/>
              </a:defRPr>
            </a:lvl2pPr>
            <a:lvl3pPr marL="1259929" indent="-251986" algn="l" rtl="0" eaLnBrk="1" fontAlgn="base" hangingPunct="1">
              <a:lnSpc>
                <a:spcPct val="110000"/>
              </a:lnSpc>
              <a:spcBef>
                <a:spcPts val="0"/>
              </a:spcBef>
              <a:spcAft>
                <a:spcPct val="0"/>
              </a:spcAft>
              <a:buClr>
                <a:srgbClr val="178351"/>
              </a:buClr>
              <a:buFont typeface="Arial" panose="020B0604020202020204" pitchFamily="34" charset="0"/>
              <a:buChar char="•"/>
              <a:defRPr sz="2000" kern="1200" baseline="0">
                <a:solidFill>
                  <a:srgbClr val="292C4F"/>
                </a:solidFill>
                <a:latin typeface="VAG Rounded Std" panose="020F0502020204020204" pitchFamily="34" charset="0"/>
                <a:ea typeface="+mn-ea"/>
                <a:cs typeface="+mn-cs"/>
              </a:defRPr>
            </a:lvl3pPr>
            <a:lvl4pPr marL="1763900" indent="-251986" algn="l" rtl="0" eaLnBrk="1" fontAlgn="base" hangingPunct="1">
              <a:lnSpc>
                <a:spcPct val="90000"/>
              </a:lnSpc>
              <a:spcBef>
                <a:spcPts val="551"/>
              </a:spcBef>
              <a:spcAft>
                <a:spcPct val="0"/>
              </a:spcAft>
              <a:buClr>
                <a:srgbClr val="BDCF3C"/>
              </a:buClr>
              <a:buFont typeface="Arial" panose="020B0604020202020204" pitchFamily="34" charset="0"/>
              <a:buChar char="•"/>
              <a:defRPr kern="1200">
                <a:solidFill>
                  <a:schemeClr val="tx1"/>
                </a:solidFill>
                <a:latin typeface="+mn-lt"/>
                <a:ea typeface="+mn-ea"/>
                <a:cs typeface="+mn-cs"/>
              </a:defRPr>
            </a:lvl4pPr>
            <a:lvl5pPr marL="2267872" indent="-251986" algn="l" rtl="0" eaLnBrk="1" fontAlgn="base" hangingPunct="1">
              <a:lnSpc>
                <a:spcPct val="90000"/>
              </a:lnSpc>
              <a:spcBef>
                <a:spcPts val="551"/>
              </a:spcBef>
              <a:spcAft>
                <a:spcPct val="0"/>
              </a:spcAft>
              <a:buClr>
                <a:srgbClr val="BDCF3C"/>
              </a:buClr>
              <a:buFont typeface="Arial" panose="020B0604020202020204" pitchFamily="34" charset="0"/>
              <a:buChar char="•"/>
              <a:defRPr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00461" indent="-400461" defTabSz="800923">
              <a:buClr>
                <a:srgbClr val="FFFFFF"/>
              </a:buClr>
              <a:buFont typeface="+mj-lt"/>
              <a:buAutoNum type="arabicPeriod"/>
            </a:pPr>
            <a:r>
              <a:rPr lang="en-GB" sz="1752" dirty="0">
                <a:solidFill>
                  <a:srgbClr val="FFFFFF"/>
                </a:solidFill>
                <a:latin typeface="DM Sans" pitchFamily="2" charset="0"/>
              </a:rPr>
              <a:t>Consent gained at Young Carers assessment to inform attendance officers that they are a young carer, and request this is noted on their school system. (this is a procedure we successfully implement with  GP surgeries)</a:t>
            </a:r>
          </a:p>
          <a:p>
            <a:pPr marL="400461" indent="-400461" defTabSz="800923">
              <a:buClr>
                <a:srgbClr val="FFFFFF"/>
              </a:buClr>
              <a:buFont typeface="+mj-lt"/>
              <a:buAutoNum type="arabicPeriod"/>
            </a:pPr>
            <a:endParaRPr lang="en-GB" sz="1752" dirty="0">
              <a:solidFill>
                <a:srgbClr val="FFFFFF"/>
              </a:solidFill>
              <a:latin typeface="DM Sans" pitchFamily="2" charset="0"/>
            </a:endParaRPr>
          </a:p>
          <a:p>
            <a:pPr marL="400461" indent="-400461" defTabSz="800923">
              <a:buClr>
                <a:srgbClr val="FFFFFF"/>
              </a:buClr>
              <a:buFont typeface="+mj-lt"/>
              <a:buAutoNum type="arabicPeriod"/>
            </a:pPr>
            <a:r>
              <a:rPr lang="en-GB" sz="1752" dirty="0">
                <a:solidFill>
                  <a:srgbClr val="FFFFFF"/>
                </a:solidFill>
                <a:latin typeface="DM Sans" pitchFamily="2" charset="0"/>
              </a:rPr>
              <a:t>All schools to have trained Young Carer Champions and create supportive systems, as recommended by the </a:t>
            </a:r>
            <a:r>
              <a:rPr lang="en-GB" sz="1752" b="1" dirty="0">
                <a:solidFill>
                  <a:srgbClr val="FFFFFF"/>
                </a:solidFill>
                <a:latin typeface="DM Sans" pitchFamily="2" charset="0"/>
                <a:hlinkClick r:id="rId2">
                  <a:extLst>
                    <a:ext uri="{A12FA001-AC4F-418D-AE19-62706E023703}">
                      <ahyp:hlinkClr xmlns:ahyp="http://schemas.microsoft.com/office/drawing/2018/hyperlinkcolor" val="tx"/>
                    </a:ext>
                  </a:extLst>
                </a:hlinkClick>
              </a:rPr>
              <a:t>Children’s Commissioner for England</a:t>
            </a:r>
            <a:endParaRPr lang="en-GB" sz="1752" b="1" dirty="0">
              <a:solidFill>
                <a:srgbClr val="FFFFFF"/>
              </a:solidFill>
              <a:latin typeface="DM Sans" pitchFamily="2" charset="0"/>
            </a:endParaRPr>
          </a:p>
        </p:txBody>
      </p:sp>
      <p:pic>
        <p:nvPicPr>
          <p:cNvPr id="3" name="Picture 2">
            <a:extLst>
              <a:ext uri="{FF2B5EF4-FFF2-40B4-BE49-F238E27FC236}">
                <a16:creationId xmlns:a16="http://schemas.microsoft.com/office/drawing/2014/main" id="{D2C9AFE5-1F9D-465C-9FCA-7DC34BB2C2B9}"/>
              </a:ext>
            </a:extLst>
          </p:cNvPr>
          <p:cNvPicPr>
            <a:picLocks noChangeAspect="1"/>
          </p:cNvPicPr>
          <p:nvPr/>
        </p:nvPicPr>
        <p:blipFill>
          <a:blip r:embed="rId3"/>
          <a:stretch>
            <a:fillRect/>
          </a:stretch>
        </p:blipFill>
        <p:spPr>
          <a:xfrm>
            <a:off x="1751715" y="3738806"/>
            <a:ext cx="7036056" cy="2044338"/>
          </a:xfrm>
          <a:prstGeom prst="rect">
            <a:avLst/>
          </a:prstGeom>
        </p:spPr>
      </p:pic>
    </p:spTree>
    <p:extLst>
      <p:ext uri="{BB962C8B-B14F-4D97-AF65-F5344CB8AC3E}">
        <p14:creationId xmlns:p14="http://schemas.microsoft.com/office/powerpoint/2010/main" val="27146376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B9ED0-005E-62F5-6343-ABC2FAE1BDD2}"/>
              </a:ext>
            </a:extLst>
          </p:cNvPr>
          <p:cNvSpPr>
            <a:spLocks noGrp="1"/>
          </p:cNvSpPr>
          <p:nvPr>
            <p:ph type="ctrTitle"/>
          </p:nvPr>
        </p:nvSpPr>
        <p:spPr>
          <a:xfrm>
            <a:off x="2678259" y="2328959"/>
            <a:ext cx="3787482" cy="1100042"/>
          </a:xfrm>
        </p:spPr>
        <p:txBody>
          <a:bodyPr/>
          <a:lstStyle/>
          <a:p>
            <a:r>
              <a:rPr lang="en-GB" dirty="0">
                <a:solidFill>
                  <a:srgbClr val="002060"/>
                </a:solidFill>
              </a:rPr>
              <a:t>Thank you!</a:t>
            </a:r>
          </a:p>
        </p:txBody>
      </p:sp>
      <p:sp>
        <p:nvSpPr>
          <p:cNvPr id="3" name="Text Placeholder 2">
            <a:extLst>
              <a:ext uri="{FF2B5EF4-FFF2-40B4-BE49-F238E27FC236}">
                <a16:creationId xmlns:a16="http://schemas.microsoft.com/office/drawing/2014/main" id="{65A0F943-B4C5-B242-8C85-AA0878EA6C7C}"/>
              </a:ext>
            </a:extLst>
          </p:cNvPr>
          <p:cNvSpPr txBox="1">
            <a:spLocks/>
          </p:cNvSpPr>
          <p:nvPr/>
        </p:nvSpPr>
        <p:spPr>
          <a:xfrm>
            <a:off x="1013053" y="3429000"/>
            <a:ext cx="7117895" cy="2490960"/>
          </a:xfrm>
          <a:prstGeom prst="rect">
            <a:avLst/>
          </a:prstGeom>
        </p:spPr>
        <p:txBody>
          <a:bodyPr/>
          <a:lstStyle>
            <a:lvl1pPr marL="0" indent="0" algn="l" rtl="0" eaLnBrk="1" fontAlgn="base" hangingPunct="1">
              <a:lnSpc>
                <a:spcPct val="110000"/>
              </a:lnSpc>
              <a:spcBef>
                <a:spcPts val="0"/>
              </a:spcBef>
              <a:spcAft>
                <a:spcPct val="0"/>
              </a:spcAft>
              <a:buClr>
                <a:srgbClr val="178351"/>
              </a:buClr>
              <a:buFont typeface="Arial" panose="020B0604020202020204" pitchFamily="34" charset="0"/>
              <a:buNone/>
              <a:defRPr sz="2000" kern="1200" baseline="0">
                <a:solidFill>
                  <a:srgbClr val="292C4F"/>
                </a:solidFill>
                <a:latin typeface="VAG Rounded Std" panose="020F0502020204020204" pitchFamily="34" charset="0"/>
                <a:ea typeface="+mn-ea"/>
                <a:cs typeface="+mn-cs"/>
              </a:defRPr>
            </a:lvl1pPr>
            <a:lvl2pPr marL="755957" indent="-251986" algn="l" rtl="0" eaLnBrk="1" fontAlgn="base" hangingPunct="1">
              <a:lnSpc>
                <a:spcPct val="110000"/>
              </a:lnSpc>
              <a:spcBef>
                <a:spcPts val="0"/>
              </a:spcBef>
              <a:spcAft>
                <a:spcPct val="0"/>
              </a:spcAft>
              <a:buClr>
                <a:srgbClr val="178351"/>
              </a:buClr>
              <a:buFont typeface="Arial" panose="020B0604020202020204" pitchFamily="34" charset="0"/>
              <a:buChar char="•"/>
              <a:defRPr sz="2000" kern="1200" baseline="0">
                <a:solidFill>
                  <a:srgbClr val="292C4F"/>
                </a:solidFill>
                <a:latin typeface="VAG Rounded Std" panose="020F0502020204020204" pitchFamily="34" charset="0"/>
                <a:ea typeface="+mn-ea"/>
                <a:cs typeface="+mn-cs"/>
              </a:defRPr>
            </a:lvl2pPr>
            <a:lvl3pPr marL="1259929" indent="-251986" algn="l" rtl="0" eaLnBrk="1" fontAlgn="base" hangingPunct="1">
              <a:lnSpc>
                <a:spcPct val="110000"/>
              </a:lnSpc>
              <a:spcBef>
                <a:spcPts val="0"/>
              </a:spcBef>
              <a:spcAft>
                <a:spcPct val="0"/>
              </a:spcAft>
              <a:buClr>
                <a:srgbClr val="178351"/>
              </a:buClr>
              <a:buFont typeface="Arial" panose="020B0604020202020204" pitchFamily="34" charset="0"/>
              <a:buChar char="•"/>
              <a:defRPr sz="2000" kern="1200" baseline="0">
                <a:solidFill>
                  <a:srgbClr val="292C4F"/>
                </a:solidFill>
                <a:latin typeface="VAG Rounded Std" panose="020F0502020204020204" pitchFamily="34" charset="0"/>
                <a:ea typeface="+mn-ea"/>
                <a:cs typeface="+mn-cs"/>
              </a:defRPr>
            </a:lvl3pPr>
            <a:lvl4pPr marL="1763900" indent="-251986" algn="l" rtl="0" eaLnBrk="1" fontAlgn="base" hangingPunct="1">
              <a:lnSpc>
                <a:spcPct val="90000"/>
              </a:lnSpc>
              <a:spcBef>
                <a:spcPts val="551"/>
              </a:spcBef>
              <a:spcAft>
                <a:spcPct val="0"/>
              </a:spcAft>
              <a:buClr>
                <a:srgbClr val="BDCF3C"/>
              </a:buClr>
              <a:buFont typeface="Arial" panose="020B0604020202020204" pitchFamily="34" charset="0"/>
              <a:buChar char="•"/>
              <a:defRPr kern="1200">
                <a:solidFill>
                  <a:schemeClr val="tx1"/>
                </a:solidFill>
                <a:latin typeface="+mn-lt"/>
                <a:ea typeface="+mn-ea"/>
                <a:cs typeface="+mn-cs"/>
              </a:defRPr>
            </a:lvl4pPr>
            <a:lvl5pPr marL="2267872" indent="-251986" algn="l" rtl="0" eaLnBrk="1" fontAlgn="base" hangingPunct="1">
              <a:lnSpc>
                <a:spcPct val="90000"/>
              </a:lnSpc>
              <a:spcBef>
                <a:spcPts val="551"/>
              </a:spcBef>
              <a:spcAft>
                <a:spcPct val="0"/>
              </a:spcAft>
              <a:buClr>
                <a:srgbClr val="BDCF3C"/>
              </a:buClr>
              <a:buFont typeface="Arial" panose="020B0604020202020204" pitchFamily="34" charset="0"/>
              <a:buChar char="•"/>
              <a:defRPr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defTabSz="800923"/>
            <a:r>
              <a:rPr lang="en-GB" sz="1752" dirty="0">
                <a:latin typeface="DM Sans" pitchFamily="2" charset="0"/>
              </a:rPr>
              <a:t>Thank you for supporting us to get a better understanding of the lived experiences of young carers. With greater understanding, we can improve support for young carers and their families in our community. </a:t>
            </a:r>
          </a:p>
        </p:txBody>
      </p:sp>
    </p:spTree>
    <p:extLst>
      <p:ext uri="{BB962C8B-B14F-4D97-AF65-F5344CB8AC3E}">
        <p14:creationId xmlns:p14="http://schemas.microsoft.com/office/powerpoint/2010/main" val="5242153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35007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342900" y="2960687"/>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US" dirty="0">
                <a:solidFill>
                  <a:schemeClr val="bg1"/>
                </a:solidFill>
                <a:latin typeface="Calibri" panose="020F0502020204030204" pitchFamily="34" charset="0"/>
                <a:cs typeface="Calibri" panose="020F0502020204030204" pitchFamily="34" charset="0"/>
              </a:rPr>
              <a:t> </a:t>
            </a:r>
            <a:r>
              <a:rPr lang="en-US" sz="5400" dirty="0">
                <a:solidFill>
                  <a:schemeClr val="bg1"/>
                </a:solidFill>
                <a:latin typeface="Calibri" panose="020F0502020204030204" pitchFamily="34" charset="0"/>
                <a:cs typeface="Calibri" panose="020F0502020204030204" pitchFamily="34" charset="0"/>
              </a:rPr>
              <a:t>Carly Seymore</a:t>
            </a:r>
            <a:endParaRPr lang="en-US" dirty="0">
              <a:solidFill>
                <a:schemeClr val="bg1"/>
              </a:solidFill>
              <a:latin typeface="Calibri" panose="020F0502020204030204" pitchFamily="34" charset="0"/>
              <a:cs typeface="Calibri" panose="020F0502020204030204" pitchFamily="34" charset="0"/>
            </a:endParaRPr>
          </a:p>
          <a:p>
            <a:pPr marL="0" marR="0" lvl="0" indent="0" defTabSz="914400" rtl="0" eaLnBrk="1" fontAlgn="auto" latinLnBrk="0" hangingPunct="1">
              <a:lnSpc>
                <a:spcPct val="107000"/>
              </a:lnSpc>
              <a:spcBef>
                <a:spcPts val="0"/>
              </a:spcBef>
              <a:spcAft>
                <a:spcPts val="800"/>
              </a:spcAft>
              <a:buClr>
                <a:srgbClr val="000000"/>
              </a:buClr>
              <a:buSzTx/>
              <a:buFont typeface="Arial"/>
              <a:buNone/>
              <a:tabLst/>
              <a:defRPr/>
            </a:pPr>
            <a:endParaRPr lang="en-GB" sz="3200" i="0" u="none" strike="noStrike" cap="none" dirty="0">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endParaRPr>
          </a:p>
          <a:p>
            <a:pPr marL="0" marR="0" lvl="0" indent="0" defTabSz="914400" rtl="0" eaLnBrk="1" fontAlgn="auto" latinLnBrk="0" hangingPunct="1">
              <a:lnSpc>
                <a:spcPct val="107000"/>
              </a:lnSpc>
              <a:spcBef>
                <a:spcPts val="0"/>
              </a:spcBef>
              <a:spcAft>
                <a:spcPts val="800"/>
              </a:spcAft>
              <a:buClr>
                <a:srgbClr val="000000"/>
              </a:buClr>
              <a:buSzTx/>
              <a:buFont typeface="Arial"/>
              <a:buNone/>
              <a:tabLst/>
              <a:defRPr/>
            </a:pPr>
            <a:r>
              <a:rPr lang="en-GB" sz="3200" i="0" u="none" strike="noStrike" cap="none" dirty="0" err="1">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rPr>
              <a:t>Kooth</a:t>
            </a:r>
            <a:r>
              <a:rPr lang="en-GB" sz="3200" i="0" u="none" strike="noStrike" cap="none" dirty="0">
                <a:solidFill>
                  <a:schemeClr val="bg1"/>
                </a:solidFill>
                <a:effectLst/>
                <a:latin typeface="Tahoma" panose="020B0604030504040204" pitchFamily="34" charset="0"/>
                <a:ea typeface="Tahoma" panose="020B0604030504040204" pitchFamily="34" charset="0"/>
                <a:cs typeface="Tahoma" panose="020B0604030504040204" pitchFamily="34" charset="0"/>
                <a:sym typeface="Arial"/>
              </a:rPr>
              <a:t> Updates</a:t>
            </a:r>
          </a:p>
          <a:p>
            <a:pPr>
              <a:buClr>
                <a:schemeClr val="lt1"/>
              </a:buClr>
              <a:buSzPts val="4400"/>
            </a:pPr>
            <a:br>
              <a:rPr lang="en-US" sz="3200"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rPr>
            </a:br>
            <a:r>
              <a:rPr lang="en-US" i="1" dirty="0">
                <a:solidFill>
                  <a:schemeClr val="bg1"/>
                </a:solidFill>
              </a:rPr>
              <a:t> </a:t>
            </a:r>
            <a:br>
              <a:rPr lang="en-US" i="1" dirty="0">
                <a:solidFill>
                  <a:schemeClr val="bg1"/>
                </a:solidFill>
              </a:rPr>
            </a:br>
            <a:r>
              <a:rPr lang="en-US" dirty="0">
                <a:solidFill>
                  <a:schemeClr val="bg1"/>
                </a:solidFill>
              </a:rPr>
              <a:t> </a:t>
            </a:r>
          </a:p>
        </p:txBody>
      </p:sp>
    </p:spTree>
    <p:extLst>
      <p:ext uri="{BB962C8B-B14F-4D97-AF65-F5344CB8AC3E}">
        <p14:creationId xmlns:p14="http://schemas.microsoft.com/office/powerpoint/2010/main" val="10825091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55"/>
        <p:cNvGrpSpPr/>
        <p:nvPr/>
      </p:nvGrpSpPr>
      <p:grpSpPr>
        <a:xfrm>
          <a:off x="0" y="0"/>
          <a:ext cx="0" cy="0"/>
          <a:chOff x="0" y="0"/>
          <a:chExt cx="0" cy="0"/>
        </a:xfrm>
      </p:grpSpPr>
      <p:pic>
        <p:nvPicPr>
          <p:cNvPr id="156" name="Google Shape;156;p39"/>
          <p:cNvPicPr preferRelativeResize="0"/>
          <p:nvPr/>
        </p:nvPicPr>
        <p:blipFill rotWithShape="1">
          <a:blip r:embed="rId4">
            <a:alphaModFix/>
          </a:blip>
          <a:srcRect l="10517" t="12415" r="8824" b="34528"/>
          <a:stretch/>
        </p:blipFill>
        <p:spPr>
          <a:xfrm>
            <a:off x="95051" y="1075675"/>
            <a:ext cx="1712573" cy="574874"/>
          </a:xfrm>
          <a:prstGeom prst="rect">
            <a:avLst/>
          </a:prstGeom>
          <a:noFill/>
          <a:ln>
            <a:noFill/>
          </a:ln>
        </p:spPr>
      </p:pic>
      <p:pic>
        <p:nvPicPr>
          <p:cNvPr id="157" name="Google Shape;157;p39"/>
          <p:cNvPicPr preferRelativeResize="0"/>
          <p:nvPr/>
        </p:nvPicPr>
        <p:blipFill rotWithShape="1">
          <a:blip r:embed="rId5">
            <a:alphaModFix/>
          </a:blip>
          <a:srcRect/>
          <a:stretch/>
        </p:blipFill>
        <p:spPr>
          <a:xfrm>
            <a:off x="2235626" y="1147076"/>
            <a:ext cx="1440724" cy="346775"/>
          </a:xfrm>
          <a:prstGeom prst="rect">
            <a:avLst/>
          </a:prstGeom>
          <a:noFill/>
          <a:ln>
            <a:noFill/>
          </a:ln>
        </p:spPr>
      </p:pic>
      <p:sp>
        <p:nvSpPr>
          <p:cNvPr id="158" name="Google Shape;158;p39"/>
          <p:cNvSpPr txBox="1"/>
          <p:nvPr/>
        </p:nvSpPr>
        <p:spPr>
          <a:xfrm>
            <a:off x="282300" y="4346651"/>
            <a:ext cx="4644900" cy="1989745"/>
          </a:xfrm>
          <a:prstGeom prst="rect">
            <a:avLst/>
          </a:prstGeom>
          <a:noFill/>
          <a:ln>
            <a:noFill/>
          </a:ln>
        </p:spPr>
        <p:txBody>
          <a:bodyPr spcFirstLastPara="1" wrap="square" lIns="91425" tIns="91425" rIns="91425" bIns="91425" anchor="t" anchorCtr="0">
            <a:spAutoFit/>
          </a:bodyPr>
          <a:lstStyle/>
          <a:p>
            <a:pPr>
              <a:lnSpc>
                <a:spcPct val="115000"/>
              </a:lnSpc>
              <a:buSzPts val="2200"/>
            </a:pPr>
            <a:endParaRPr sz="2200" b="1">
              <a:latin typeface="Montserrat"/>
              <a:ea typeface="Montserrat"/>
              <a:cs typeface="Montserrat"/>
              <a:sym typeface="Montserrat"/>
            </a:endParaRPr>
          </a:p>
          <a:p>
            <a:pPr>
              <a:lnSpc>
                <a:spcPct val="115000"/>
              </a:lnSpc>
              <a:buSzPts val="1100"/>
            </a:pPr>
            <a:r>
              <a:rPr lang="en" sz="2000" b="1">
                <a:latin typeface="Sarabun"/>
                <a:ea typeface="Sarabun"/>
                <a:cs typeface="Sarabun"/>
                <a:sym typeface="Sarabun"/>
              </a:rPr>
              <a:t>Free, nationwide, NHS commissioned </a:t>
            </a:r>
            <a:endParaRPr sz="2000" b="1">
              <a:latin typeface="Sarabun"/>
              <a:ea typeface="Sarabun"/>
              <a:cs typeface="Sarabun"/>
              <a:sym typeface="Sarabun"/>
            </a:endParaRPr>
          </a:p>
          <a:p>
            <a:pPr>
              <a:lnSpc>
                <a:spcPct val="115000"/>
              </a:lnSpc>
              <a:buSzPts val="1100"/>
            </a:pPr>
            <a:r>
              <a:rPr lang="en" sz="2000" b="1">
                <a:latin typeface="Sarabun"/>
                <a:ea typeface="Sarabun"/>
                <a:cs typeface="Sarabun"/>
                <a:sym typeface="Sarabun"/>
              </a:rPr>
              <a:t>mental health support </a:t>
            </a:r>
            <a:endParaRPr sz="2000" b="1">
              <a:latin typeface="Sarabun"/>
              <a:ea typeface="Sarabun"/>
              <a:cs typeface="Sarabun"/>
              <a:sym typeface="Sarabun"/>
            </a:endParaRPr>
          </a:p>
          <a:p>
            <a:pPr>
              <a:lnSpc>
                <a:spcPct val="115000"/>
              </a:lnSpc>
              <a:buSzPts val="1100"/>
            </a:pPr>
            <a:r>
              <a:rPr lang="en" sz="2000" b="1">
                <a:latin typeface="Sarabun"/>
                <a:ea typeface="Sarabun"/>
                <a:cs typeface="Sarabun"/>
                <a:sym typeface="Sarabun"/>
              </a:rPr>
              <a:t>for children &amp; young people</a:t>
            </a:r>
            <a:endParaRPr sz="1700" b="1">
              <a:solidFill>
                <a:srgbClr val="0A6973"/>
              </a:solidFill>
              <a:latin typeface="Sarabun"/>
              <a:ea typeface="Sarabun"/>
              <a:cs typeface="Sarabun"/>
              <a:sym typeface="Sarabun"/>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62"/>
        <p:cNvGrpSpPr/>
        <p:nvPr/>
      </p:nvGrpSpPr>
      <p:grpSpPr>
        <a:xfrm>
          <a:off x="0" y="0"/>
          <a:ext cx="0" cy="0"/>
          <a:chOff x="0" y="0"/>
          <a:chExt cx="0" cy="0"/>
        </a:xfrm>
      </p:grpSpPr>
      <p:sp>
        <p:nvSpPr>
          <p:cNvPr id="163" name="Google Shape;163;p40"/>
          <p:cNvSpPr txBox="1"/>
          <p:nvPr/>
        </p:nvSpPr>
        <p:spPr>
          <a:xfrm>
            <a:off x="252025" y="1910926"/>
            <a:ext cx="5754300" cy="750945"/>
          </a:xfrm>
          <a:prstGeom prst="rect">
            <a:avLst/>
          </a:prstGeom>
          <a:noFill/>
          <a:ln>
            <a:noFill/>
          </a:ln>
        </p:spPr>
        <p:txBody>
          <a:bodyPr spcFirstLastPara="1" wrap="square" lIns="91425" tIns="91425" rIns="91425" bIns="91425" anchor="t" anchorCtr="0">
            <a:spAutoFit/>
          </a:bodyPr>
          <a:lstStyle/>
          <a:p>
            <a:pPr>
              <a:lnSpc>
                <a:spcPct val="115000"/>
              </a:lnSpc>
              <a:buSzPts val="1600"/>
            </a:pPr>
            <a:r>
              <a:rPr lang="en" sz="1600" b="1">
                <a:latin typeface="Sarabun"/>
                <a:ea typeface="Sarabun"/>
                <a:cs typeface="Sarabun"/>
                <a:sym typeface="Sarabun"/>
              </a:rPr>
              <a:t>Founded in 2001, Kooth is a trusted NHS partner </a:t>
            </a:r>
            <a:endParaRPr sz="1600" b="1">
              <a:latin typeface="Sarabun"/>
              <a:ea typeface="Sarabun"/>
              <a:cs typeface="Sarabun"/>
              <a:sym typeface="Sarabun"/>
            </a:endParaRPr>
          </a:p>
          <a:p>
            <a:pPr>
              <a:lnSpc>
                <a:spcPct val="115000"/>
              </a:lnSpc>
              <a:buSzPts val="1600"/>
            </a:pPr>
            <a:endParaRPr sz="1600" b="1">
              <a:latin typeface="Sarabun"/>
              <a:ea typeface="Sarabun"/>
              <a:cs typeface="Sarabun"/>
              <a:sym typeface="Sarabun"/>
            </a:endParaRPr>
          </a:p>
        </p:txBody>
      </p:sp>
      <p:sp>
        <p:nvSpPr>
          <p:cNvPr id="164" name="Google Shape;164;p40"/>
          <p:cNvSpPr txBox="1"/>
          <p:nvPr/>
        </p:nvSpPr>
        <p:spPr>
          <a:xfrm>
            <a:off x="3699600" y="4694150"/>
            <a:ext cx="5024100" cy="1013400"/>
          </a:xfrm>
          <a:prstGeom prst="rect">
            <a:avLst/>
          </a:prstGeom>
          <a:noFill/>
          <a:ln>
            <a:noFill/>
          </a:ln>
        </p:spPr>
        <p:txBody>
          <a:bodyPr spcFirstLastPara="1" wrap="square" lIns="91425" tIns="91425" rIns="91425" bIns="91425" anchor="ctr" anchorCtr="0">
            <a:noAutofit/>
          </a:bodyPr>
          <a:lstStyle/>
          <a:p>
            <a:pPr>
              <a:buSzPts val="1300"/>
            </a:pPr>
            <a:endParaRPr sz="1300" b="1">
              <a:solidFill>
                <a:srgbClr val="0D172C"/>
              </a:solidFill>
              <a:latin typeface="Maitree"/>
              <a:ea typeface="Maitree"/>
              <a:cs typeface="Maitree"/>
              <a:sym typeface="Maitree"/>
            </a:endParaRPr>
          </a:p>
          <a:p>
            <a:pPr>
              <a:buSzPts val="1400"/>
            </a:pPr>
            <a:r>
              <a:rPr lang="en">
                <a:solidFill>
                  <a:srgbClr val="0D172C"/>
                </a:solidFill>
                <a:latin typeface="Maitree"/>
                <a:ea typeface="Maitree"/>
                <a:cs typeface="Maitree"/>
                <a:sym typeface="Maitree"/>
              </a:rPr>
              <a:t>Kooth is accredited by the </a:t>
            </a:r>
            <a:r>
              <a:rPr lang="en" sz="1350">
                <a:highlight>
                  <a:srgbClr val="FFFFFF"/>
                </a:highlight>
                <a:latin typeface="Maitree"/>
                <a:ea typeface="Maitree"/>
                <a:cs typeface="Maitree"/>
                <a:sym typeface="Maitree"/>
              </a:rPr>
              <a:t>leading professional association for members of the counselling professions in the UK</a:t>
            </a:r>
            <a:endParaRPr sz="1350">
              <a:highlight>
                <a:srgbClr val="FFFFFF"/>
              </a:highlight>
              <a:latin typeface="Maitree"/>
              <a:ea typeface="Maitree"/>
              <a:cs typeface="Maitree"/>
              <a:sym typeface="Maitree"/>
            </a:endParaRPr>
          </a:p>
          <a:p>
            <a:pPr>
              <a:buSzPts val="1400"/>
            </a:pPr>
            <a:r>
              <a:rPr lang="en">
                <a:solidFill>
                  <a:srgbClr val="0D172C"/>
                </a:solidFill>
                <a:latin typeface="Maitree"/>
                <a:ea typeface="Maitree"/>
                <a:cs typeface="Maitree"/>
                <a:sym typeface="Maitree"/>
              </a:rPr>
              <a:t>All </a:t>
            </a:r>
            <a:r>
              <a:rPr lang="en" b="1">
                <a:solidFill>
                  <a:srgbClr val="0D172C"/>
                </a:solidFill>
                <a:latin typeface="Maitree"/>
                <a:ea typeface="Maitree"/>
                <a:cs typeface="Maitree"/>
                <a:sym typeface="Maitree"/>
              </a:rPr>
              <a:t>our practitioners are real people, not bots</a:t>
            </a:r>
            <a:r>
              <a:rPr lang="en">
                <a:solidFill>
                  <a:srgbClr val="0D172C"/>
                </a:solidFill>
                <a:latin typeface="Maitree"/>
                <a:ea typeface="Maitree"/>
                <a:cs typeface="Maitree"/>
                <a:sym typeface="Maitree"/>
              </a:rPr>
              <a:t> </a:t>
            </a:r>
            <a:endParaRPr>
              <a:solidFill>
                <a:srgbClr val="0D172C"/>
              </a:solidFill>
              <a:latin typeface="Maitree"/>
              <a:ea typeface="Maitree"/>
              <a:cs typeface="Maitree"/>
              <a:sym typeface="Maitree"/>
            </a:endParaRPr>
          </a:p>
          <a:p>
            <a:pPr>
              <a:lnSpc>
                <a:spcPct val="115000"/>
              </a:lnSpc>
              <a:buSzPts val="1100"/>
            </a:pPr>
            <a:endParaRPr sz="1100" b="1">
              <a:solidFill>
                <a:srgbClr val="0D172C"/>
              </a:solidFill>
              <a:latin typeface="Maitree"/>
              <a:ea typeface="Maitree"/>
              <a:cs typeface="Maitree"/>
              <a:sym typeface="Maitree"/>
            </a:endParaRPr>
          </a:p>
        </p:txBody>
      </p:sp>
      <p:sp>
        <p:nvSpPr>
          <p:cNvPr id="165" name="Google Shape;165;p40"/>
          <p:cNvSpPr txBox="1"/>
          <p:nvPr/>
        </p:nvSpPr>
        <p:spPr>
          <a:xfrm>
            <a:off x="2078500" y="2426875"/>
            <a:ext cx="6141000" cy="764700"/>
          </a:xfrm>
          <a:prstGeom prst="rect">
            <a:avLst/>
          </a:prstGeom>
          <a:noFill/>
          <a:ln>
            <a:noFill/>
          </a:ln>
        </p:spPr>
        <p:txBody>
          <a:bodyPr spcFirstLastPara="1" wrap="square" lIns="91425" tIns="91425" rIns="91425" bIns="91425" anchor="ctr" anchorCtr="0">
            <a:noAutofit/>
          </a:bodyPr>
          <a:lstStyle/>
          <a:p>
            <a:pPr>
              <a:lnSpc>
                <a:spcPct val="115000"/>
              </a:lnSpc>
              <a:buSzPts val="1100"/>
            </a:pPr>
            <a:r>
              <a:rPr lang="en">
                <a:latin typeface="Maitree"/>
                <a:ea typeface="Maitree"/>
                <a:cs typeface="Maitree"/>
                <a:sym typeface="Maitree"/>
              </a:rPr>
              <a:t>Local NHS Integrated Care Boards commission us, so that we can provide free mental health support to</a:t>
            </a:r>
            <a:r>
              <a:rPr lang="en">
                <a:solidFill>
                  <a:srgbClr val="067375"/>
                </a:solidFill>
                <a:latin typeface="Maitree"/>
                <a:ea typeface="Maitree"/>
                <a:cs typeface="Maitree"/>
                <a:sym typeface="Maitree"/>
              </a:rPr>
              <a:t> </a:t>
            </a:r>
            <a:r>
              <a:rPr lang="en" b="1">
                <a:latin typeface="Maitree"/>
                <a:ea typeface="Maitree"/>
                <a:cs typeface="Maitree"/>
                <a:sym typeface="Maitree"/>
              </a:rPr>
              <a:t>11 - 17 year olds </a:t>
            </a:r>
            <a:r>
              <a:rPr lang="en">
                <a:latin typeface="Maitree"/>
                <a:ea typeface="Maitree"/>
                <a:cs typeface="Maitree"/>
                <a:sym typeface="Maitree"/>
              </a:rPr>
              <a:t>at </a:t>
            </a:r>
            <a:r>
              <a:rPr lang="en" b="1">
                <a:latin typeface="Maitree"/>
                <a:ea typeface="Maitree"/>
                <a:cs typeface="Maitree"/>
                <a:sym typeface="Maitree"/>
              </a:rPr>
              <a:t>Kooth</a:t>
            </a:r>
            <a:endParaRPr sz="1100" b="1">
              <a:solidFill>
                <a:srgbClr val="0D172C"/>
              </a:solidFill>
              <a:latin typeface="Maitree"/>
              <a:ea typeface="Maitree"/>
              <a:cs typeface="Maitree"/>
              <a:sym typeface="Maitree"/>
            </a:endParaRPr>
          </a:p>
        </p:txBody>
      </p:sp>
      <p:pic>
        <p:nvPicPr>
          <p:cNvPr id="166" name="Google Shape;166;p40"/>
          <p:cNvPicPr preferRelativeResize="0"/>
          <p:nvPr/>
        </p:nvPicPr>
        <p:blipFill rotWithShape="1">
          <a:blip r:embed="rId4">
            <a:alphaModFix/>
          </a:blip>
          <a:srcRect/>
          <a:stretch/>
        </p:blipFill>
        <p:spPr>
          <a:xfrm>
            <a:off x="360129" y="2518368"/>
            <a:ext cx="1599181" cy="581700"/>
          </a:xfrm>
          <a:prstGeom prst="rect">
            <a:avLst/>
          </a:prstGeom>
          <a:noFill/>
          <a:ln>
            <a:noFill/>
          </a:ln>
        </p:spPr>
      </p:pic>
      <p:sp>
        <p:nvSpPr>
          <p:cNvPr id="167" name="Google Shape;167;p40"/>
          <p:cNvSpPr txBox="1"/>
          <p:nvPr/>
        </p:nvSpPr>
        <p:spPr>
          <a:xfrm>
            <a:off x="0" y="857250"/>
            <a:ext cx="3000000" cy="400200"/>
          </a:xfrm>
          <a:prstGeom prst="rect">
            <a:avLst/>
          </a:prstGeom>
          <a:noFill/>
          <a:ln>
            <a:noFill/>
          </a:ln>
        </p:spPr>
        <p:txBody>
          <a:bodyPr spcFirstLastPara="1" wrap="square" lIns="91425" tIns="91425" rIns="91425" bIns="91425" anchor="t" anchorCtr="0">
            <a:spAutoFit/>
          </a:bodyPr>
          <a:lstStyle/>
          <a:p>
            <a:pPr>
              <a:buSzPts val="1400"/>
            </a:pPr>
            <a:endParaRPr/>
          </a:p>
        </p:txBody>
      </p:sp>
      <p:sp>
        <p:nvSpPr>
          <p:cNvPr id="168" name="Google Shape;168;p40"/>
          <p:cNvSpPr txBox="1"/>
          <p:nvPr/>
        </p:nvSpPr>
        <p:spPr>
          <a:xfrm>
            <a:off x="8372925" y="4910001"/>
            <a:ext cx="2767500" cy="609367"/>
          </a:xfrm>
          <a:prstGeom prst="rect">
            <a:avLst/>
          </a:prstGeom>
          <a:noFill/>
          <a:ln>
            <a:noFill/>
          </a:ln>
        </p:spPr>
        <p:txBody>
          <a:bodyPr spcFirstLastPara="1" wrap="square" lIns="91425" tIns="91425" rIns="91425" bIns="91425" anchor="t" anchorCtr="0">
            <a:spAutoFit/>
          </a:bodyPr>
          <a:lstStyle/>
          <a:p>
            <a:pPr algn="ctr">
              <a:lnSpc>
                <a:spcPct val="115000"/>
              </a:lnSpc>
              <a:buSzPts val="1200"/>
            </a:pPr>
            <a:endParaRPr sz="1200">
              <a:latin typeface="Maitree"/>
              <a:ea typeface="Maitree"/>
              <a:cs typeface="Maitree"/>
              <a:sym typeface="Maitree"/>
            </a:endParaRPr>
          </a:p>
          <a:p>
            <a:pPr algn="ctr">
              <a:lnSpc>
                <a:spcPct val="115000"/>
              </a:lnSpc>
              <a:buSzPts val="1200"/>
            </a:pPr>
            <a:endParaRPr sz="1200">
              <a:latin typeface="Maitree"/>
              <a:ea typeface="Maitree"/>
              <a:cs typeface="Maitree"/>
              <a:sym typeface="Maitree"/>
            </a:endParaRPr>
          </a:p>
        </p:txBody>
      </p:sp>
      <p:pic>
        <p:nvPicPr>
          <p:cNvPr id="169" name="Google Shape;169;p40"/>
          <p:cNvPicPr preferRelativeResize="0"/>
          <p:nvPr/>
        </p:nvPicPr>
        <p:blipFill rotWithShape="1">
          <a:blip r:embed="rId5">
            <a:alphaModFix/>
          </a:blip>
          <a:srcRect/>
          <a:stretch/>
        </p:blipFill>
        <p:spPr>
          <a:xfrm>
            <a:off x="360125" y="4838451"/>
            <a:ext cx="3176899" cy="764675"/>
          </a:xfrm>
          <a:prstGeom prst="rect">
            <a:avLst/>
          </a:prstGeom>
          <a:noFill/>
          <a:ln>
            <a:noFill/>
          </a:ln>
        </p:spPr>
      </p:pic>
      <p:sp>
        <p:nvSpPr>
          <p:cNvPr id="170" name="Google Shape;170;p40"/>
          <p:cNvSpPr txBox="1"/>
          <p:nvPr/>
        </p:nvSpPr>
        <p:spPr>
          <a:xfrm>
            <a:off x="202150" y="1056400"/>
            <a:ext cx="6750900" cy="715550"/>
          </a:xfrm>
          <a:prstGeom prst="rect">
            <a:avLst/>
          </a:prstGeom>
          <a:noFill/>
          <a:ln>
            <a:noFill/>
          </a:ln>
        </p:spPr>
        <p:txBody>
          <a:bodyPr spcFirstLastPara="1" wrap="square" lIns="91425" tIns="91425" rIns="91425" bIns="91425" anchor="t" anchorCtr="0">
            <a:spAutoFit/>
          </a:bodyPr>
          <a:lstStyle/>
          <a:p>
            <a:pPr>
              <a:lnSpc>
                <a:spcPct val="115000"/>
              </a:lnSpc>
              <a:buSzPts val="3000"/>
            </a:pPr>
            <a:r>
              <a:rPr lang="en" sz="3000" b="1">
                <a:solidFill>
                  <a:srgbClr val="0B6873"/>
                </a:solidFill>
                <a:latin typeface="Sarabun"/>
                <a:ea typeface="Sarabun"/>
                <a:cs typeface="Sarabun"/>
                <a:sym typeface="Sarabun"/>
              </a:rPr>
              <a:t>Who are Kooth?</a:t>
            </a:r>
            <a:endParaRPr sz="2200">
              <a:solidFill>
                <a:srgbClr val="0B6873"/>
              </a:solidFill>
              <a:latin typeface="Sarabun"/>
              <a:ea typeface="Sarabun"/>
              <a:cs typeface="Sarabun"/>
              <a:sym typeface="Sarabun"/>
            </a:endParaRPr>
          </a:p>
        </p:txBody>
      </p:sp>
      <p:sp>
        <p:nvSpPr>
          <p:cNvPr id="171" name="Google Shape;171;p40"/>
          <p:cNvSpPr txBox="1"/>
          <p:nvPr/>
        </p:nvSpPr>
        <p:spPr>
          <a:xfrm>
            <a:off x="793650" y="3322614"/>
            <a:ext cx="7556700" cy="1265701"/>
          </a:xfrm>
          <a:prstGeom prst="rect">
            <a:avLst/>
          </a:prstGeom>
          <a:noFill/>
          <a:ln>
            <a:noFill/>
          </a:ln>
        </p:spPr>
        <p:txBody>
          <a:bodyPr spcFirstLastPara="1" wrap="square" lIns="91425" tIns="91425" rIns="91425" bIns="91425" anchor="t" anchorCtr="0">
            <a:spAutoFit/>
          </a:bodyPr>
          <a:lstStyle/>
          <a:p>
            <a:pPr algn="ctr">
              <a:lnSpc>
                <a:spcPct val="120000"/>
              </a:lnSpc>
            </a:pPr>
            <a:r>
              <a:rPr lang="en" sz="1600" b="1"/>
              <a:t>Our purpose is to build mentally healthier populations, leaving no one behind. We achieve this by providing everyone with safe and effective digital support from their first moment of need</a:t>
            </a:r>
            <a:endParaRPr sz="1800" b="1"/>
          </a:p>
          <a:p>
            <a:pPr>
              <a:lnSpc>
                <a:spcPct val="115000"/>
              </a:lnSpc>
            </a:pPr>
            <a:endParaRPr sz="11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75"/>
        <p:cNvGrpSpPr/>
        <p:nvPr/>
      </p:nvGrpSpPr>
      <p:grpSpPr>
        <a:xfrm>
          <a:off x="0" y="0"/>
          <a:ext cx="0" cy="0"/>
          <a:chOff x="0" y="0"/>
          <a:chExt cx="0" cy="0"/>
        </a:xfrm>
      </p:grpSpPr>
      <p:pic>
        <p:nvPicPr>
          <p:cNvPr id="176" name="Google Shape;176;p41"/>
          <p:cNvPicPr preferRelativeResize="0"/>
          <p:nvPr/>
        </p:nvPicPr>
        <p:blipFill rotWithShape="1">
          <a:blip r:embed="rId4">
            <a:alphaModFix/>
          </a:blip>
          <a:srcRect/>
          <a:stretch/>
        </p:blipFill>
        <p:spPr>
          <a:xfrm>
            <a:off x="8698500" y="5555250"/>
            <a:ext cx="369300" cy="369300"/>
          </a:xfrm>
          <a:prstGeom prst="rect">
            <a:avLst/>
          </a:prstGeom>
          <a:noFill/>
          <a:ln>
            <a:noFill/>
          </a:ln>
        </p:spPr>
      </p:pic>
      <p:pic>
        <p:nvPicPr>
          <p:cNvPr id="177" name="Google Shape;177;p41"/>
          <p:cNvPicPr preferRelativeResize="0"/>
          <p:nvPr/>
        </p:nvPicPr>
        <p:blipFill>
          <a:blip r:embed="rId5">
            <a:alphaModFix/>
          </a:blip>
          <a:stretch>
            <a:fillRect/>
          </a:stretch>
        </p:blipFill>
        <p:spPr>
          <a:xfrm>
            <a:off x="5448150" y="3741851"/>
            <a:ext cx="4137724" cy="2590225"/>
          </a:xfrm>
          <a:prstGeom prst="rect">
            <a:avLst/>
          </a:prstGeom>
          <a:noFill/>
          <a:ln>
            <a:noFill/>
          </a:ln>
        </p:spPr>
      </p:pic>
      <p:sp>
        <p:nvSpPr>
          <p:cNvPr id="178" name="Google Shape;178;p41"/>
          <p:cNvSpPr txBox="1"/>
          <p:nvPr/>
        </p:nvSpPr>
        <p:spPr>
          <a:xfrm>
            <a:off x="136475" y="1332876"/>
            <a:ext cx="8007000" cy="5122141"/>
          </a:xfrm>
          <a:prstGeom prst="rect">
            <a:avLst/>
          </a:prstGeom>
          <a:noFill/>
          <a:ln>
            <a:noFill/>
          </a:ln>
        </p:spPr>
        <p:txBody>
          <a:bodyPr spcFirstLastPara="1" wrap="square" lIns="91425" tIns="91425" rIns="91425" bIns="91425" anchor="t" anchorCtr="0">
            <a:spAutoFit/>
          </a:bodyPr>
          <a:lstStyle/>
          <a:p>
            <a:pPr algn="ctr">
              <a:lnSpc>
                <a:spcPct val="115000"/>
              </a:lnSpc>
            </a:pPr>
            <a:r>
              <a:rPr lang="en" sz="3100" b="1">
                <a:solidFill>
                  <a:srgbClr val="2D6871"/>
                </a:solidFill>
                <a:latin typeface="Sarabun"/>
                <a:ea typeface="Sarabun"/>
                <a:cs typeface="Sarabun"/>
                <a:sym typeface="Sarabun"/>
              </a:rPr>
              <a:t>We provide immediate support </a:t>
            </a:r>
            <a:endParaRPr sz="3100" b="1">
              <a:solidFill>
                <a:srgbClr val="2D6871"/>
              </a:solidFill>
              <a:latin typeface="Sarabun"/>
              <a:ea typeface="Sarabun"/>
              <a:cs typeface="Sarabun"/>
              <a:sym typeface="Sarabun"/>
            </a:endParaRPr>
          </a:p>
          <a:p>
            <a:pPr algn="ctr">
              <a:lnSpc>
                <a:spcPct val="115000"/>
              </a:lnSpc>
            </a:pPr>
            <a:endParaRPr sz="3100" b="1">
              <a:solidFill>
                <a:srgbClr val="2D6871"/>
              </a:solidFill>
              <a:latin typeface="Sarabun"/>
              <a:ea typeface="Sarabun"/>
              <a:cs typeface="Sarabun"/>
              <a:sym typeface="Sarabun"/>
            </a:endParaRPr>
          </a:p>
          <a:p>
            <a:pPr algn="ctr">
              <a:lnSpc>
                <a:spcPct val="115000"/>
              </a:lnSpc>
            </a:pPr>
            <a:r>
              <a:rPr lang="en" sz="3100" b="1">
                <a:solidFill>
                  <a:srgbClr val="FE845A"/>
                </a:solidFill>
                <a:latin typeface="Sarabun"/>
                <a:ea typeface="Sarabun"/>
                <a:cs typeface="Sarabun"/>
                <a:sym typeface="Sarabun"/>
              </a:rPr>
              <a:t>No GP referral is needed, </a:t>
            </a:r>
            <a:endParaRPr sz="3100" b="1">
              <a:solidFill>
                <a:srgbClr val="FE845A"/>
              </a:solidFill>
              <a:latin typeface="Sarabun"/>
              <a:ea typeface="Sarabun"/>
              <a:cs typeface="Sarabun"/>
              <a:sym typeface="Sarabun"/>
            </a:endParaRPr>
          </a:p>
          <a:p>
            <a:pPr algn="ctr">
              <a:lnSpc>
                <a:spcPct val="115000"/>
              </a:lnSpc>
            </a:pPr>
            <a:r>
              <a:rPr lang="en" sz="3100" b="1">
                <a:solidFill>
                  <a:srgbClr val="FE845A"/>
                </a:solidFill>
                <a:latin typeface="Sarabun"/>
                <a:ea typeface="Sarabun"/>
                <a:cs typeface="Sarabun"/>
                <a:sym typeface="Sarabun"/>
              </a:rPr>
              <a:t>there’s no waiting list or threshold to meet</a:t>
            </a:r>
            <a:endParaRPr sz="3100" b="1">
              <a:solidFill>
                <a:srgbClr val="FE845A"/>
              </a:solidFill>
              <a:latin typeface="Sarabun"/>
              <a:ea typeface="Sarabun"/>
              <a:cs typeface="Sarabun"/>
              <a:sym typeface="Sarabun"/>
            </a:endParaRPr>
          </a:p>
          <a:p>
            <a:pPr algn="ctr">
              <a:lnSpc>
                <a:spcPct val="115000"/>
              </a:lnSpc>
            </a:pPr>
            <a:r>
              <a:rPr lang="en" sz="3100" b="1">
                <a:solidFill>
                  <a:srgbClr val="FE845A"/>
                </a:solidFill>
                <a:latin typeface="Sarabun"/>
                <a:ea typeface="Sarabun"/>
                <a:cs typeface="Sarabun"/>
                <a:sym typeface="Sarabun"/>
              </a:rPr>
              <a:t>SELF REFERRAL </a:t>
            </a:r>
            <a:endParaRPr sz="3100" b="1">
              <a:solidFill>
                <a:srgbClr val="FE845A"/>
              </a:solidFill>
              <a:latin typeface="Sarabun"/>
              <a:ea typeface="Sarabun"/>
              <a:cs typeface="Sarabun"/>
              <a:sym typeface="Sarabun"/>
            </a:endParaRPr>
          </a:p>
          <a:p>
            <a:pPr algn="ctr">
              <a:lnSpc>
                <a:spcPct val="115000"/>
              </a:lnSpc>
            </a:pPr>
            <a:endParaRPr sz="3100" b="1">
              <a:solidFill>
                <a:srgbClr val="FE845A"/>
              </a:solidFill>
              <a:latin typeface="Sarabun"/>
              <a:ea typeface="Sarabun"/>
              <a:cs typeface="Sarabun"/>
              <a:sym typeface="Sarabun"/>
            </a:endParaRPr>
          </a:p>
          <a:p>
            <a:pPr algn="ctr">
              <a:lnSpc>
                <a:spcPct val="115000"/>
              </a:lnSpc>
            </a:pPr>
            <a:r>
              <a:rPr lang="en" sz="2600">
                <a:solidFill>
                  <a:srgbClr val="FE845A"/>
                </a:solidFill>
                <a:latin typeface="Sarabun"/>
                <a:ea typeface="Sarabun"/>
                <a:cs typeface="Sarabun"/>
                <a:sym typeface="Sarabun"/>
              </a:rPr>
              <a:t>Free, 24/7 365 days a year</a:t>
            </a:r>
            <a:endParaRPr sz="2600">
              <a:solidFill>
                <a:srgbClr val="FE845A"/>
              </a:solidFill>
              <a:latin typeface="Sarabun"/>
              <a:ea typeface="Sarabun"/>
              <a:cs typeface="Sarabun"/>
              <a:sym typeface="Sarabun"/>
            </a:endParaRPr>
          </a:p>
          <a:p>
            <a:pPr algn="ctr">
              <a:lnSpc>
                <a:spcPct val="115000"/>
              </a:lnSpc>
            </a:pPr>
            <a:r>
              <a:rPr lang="en" sz="1800">
                <a:solidFill>
                  <a:srgbClr val="FE845A"/>
                </a:solidFill>
                <a:latin typeface="Sarabun"/>
                <a:ea typeface="Sarabun"/>
                <a:cs typeface="Sarabun"/>
                <a:sym typeface="Sarabun"/>
              </a:rPr>
              <a:t>12pm -10pm, weekdays </a:t>
            </a:r>
            <a:endParaRPr sz="1800">
              <a:solidFill>
                <a:srgbClr val="FE845A"/>
              </a:solidFill>
              <a:latin typeface="Sarabun"/>
              <a:ea typeface="Sarabun"/>
              <a:cs typeface="Sarabun"/>
              <a:sym typeface="Sarabun"/>
            </a:endParaRPr>
          </a:p>
          <a:p>
            <a:pPr algn="ctr">
              <a:lnSpc>
                <a:spcPct val="115000"/>
              </a:lnSpc>
            </a:pPr>
            <a:r>
              <a:rPr lang="en" sz="1800">
                <a:solidFill>
                  <a:srgbClr val="FE845A"/>
                </a:solidFill>
                <a:latin typeface="Sarabun"/>
                <a:ea typeface="Sarabun"/>
                <a:cs typeface="Sarabun"/>
                <a:sym typeface="Sarabun"/>
              </a:rPr>
              <a:t>6pm - 10pm, weekends</a:t>
            </a:r>
            <a:r>
              <a:rPr lang="en" sz="1600">
                <a:solidFill>
                  <a:srgbClr val="FE845A"/>
                </a:solidFill>
                <a:latin typeface="Sarabun"/>
                <a:ea typeface="Sarabun"/>
                <a:cs typeface="Sarabun"/>
                <a:sym typeface="Sarabun"/>
              </a:rPr>
              <a:t> </a:t>
            </a:r>
            <a:endParaRPr sz="1600">
              <a:solidFill>
                <a:srgbClr val="FE845A"/>
              </a:solidFill>
              <a:latin typeface="Sarabun"/>
              <a:ea typeface="Sarabun"/>
              <a:cs typeface="Sarabun"/>
              <a:sym typeface="Sarabun"/>
            </a:endParaRPr>
          </a:p>
        </p:txBody>
      </p:sp>
      <p:sp>
        <p:nvSpPr>
          <p:cNvPr id="179" name="Google Shape;179;p41"/>
          <p:cNvSpPr txBox="1"/>
          <p:nvPr/>
        </p:nvSpPr>
        <p:spPr>
          <a:xfrm>
            <a:off x="136475" y="5175150"/>
            <a:ext cx="4462200" cy="256800"/>
          </a:xfrm>
          <a:prstGeom prst="rect">
            <a:avLst/>
          </a:prstGeom>
          <a:noFill/>
          <a:ln>
            <a:noFill/>
          </a:ln>
        </p:spPr>
        <p:txBody>
          <a:bodyPr spcFirstLastPara="1" wrap="square" lIns="91425" tIns="91425" rIns="91425" bIns="91425" anchor="t" anchorCtr="0">
            <a:noAutofit/>
          </a:bodyPr>
          <a:lstStyle/>
          <a:p>
            <a:pPr>
              <a:buSzPts val="1100"/>
            </a:pPr>
            <a:endParaRPr/>
          </a:p>
          <a:p>
            <a:pPr>
              <a:buSzPts val="1100"/>
            </a:pPr>
            <a:endParaRPr sz="1300" b="1">
              <a:latin typeface="Maitree"/>
              <a:ea typeface="Maitree"/>
              <a:cs typeface="Maitree"/>
              <a:sym typeface="Maitree"/>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83"/>
        <p:cNvGrpSpPr/>
        <p:nvPr/>
      </p:nvGrpSpPr>
      <p:grpSpPr>
        <a:xfrm>
          <a:off x="0" y="0"/>
          <a:ext cx="0" cy="0"/>
          <a:chOff x="0" y="0"/>
          <a:chExt cx="0" cy="0"/>
        </a:xfrm>
      </p:grpSpPr>
      <p:sp>
        <p:nvSpPr>
          <p:cNvPr id="184" name="Google Shape;184;p42"/>
          <p:cNvSpPr txBox="1">
            <a:spLocks noGrp="1"/>
          </p:cNvSpPr>
          <p:nvPr>
            <p:ph type="body" idx="1"/>
          </p:nvPr>
        </p:nvSpPr>
        <p:spPr>
          <a:xfrm>
            <a:off x="763375" y="2111050"/>
            <a:ext cx="6644100" cy="3416400"/>
          </a:xfrm>
          <a:prstGeom prst="rect">
            <a:avLst/>
          </a:prstGeom>
        </p:spPr>
        <p:txBody>
          <a:bodyPr spcFirstLastPara="1" wrap="square" lIns="91425" tIns="91425" rIns="91425" bIns="91425" anchor="t" anchorCtr="0">
            <a:normAutofit/>
          </a:bodyPr>
          <a:lstStyle/>
          <a:p>
            <a:pPr marL="0" indent="0">
              <a:lnSpc>
                <a:spcPct val="107916"/>
              </a:lnSpc>
              <a:buClr>
                <a:schemeClr val="dk1"/>
              </a:buClr>
              <a:buSzPts val="1100"/>
              <a:buNone/>
            </a:pPr>
            <a:endParaRPr sz="1100" b="1">
              <a:solidFill>
                <a:schemeClr val="dk1"/>
              </a:solidFill>
              <a:latin typeface="Aptos"/>
              <a:ea typeface="Aptos"/>
              <a:cs typeface="Aptos"/>
              <a:sym typeface="Aptos"/>
            </a:endParaRPr>
          </a:p>
          <a:p>
            <a:pPr indent="-317500">
              <a:lnSpc>
                <a:spcPct val="107916"/>
              </a:lnSpc>
              <a:spcBef>
                <a:spcPts val="800"/>
              </a:spcBef>
              <a:buClr>
                <a:schemeClr val="dk1"/>
              </a:buClr>
              <a:buSzPts val="1400"/>
              <a:buFont typeface="Sarabun"/>
              <a:buChar char="●"/>
            </a:pPr>
            <a:r>
              <a:rPr lang="en" sz="1400" b="1">
                <a:solidFill>
                  <a:schemeClr val="dk1"/>
                </a:solidFill>
                <a:latin typeface="Sarabun"/>
                <a:ea typeface="Sarabun"/>
                <a:cs typeface="Sarabun"/>
                <a:sym typeface="Sarabun"/>
              </a:rPr>
              <a:t>New Age Criteria</a:t>
            </a:r>
            <a:r>
              <a:rPr lang="en" sz="1400">
                <a:solidFill>
                  <a:schemeClr val="dk1"/>
                </a:solidFill>
                <a:latin typeface="Sarabun"/>
                <a:ea typeface="Sarabun"/>
                <a:cs typeface="Sarabun"/>
                <a:sym typeface="Sarabun"/>
              </a:rPr>
              <a:t> – Moving forward the service will focus on supporting young people aged 11-17 years. </a:t>
            </a:r>
            <a:endParaRPr sz="1400">
              <a:solidFill>
                <a:schemeClr val="dk1"/>
              </a:solidFill>
              <a:latin typeface="Sarabun"/>
              <a:ea typeface="Sarabun"/>
              <a:cs typeface="Sarabun"/>
              <a:sym typeface="Sarabun"/>
            </a:endParaRPr>
          </a:p>
          <a:p>
            <a:pPr marL="0" indent="0">
              <a:lnSpc>
                <a:spcPct val="107916"/>
              </a:lnSpc>
              <a:buNone/>
            </a:pPr>
            <a:endParaRPr sz="1400">
              <a:solidFill>
                <a:schemeClr val="dk1"/>
              </a:solidFill>
              <a:latin typeface="Sarabun"/>
              <a:ea typeface="Sarabun"/>
              <a:cs typeface="Sarabun"/>
              <a:sym typeface="Sarabun"/>
            </a:endParaRPr>
          </a:p>
          <a:p>
            <a:pPr indent="-317500">
              <a:lnSpc>
                <a:spcPct val="107916"/>
              </a:lnSpc>
              <a:buClr>
                <a:schemeClr val="dk1"/>
              </a:buClr>
              <a:buSzPts val="1400"/>
              <a:buFont typeface="Sarabun"/>
              <a:buChar char="●"/>
            </a:pPr>
            <a:r>
              <a:rPr lang="en" sz="1400" b="1">
                <a:solidFill>
                  <a:schemeClr val="dk1"/>
                </a:solidFill>
                <a:latin typeface="Sarabun"/>
                <a:ea typeface="Sarabun"/>
                <a:cs typeface="Sarabun"/>
                <a:sym typeface="Sarabun"/>
              </a:rPr>
              <a:t>New Support Options</a:t>
            </a:r>
            <a:r>
              <a:rPr lang="en" sz="1400">
                <a:solidFill>
                  <a:schemeClr val="dk1"/>
                </a:solidFill>
                <a:latin typeface="Sarabun"/>
                <a:ea typeface="Sarabun"/>
                <a:cs typeface="Sarabun"/>
                <a:sym typeface="Sarabun"/>
              </a:rPr>
              <a:t> – as well as the existing online support options of articles, discussion boards, and self-directed tools like journaling and goal setting, Kooth will now be able to offer single-session chats with a practitioner. These sessions must be booked in advance and will focus on "here and now" difficulties. </a:t>
            </a:r>
            <a:endParaRPr sz="1400">
              <a:solidFill>
                <a:schemeClr val="dk1"/>
              </a:solidFill>
              <a:latin typeface="Sarabun"/>
              <a:ea typeface="Sarabun"/>
              <a:cs typeface="Sarabun"/>
              <a:sym typeface="Sarabun"/>
            </a:endParaRPr>
          </a:p>
          <a:p>
            <a:pPr marL="0" indent="0">
              <a:lnSpc>
                <a:spcPct val="107916"/>
              </a:lnSpc>
              <a:spcBef>
                <a:spcPts val="800"/>
              </a:spcBef>
              <a:spcAft>
                <a:spcPts val="800"/>
              </a:spcAft>
              <a:buNone/>
            </a:pPr>
            <a:endParaRPr sz="1400">
              <a:solidFill>
                <a:schemeClr val="dk1"/>
              </a:solidFill>
              <a:latin typeface="Sarabun"/>
              <a:ea typeface="Sarabun"/>
              <a:cs typeface="Sarabun"/>
              <a:sym typeface="Sarabun"/>
            </a:endParaRPr>
          </a:p>
        </p:txBody>
      </p:sp>
      <p:sp>
        <p:nvSpPr>
          <p:cNvPr id="185" name="Google Shape;185;p42"/>
          <p:cNvSpPr txBox="1">
            <a:spLocks noGrp="1"/>
          </p:cNvSpPr>
          <p:nvPr>
            <p:ph type="title"/>
          </p:nvPr>
        </p:nvSpPr>
        <p:spPr>
          <a:xfrm>
            <a:off x="1055600" y="1195775"/>
            <a:ext cx="7742700" cy="1303200"/>
          </a:xfrm>
          <a:prstGeom prst="rect">
            <a:avLst/>
          </a:prstGeom>
        </p:spPr>
        <p:txBody>
          <a:bodyPr spcFirstLastPara="1" wrap="square" lIns="91425" tIns="91425" rIns="91425" bIns="91425" anchor="t" anchorCtr="0">
            <a:noAutofit/>
          </a:bodyPr>
          <a:lstStyle/>
          <a:p>
            <a:pPr>
              <a:lnSpc>
                <a:spcPct val="107916"/>
              </a:lnSpc>
            </a:pPr>
            <a:endParaRPr sz="3000" b="1">
              <a:latin typeface="Sarabun"/>
              <a:ea typeface="Sarabun"/>
              <a:cs typeface="Sarabun"/>
              <a:sym typeface="Sarabun"/>
            </a:endParaRPr>
          </a:p>
          <a:p>
            <a:pPr>
              <a:lnSpc>
                <a:spcPct val="107916"/>
              </a:lnSpc>
              <a:spcBef>
                <a:spcPts val="800"/>
              </a:spcBef>
              <a:spcAft>
                <a:spcPts val="800"/>
              </a:spcAft>
              <a:buSzPts val="1100"/>
            </a:pPr>
            <a:r>
              <a:rPr lang="en" sz="3000" b="1">
                <a:latin typeface="Sarabun"/>
                <a:ea typeface="Sarabun"/>
                <a:cs typeface="Sarabun"/>
                <a:sym typeface="Sarabun"/>
              </a:rPr>
              <a:t>The key changes include:</a:t>
            </a:r>
            <a:endParaRPr sz="3000">
              <a:latin typeface="Sarabun"/>
              <a:ea typeface="Sarabun"/>
              <a:cs typeface="Sarabun"/>
              <a:sym typeface="Sarabun"/>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89"/>
        <p:cNvGrpSpPr/>
        <p:nvPr/>
      </p:nvGrpSpPr>
      <p:grpSpPr>
        <a:xfrm>
          <a:off x="0" y="0"/>
          <a:ext cx="0" cy="0"/>
          <a:chOff x="0" y="0"/>
          <a:chExt cx="0" cy="0"/>
        </a:xfrm>
      </p:grpSpPr>
      <p:sp>
        <p:nvSpPr>
          <p:cNvPr id="190" name="Google Shape;190;p43"/>
          <p:cNvSpPr txBox="1">
            <a:spLocks noGrp="1"/>
          </p:cNvSpPr>
          <p:nvPr>
            <p:ph type="title"/>
          </p:nvPr>
        </p:nvSpPr>
        <p:spPr>
          <a:xfrm>
            <a:off x="903200" y="1043375"/>
            <a:ext cx="7742700" cy="1303200"/>
          </a:xfrm>
          <a:prstGeom prst="rect">
            <a:avLst/>
          </a:prstGeom>
        </p:spPr>
        <p:txBody>
          <a:bodyPr spcFirstLastPara="1" wrap="square" lIns="91425" tIns="91425" rIns="91425" bIns="91425" anchor="t" anchorCtr="0">
            <a:noAutofit/>
          </a:bodyPr>
          <a:lstStyle/>
          <a:p>
            <a:pPr>
              <a:lnSpc>
                <a:spcPct val="107916"/>
              </a:lnSpc>
            </a:pPr>
            <a:endParaRPr sz="3000" b="1">
              <a:latin typeface="Sarabun"/>
              <a:ea typeface="Sarabun"/>
              <a:cs typeface="Sarabun"/>
              <a:sym typeface="Sarabun"/>
            </a:endParaRPr>
          </a:p>
          <a:p>
            <a:pPr>
              <a:lnSpc>
                <a:spcPct val="107916"/>
              </a:lnSpc>
              <a:spcBef>
                <a:spcPts val="800"/>
              </a:spcBef>
              <a:spcAft>
                <a:spcPts val="800"/>
              </a:spcAft>
              <a:buSzPts val="1100"/>
            </a:pPr>
            <a:r>
              <a:rPr lang="en" sz="3000" b="1">
                <a:latin typeface="Sarabun"/>
                <a:ea typeface="Sarabun"/>
                <a:cs typeface="Sarabun"/>
                <a:sym typeface="Sarabun"/>
              </a:rPr>
              <a:t>Referral and Sign-Up Process</a:t>
            </a:r>
            <a:endParaRPr sz="3000">
              <a:latin typeface="Sarabun"/>
              <a:ea typeface="Sarabun"/>
              <a:cs typeface="Sarabun"/>
              <a:sym typeface="Sarabun"/>
            </a:endParaRPr>
          </a:p>
        </p:txBody>
      </p:sp>
      <p:sp>
        <p:nvSpPr>
          <p:cNvPr id="191" name="Google Shape;191;p43"/>
          <p:cNvSpPr txBox="1">
            <a:spLocks noGrp="1"/>
          </p:cNvSpPr>
          <p:nvPr>
            <p:ph type="body" idx="1"/>
          </p:nvPr>
        </p:nvSpPr>
        <p:spPr>
          <a:xfrm>
            <a:off x="937350" y="2009725"/>
            <a:ext cx="6154800" cy="3416400"/>
          </a:xfrm>
          <a:prstGeom prst="rect">
            <a:avLst/>
          </a:prstGeom>
        </p:spPr>
        <p:txBody>
          <a:bodyPr spcFirstLastPara="1" wrap="square" lIns="91425" tIns="91425" rIns="91425" bIns="91425" anchor="t" anchorCtr="0">
            <a:normAutofit/>
          </a:bodyPr>
          <a:lstStyle/>
          <a:p>
            <a:pPr marL="0" indent="0">
              <a:lnSpc>
                <a:spcPct val="107916"/>
              </a:lnSpc>
              <a:buClr>
                <a:schemeClr val="dk1"/>
              </a:buClr>
              <a:buSzPts val="1100"/>
              <a:buNone/>
            </a:pPr>
            <a:endParaRPr sz="1100" b="1">
              <a:solidFill>
                <a:schemeClr val="dk1"/>
              </a:solidFill>
              <a:latin typeface="Aptos"/>
              <a:ea typeface="Aptos"/>
              <a:cs typeface="Aptos"/>
              <a:sym typeface="Aptos"/>
            </a:endParaRPr>
          </a:p>
          <a:p>
            <a:pPr marL="0" indent="0">
              <a:lnSpc>
                <a:spcPct val="107916"/>
              </a:lnSpc>
              <a:spcBef>
                <a:spcPts val="800"/>
              </a:spcBef>
              <a:buNone/>
            </a:pPr>
            <a:r>
              <a:rPr lang="en" sz="1400">
                <a:solidFill>
                  <a:schemeClr val="dk1"/>
                </a:solidFill>
                <a:latin typeface="Sarabun"/>
                <a:ea typeface="Sarabun"/>
                <a:cs typeface="Sarabun"/>
                <a:sym typeface="Sarabun"/>
              </a:rPr>
              <a:t>If you are aged 11-17 you can be referred for support by a parent, carer, or professional (such as a GP or teacher) or you can sign up yourself with the support of a parent. </a:t>
            </a:r>
            <a:endParaRPr sz="1400">
              <a:solidFill>
                <a:schemeClr val="dk1"/>
              </a:solidFill>
              <a:latin typeface="Sarabun"/>
              <a:ea typeface="Sarabun"/>
              <a:cs typeface="Sarabun"/>
              <a:sym typeface="Sarabun"/>
            </a:endParaRPr>
          </a:p>
          <a:p>
            <a:pPr marL="0" indent="0">
              <a:lnSpc>
                <a:spcPct val="107916"/>
              </a:lnSpc>
              <a:spcBef>
                <a:spcPts val="800"/>
              </a:spcBef>
              <a:buNone/>
            </a:pPr>
            <a:endParaRPr sz="1400">
              <a:solidFill>
                <a:schemeClr val="dk1"/>
              </a:solidFill>
              <a:latin typeface="Aptos"/>
              <a:ea typeface="Aptos"/>
              <a:cs typeface="Aptos"/>
              <a:sym typeface="Aptos"/>
            </a:endParaRPr>
          </a:p>
          <a:p>
            <a:pPr marL="0" indent="0">
              <a:lnSpc>
                <a:spcPct val="107916"/>
              </a:lnSpc>
              <a:spcBef>
                <a:spcPts val="800"/>
              </a:spcBef>
              <a:spcAft>
                <a:spcPts val="800"/>
              </a:spcAft>
              <a:buClr>
                <a:schemeClr val="dk1"/>
              </a:buClr>
              <a:buSzPts val="1100"/>
              <a:buNone/>
            </a:pPr>
            <a:r>
              <a:rPr lang="en" sz="1400" b="1">
                <a:solidFill>
                  <a:schemeClr val="dk1"/>
                </a:solidFill>
                <a:latin typeface="Aptos"/>
                <a:ea typeface="Aptos"/>
                <a:cs typeface="Aptos"/>
                <a:sym typeface="Aptos"/>
              </a:rPr>
              <a:t>Please note that the sign-up process requires some personal details, including first and last name, and a method of contact such as a phone number or email. </a:t>
            </a:r>
            <a:endParaRPr sz="1400" b="1"/>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95"/>
        <p:cNvGrpSpPr/>
        <p:nvPr/>
      </p:nvGrpSpPr>
      <p:grpSpPr>
        <a:xfrm>
          <a:off x="0" y="0"/>
          <a:ext cx="0" cy="0"/>
          <a:chOff x="0" y="0"/>
          <a:chExt cx="0" cy="0"/>
        </a:xfrm>
      </p:grpSpPr>
      <p:sp>
        <p:nvSpPr>
          <p:cNvPr id="196" name="Google Shape;196;p44"/>
          <p:cNvSpPr txBox="1">
            <a:spLocks noGrp="1"/>
          </p:cNvSpPr>
          <p:nvPr>
            <p:ph type="title"/>
          </p:nvPr>
        </p:nvSpPr>
        <p:spPr>
          <a:xfrm>
            <a:off x="629850" y="857250"/>
            <a:ext cx="7742700" cy="572700"/>
          </a:xfrm>
          <a:prstGeom prst="rect">
            <a:avLst/>
          </a:prstGeom>
        </p:spPr>
        <p:txBody>
          <a:bodyPr spcFirstLastPara="1" wrap="square" lIns="91425" tIns="91425" rIns="91425" bIns="91425" anchor="t" anchorCtr="0">
            <a:normAutofit fontScale="90000"/>
          </a:bodyPr>
          <a:lstStyle/>
          <a:p>
            <a:pPr>
              <a:lnSpc>
                <a:spcPct val="107916"/>
              </a:lnSpc>
              <a:spcAft>
                <a:spcPts val="800"/>
              </a:spcAft>
            </a:pPr>
            <a:r>
              <a:rPr lang="en" sz="2650" b="1">
                <a:latin typeface="Sarabun"/>
                <a:ea typeface="Sarabun"/>
                <a:cs typeface="Sarabun"/>
                <a:sym typeface="Sarabun"/>
              </a:rPr>
              <a:t>It’s really simple to sign up</a:t>
            </a:r>
            <a:endParaRPr sz="2650">
              <a:latin typeface="Sarabun"/>
              <a:ea typeface="Sarabun"/>
              <a:cs typeface="Sarabun"/>
              <a:sym typeface="Sarabun"/>
            </a:endParaRPr>
          </a:p>
        </p:txBody>
      </p:sp>
      <p:sp>
        <p:nvSpPr>
          <p:cNvPr id="197" name="Google Shape;197;p44"/>
          <p:cNvSpPr txBox="1">
            <a:spLocks noGrp="1"/>
          </p:cNvSpPr>
          <p:nvPr>
            <p:ph type="body" idx="1"/>
          </p:nvPr>
        </p:nvSpPr>
        <p:spPr>
          <a:xfrm>
            <a:off x="937350" y="2009725"/>
            <a:ext cx="6154800" cy="3416400"/>
          </a:xfrm>
          <a:prstGeom prst="rect">
            <a:avLst/>
          </a:prstGeom>
        </p:spPr>
        <p:txBody>
          <a:bodyPr spcFirstLastPara="1" wrap="square" lIns="91425" tIns="91425" rIns="91425" bIns="91425" anchor="t" anchorCtr="0">
            <a:normAutofit/>
          </a:bodyPr>
          <a:lstStyle/>
          <a:p>
            <a:pPr marL="0" indent="0">
              <a:lnSpc>
                <a:spcPct val="107916"/>
              </a:lnSpc>
              <a:spcAft>
                <a:spcPts val="800"/>
              </a:spcAft>
              <a:buNone/>
            </a:pPr>
            <a:endParaRPr sz="1400" b="1"/>
          </a:p>
        </p:txBody>
      </p:sp>
      <p:pic>
        <p:nvPicPr>
          <p:cNvPr id="198" name="Google Shape;198;p44"/>
          <p:cNvPicPr preferRelativeResize="0"/>
          <p:nvPr/>
        </p:nvPicPr>
        <p:blipFill>
          <a:blip r:embed="rId4">
            <a:alphaModFix/>
          </a:blip>
          <a:stretch>
            <a:fillRect/>
          </a:stretch>
        </p:blipFill>
        <p:spPr>
          <a:xfrm>
            <a:off x="1015625" y="2101250"/>
            <a:ext cx="5814626" cy="3012174"/>
          </a:xfrm>
          <a:prstGeom prst="rect">
            <a:avLst/>
          </a:prstGeom>
          <a:noFill/>
          <a:ln>
            <a:noFill/>
          </a:ln>
        </p:spPr>
      </p:pic>
      <p:sp>
        <p:nvSpPr>
          <p:cNvPr id="199" name="Google Shape;199;p44"/>
          <p:cNvSpPr txBox="1"/>
          <p:nvPr/>
        </p:nvSpPr>
        <p:spPr>
          <a:xfrm>
            <a:off x="1078725" y="1611925"/>
            <a:ext cx="5752500" cy="326100"/>
          </a:xfrm>
          <a:prstGeom prst="rect">
            <a:avLst/>
          </a:prstGeom>
          <a:noFill/>
          <a:ln>
            <a:noFill/>
          </a:ln>
        </p:spPr>
        <p:txBody>
          <a:bodyPr spcFirstLastPara="1" wrap="square" lIns="91425" tIns="91425" rIns="91425" bIns="91425" anchor="t" anchorCtr="0">
            <a:noAutofit/>
          </a:bodyPr>
          <a:lstStyle/>
          <a:p>
            <a:r>
              <a:rPr lang="en">
                <a:solidFill>
                  <a:srgbClr val="595959"/>
                </a:solidFill>
                <a:latin typeface="Sarabun"/>
                <a:ea typeface="Sarabun"/>
                <a:cs typeface="Sarabun"/>
                <a:sym typeface="Sarabun"/>
              </a:rPr>
              <a:t>Just click on our </a:t>
            </a:r>
            <a:r>
              <a:rPr lang="en" u="sng">
                <a:solidFill>
                  <a:srgbClr val="0097A7"/>
                </a:solidFill>
                <a:latin typeface="Sarabun"/>
                <a:ea typeface="Sarabun"/>
                <a:cs typeface="Sarabun"/>
                <a:sym typeface="Sarabun"/>
                <a:hlinkClick r:id="rId5"/>
              </a:rPr>
              <a:t>referral form</a:t>
            </a:r>
            <a:r>
              <a:rPr lang="en">
                <a:solidFill>
                  <a:srgbClr val="595959"/>
                </a:solidFill>
                <a:latin typeface="Sarabun"/>
                <a:ea typeface="Sarabun"/>
                <a:cs typeface="Sarabun"/>
                <a:sym typeface="Sarabun"/>
              </a:rPr>
              <a:t> to sign up.</a:t>
            </a:r>
            <a:endParaRPr>
              <a:solidFill>
                <a:srgbClr val="595959"/>
              </a:solidFill>
              <a:latin typeface="Sarabun"/>
              <a:ea typeface="Sarabun"/>
              <a:cs typeface="Sarabun"/>
              <a:sym typeface="Sarabun"/>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03"/>
        <p:cNvGrpSpPr/>
        <p:nvPr/>
      </p:nvGrpSpPr>
      <p:grpSpPr>
        <a:xfrm>
          <a:off x="0" y="0"/>
          <a:ext cx="0" cy="0"/>
          <a:chOff x="0" y="0"/>
          <a:chExt cx="0" cy="0"/>
        </a:xfrm>
      </p:grpSpPr>
      <p:sp>
        <p:nvSpPr>
          <p:cNvPr id="204" name="Google Shape;204;p45"/>
          <p:cNvSpPr txBox="1"/>
          <p:nvPr/>
        </p:nvSpPr>
        <p:spPr>
          <a:xfrm>
            <a:off x="2929450" y="2059600"/>
            <a:ext cx="4795800" cy="768642"/>
          </a:xfrm>
          <a:prstGeom prst="rect">
            <a:avLst/>
          </a:prstGeom>
          <a:noFill/>
          <a:ln>
            <a:noFill/>
          </a:ln>
        </p:spPr>
        <p:txBody>
          <a:bodyPr spcFirstLastPara="1" wrap="square" lIns="91425" tIns="91425" rIns="91425" bIns="91425" anchor="t" anchorCtr="0">
            <a:spAutoFit/>
          </a:bodyPr>
          <a:lstStyle/>
          <a:p>
            <a:pPr algn="ctr">
              <a:lnSpc>
                <a:spcPct val="115000"/>
              </a:lnSpc>
              <a:buSzPts val="3000"/>
            </a:pPr>
            <a:endParaRPr sz="1500">
              <a:latin typeface="Sarabun"/>
              <a:ea typeface="Sarabun"/>
              <a:cs typeface="Sarabun"/>
              <a:sym typeface="Sarabun"/>
            </a:endParaRPr>
          </a:p>
          <a:p>
            <a:pPr algn="ctr">
              <a:lnSpc>
                <a:spcPct val="115000"/>
              </a:lnSpc>
              <a:buSzPts val="3000"/>
            </a:pPr>
            <a:r>
              <a:rPr lang="en" sz="1800">
                <a:latin typeface="Sarabun"/>
                <a:ea typeface="Sarabun"/>
                <a:cs typeface="Sarabun"/>
                <a:sym typeface="Sarabun"/>
              </a:rPr>
              <a:t> </a:t>
            </a:r>
            <a:endParaRPr sz="2500">
              <a:latin typeface="Sarabun"/>
              <a:ea typeface="Sarabun"/>
              <a:cs typeface="Sarabun"/>
              <a:sym typeface="Sarabun"/>
            </a:endParaRPr>
          </a:p>
        </p:txBody>
      </p:sp>
      <p:sp>
        <p:nvSpPr>
          <p:cNvPr id="205" name="Google Shape;205;p45"/>
          <p:cNvSpPr txBox="1"/>
          <p:nvPr/>
        </p:nvSpPr>
        <p:spPr>
          <a:xfrm>
            <a:off x="321450" y="1167250"/>
            <a:ext cx="2342100" cy="3062400"/>
          </a:xfrm>
          <a:prstGeom prst="rect">
            <a:avLst/>
          </a:prstGeom>
          <a:noFill/>
          <a:ln>
            <a:noFill/>
          </a:ln>
        </p:spPr>
        <p:txBody>
          <a:bodyPr spcFirstLastPara="1" wrap="square" lIns="91425" tIns="91425" rIns="91425" bIns="91425" anchor="t" anchorCtr="0">
            <a:noAutofit/>
          </a:bodyPr>
          <a:lstStyle/>
          <a:p>
            <a:pPr>
              <a:lnSpc>
                <a:spcPct val="115000"/>
              </a:lnSpc>
              <a:buSzPts val="1100"/>
            </a:pPr>
            <a:r>
              <a:rPr lang="en" sz="2300" b="1">
                <a:solidFill>
                  <a:srgbClr val="FFFFFF"/>
                </a:solidFill>
                <a:latin typeface="Sarabun"/>
                <a:ea typeface="Sarabun"/>
                <a:cs typeface="Sarabun"/>
                <a:sym typeface="Sarabun"/>
              </a:rPr>
              <a:t>How Kooth works alongside other NHS mental health services</a:t>
            </a:r>
            <a:endParaRPr sz="3000" b="1">
              <a:solidFill>
                <a:srgbClr val="FFFFFF"/>
              </a:solidFill>
              <a:latin typeface="Sarabun"/>
              <a:ea typeface="Sarabun"/>
              <a:cs typeface="Sarabun"/>
              <a:sym typeface="Sarabun"/>
            </a:endParaRPr>
          </a:p>
          <a:p>
            <a:pPr>
              <a:buSzPts val="1400"/>
            </a:pPr>
            <a:endParaRPr>
              <a:solidFill>
                <a:srgbClr val="FFFFFF"/>
              </a:solidFill>
            </a:endParaRPr>
          </a:p>
        </p:txBody>
      </p:sp>
      <p:sp>
        <p:nvSpPr>
          <p:cNvPr id="206" name="Google Shape;206;p45"/>
          <p:cNvSpPr txBox="1"/>
          <p:nvPr/>
        </p:nvSpPr>
        <p:spPr>
          <a:xfrm>
            <a:off x="3019450" y="2266976"/>
            <a:ext cx="4615800" cy="2697631"/>
          </a:xfrm>
          <a:prstGeom prst="rect">
            <a:avLst/>
          </a:prstGeom>
          <a:noFill/>
          <a:ln>
            <a:noFill/>
          </a:ln>
        </p:spPr>
        <p:txBody>
          <a:bodyPr spcFirstLastPara="1" wrap="square" lIns="91425" tIns="91425" rIns="91425" bIns="91425" anchor="t" anchorCtr="0">
            <a:spAutoFit/>
          </a:bodyPr>
          <a:lstStyle/>
          <a:p>
            <a:pPr marL="457200">
              <a:lnSpc>
                <a:spcPct val="115000"/>
              </a:lnSpc>
            </a:pPr>
            <a:endParaRPr sz="1300" b="1">
              <a:latin typeface="Maitree"/>
              <a:ea typeface="Maitree"/>
              <a:cs typeface="Maitree"/>
              <a:sym typeface="Maitree"/>
            </a:endParaRPr>
          </a:p>
          <a:p>
            <a:pPr marL="457200" indent="-311150">
              <a:lnSpc>
                <a:spcPct val="115000"/>
              </a:lnSpc>
              <a:buSzPts val="1300"/>
              <a:buFont typeface="Maitree"/>
              <a:buChar char="●"/>
            </a:pPr>
            <a:r>
              <a:rPr lang="en" sz="1300">
                <a:latin typeface="Maitree"/>
                <a:ea typeface="Maitree"/>
                <a:cs typeface="Maitree"/>
                <a:sym typeface="Maitree"/>
              </a:rPr>
              <a:t>Somewhere for them </a:t>
            </a:r>
            <a:r>
              <a:rPr lang="en" sz="1300" b="1">
                <a:latin typeface="Maitree"/>
                <a:ea typeface="Maitree"/>
                <a:cs typeface="Maitree"/>
                <a:sym typeface="Maitree"/>
              </a:rPr>
              <a:t>to connect with others </a:t>
            </a:r>
            <a:r>
              <a:rPr lang="en" sz="1300">
                <a:latin typeface="Maitree"/>
                <a:ea typeface="Maitree"/>
                <a:cs typeface="Maitree"/>
                <a:sym typeface="Maitree"/>
              </a:rPr>
              <a:t>who have similar experiences</a:t>
            </a:r>
            <a:endParaRPr sz="1300">
              <a:latin typeface="Maitree"/>
              <a:ea typeface="Maitree"/>
              <a:cs typeface="Maitree"/>
              <a:sym typeface="Maitree"/>
            </a:endParaRPr>
          </a:p>
          <a:p>
            <a:pPr marL="457200" indent="-311150">
              <a:lnSpc>
                <a:spcPct val="115000"/>
              </a:lnSpc>
              <a:buSzPts val="1300"/>
              <a:buFont typeface="Maitree"/>
              <a:buChar char="●"/>
            </a:pPr>
            <a:r>
              <a:rPr lang="en" sz="1300">
                <a:solidFill>
                  <a:srgbClr val="0D172C"/>
                </a:solidFill>
                <a:latin typeface="Maitree"/>
                <a:ea typeface="Maitree"/>
                <a:cs typeface="Maitree"/>
                <a:sym typeface="Maitree"/>
              </a:rPr>
              <a:t>Help if they are on the </a:t>
            </a:r>
            <a:r>
              <a:rPr lang="en" sz="1300" b="1">
                <a:latin typeface="Maitree"/>
                <a:ea typeface="Maitree"/>
                <a:cs typeface="Maitree"/>
                <a:sym typeface="Maitree"/>
              </a:rPr>
              <a:t>CAMHS waiting list </a:t>
            </a:r>
            <a:endParaRPr sz="1300" b="1">
              <a:latin typeface="Maitree"/>
              <a:ea typeface="Maitree"/>
              <a:cs typeface="Maitree"/>
              <a:sym typeface="Maitree"/>
            </a:endParaRPr>
          </a:p>
          <a:p>
            <a:pPr marL="457200" indent="-311150">
              <a:lnSpc>
                <a:spcPct val="115000"/>
              </a:lnSpc>
              <a:buSzPts val="1300"/>
              <a:buFont typeface="Maitree"/>
              <a:buChar char="●"/>
            </a:pPr>
            <a:r>
              <a:rPr lang="en" sz="1300">
                <a:solidFill>
                  <a:srgbClr val="0D172C"/>
                </a:solidFill>
                <a:latin typeface="Maitree"/>
                <a:ea typeface="Maitree"/>
                <a:cs typeface="Maitree"/>
                <a:sym typeface="Maitree"/>
              </a:rPr>
              <a:t>Help if they </a:t>
            </a:r>
            <a:r>
              <a:rPr lang="en" sz="1300" b="1">
                <a:latin typeface="Maitree"/>
                <a:ea typeface="Maitree"/>
                <a:cs typeface="Maitree"/>
                <a:sym typeface="Maitree"/>
              </a:rPr>
              <a:t>do not meet thresholds</a:t>
            </a:r>
            <a:r>
              <a:rPr lang="en" sz="1300">
                <a:solidFill>
                  <a:srgbClr val="0D172C"/>
                </a:solidFill>
                <a:latin typeface="Maitree"/>
                <a:ea typeface="Maitree"/>
                <a:cs typeface="Maitree"/>
                <a:sym typeface="Maitree"/>
              </a:rPr>
              <a:t> or criteria for other NHS services</a:t>
            </a:r>
            <a:endParaRPr sz="1300">
              <a:solidFill>
                <a:srgbClr val="0D172C"/>
              </a:solidFill>
              <a:latin typeface="Maitree"/>
              <a:ea typeface="Maitree"/>
              <a:cs typeface="Maitree"/>
              <a:sym typeface="Maitree"/>
            </a:endParaRPr>
          </a:p>
          <a:p>
            <a:pPr marL="457200" indent="-311150">
              <a:lnSpc>
                <a:spcPct val="115000"/>
              </a:lnSpc>
              <a:buSzPts val="1300"/>
              <a:buFont typeface="Maitree"/>
              <a:buChar char="●"/>
            </a:pPr>
            <a:r>
              <a:rPr lang="en" sz="1300" b="1">
                <a:latin typeface="Maitree"/>
                <a:ea typeface="Maitree"/>
                <a:cs typeface="Maitree"/>
                <a:sym typeface="Maitree"/>
              </a:rPr>
              <a:t>‘Out of hours’ support</a:t>
            </a:r>
            <a:r>
              <a:rPr lang="en" sz="1300">
                <a:solidFill>
                  <a:srgbClr val="0D172C"/>
                </a:solidFill>
                <a:latin typeface="Maitree"/>
                <a:ea typeface="Maitree"/>
                <a:cs typeface="Maitree"/>
                <a:sym typeface="Maitree"/>
              </a:rPr>
              <a:t> as our practitioners are online until 10pm each night</a:t>
            </a:r>
            <a:endParaRPr sz="1300">
              <a:solidFill>
                <a:srgbClr val="0D172C"/>
              </a:solidFill>
              <a:latin typeface="Maitree"/>
              <a:ea typeface="Maitree"/>
              <a:cs typeface="Maitree"/>
              <a:sym typeface="Maitree"/>
            </a:endParaRPr>
          </a:p>
          <a:p>
            <a:pPr marL="457200" indent="-311150">
              <a:lnSpc>
                <a:spcPct val="115000"/>
              </a:lnSpc>
              <a:buSzPts val="1300"/>
              <a:buFont typeface="Maitree"/>
              <a:buChar char="●"/>
            </a:pPr>
            <a:r>
              <a:rPr lang="en" sz="1300">
                <a:latin typeface="Maitree"/>
                <a:ea typeface="Maitree"/>
                <a:cs typeface="Maitree"/>
                <a:sym typeface="Maitree"/>
              </a:rPr>
              <a:t>Option to </a:t>
            </a:r>
            <a:r>
              <a:rPr lang="en" sz="1300" b="1">
                <a:latin typeface="Maitree"/>
                <a:ea typeface="Maitree"/>
                <a:cs typeface="Maitree"/>
                <a:sym typeface="Maitree"/>
              </a:rPr>
              <a:t>try a 1-1 chat session </a:t>
            </a:r>
            <a:r>
              <a:rPr lang="en" sz="1300">
                <a:latin typeface="Maitree"/>
                <a:ea typeface="Maitree"/>
                <a:cs typeface="Maitree"/>
                <a:sym typeface="Maitree"/>
              </a:rPr>
              <a:t>without committing to programme of </a:t>
            </a:r>
            <a:r>
              <a:rPr lang="en" sz="1300">
                <a:solidFill>
                  <a:srgbClr val="0D172C"/>
                </a:solidFill>
                <a:latin typeface="Maitree"/>
                <a:ea typeface="Maitree"/>
                <a:cs typeface="Maitree"/>
                <a:sym typeface="Maitree"/>
              </a:rPr>
              <a:t>F2F talking therapy </a:t>
            </a:r>
            <a:endParaRPr sz="1300">
              <a:latin typeface="Maitree"/>
              <a:ea typeface="Maitree"/>
              <a:cs typeface="Maitree"/>
              <a:sym typeface="Maitree"/>
            </a:endParaRPr>
          </a:p>
          <a:p>
            <a:pPr marL="457200">
              <a:lnSpc>
                <a:spcPct val="115000"/>
              </a:lnSpc>
              <a:buSzPts val="1200"/>
            </a:pPr>
            <a:endParaRPr sz="1200">
              <a:latin typeface="Maitree"/>
              <a:ea typeface="Maitree"/>
              <a:cs typeface="Maitree"/>
              <a:sym typeface="Maitree"/>
            </a:endParaRPr>
          </a:p>
        </p:txBody>
      </p:sp>
      <p:pic>
        <p:nvPicPr>
          <p:cNvPr id="207" name="Google Shape;207;p45"/>
          <p:cNvPicPr preferRelativeResize="0"/>
          <p:nvPr/>
        </p:nvPicPr>
        <p:blipFill rotWithShape="1">
          <a:blip r:embed="rId4">
            <a:alphaModFix/>
          </a:blip>
          <a:srcRect/>
          <a:stretch/>
        </p:blipFill>
        <p:spPr>
          <a:xfrm>
            <a:off x="8076662" y="5632439"/>
            <a:ext cx="1001876" cy="293025"/>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1"/>
        <p:cNvGrpSpPr/>
        <p:nvPr/>
      </p:nvGrpSpPr>
      <p:grpSpPr>
        <a:xfrm>
          <a:off x="0" y="0"/>
          <a:ext cx="0" cy="0"/>
          <a:chOff x="0" y="0"/>
          <a:chExt cx="0" cy="0"/>
        </a:xfrm>
      </p:grpSpPr>
      <p:cxnSp>
        <p:nvCxnSpPr>
          <p:cNvPr id="212" name="Google Shape;212;p46"/>
          <p:cNvCxnSpPr/>
          <p:nvPr/>
        </p:nvCxnSpPr>
        <p:spPr>
          <a:xfrm>
            <a:off x="1396875" y="2465175"/>
            <a:ext cx="6205800" cy="0"/>
          </a:xfrm>
          <a:prstGeom prst="straightConnector1">
            <a:avLst/>
          </a:prstGeom>
          <a:noFill/>
          <a:ln w="19050" cap="flat" cmpd="sng">
            <a:solidFill>
              <a:srgbClr val="0D172C"/>
            </a:solidFill>
            <a:prstDash val="solid"/>
            <a:miter lim="800000"/>
            <a:headEnd type="none" w="sm" len="sm"/>
            <a:tailEnd type="none" w="sm" len="sm"/>
          </a:ln>
        </p:spPr>
      </p:cxnSp>
      <p:cxnSp>
        <p:nvCxnSpPr>
          <p:cNvPr id="213" name="Google Shape;213;p46"/>
          <p:cNvCxnSpPr/>
          <p:nvPr/>
        </p:nvCxnSpPr>
        <p:spPr>
          <a:xfrm rot="10800000">
            <a:off x="7625773" y="2452403"/>
            <a:ext cx="10800" cy="855300"/>
          </a:xfrm>
          <a:prstGeom prst="straightConnector1">
            <a:avLst/>
          </a:prstGeom>
          <a:noFill/>
          <a:ln w="19050" cap="flat" cmpd="sng">
            <a:solidFill>
              <a:srgbClr val="0D172C"/>
            </a:solidFill>
            <a:prstDash val="solid"/>
            <a:miter lim="800000"/>
            <a:headEnd type="none" w="sm" len="sm"/>
            <a:tailEnd type="none" w="sm" len="sm"/>
          </a:ln>
        </p:spPr>
      </p:cxnSp>
      <p:cxnSp>
        <p:nvCxnSpPr>
          <p:cNvPr id="214" name="Google Shape;214;p46"/>
          <p:cNvCxnSpPr/>
          <p:nvPr/>
        </p:nvCxnSpPr>
        <p:spPr>
          <a:xfrm rot="10800000">
            <a:off x="4481700" y="2465450"/>
            <a:ext cx="0" cy="788400"/>
          </a:xfrm>
          <a:prstGeom prst="straightConnector1">
            <a:avLst/>
          </a:prstGeom>
          <a:noFill/>
          <a:ln w="19050" cap="flat" cmpd="sng">
            <a:solidFill>
              <a:srgbClr val="0D172C"/>
            </a:solidFill>
            <a:prstDash val="solid"/>
            <a:miter lim="800000"/>
            <a:headEnd type="none" w="sm" len="sm"/>
            <a:tailEnd type="none" w="sm" len="sm"/>
          </a:ln>
        </p:spPr>
      </p:cxnSp>
      <p:cxnSp>
        <p:nvCxnSpPr>
          <p:cNvPr id="215" name="Google Shape;215;p46"/>
          <p:cNvCxnSpPr/>
          <p:nvPr/>
        </p:nvCxnSpPr>
        <p:spPr>
          <a:xfrm rot="10800000" flipH="1">
            <a:off x="1410523" y="2465179"/>
            <a:ext cx="3300" cy="887700"/>
          </a:xfrm>
          <a:prstGeom prst="straightConnector1">
            <a:avLst/>
          </a:prstGeom>
          <a:noFill/>
          <a:ln w="19050" cap="flat" cmpd="sng">
            <a:solidFill>
              <a:srgbClr val="0D172C"/>
            </a:solidFill>
            <a:prstDash val="solid"/>
            <a:miter lim="800000"/>
            <a:headEnd type="none" w="sm" len="sm"/>
            <a:tailEnd type="none" w="sm" len="sm"/>
          </a:ln>
        </p:spPr>
      </p:cxnSp>
      <p:sp>
        <p:nvSpPr>
          <p:cNvPr id="216" name="Google Shape;216;p46"/>
          <p:cNvSpPr/>
          <p:nvPr/>
        </p:nvSpPr>
        <p:spPr>
          <a:xfrm>
            <a:off x="3945084" y="4041325"/>
            <a:ext cx="1120867" cy="1701850"/>
          </a:xfrm>
          <a:prstGeom prst="flowChartOffpageConnector">
            <a:avLst/>
          </a:prstGeom>
          <a:solidFill>
            <a:srgbClr val="1F64CB"/>
          </a:solidFill>
          <a:ln>
            <a:noFill/>
          </a:ln>
        </p:spPr>
        <p:txBody>
          <a:bodyPr spcFirstLastPara="1" wrap="square" lIns="91425" tIns="91425" rIns="91425" bIns="91425" anchor="ctr" anchorCtr="0">
            <a:noAutofit/>
          </a:bodyPr>
          <a:lstStyle/>
          <a:p>
            <a:pPr>
              <a:buSzPts val="1400"/>
            </a:pPr>
            <a:endParaRPr/>
          </a:p>
        </p:txBody>
      </p:sp>
      <p:sp>
        <p:nvSpPr>
          <p:cNvPr id="217" name="Google Shape;217;p46"/>
          <p:cNvSpPr/>
          <p:nvPr/>
        </p:nvSpPr>
        <p:spPr>
          <a:xfrm>
            <a:off x="5204197" y="4041325"/>
            <a:ext cx="1120867" cy="1701850"/>
          </a:xfrm>
          <a:prstGeom prst="flowChartOffpageConnector">
            <a:avLst/>
          </a:prstGeom>
          <a:solidFill>
            <a:srgbClr val="0B6873"/>
          </a:solidFill>
          <a:ln>
            <a:noFill/>
          </a:ln>
        </p:spPr>
        <p:txBody>
          <a:bodyPr spcFirstLastPara="1" wrap="square" lIns="91425" tIns="91425" rIns="91425" bIns="91425" anchor="ctr" anchorCtr="0">
            <a:noAutofit/>
          </a:bodyPr>
          <a:lstStyle/>
          <a:p>
            <a:pPr>
              <a:buSzPts val="1400"/>
            </a:pPr>
            <a:endParaRPr/>
          </a:p>
        </p:txBody>
      </p:sp>
      <p:sp>
        <p:nvSpPr>
          <p:cNvPr id="218" name="Google Shape;218;p46"/>
          <p:cNvSpPr/>
          <p:nvPr/>
        </p:nvSpPr>
        <p:spPr>
          <a:xfrm>
            <a:off x="2717926" y="4041325"/>
            <a:ext cx="1120867" cy="1701850"/>
          </a:xfrm>
          <a:prstGeom prst="flowChartOffpageConnector">
            <a:avLst/>
          </a:prstGeom>
          <a:solidFill>
            <a:srgbClr val="57A8B5"/>
          </a:solidFill>
          <a:ln>
            <a:noFill/>
          </a:ln>
        </p:spPr>
        <p:txBody>
          <a:bodyPr spcFirstLastPara="1" wrap="square" lIns="91425" tIns="91425" rIns="91425" bIns="91425" anchor="ctr" anchorCtr="0">
            <a:noAutofit/>
          </a:bodyPr>
          <a:lstStyle/>
          <a:p>
            <a:pPr>
              <a:buSzPts val="1400"/>
            </a:pPr>
            <a:endParaRPr/>
          </a:p>
        </p:txBody>
      </p:sp>
      <p:cxnSp>
        <p:nvCxnSpPr>
          <p:cNvPr id="219" name="Google Shape;219;p46"/>
          <p:cNvCxnSpPr/>
          <p:nvPr/>
        </p:nvCxnSpPr>
        <p:spPr>
          <a:xfrm rot="10800000">
            <a:off x="4972863" y="3561025"/>
            <a:ext cx="1356300" cy="0"/>
          </a:xfrm>
          <a:prstGeom prst="straightConnector1">
            <a:avLst/>
          </a:prstGeom>
          <a:noFill/>
          <a:ln w="19050" cap="flat" cmpd="sng">
            <a:solidFill>
              <a:srgbClr val="44546A"/>
            </a:solidFill>
            <a:prstDash val="solid"/>
            <a:round/>
            <a:headEnd type="none" w="sm" len="sm"/>
            <a:tailEnd type="none" w="sm" len="sm"/>
          </a:ln>
        </p:spPr>
      </p:cxnSp>
      <p:cxnSp>
        <p:nvCxnSpPr>
          <p:cNvPr id="220" name="Google Shape;220;p46"/>
          <p:cNvCxnSpPr/>
          <p:nvPr/>
        </p:nvCxnSpPr>
        <p:spPr>
          <a:xfrm>
            <a:off x="6332470" y="3556234"/>
            <a:ext cx="0" cy="218400"/>
          </a:xfrm>
          <a:prstGeom prst="straightConnector1">
            <a:avLst/>
          </a:prstGeom>
          <a:noFill/>
          <a:ln w="19050" cap="flat" cmpd="sng">
            <a:solidFill>
              <a:srgbClr val="44546A"/>
            </a:solidFill>
            <a:prstDash val="solid"/>
            <a:round/>
            <a:headEnd type="none" w="sm" len="sm"/>
            <a:tailEnd type="none" w="sm" len="sm"/>
          </a:ln>
        </p:spPr>
      </p:cxnSp>
      <p:cxnSp>
        <p:nvCxnSpPr>
          <p:cNvPr id="221" name="Google Shape;221;p46"/>
          <p:cNvCxnSpPr/>
          <p:nvPr/>
        </p:nvCxnSpPr>
        <p:spPr>
          <a:xfrm rot="10800000">
            <a:off x="2718838" y="3561025"/>
            <a:ext cx="1242000" cy="0"/>
          </a:xfrm>
          <a:prstGeom prst="straightConnector1">
            <a:avLst/>
          </a:prstGeom>
          <a:noFill/>
          <a:ln w="19050" cap="flat" cmpd="sng">
            <a:solidFill>
              <a:srgbClr val="44546A"/>
            </a:solidFill>
            <a:prstDash val="solid"/>
            <a:round/>
            <a:headEnd type="none" w="sm" len="sm"/>
            <a:tailEnd type="none" w="sm" len="sm"/>
          </a:ln>
        </p:spPr>
      </p:cxnSp>
      <p:cxnSp>
        <p:nvCxnSpPr>
          <p:cNvPr id="222" name="Google Shape;222;p46"/>
          <p:cNvCxnSpPr/>
          <p:nvPr/>
        </p:nvCxnSpPr>
        <p:spPr>
          <a:xfrm>
            <a:off x="2718820" y="3556234"/>
            <a:ext cx="0" cy="218400"/>
          </a:xfrm>
          <a:prstGeom prst="straightConnector1">
            <a:avLst/>
          </a:prstGeom>
          <a:noFill/>
          <a:ln w="19050" cap="flat" cmpd="sng">
            <a:solidFill>
              <a:srgbClr val="44546A"/>
            </a:solidFill>
            <a:prstDash val="solid"/>
            <a:round/>
            <a:headEnd type="none" w="sm" len="sm"/>
            <a:tailEnd type="none" w="sm" len="sm"/>
          </a:ln>
        </p:spPr>
      </p:cxnSp>
      <p:sp>
        <p:nvSpPr>
          <p:cNvPr id="223" name="Google Shape;223;p46"/>
          <p:cNvSpPr/>
          <p:nvPr/>
        </p:nvSpPr>
        <p:spPr>
          <a:xfrm>
            <a:off x="7711730" y="4041325"/>
            <a:ext cx="1120867" cy="1701850"/>
          </a:xfrm>
          <a:prstGeom prst="flowChartOffpageConnector">
            <a:avLst/>
          </a:prstGeom>
          <a:solidFill>
            <a:srgbClr val="FE845A"/>
          </a:solidFill>
          <a:ln>
            <a:noFill/>
          </a:ln>
        </p:spPr>
        <p:txBody>
          <a:bodyPr spcFirstLastPara="1" wrap="square" lIns="91425" tIns="91425" rIns="91425" bIns="91425" anchor="ctr" anchorCtr="0">
            <a:noAutofit/>
          </a:bodyPr>
          <a:lstStyle/>
          <a:p>
            <a:pPr>
              <a:buSzPts val="1400"/>
            </a:pPr>
            <a:endParaRPr/>
          </a:p>
        </p:txBody>
      </p:sp>
      <p:sp>
        <p:nvSpPr>
          <p:cNvPr id="224" name="Google Shape;224;p46"/>
          <p:cNvSpPr/>
          <p:nvPr/>
        </p:nvSpPr>
        <p:spPr>
          <a:xfrm>
            <a:off x="6485360" y="4041325"/>
            <a:ext cx="1120867" cy="1701850"/>
          </a:xfrm>
          <a:prstGeom prst="flowChartOffpageConnector">
            <a:avLst/>
          </a:prstGeom>
          <a:solidFill>
            <a:schemeClr val="lt2"/>
          </a:solidFill>
          <a:ln>
            <a:noFill/>
          </a:ln>
        </p:spPr>
        <p:txBody>
          <a:bodyPr spcFirstLastPara="1" wrap="square" lIns="91425" tIns="91425" rIns="91425" bIns="91425" anchor="ctr" anchorCtr="0">
            <a:noAutofit/>
          </a:bodyPr>
          <a:lstStyle/>
          <a:p>
            <a:pPr>
              <a:buSzPts val="1400"/>
            </a:pPr>
            <a:endParaRPr/>
          </a:p>
        </p:txBody>
      </p:sp>
      <p:cxnSp>
        <p:nvCxnSpPr>
          <p:cNvPr id="225" name="Google Shape;225;p46"/>
          <p:cNvCxnSpPr/>
          <p:nvPr/>
        </p:nvCxnSpPr>
        <p:spPr>
          <a:xfrm rot="10800000">
            <a:off x="8274750" y="3556225"/>
            <a:ext cx="528600" cy="0"/>
          </a:xfrm>
          <a:prstGeom prst="straightConnector1">
            <a:avLst/>
          </a:prstGeom>
          <a:noFill/>
          <a:ln w="19050" cap="flat" cmpd="sng">
            <a:solidFill>
              <a:srgbClr val="44546A"/>
            </a:solidFill>
            <a:prstDash val="solid"/>
            <a:round/>
            <a:headEnd type="none" w="sm" len="sm"/>
            <a:tailEnd type="none" w="sm" len="sm"/>
          </a:ln>
        </p:spPr>
      </p:cxnSp>
      <p:cxnSp>
        <p:nvCxnSpPr>
          <p:cNvPr id="226" name="Google Shape;226;p46"/>
          <p:cNvCxnSpPr/>
          <p:nvPr/>
        </p:nvCxnSpPr>
        <p:spPr>
          <a:xfrm>
            <a:off x="8806658" y="3551334"/>
            <a:ext cx="0" cy="218400"/>
          </a:xfrm>
          <a:prstGeom prst="straightConnector1">
            <a:avLst/>
          </a:prstGeom>
          <a:noFill/>
          <a:ln w="19050" cap="flat" cmpd="sng">
            <a:solidFill>
              <a:srgbClr val="44546A"/>
            </a:solidFill>
            <a:prstDash val="solid"/>
            <a:round/>
            <a:headEnd type="none" w="sm" len="sm"/>
            <a:tailEnd type="none" w="sm" len="sm"/>
          </a:ln>
        </p:spPr>
      </p:cxnSp>
      <p:cxnSp>
        <p:nvCxnSpPr>
          <p:cNvPr id="227" name="Google Shape;227;p46"/>
          <p:cNvCxnSpPr/>
          <p:nvPr/>
        </p:nvCxnSpPr>
        <p:spPr>
          <a:xfrm flipH="1">
            <a:off x="6485275" y="3560725"/>
            <a:ext cx="516600" cy="300"/>
          </a:xfrm>
          <a:prstGeom prst="straightConnector1">
            <a:avLst/>
          </a:prstGeom>
          <a:noFill/>
          <a:ln w="19050" cap="flat" cmpd="sng">
            <a:solidFill>
              <a:srgbClr val="44546A"/>
            </a:solidFill>
            <a:prstDash val="solid"/>
            <a:round/>
            <a:headEnd type="none" w="sm" len="sm"/>
            <a:tailEnd type="none" w="sm" len="sm"/>
          </a:ln>
        </p:spPr>
      </p:cxnSp>
      <p:cxnSp>
        <p:nvCxnSpPr>
          <p:cNvPr id="228" name="Google Shape;228;p46"/>
          <p:cNvCxnSpPr/>
          <p:nvPr/>
        </p:nvCxnSpPr>
        <p:spPr>
          <a:xfrm>
            <a:off x="6485358" y="3556234"/>
            <a:ext cx="0" cy="218400"/>
          </a:xfrm>
          <a:prstGeom prst="straightConnector1">
            <a:avLst/>
          </a:prstGeom>
          <a:noFill/>
          <a:ln w="19050" cap="flat" cmpd="sng">
            <a:solidFill>
              <a:srgbClr val="44546A"/>
            </a:solidFill>
            <a:prstDash val="solid"/>
            <a:round/>
            <a:headEnd type="none" w="sm" len="sm"/>
            <a:tailEnd type="none" w="sm" len="sm"/>
          </a:ln>
        </p:spPr>
      </p:cxnSp>
      <p:cxnSp>
        <p:nvCxnSpPr>
          <p:cNvPr id="229" name="Google Shape;229;p46"/>
          <p:cNvCxnSpPr/>
          <p:nvPr/>
        </p:nvCxnSpPr>
        <p:spPr>
          <a:xfrm>
            <a:off x="230270" y="3556234"/>
            <a:ext cx="0" cy="218400"/>
          </a:xfrm>
          <a:prstGeom prst="straightConnector1">
            <a:avLst/>
          </a:prstGeom>
          <a:noFill/>
          <a:ln w="19050" cap="flat" cmpd="sng">
            <a:solidFill>
              <a:srgbClr val="44546A"/>
            </a:solidFill>
            <a:prstDash val="solid"/>
            <a:round/>
            <a:headEnd type="none" w="sm" len="sm"/>
            <a:tailEnd type="none" w="sm" len="sm"/>
          </a:ln>
        </p:spPr>
      </p:cxnSp>
      <p:sp>
        <p:nvSpPr>
          <p:cNvPr id="230" name="Google Shape;230;p46"/>
          <p:cNvSpPr/>
          <p:nvPr/>
        </p:nvSpPr>
        <p:spPr>
          <a:xfrm>
            <a:off x="214557" y="4041325"/>
            <a:ext cx="1120867" cy="1701850"/>
          </a:xfrm>
          <a:prstGeom prst="flowChartOffpageConnector">
            <a:avLst/>
          </a:prstGeom>
          <a:solidFill>
            <a:srgbClr val="B2D8D8"/>
          </a:solidFill>
          <a:ln>
            <a:noFill/>
          </a:ln>
        </p:spPr>
        <p:txBody>
          <a:bodyPr spcFirstLastPara="1" wrap="square" lIns="91425" tIns="91425" rIns="91425" bIns="91425" anchor="ctr" anchorCtr="0">
            <a:noAutofit/>
          </a:bodyPr>
          <a:lstStyle/>
          <a:p>
            <a:pPr>
              <a:buSzPts val="1400"/>
            </a:pPr>
            <a:endParaRPr/>
          </a:p>
        </p:txBody>
      </p:sp>
      <p:sp>
        <p:nvSpPr>
          <p:cNvPr id="231" name="Google Shape;231;p46"/>
          <p:cNvSpPr/>
          <p:nvPr/>
        </p:nvSpPr>
        <p:spPr>
          <a:xfrm>
            <a:off x="1482284" y="4041325"/>
            <a:ext cx="1120867" cy="1701850"/>
          </a:xfrm>
          <a:prstGeom prst="flowChartOffpageConnector">
            <a:avLst/>
          </a:prstGeom>
          <a:solidFill>
            <a:srgbClr val="12172B"/>
          </a:solidFill>
          <a:ln>
            <a:noFill/>
          </a:ln>
        </p:spPr>
        <p:txBody>
          <a:bodyPr spcFirstLastPara="1" wrap="square" lIns="91425" tIns="91425" rIns="91425" bIns="91425" anchor="ctr" anchorCtr="0">
            <a:noAutofit/>
          </a:bodyPr>
          <a:lstStyle/>
          <a:p>
            <a:pPr>
              <a:buSzPts val="1400"/>
            </a:pPr>
            <a:endParaRPr/>
          </a:p>
        </p:txBody>
      </p:sp>
      <p:cxnSp>
        <p:nvCxnSpPr>
          <p:cNvPr id="232" name="Google Shape;232;p46"/>
          <p:cNvCxnSpPr/>
          <p:nvPr/>
        </p:nvCxnSpPr>
        <p:spPr>
          <a:xfrm rot="10800000">
            <a:off x="2299788" y="3556225"/>
            <a:ext cx="267900" cy="0"/>
          </a:xfrm>
          <a:prstGeom prst="straightConnector1">
            <a:avLst/>
          </a:prstGeom>
          <a:noFill/>
          <a:ln w="19050" cap="flat" cmpd="sng">
            <a:solidFill>
              <a:srgbClr val="44546A"/>
            </a:solidFill>
            <a:prstDash val="solid"/>
            <a:round/>
            <a:headEnd type="none" w="sm" len="sm"/>
            <a:tailEnd type="none" w="sm" len="sm"/>
          </a:ln>
        </p:spPr>
      </p:cxnSp>
      <p:cxnSp>
        <p:nvCxnSpPr>
          <p:cNvPr id="233" name="Google Shape;233;p46"/>
          <p:cNvCxnSpPr/>
          <p:nvPr/>
        </p:nvCxnSpPr>
        <p:spPr>
          <a:xfrm>
            <a:off x="2567695" y="3551334"/>
            <a:ext cx="0" cy="218400"/>
          </a:xfrm>
          <a:prstGeom prst="straightConnector1">
            <a:avLst/>
          </a:prstGeom>
          <a:noFill/>
          <a:ln w="19050" cap="flat" cmpd="sng">
            <a:solidFill>
              <a:srgbClr val="44546A"/>
            </a:solidFill>
            <a:prstDash val="solid"/>
            <a:round/>
            <a:headEnd type="none" w="sm" len="sm"/>
            <a:tailEnd type="none" w="sm" len="sm"/>
          </a:ln>
        </p:spPr>
      </p:cxnSp>
      <p:cxnSp>
        <p:nvCxnSpPr>
          <p:cNvPr id="234" name="Google Shape;234;p46"/>
          <p:cNvCxnSpPr/>
          <p:nvPr/>
        </p:nvCxnSpPr>
        <p:spPr>
          <a:xfrm rot="10800000">
            <a:off x="230263" y="3556225"/>
            <a:ext cx="267900" cy="0"/>
          </a:xfrm>
          <a:prstGeom prst="straightConnector1">
            <a:avLst/>
          </a:prstGeom>
          <a:noFill/>
          <a:ln w="19050" cap="flat" cmpd="sng">
            <a:solidFill>
              <a:srgbClr val="44546A"/>
            </a:solidFill>
            <a:prstDash val="solid"/>
            <a:round/>
            <a:headEnd type="none" w="sm" len="sm"/>
            <a:tailEnd type="none" w="sm" len="sm"/>
          </a:ln>
        </p:spPr>
      </p:cxnSp>
      <p:grpSp>
        <p:nvGrpSpPr>
          <p:cNvPr id="235" name="Google Shape;235;p46"/>
          <p:cNvGrpSpPr/>
          <p:nvPr/>
        </p:nvGrpSpPr>
        <p:grpSpPr>
          <a:xfrm>
            <a:off x="4173688" y="2108912"/>
            <a:ext cx="606325" cy="606325"/>
            <a:chOff x="1633935" y="-4547087"/>
            <a:chExt cx="1052100" cy="1052100"/>
          </a:xfrm>
        </p:grpSpPr>
        <p:sp>
          <p:nvSpPr>
            <p:cNvPr id="236" name="Google Shape;236;p46"/>
            <p:cNvSpPr/>
            <p:nvPr/>
          </p:nvSpPr>
          <p:spPr>
            <a:xfrm>
              <a:off x="1633935" y="-4547087"/>
              <a:ext cx="1052100" cy="1052100"/>
            </a:xfrm>
            <a:prstGeom prst="ellipse">
              <a:avLst/>
            </a:prstGeom>
            <a:solidFill>
              <a:srgbClr val="B2D8D8"/>
            </a:solidFill>
            <a:ln>
              <a:noFill/>
            </a:ln>
          </p:spPr>
          <p:txBody>
            <a:bodyPr spcFirstLastPara="1" wrap="square" lIns="91425" tIns="45700" rIns="91425" bIns="45700" anchor="ctr" anchorCtr="0">
              <a:noAutofit/>
            </a:bodyPr>
            <a:lstStyle/>
            <a:p>
              <a:pPr algn="ctr">
                <a:buSzPts val="1900"/>
              </a:pPr>
              <a:endParaRPr sz="1900">
                <a:solidFill>
                  <a:srgbClr val="0B6873"/>
                </a:solidFill>
              </a:endParaRPr>
            </a:p>
          </p:txBody>
        </p:sp>
        <p:pic>
          <p:nvPicPr>
            <p:cNvPr id="237" name="Google Shape;237;p46"/>
            <p:cNvPicPr preferRelativeResize="0"/>
            <p:nvPr/>
          </p:nvPicPr>
          <p:blipFill rotWithShape="1">
            <a:blip r:embed="rId4">
              <a:alphaModFix/>
            </a:blip>
            <a:srcRect/>
            <a:stretch/>
          </p:blipFill>
          <p:spPr>
            <a:xfrm>
              <a:off x="1815015" y="-4319169"/>
              <a:ext cx="678007" cy="678007"/>
            </a:xfrm>
            <a:prstGeom prst="rect">
              <a:avLst/>
            </a:prstGeom>
            <a:noFill/>
            <a:ln>
              <a:noFill/>
            </a:ln>
          </p:spPr>
        </p:pic>
      </p:grpSp>
      <p:sp>
        <p:nvSpPr>
          <p:cNvPr id="238" name="Google Shape;238;p46"/>
          <p:cNvSpPr txBox="1"/>
          <p:nvPr/>
        </p:nvSpPr>
        <p:spPr>
          <a:xfrm>
            <a:off x="402987" y="3307703"/>
            <a:ext cx="2022600" cy="400200"/>
          </a:xfrm>
          <a:prstGeom prst="rect">
            <a:avLst/>
          </a:prstGeom>
          <a:solidFill>
            <a:srgbClr val="FE845A"/>
          </a:solidFill>
          <a:ln>
            <a:noFill/>
          </a:ln>
        </p:spPr>
        <p:txBody>
          <a:bodyPr spcFirstLastPara="1" wrap="square" lIns="91425" tIns="91425" rIns="91425" bIns="91425" anchor="t" anchorCtr="0">
            <a:spAutoFit/>
          </a:bodyPr>
          <a:lstStyle/>
          <a:p>
            <a:pPr algn="ctr">
              <a:buSzPts val="1400"/>
            </a:pPr>
            <a:r>
              <a:rPr lang="en" b="1">
                <a:solidFill>
                  <a:srgbClr val="FFFFFF"/>
                </a:solidFill>
                <a:latin typeface="Sarabun"/>
                <a:ea typeface="Sarabun"/>
                <a:cs typeface="Sarabun"/>
                <a:sym typeface="Sarabun"/>
              </a:rPr>
              <a:t>Self-help Resources</a:t>
            </a:r>
            <a:endParaRPr b="1">
              <a:solidFill>
                <a:srgbClr val="FFFFFF"/>
              </a:solidFill>
              <a:latin typeface="Sarabun"/>
              <a:ea typeface="Sarabun"/>
              <a:cs typeface="Sarabun"/>
              <a:sym typeface="Sarabun"/>
            </a:endParaRPr>
          </a:p>
        </p:txBody>
      </p:sp>
      <p:sp>
        <p:nvSpPr>
          <p:cNvPr id="239" name="Google Shape;239;p46"/>
          <p:cNvSpPr txBox="1"/>
          <p:nvPr/>
        </p:nvSpPr>
        <p:spPr>
          <a:xfrm>
            <a:off x="227700" y="4087450"/>
            <a:ext cx="1120800" cy="1368300"/>
          </a:xfrm>
          <a:prstGeom prst="rect">
            <a:avLst/>
          </a:prstGeom>
          <a:noFill/>
          <a:ln>
            <a:noFill/>
          </a:ln>
        </p:spPr>
        <p:txBody>
          <a:bodyPr spcFirstLastPara="1" wrap="square" lIns="121900" tIns="121900" rIns="121900" bIns="121900" anchor="b" anchorCtr="0">
            <a:noAutofit/>
          </a:bodyPr>
          <a:lstStyle/>
          <a:p>
            <a:pPr algn="ctr">
              <a:buClr>
                <a:srgbClr val="FFFFFF"/>
              </a:buClr>
              <a:buSzPts val="4000"/>
            </a:pPr>
            <a:r>
              <a:rPr lang="en" b="1">
                <a:latin typeface="Maitree"/>
                <a:ea typeface="Maitree"/>
                <a:cs typeface="Maitree"/>
                <a:sym typeface="Maitree"/>
              </a:rPr>
              <a:t>Goal Setting </a:t>
            </a:r>
            <a:endParaRPr b="1">
              <a:latin typeface="Maitree"/>
              <a:ea typeface="Maitree"/>
              <a:cs typeface="Maitree"/>
              <a:sym typeface="Maitree"/>
            </a:endParaRPr>
          </a:p>
          <a:p>
            <a:pPr algn="ctr">
              <a:lnSpc>
                <a:spcPct val="115000"/>
              </a:lnSpc>
              <a:buSzPts val="1100"/>
            </a:pPr>
            <a:r>
              <a:rPr lang="en" sz="900">
                <a:latin typeface="Maitree"/>
                <a:ea typeface="Maitree"/>
                <a:cs typeface="Maitree"/>
                <a:sym typeface="Maitree"/>
              </a:rPr>
              <a:t>Personal goals can be set and monitored in a safe, moderated environment</a:t>
            </a:r>
            <a:endParaRPr b="1">
              <a:latin typeface="Maitree"/>
              <a:ea typeface="Maitree"/>
              <a:cs typeface="Maitree"/>
              <a:sym typeface="Maitree"/>
            </a:endParaRPr>
          </a:p>
        </p:txBody>
      </p:sp>
      <p:sp>
        <p:nvSpPr>
          <p:cNvPr id="240" name="Google Shape;240;p46"/>
          <p:cNvSpPr txBox="1"/>
          <p:nvPr/>
        </p:nvSpPr>
        <p:spPr>
          <a:xfrm>
            <a:off x="1490900" y="4149700"/>
            <a:ext cx="1120800" cy="1368300"/>
          </a:xfrm>
          <a:prstGeom prst="rect">
            <a:avLst/>
          </a:prstGeom>
          <a:noFill/>
          <a:ln>
            <a:noFill/>
          </a:ln>
        </p:spPr>
        <p:txBody>
          <a:bodyPr spcFirstLastPara="1" wrap="square" lIns="121900" tIns="121900" rIns="121900" bIns="121900" anchor="b" anchorCtr="0">
            <a:noAutofit/>
          </a:bodyPr>
          <a:lstStyle/>
          <a:p>
            <a:pPr algn="ctr">
              <a:buClr>
                <a:srgbClr val="FFFFFF"/>
              </a:buClr>
              <a:buSzPts val="4000"/>
            </a:pPr>
            <a:r>
              <a:rPr lang="en" b="1">
                <a:solidFill>
                  <a:srgbClr val="FFFFFF"/>
                </a:solidFill>
                <a:latin typeface="Maitree"/>
                <a:ea typeface="Maitree"/>
                <a:cs typeface="Maitree"/>
                <a:sym typeface="Maitree"/>
              </a:rPr>
              <a:t>Journal </a:t>
            </a:r>
            <a:endParaRPr b="1">
              <a:solidFill>
                <a:srgbClr val="FFFFFF"/>
              </a:solidFill>
              <a:latin typeface="Maitree"/>
              <a:ea typeface="Maitree"/>
              <a:cs typeface="Maitree"/>
              <a:sym typeface="Maitree"/>
            </a:endParaRPr>
          </a:p>
          <a:p>
            <a:pPr algn="ctr">
              <a:lnSpc>
                <a:spcPct val="115000"/>
              </a:lnSpc>
              <a:buSzPts val="1100"/>
            </a:pPr>
            <a:r>
              <a:rPr lang="en" sz="900">
                <a:solidFill>
                  <a:srgbClr val="FFFFFF"/>
                </a:solidFill>
                <a:latin typeface="Maitree"/>
                <a:ea typeface="Maitree"/>
                <a:cs typeface="Maitree"/>
                <a:sym typeface="Maitree"/>
              </a:rPr>
              <a:t>A private yet simple and effective way to track mood and identify personal triggers</a:t>
            </a:r>
            <a:endParaRPr sz="900">
              <a:solidFill>
                <a:srgbClr val="FFFFFF"/>
              </a:solidFill>
              <a:latin typeface="Maitree"/>
              <a:ea typeface="Maitree"/>
              <a:cs typeface="Maitree"/>
              <a:sym typeface="Maitree"/>
            </a:endParaRPr>
          </a:p>
        </p:txBody>
      </p:sp>
      <p:sp>
        <p:nvSpPr>
          <p:cNvPr id="241" name="Google Shape;241;p46"/>
          <p:cNvSpPr/>
          <p:nvPr/>
        </p:nvSpPr>
        <p:spPr>
          <a:xfrm>
            <a:off x="7711730" y="4041325"/>
            <a:ext cx="1120867" cy="1701850"/>
          </a:xfrm>
          <a:prstGeom prst="flowChartOffpageConnector">
            <a:avLst/>
          </a:prstGeom>
          <a:solidFill>
            <a:schemeClr val="accent5"/>
          </a:solidFill>
          <a:ln>
            <a:noFill/>
          </a:ln>
        </p:spPr>
        <p:txBody>
          <a:bodyPr spcFirstLastPara="1" wrap="square" lIns="91425" tIns="91425" rIns="91425" bIns="91425" anchor="ctr" anchorCtr="0">
            <a:noAutofit/>
          </a:bodyPr>
          <a:lstStyle/>
          <a:p>
            <a:pPr>
              <a:buSzPts val="1400"/>
            </a:pPr>
            <a:endParaRPr/>
          </a:p>
        </p:txBody>
      </p:sp>
      <p:sp>
        <p:nvSpPr>
          <p:cNvPr id="242" name="Google Shape;242;p46"/>
          <p:cNvSpPr txBox="1"/>
          <p:nvPr/>
        </p:nvSpPr>
        <p:spPr>
          <a:xfrm>
            <a:off x="3533250" y="1593100"/>
            <a:ext cx="2077500" cy="467790"/>
          </a:xfrm>
          <a:prstGeom prst="rect">
            <a:avLst/>
          </a:prstGeom>
          <a:solidFill>
            <a:srgbClr val="FE845A"/>
          </a:solidFill>
          <a:ln>
            <a:noFill/>
          </a:ln>
        </p:spPr>
        <p:txBody>
          <a:bodyPr spcFirstLastPara="1" wrap="square" lIns="91425" tIns="91425" rIns="91425" bIns="91425" anchor="t" anchorCtr="0">
            <a:spAutoFit/>
          </a:bodyPr>
          <a:lstStyle/>
          <a:p>
            <a:pPr algn="ctr">
              <a:lnSpc>
                <a:spcPct val="115000"/>
              </a:lnSpc>
              <a:buSzPts val="1600"/>
            </a:pPr>
            <a:r>
              <a:rPr lang="en" sz="1600" b="1">
                <a:solidFill>
                  <a:srgbClr val="FFFFFF"/>
                </a:solidFill>
                <a:latin typeface="Maitree"/>
                <a:ea typeface="Maitree"/>
                <a:cs typeface="Maitree"/>
                <a:sym typeface="Maitree"/>
              </a:rPr>
              <a:t>Personal Choice</a:t>
            </a:r>
            <a:endParaRPr sz="1300">
              <a:solidFill>
                <a:srgbClr val="0D172C"/>
              </a:solidFill>
              <a:latin typeface="Maitree"/>
              <a:ea typeface="Maitree"/>
              <a:cs typeface="Maitree"/>
              <a:sym typeface="Maitree"/>
            </a:endParaRPr>
          </a:p>
        </p:txBody>
      </p:sp>
      <p:sp>
        <p:nvSpPr>
          <p:cNvPr id="243" name="Google Shape;243;p46"/>
          <p:cNvSpPr txBox="1"/>
          <p:nvPr/>
        </p:nvSpPr>
        <p:spPr>
          <a:xfrm>
            <a:off x="3629804" y="3231503"/>
            <a:ext cx="1646100" cy="615600"/>
          </a:xfrm>
          <a:prstGeom prst="rect">
            <a:avLst/>
          </a:prstGeom>
          <a:solidFill>
            <a:schemeClr val="dk1"/>
          </a:solidFill>
          <a:ln>
            <a:noFill/>
          </a:ln>
        </p:spPr>
        <p:txBody>
          <a:bodyPr spcFirstLastPara="1" wrap="square" lIns="91425" tIns="91425" rIns="91425" bIns="91425" anchor="t" anchorCtr="0">
            <a:spAutoFit/>
          </a:bodyPr>
          <a:lstStyle/>
          <a:p>
            <a:pPr algn="ctr">
              <a:buSzPts val="1400"/>
            </a:pPr>
            <a:r>
              <a:rPr lang="en" b="1">
                <a:solidFill>
                  <a:srgbClr val="FFFFFF"/>
                </a:solidFill>
                <a:latin typeface="Sarabun"/>
                <a:ea typeface="Sarabun"/>
                <a:cs typeface="Sarabun"/>
                <a:sym typeface="Sarabun"/>
              </a:rPr>
              <a:t>Community</a:t>
            </a:r>
            <a:endParaRPr b="1">
              <a:solidFill>
                <a:srgbClr val="FFFFFF"/>
              </a:solidFill>
              <a:latin typeface="Sarabun"/>
              <a:ea typeface="Sarabun"/>
              <a:cs typeface="Sarabun"/>
              <a:sym typeface="Sarabun"/>
            </a:endParaRPr>
          </a:p>
          <a:p>
            <a:pPr algn="ctr">
              <a:buSzPts val="1400"/>
            </a:pPr>
            <a:r>
              <a:rPr lang="en" b="1">
                <a:solidFill>
                  <a:srgbClr val="FFFFFF"/>
                </a:solidFill>
                <a:latin typeface="Sarabun"/>
                <a:ea typeface="Sarabun"/>
                <a:cs typeface="Sarabun"/>
                <a:sym typeface="Sarabun"/>
              </a:rPr>
              <a:t>Support</a:t>
            </a:r>
            <a:endParaRPr b="1">
              <a:solidFill>
                <a:srgbClr val="FFFFFF"/>
              </a:solidFill>
              <a:latin typeface="Sarabun"/>
              <a:ea typeface="Sarabun"/>
              <a:cs typeface="Sarabun"/>
              <a:sym typeface="Sarabun"/>
            </a:endParaRPr>
          </a:p>
        </p:txBody>
      </p:sp>
      <p:sp>
        <p:nvSpPr>
          <p:cNvPr id="244" name="Google Shape;244;p46"/>
          <p:cNvSpPr txBox="1"/>
          <p:nvPr/>
        </p:nvSpPr>
        <p:spPr>
          <a:xfrm>
            <a:off x="6813523" y="3231503"/>
            <a:ext cx="1646100" cy="400200"/>
          </a:xfrm>
          <a:prstGeom prst="rect">
            <a:avLst/>
          </a:prstGeom>
          <a:solidFill>
            <a:schemeClr val="dk1"/>
          </a:solidFill>
          <a:ln>
            <a:noFill/>
          </a:ln>
        </p:spPr>
        <p:txBody>
          <a:bodyPr spcFirstLastPara="1" wrap="square" lIns="91425" tIns="91425" rIns="91425" bIns="91425" anchor="t" anchorCtr="0">
            <a:spAutoFit/>
          </a:bodyPr>
          <a:lstStyle/>
          <a:p>
            <a:pPr algn="ctr">
              <a:buSzPts val="1400"/>
            </a:pPr>
            <a:r>
              <a:rPr lang="en" b="1">
                <a:solidFill>
                  <a:srgbClr val="FFFFFF"/>
                </a:solidFill>
                <a:latin typeface="Sarabun"/>
                <a:ea typeface="Sarabun"/>
                <a:cs typeface="Sarabun"/>
                <a:sym typeface="Sarabun"/>
              </a:rPr>
              <a:t>1-1 support</a:t>
            </a:r>
            <a:endParaRPr b="1">
              <a:solidFill>
                <a:srgbClr val="FFFFFF"/>
              </a:solidFill>
              <a:latin typeface="Sarabun"/>
              <a:ea typeface="Sarabun"/>
              <a:cs typeface="Sarabun"/>
              <a:sym typeface="Sarabun"/>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48"/>
        <p:cNvGrpSpPr/>
        <p:nvPr/>
      </p:nvGrpSpPr>
      <p:grpSpPr>
        <a:xfrm>
          <a:off x="0" y="0"/>
          <a:ext cx="0" cy="0"/>
          <a:chOff x="0" y="0"/>
          <a:chExt cx="0" cy="0"/>
        </a:xfrm>
      </p:grpSpPr>
      <p:cxnSp>
        <p:nvCxnSpPr>
          <p:cNvPr id="249" name="Google Shape;249;p47"/>
          <p:cNvCxnSpPr/>
          <p:nvPr/>
        </p:nvCxnSpPr>
        <p:spPr>
          <a:xfrm>
            <a:off x="1396875" y="2465175"/>
            <a:ext cx="6205800" cy="0"/>
          </a:xfrm>
          <a:prstGeom prst="straightConnector1">
            <a:avLst/>
          </a:prstGeom>
          <a:noFill/>
          <a:ln w="19050" cap="flat" cmpd="sng">
            <a:solidFill>
              <a:srgbClr val="0D172C"/>
            </a:solidFill>
            <a:prstDash val="solid"/>
            <a:miter lim="800000"/>
            <a:headEnd type="none" w="sm" len="sm"/>
            <a:tailEnd type="none" w="sm" len="sm"/>
          </a:ln>
        </p:spPr>
      </p:cxnSp>
      <p:cxnSp>
        <p:nvCxnSpPr>
          <p:cNvPr id="250" name="Google Shape;250;p47"/>
          <p:cNvCxnSpPr/>
          <p:nvPr/>
        </p:nvCxnSpPr>
        <p:spPr>
          <a:xfrm rot="10800000">
            <a:off x="7625773" y="2452403"/>
            <a:ext cx="10800" cy="855300"/>
          </a:xfrm>
          <a:prstGeom prst="straightConnector1">
            <a:avLst/>
          </a:prstGeom>
          <a:noFill/>
          <a:ln w="19050" cap="flat" cmpd="sng">
            <a:solidFill>
              <a:srgbClr val="0D172C"/>
            </a:solidFill>
            <a:prstDash val="solid"/>
            <a:miter lim="800000"/>
            <a:headEnd type="none" w="sm" len="sm"/>
            <a:tailEnd type="none" w="sm" len="sm"/>
          </a:ln>
        </p:spPr>
      </p:cxnSp>
      <p:cxnSp>
        <p:nvCxnSpPr>
          <p:cNvPr id="251" name="Google Shape;251;p47"/>
          <p:cNvCxnSpPr/>
          <p:nvPr/>
        </p:nvCxnSpPr>
        <p:spPr>
          <a:xfrm rot="10800000">
            <a:off x="4481700" y="2465450"/>
            <a:ext cx="0" cy="788400"/>
          </a:xfrm>
          <a:prstGeom prst="straightConnector1">
            <a:avLst/>
          </a:prstGeom>
          <a:noFill/>
          <a:ln w="19050" cap="flat" cmpd="sng">
            <a:solidFill>
              <a:srgbClr val="0D172C"/>
            </a:solidFill>
            <a:prstDash val="solid"/>
            <a:miter lim="800000"/>
            <a:headEnd type="none" w="sm" len="sm"/>
            <a:tailEnd type="none" w="sm" len="sm"/>
          </a:ln>
        </p:spPr>
      </p:cxnSp>
      <p:cxnSp>
        <p:nvCxnSpPr>
          <p:cNvPr id="252" name="Google Shape;252;p47"/>
          <p:cNvCxnSpPr/>
          <p:nvPr/>
        </p:nvCxnSpPr>
        <p:spPr>
          <a:xfrm rot="10800000" flipH="1">
            <a:off x="1410523" y="2465179"/>
            <a:ext cx="3300" cy="887700"/>
          </a:xfrm>
          <a:prstGeom prst="straightConnector1">
            <a:avLst/>
          </a:prstGeom>
          <a:noFill/>
          <a:ln w="19050" cap="flat" cmpd="sng">
            <a:solidFill>
              <a:srgbClr val="0D172C"/>
            </a:solidFill>
            <a:prstDash val="solid"/>
            <a:miter lim="800000"/>
            <a:headEnd type="none" w="sm" len="sm"/>
            <a:tailEnd type="none" w="sm" len="sm"/>
          </a:ln>
        </p:spPr>
      </p:cxnSp>
      <p:sp>
        <p:nvSpPr>
          <p:cNvPr id="253" name="Google Shape;253;p47"/>
          <p:cNvSpPr/>
          <p:nvPr/>
        </p:nvSpPr>
        <p:spPr>
          <a:xfrm>
            <a:off x="3945084" y="4041325"/>
            <a:ext cx="1120867" cy="1701850"/>
          </a:xfrm>
          <a:prstGeom prst="flowChartOffpageConnector">
            <a:avLst/>
          </a:prstGeom>
          <a:solidFill>
            <a:srgbClr val="1F64CB"/>
          </a:solidFill>
          <a:ln>
            <a:noFill/>
          </a:ln>
        </p:spPr>
        <p:txBody>
          <a:bodyPr spcFirstLastPara="1" wrap="square" lIns="91425" tIns="91425" rIns="91425" bIns="91425" anchor="ctr" anchorCtr="0">
            <a:noAutofit/>
          </a:bodyPr>
          <a:lstStyle/>
          <a:p>
            <a:pPr>
              <a:buSzPts val="1400"/>
            </a:pPr>
            <a:endParaRPr/>
          </a:p>
        </p:txBody>
      </p:sp>
      <p:sp>
        <p:nvSpPr>
          <p:cNvPr id="254" name="Google Shape;254;p47"/>
          <p:cNvSpPr/>
          <p:nvPr/>
        </p:nvSpPr>
        <p:spPr>
          <a:xfrm>
            <a:off x="5204197" y="4041325"/>
            <a:ext cx="1120867" cy="1701850"/>
          </a:xfrm>
          <a:prstGeom prst="flowChartOffpageConnector">
            <a:avLst/>
          </a:prstGeom>
          <a:solidFill>
            <a:srgbClr val="0B6873"/>
          </a:solidFill>
          <a:ln>
            <a:noFill/>
          </a:ln>
        </p:spPr>
        <p:txBody>
          <a:bodyPr spcFirstLastPara="1" wrap="square" lIns="91425" tIns="91425" rIns="91425" bIns="91425" anchor="ctr" anchorCtr="0">
            <a:noAutofit/>
          </a:bodyPr>
          <a:lstStyle/>
          <a:p>
            <a:pPr>
              <a:buSzPts val="1400"/>
            </a:pPr>
            <a:endParaRPr/>
          </a:p>
        </p:txBody>
      </p:sp>
      <p:sp>
        <p:nvSpPr>
          <p:cNvPr id="255" name="Google Shape;255;p47"/>
          <p:cNvSpPr/>
          <p:nvPr/>
        </p:nvSpPr>
        <p:spPr>
          <a:xfrm>
            <a:off x="2717926" y="4041325"/>
            <a:ext cx="1120867" cy="1701850"/>
          </a:xfrm>
          <a:prstGeom prst="flowChartOffpageConnector">
            <a:avLst/>
          </a:prstGeom>
          <a:solidFill>
            <a:srgbClr val="57A8B5"/>
          </a:solidFill>
          <a:ln>
            <a:noFill/>
          </a:ln>
        </p:spPr>
        <p:txBody>
          <a:bodyPr spcFirstLastPara="1" wrap="square" lIns="91425" tIns="91425" rIns="91425" bIns="91425" anchor="ctr" anchorCtr="0">
            <a:noAutofit/>
          </a:bodyPr>
          <a:lstStyle/>
          <a:p>
            <a:pPr>
              <a:buSzPts val="1400"/>
            </a:pPr>
            <a:endParaRPr/>
          </a:p>
        </p:txBody>
      </p:sp>
      <p:cxnSp>
        <p:nvCxnSpPr>
          <p:cNvPr id="256" name="Google Shape;256;p47"/>
          <p:cNvCxnSpPr/>
          <p:nvPr/>
        </p:nvCxnSpPr>
        <p:spPr>
          <a:xfrm rot="10800000">
            <a:off x="4972863" y="3561025"/>
            <a:ext cx="1356300" cy="0"/>
          </a:xfrm>
          <a:prstGeom prst="straightConnector1">
            <a:avLst/>
          </a:prstGeom>
          <a:noFill/>
          <a:ln w="19050" cap="flat" cmpd="sng">
            <a:solidFill>
              <a:srgbClr val="44546A"/>
            </a:solidFill>
            <a:prstDash val="solid"/>
            <a:round/>
            <a:headEnd type="none" w="sm" len="sm"/>
            <a:tailEnd type="none" w="sm" len="sm"/>
          </a:ln>
        </p:spPr>
      </p:cxnSp>
      <p:cxnSp>
        <p:nvCxnSpPr>
          <p:cNvPr id="257" name="Google Shape;257;p47"/>
          <p:cNvCxnSpPr/>
          <p:nvPr/>
        </p:nvCxnSpPr>
        <p:spPr>
          <a:xfrm>
            <a:off x="6332470" y="3556234"/>
            <a:ext cx="0" cy="218400"/>
          </a:xfrm>
          <a:prstGeom prst="straightConnector1">
            <a:avLst/>
          </a:prstGeom>
          <a:noFill/>
          <a:ln w="19050" cap="flat" cmpd="sng">
            <a:solidFill>
              <a:srgbClr val="44546A"/>
            </a:solidFill>
            <a:prstDash val="solid"/>
            <a:round/>
            <a:headEnd type="none" w="sm" len="sm"/>
            <a:tailEnd type="none" w="sm" len="sm"/>
          </a:ln>
        </p:spPr>
      </p:cxnSp>
      <p:cxnSp>
        <p:nvCxnSpPr>
          <p:cNvPr id="258" name="Google Shape;258;p47"/>
          <p:cNvCxnSpPr/>
          <p:nvPr/>
        </p:nvCxnSpPr>
        <p:spPr>
          <a:xfrm rot="10800000">
            <a:off x="2718838" y="3561025"/>
            <a:ext cx="1242000" cy="0"/>
          </a:xfrm>
          <a:prstGeom prst="straightConnector1">
            <a:avLst/>
          </a:prstGeom>
          <a:noFill/>
          <a:ln w="19050" cap="flat" cmpd="sng">
            <a:solidFill>
              <a:srgbClr val="44546A"/>
            </a:solidFill>
            <a:prstDash val="solid"/>
            <a:round/>
            <a:headEnd type="none" w="sm" len="sm"/>
            <a:tailEnd type="none" w="sm" len="sm"/>
          </a:ln>
        </p:spPr>
      </p:cxnSp>
      <p:cxnSp>
        <p:nvCxnSpPr>
          <p:cNvPr id="259" name="Google Shape;259;p47"/>
          <p:cNvCxnSpPr/>
          <p:nvPr/>
        </p:nvCxnSpPr>
        <p:spPr>
          <a:xfrm>
            <a:off x="2718820" y="3556234"/>
            <a:ext cx="0" cy="218400"/>
          </a:xfrm>
          <a:prstGeom prst="straightConnector1">
            <a:avLst/>
          </a:prstGeom>
          <a:noFill/>
          <a:ln w="19050" cap="flat" cmpd="sng">
            <a:solidFill>
              <a:srgbClr val="44546A"/>
            </a:solidFill>
            <a:prstDash val="solid"/>
            <a:round/>
            <a:headEnd type="none" w="sm" len="sm"/>
            <a:tailEnd type="none" w="sm" len="sm"/>
          </a:ln>
        </p:spPr>
      </p:cxnSp>
      <p:sp>
        <p:nvSpPr>
          <p:cNvPr id="260" name="Google Shape;260;p47"/>
          <p:cNvSpPr/>
          <p:nvPr/>
        </p:nvSpPr>
        <p:spPr>
          <a:xfrm>
            <a:off x="6485360" y="4041325"/>
            <a:ext cx="1120867" cy="1701850"/>
          </a:xfrm>
          <a:prstGeom prst="flowChartOffpageConnector">
            <a:avLst/>
          </a:prstGeom>
          <a:solidFill>
            <a:schemeClr val="lt2"/>
          </a:solidFill>
          <a:ln>
            <a:noFill/>
          </a:ln>
        </p:spPr>
        <p:txBody>
          <a:bodyPr spcFirstLastPara="1" wrap="square" lIns="91425" tIns="91425" rIns="91425" bIns="91425" anchor="ctr" anchorCtr="0">
            <a:noAutofit/>
          </a:bodyPr>
          <a:lstStyle/>
          <a:p>
            <a:pPr>
              <a:buSzPts val="1400"/>
            </a:pPr>
            <a:endParaRPr/>
          </a:p>
        </p:txBody>
      </p:sp>
      <p:cxnSp>
        <p:nvCxnSpPr>
          <p:cNvPr id="261" name="Google Shape;261;p47"/>
          <p:cNvCxnSpPr/>
          <p:nvPr/>
        </p:nvCxnSpPr>
        <p:spPr>
          <a:xfrm rot="10800000">
            <a:off x="8274750" y="3556225"/>
            <a:ext cx="528600" cy="0"/>
          </a:xfrm>
          <a:prstGeom prst="straightConnector1">
            <a:avLst/>
          </a:prstGeom>
          <a:noFill/>
          <a:ln w="19050" cap="flat" cmpd="sng">
            <a:solidFill>
              <a:srgbClr val="44546A"/>
            </a:solidFill>
            <a:prstDash val="solid"/>
            <a:round/>
            <a:headEnd type="none" w="sm" len="sm"/>
            <a:tailEnd type="none" w="sm" len="sm"/>
          </a:ln>
        </p:spPr>
      </p:cxnSp>
      <p:cxnSp>
        <p:nvCxnSpPr>
          <p:cNvPr id="262" name="Google Shape;262;p47"/>
          <p:cNvCxnSpPr/>
          <p:nvPr/>
        </p:nvCxnSpPr>
        <p:spPr>
          <a:xfrm>
            <a:off x="8806658" y="3551334"/>
            <a:ext cx="0" cy="218400"/>
          </a:xfrm>
          <a:prstGeom prst="straightConnector1">
            <a:avLst/>
          </a:prstGeom>
          <a:noFill/>
          <a:ln w="19050" cap="flat" cmpd="sng">
            <a:solidFill>
              <a:srgbClr val="44546A"/>
            </a:solidFill>
            <a:prstDash val="solid"/>
            <a:round/>
            <a:headEnd type="none" w="sm" len="sm"/>
            <a:tailEnd type="none" w="sm" len="sm"/>
          </a:ln>
        </p:spPr>
      </p:cxnSp>
      <p:cxnSp>
        <p:nvCxnSpPr>
          <p:cNvPr id="263" name="Google Shape;263;p47"/>
          <p:cNvCxnSpPr/>
          <p:nvPr/>
        </p:nvCxnSpPr>
        <p:spPr>
          <a:xfrm flipH="1">
            <a:off x="6485275" y="3560725"/>
            <a:ext cx="516600" cy="300"/>
          </a:xfrm>
          <a:prstGeom prst="straightConnector1">
            <a:avLst/>
          </a:prstGeom>
          <a:noFill/>
          <a:ln w="19050" cap="flat" cmpd="sng">
            <a:solidFill>
              <a:srgbClr val="44546A"/>
            </a:solidFill>
            <a:prstDash val="solid"/>
            <a:round/>
            <a:headEnd type="none" w="sm" len="sm"/>
            <a:tailEnd type="none" w="sm" len="sm"/>
          </a:ln>
        </p:spPr>
      </p:cxnSp>
      <p:cxnSp>
        <p:nvCxnSpPr>
          <p:cNvPr id="264" name="Google Shape;264;p47"/>
          <p:cNvCxnSpPr/>
          <p:nvPr/>
        </p:nvCxnSpPr>
        <p:spPr>
          <a:xfrm>
            <a:off x="6485358" y="3556234"/>
            <a:ext cx="0" cy="218400"/>
          </a:xfrm>
          <a:prstGeom prst="straightConnector1">
            <a:avLst/>
          </a:prstGeom>
          <a:noFill/>
          <a:ln w="19050" cap="flat" cmpd="sng">
            <a:solidFill>
              <a:srgbClr val="44546A"/>
            </a:solidFill>
            <a:prstDash val="solid"/>
            <a:round/>
            <a:headEnd type="none" w="sm" len="sm"/>
            <a:tailEnd type="none" w="sm" len="sm"/>
          </a:ln>
        </p:spPr>
      </p:cxnSp>
      <p:cxnSp>
        <p:nvCxnSpPr>
          <p:cNvPr id="265" name="Google Shape;265;p47"/>
          <p:cNvCxnSpPr/>
          <p:nvPr/>
        </p:nvCxnSpPr>
        <p:spPr>
          <a:xfrm>
            <a:off x="230270" y="3556234"/>
            <a:ext cx="0" cy="218400"/>
          </a:xfrm>
          <a:prstGeom prst="straightConnector1">
            <a:avLst/>
          </a:prstGeom>
          <a:noFill/>
          <a:ln w="19050" cap="flat" cmpd="sng">
            <a:solidFill>
              <a:srgbClr val="44546A"/>
            </a:solidFill>
            <a:prstDash val="solid"/>
            <a:round/>
            <a:headEnd type="none" w="sm" len="sm"/>
            <a:tailEnd type="none" w="sm" len="sm"/>
          </a:ln>
        </p:spPr>
      </p:cxnSp>
      <p:sp>
        <p:nvSpPr>
          <p:cNvPr id="266" name="Google Shape;266;p47"/>
          <p:cNvSpPr/>
          <p:nvPr/>
        </p:nvSpPr>
        <p:spPr>
          <a:xfrm>
            <a:off x="214557" y="4041325"/>
            <a:ext cx="1120867" cy="1701850"/>
          </a:xfrm>
          <a:prstGeom prst="flowChartOffpageConnector">
            <a:avLst/>
          </a:prstGeom>
          <a:solidFill>
            <a:srgbClr val="B2D8D8"/>
          </a:solidFill>
          <a:ln>
            <a:noFill/>
          </a:ln>
        </p:spPr>
        <p:txBody>
          <a:bodyPr spcFirstLastPara="1" wrap="square" lIns="91425" tIns="91425" rIns="91425" bIns="91425" anchor="ctr" anchorCtr="0">
            <a:noAutofit/>
          </a:bodyPr>
          <a:lstStyle/>
          <a:p>
            <a:pPr>
              <a:buSzPts val="1400"/>
            </a:pPr>
            <a:endParaRPr/>
          </a:p>
        </p:txBody>
      </p:sp>
      <p:sp>
        <p:nvSpPr>
          <p:cNvPr id="267" name="Google Shape;267;p47"/>
          <p:cNvSpPr/>
          <p:nvPr/>
        </p:nvSpPr>
        <p:spPr>
          <a:xfrm>
            <a:off x="1482284" y="4041325"/>
            <a:ext cx="1120867" cy="1701850"/>
          </a:xfrm>
          <a:prstGeom prst="flowChartOffpageConnector">
            <a:avLst/>
          </a:prstGeom>
          <a:solidFill>
            <a:srgbClr val="12172B"/>
          </a:solidFill>
          <a:ln>
            <a:noFill/>
          </a:ln>
        </p:spPr>
        <p:txBody>
          <a:bodyPr spcFirstLastPara="1" wrap="square" lIns="91425" tIns="91425" rIns="91425" bIns="91425" anchor="ctr" anchorCtr="0">
            <a:noAutofit/>
          </a:bodyPr>
          <a:lstStyle/>
          <a:p>
            <a:pPr>
              <a:buSzPts val="1400"/>
            </a:pPr>
            <a:endParaRPr/>
          </a:p>
        </p:txBody>
      </p:sp>
      <p:cxnSp>
        <p:nvCxnSpPr>
          <p:cNvPr id="268" name="Google Shape;268;p47"/>
          <p:cNvCxnSpPr/>
          <p:nvPr/>
        </p:nvCxnSpPr>
        <p:spPr>
          <a:xfrm rot="10800000">
            <a:off x="2299788" y="3556225"/>
            <a:ext cx="267900" cy="0"/>
          </a:xfrm>
          <a:prstGeom prst="straightConnector1">
            <a:avLst/>
          </a:prstGeom>
          <a:noFill/>
          <a:ln w="19050" cap="flat" cmpd="sng">
            <a:solidFill>
              <a:srgbClr val="44546A"/>
            </a:solidFill>
            <a:prstDash val="solid"/>
            <a:round/>
            <a:headEnd type="none" w="sm" len="sm"/>
            <a:tailEnd type="none" w="sm" len="sm"/>
          </a:ln>
        </p:spPr>
      </p:cxnSp>
      <p:cxnSp>
        <p:nvCxnSpPr>
          <p:cNvPr id="269" name="Google Shape;269;p47"/>
          <p:cNvCxnSpPr/>
          <p:nvPr/>
        </p:nvCxnSpPr>
        <p:spPr>
          <a:xfrm>
            <a:off x="2567695" y="3551334"/>
            <a:ext cx="0" cy="218400"/>
          </a:xfrm>
          <a:prstGeom prst="straightConnector1">
            <a:avLst/>
          </a:prstGeom>
          <a:noFill/>
          <a:ln w="19050" cap="flat" cmpd="sng">
            <a:solidFill>
              <a:srgbClr val="44546A"/>
            </a:solidFill>
            <a:prstDash val="solid"/>
            <a:round/>
            <a:headEnd type="none" w="sm" len="sm"/>
            <a:tailEnd type="none" w="sm" len="sm"/>
          </a:ln>
        </p:spPr>
      </p:cxnSp>
      <p:cxnSp>
        <p:nvCxnSpPr>
          <p:cNvPr id="270" name="Google Shape;270;p47"/>
          <p:cNvCxnSpPr/>
          <p:nvPr/>
        </p:nvCxnSpPr>
        <p:spPr>
          <a:xfrm rot="10800000">
            <a:off x="230263" y="3556225"/>
            <a:ext cx="267900" cy="0"/>
          </a:xfrm>
          <a:prstGeom prst="straightConnector1">
            <a:avLst/>
          </a:prstGeom>
          <a:noFill/>
          <a:ln w="19050" cap="flat" cmpd="sng">
            <a:solidFill>
              <a:srgbClr val="44546A"/>
            </a:solidFill>
            <a:prstDash val="solid"/>
            <a:round/>
            <a:headEnd type="none" w="sm" len="sm"/>
            <a:tailEnd type="none" w="sm" len="sm"/>
          </a:ln>
        </p:spPr>
      </p:cxnSp>
      <p:grpSp>
        <p:nvGrpSpPr>
          <p:cNvPr id="271" name="Google Shape;271;p47"/>
          <p:cNvGrpSpPr/>
          <p:nvPr/>
        </p:nvGrpSpPr>
        <p:grpSpPr>
          <a:xfrm>
            <a:off x="4173688" y="2108912"/>
            <a:ext cx="606325" cy="606325"/>
            <a:chOff x="1633935" y="-4547087"/>
            <a:chExt cx="1052100" cy="1052100"/>
          </a:xfrm>
        </p:grpSpPr>
        <p:sp>
          <p:nvSpPr>
            <p:cNvPr id="272" name="Google Shape;272;p47"/>
            <p:cNvSpPr/>
            <p:nvPr/>
          </p:nvSpPr>
          <p:spPr>
            <a:xfrm>
              <a:off x="1633935" y="-4547087"/>
              <a:ext cx="1052100" cy="1052100"/>
            </a:xfrm>
            <a:prstGeom prst="ellipse">
              <a:avLst/>
            </a:prstGeom>
            <a:solidFill>
              <a:srgbClr val="B2D8D8"/>
            </a:solidFill>
            <a:ln>
              <a:noFill/>
            </a:ln>
          </p:spPr>
          <p:txBody>
            <a:bodyPr spcFirstLastPara="1" wrap="square" lIns="91425" tIns="45700" rIns="91425" bIns="45700" anchor="ctr" anchorCtr="0">
              <a:noAutofit/>
            </a:bodyPr>
            <a:lstStyle/>
            <a:p>
              <a:pPr algn="ctr">
                <a:buSzPts val="1900"/>
              </a:pPr>
              <a:endParaRPr sz="1900">
                <a:solidFill>
                  <a:srgbClr val="0B6873"/>
                </a:solidFill>
              </a:endParaRPr>
            </a:p>
          </p:txBody>
        </p:sp>
        <p:pic>
          <p:nvPicPr>
            <p:cNvPr id="273" name="Google Shape;273;p47"/>
            <p:cNvPicPr preferRelativeResize="0"/>
            <p:nvPr/>
          </p:nvPicPr>
          <p:blipFill rotWithShape="1">
            <a:blip r:embed="rId4">
              <a:alphaModFix/>
            </a:blip>
            <a:srcRect/>
            <a:stretch/>
          </p:blipFill>
          <p:spPr>
            <a:xfrm>
              <a:off x="1815015" y="-4319169"/>
              <a:ext cx="678007" cy="678007"/>
            </a:xfrm>
            <a:prstGeom prst="rect">
              <a:avLst/>
            </a:prstGeom>
            <a:noFill/>
            <a:ln>
              <a:noFill/>
            </a:ln>
          </p:spPr>
        </p:pic>
      </p:grpSp>
      <p:sp>
        <p:nvSpPr>
          <p:cNvPr id="274" name="Google Shape;274;p47"/>
          <p:cNvSpPr txBox="1"/>
          <p:nvPr/>
        </p:nvSpPr>
        <p:spPr>
          <a:xfrm>
            <a:off x="402987" y="3307703"/>
            <a:ext cx="2022600" cy="400200"/>
          </a:xfrm>
          <a:prstGeom prst="rect">
            <a:avLst/>
          </a:prstGeom>
          <a:solidFill>
            <a:schemeClr val="lt1"/>
          </a:solidFill>
          <a:ln>
            <a:noFill/>
          </a:ln>
        </p:spPr>
        <p:txBody>
          <a:bodyPr spcFirstLastPara="1" wrap="square" lIns="91425" tIns="91425" rIns="91425" bIns="91425" anchor="t" anchorCtr="0">
            <a:spAutoFit/>
          </a:bodyPr>
          <a:lstStyle/>
          <a:p>
            <a:pPr algn="ctr">
              <a:buSzPts val="1400"/>
            </a:pPr>
            <a:r>
              <a:rPr lang="en" b="1">
                <a:latin typeface="Sarabun"/>
                <a:ea typeface="Sarabun"/>
                <a:cs typeface="Sarabun"/>
                <a:sym typeface="Sarabun"/>
              </a:rPr>
              <a:t>Self-help Resources</a:t>
            </a:r>
            <a:endParaRPr b="1">
              <a:latin typeface="Sarabun"/>
              <a:ea typeface="Sarabun"/>
              <a:cs typeface="Sarabun"/>
              <a:sym typeface="Sarabun"/>
            </a:endParaRPr>
          </a:p>
        </p:txBody>
      </p:sp>
      <p:sp>
        <p:nvSpPr>
          <p:cNvPr id="275" name="Google Shape;275;p47"/>
          <p:cNvSpPr txBox="1"/>
          <p:nvPr/>
        </p:nvSpPr>
        <p:spPr>
          <a:xfrm>
            <a:off x="3629804" y="3231503"/>
            <a:ext cx="1646100" cy="615600"/>
          </a:xfrm>
          <a:prstGeom prst="rect">
            <a:avLst/>
          </a:prstGeom>
          <a:solidFill>
            <a:srgbClr val="FE845A"/>
          </a:solidFill>
          <a:ln>
            <a:noFill/>
          </a:ln>
        </p:spPr>
        <p:txBody>
          <a:bodyPr spcFirstLastPara="1" wrap="square" lIns="91425" tIns="91425" rIns="91425" bIns="91425" anchor="t" anchorCtr="0">
            <a:spAutoFit/>
          </a:bodyPr>
          <a:lstStyle/>
          <a:p>
            <a:pPr algn="ctr">
              <a:buSzPts val="1400"/>
            </a:pPr>
            <a:r>
              <a:rPr lang="en" b="1">
                <a:solidFill>
                  <a:srgbClr val="FFFFFF"/>
                </a:solidFill>
                <a:latin typeface="Sarabun"/>
                <a:ea typeface="Sarabun"/>
                <a:cs typeface="Sarabun"/>
                <a:sym typeface="Sarabun"/>
              </a:rPr>
              <a:t>Community</a:t>
            </a:r>
            <a:endParaRPr b="1">
              <a:solidFill>
                <a:srgbClr val="FFFFFF"/>
              </a:solidFill>
              <a:latin typeface="Sarabun"/>
              <a:ea typeface="Sarabun"/>
              <a:cs typeface="Sarabun"/>
              <a:sym typeface="Sarabun"/>
            </a:endParaRPr>
          </a:p>
          <a:p>
            <a:pPr algn="ctr">
              <a:buSzPts val="1400"/>
            </a:pPr>
            <a:r>
              <a:rPr lang="en" b="1">
                <a:solidFill>
                  <a:srgbClr val="FFFFFF"/>
                </a:solidFill>
                <a:latin typeface="Sarabun"/>
                <a:ea typeface="Sarabun"/>
                <a:cs typeface="Sarabun"/>
                <a:sym typeface="Sarabun"/>
              </a:rPr>
              <a:t>Support</a:t>
            </a:r>
            <a:endParaRPr b="1">
              <a:solidFill>
                <a:srgbClr val="FFFFFF"/>
              </a:solidFill>
              <a:latin typeface="Sarabun"/>
              <a:ea typeface="Sarabun"/>
              <a:cs typeface="Sarabun"/>
              <a:sym typeface="Sarabun"/>
            </a:endParaRPr>
          </a:p>
        </p:txBody>
      </p:sp>
      <p:sp>
        <p:nvSpPr>
          <p:cNvPr id="276" name="Google Shape;276;p47"/>
          <p:cNvSpPr txBox="1"/>
          <p:nvPr/>
        </p:nvSpPr>
        <p:spPr>
          <a:xfrm>
            <a:off x="2717975" y="4041325"/>
            <a:ext cx="1120800" cy="1672200"/>
          </a:xfrm>
          <a:prstGeom prst="rect">
            <a:avLst/>
          </a:prstGeom>
          <a:noFill/>
          <a:ln>
            <a:noFill/>
          </a:ln>
        </p:spPr>
        <p:txBody>
          <a:bodyPr spcFirstLastPara="1" wrap="square" lIns="121900" tIns="121900" rIns="121900" bIns="121900" anchor="b" anchorCtr="0">
            <a:noAutofit/>
          </a:bodyPr>
          <a:lstStyle/>
          <a:p>
            <a:pPr algn="ctr">
              <a:buClr>
                <a:srgbClr val="FFFFFF"/>
              </a:buClr>
              <a:buSzPts val="4000"/>
            </a:pPr>
            <a:r>
              <a:rPr lang="en" b="1">
                <a:solidFill>
                  <a:srgbClr val="FFFFFF"/>
                </a:solidFill>
                <a:latin typeface="Maitree"/>
                <a:ea typeface="Maitree"/>
                <a:cs typeface="Maitree"/>
                <a:sym typeface="Maitree"/>
              </a:rPr>
              <a:t>Activities </a:t>
            </a:r>
            <a:endParaRPr b="1">
              <a:solidFill>
                <a:srgbClr val="FFFFFF"/>
              </a:solidFill>
              <a:latin typeface="Maitree"/>
              <a:ea typeface="Maitree"/>
              <a:cs typeface="Maitree"/>
              <a:sym typeface="Maitree"/>
            </a:endParaRPr>
          </a:p>
          <a:p>
            <a:pPr algn="ctr">
              <a:lnSpc>
                <a:spcPct val="115000"/>
              </a:lnSpc>
              <a:buSzPts val="1100"/>
            </a:pPr>
            <a:r>
              <a:rPr lang="en" sz="800">
                <a:solidFill>
                  <a:srgbClr val="FFFFFF"/>
                </a:solidFill>
                <a:latin typeface="Maitree"/>
                <a:ea typeface="Maitree"/>
                <a:cs typeface="Maitree"/>
                <a:sym typeface="Maitree"/>
              </a:rPr>
              <a:t>Our inclusive and accessible mini-activites support in building a range of healthy habits, combined with peer support</a:t>
            </a:r>
            <a:endParaRPr sz="800">
              <a:solidFill>
                <a:srgbClr val="FFFFFF"/>
              </a:solidFill>
              <a:latin typeface="Maitree"/>
              <a:ea typeface="Maitree"/>
              <a:cs typeface="Maitree"/>
              <a:sym typeface="Maitree"/>
            </a:endParaRPr>
          </a:p>
          <a:p>
            <a:pPr algn="ctr">
              <a:lnSpc>
                <a:spcPct val="115000"/>
              </a:lnSpc>
              <a:buSzPts val="1100"/>
            </a:pPr>
            <a:endParaRPr sz="800">
              <a:latin typeface="Maitree"/>
              <a:ea typeface="Maitree"/>
              <a:cs typeface="Maitree"/>
              <a:sym typeface="Maitree"/>
            </a:endParaRPr>
          </a:p>
        </p:txBody>
      </p:sp>
      <p:sp>
        <p:nvSpPr>
          <p:cNvPr id="277" name="Google Shape;277;p47"/>
          <p:cNvSpPr txBox="1"/>
          <p:nvPr/>
        </p:nvSpPr>
        <p:spPr>
          <a:xfrm>
            <a:off x="3934371" y="4243948"/>
            <a:ext cx="1120800" cy="1368300"/>
          </a:xfrm>
          <a:prstGeom prst="rect">
            <a:avLst/>
          </a:prstGeom>
          <a:noFill/>
          <a:ln>
            <a:noFill/>
          </a:ln>
        </p:spPr>
        <p:txBody>
          <a:bodyPr spcFirstLastPara="1" wrap="square" lIns="121900" tIns="121900" rIns="121900" bIns="121900" anchor="b" anchorCtr="0">
            <a:noAutofit/>
          </a:bodyPr>
          <a:lstStyle/>
          <a:p>
            <a:pPr algn="ctr">
              <a:buClr>
                <a:srgbClr val="FFFFFF"/>
              </a:buClr>
              <a:buSzPts val="4000"/>
            </a:pPr>
            <a:r>
              <a:rPr lang="en" sz="1300" b="1">
                <a:solidFill>
                  <a:srgbClr val="FFFFFF"/>
                </a:solidFill>
                <a:latin typeface="Maitree"/>
                <a:ea typeface="Maitree"/>
                <a:cs typeface="Maitree"/>
                <a:sym typeface="Maitree"/>
              </a:rPr>
              <a:t>Discussion</a:t>
            </a:r>
            <a:endParaRPr sz="1300" b="1">
              <a:solidFill>
                <a:srgbClr val="FFFFFF"/>
              </a:solidFill>
              <a:latin typeface="Maitree"/>
              <a:ea typeface="Maitree"/>
              <a:cs typeface="Maitree"/>
              <a:sym typeface="Maitree"/>
            </a:endParaRPr>
          </a:p>
          <a:p>
            <a:pPr algn="ctr">
              <a:buClr>
                <a:srgbClr val="FFFFFF"/>
              </a:buClr>
              <a:buSzPts val="4000"/>
            </a:pPr>
            <a:r>
              <a:rPr lang="en" sz="1300" b="1">
                <a:solidFill>
                  <a:srgbClr val="FFFFFF"/>
                </a:solidFill>
                <a:latin typeface="Maitree"/>
                <a:ea typeface="Maitree"/>
                <a:cs typeface="Maitree"/>
                <a:sym typeface="Maitree"/>
              </a:rPr>
              <a:t>Boards</a:t>
            </a:r>
            <a:r>
              <a:rPr lang="en" b="1">
                <a:solidFill>
                  <a:srgbClr val="FFFFFF"/>
                </a:solidFill>
                <a:latin typeface="Maitree"/>
                <a:ea typeface="Maitree"/>
                <a:cs typeface="Maitree"/>
                <a:sym typeface="Maitree"/>
              </a:rPr>
              <a:t> </a:t>
            </a:r>
            <a:endParaRPr b="1">
              <a:solidFill>
                <a:srgbClr val="FFFFFF"/>
              </a:solidFill>
              <a:latin typeface="Maitree"/>
              <a:ea typeface="Maitree"/>
              <a:cs typeface="Maitree"/>
              <a:sym typeface="Maitree"/>
            </a:endParaRPr>
          </a:p>
          <a:p>
            <a:pPr algn="ctr">
              <a:lnSpc>
                <a:spcPct val="115000"/>
              </a:lnSpc>
              <a:buSzPts val="1100"/>
            </a:pPr>
            <a:r>
              <a:rPr lang="en" sz="900">
                <a:solidFill>
                  <a:srgbClr val="FFFFFF"/>
                </a:solidFill>
                <a:latin typeface="Maitree"/>
                <a:ea typeface="Maitree"/>
                <a:cs typeface="Maitree"/>
                <a:sym typeface="Maitree"/>
              </a:rPr>
              <a:t>Our vibrant community interacts with other users via our peer to peer  support forums</a:t>
            </a:r>
            <a:endParaRPr sz="900">
              <a:solidFill>
                <a:srgbClr val="FFFFFF"/>
              </a:solidFill>
              <a:latin typeface="Maitree"/>
              <a:ea typeface="Maitree"/>
              <a:cs typeface="Maitree"/>
              <a:sym typeface="Maitree"/>
            </a:endParaRPr>
          </a:p>
        </p:txBody>
      </p:sp>
      <p:sp>
        <p:nvSpPr>
          <p:cNvPr id="278" name="Google Shape;278;p47"/>
          <p:cNvSpPr txBox="1"/>
          <p:nvPr/>
        </p:nvSpPr>
        <p:spPr>
          <a:xfrm>
            <a:off x="5215534" y="4208100"/>
            <a:ext cx="1120800" cy="1368300"/>
          </a:xfrm>
          <a:prstGeom prst="rect">
            <a:avLst/>
          </a:prstGeom>
          <a:noFill/>
          <a:ln>
            <a:noFill/>
          </a:ln>
        </p:spPr>
        <p:txBody>
          <a:bodyPr spcFirstLastPara="1" wrap="square" lIns="121900" tIns="121900" rIns="121900" bIns="121900" anchor="b" anchorCtr="0">
            <a:noAutofit/>
          </a:bodyPr>
          <a:lstStyle/>
          <a:p>
            <a:pPr algn="ctr">
              <a:buClr>
                <a:srgbClr val="FFFFFF"/>
              </a:buClr>
              <a:buSzPts val="4000"/>
            </a:pPr>
            <a:r>
              <a:rPr lang="en" sz="1300" b="1">
                <a:solidFill>
                  <a:srgbClr val="FFFFFF"/>
                </a:solidFill>
                <a:latin typeface="Maitree"/>
                <a:ea typeface="Maitree"/>
                <a:cs typeface="Maitree"/>
                <a:sym typeface="Maitree"/>
              </a:rPr>
              <a:t>Magazine &amp; Podcasts</a:t>
            </a:r>
            <a:endParaRPr b="1">
              <a:solidFill>
                <a:srgbClr val="FFFFFF"/>
              </a:solidFill>
              <a:latin typeface="Maitree"/>
              <a:ea typeface="Maitree"/>
              <a:cs typeface="Maitree"/>
              <a:sym typeface="Maitree"/>
            </a:endParaRPr>
          </a:p>
          <a:p>
            <a:pPr algn="ctr">
              <a:lnSpc>
                <a:spcPct val="115000"/>
              </a:lnSpc>
              <a:buSzPts val="1100"/>
            </a:pPr>
            <a:r>
              <a:rPr lang="en" sz="900">
                <a:solidFill>
                  <a:srgbClr val="FFFFFF"/>
                </a:solidFill>
                <a:latin typeface="Maitree"/>
                <a:ea typeface="Maitree"/>
                <a:cs typeface="Maitree"/>
                <a:sym typeface="Maitree"/>
              </a:rPr>
              <a:t>Over 100,000 articles,</a:t>
            </a:r>
            <a:endParaRPr sz="900">
              <a:solidFill>
                <a:srgbClr val="FFFFFF"/>
              </a:solidFill>
              <a:latin typeface="Maitree"/>
              <a:ea typeface="Maitree"/>
              <a:cs typeface="Maitree"/>
              <a:sym typeface="Maitree"/>
            </a:endParaRPr>
          </a:p>
          <a:p>
            <a:pPr algn="ctr">
              <a:lnSpc>
                <a:spcPct val="115000"/>
              </a:lnSpc>
              <a:buSzPts val="1100"/>
            </a:pPr>
            <a:r>
              <a:rPr lang="en" sz="900">
                <a:solidFill>
                  <a:srgbClr val="FFFFFF"/>
                </a:solidFill>
                <a:latin typeface="Maitree"/>
                <a:ea typeface="Maitree"/>
                <a:cs typeface="Maitree"/>
                <a:sym typeface="Maitree"/>
              </a:rPr>
              <a:t>pre-moderated and 70% user generated</a:t>
            </a:r>
            <a:endParaRPr sz="900">
              <a:solidFill>
                <a:srgbClr val="FFFFFF"/>
              </a:solidFill>
              <a:latin typeface="Maitree"/>
              <a:ea typeface="Maitree"/>
              <a:cs typeface="Maitree"/>
              <a:sym typeface="Maitree"/>
            </a:endParaRPr>
          </a:p>
        </p:txBody>
      </p:sp>
      <p:sp>
        <p:nvSpPr>
          <p:cNvPr id="279" name="Google Shape;279;p47"/>
          <p:cNvSpPr/>
          <p:nvPr/>
        </p:nvSpPr>
        <p:spPr>
          <a:xfrm>
            <a:off x="7711730" y="4041325"/>
            <a:ext cx="1120867" cy="1701850"/>
          </a:xfrm>
          <a:prstGeom prst="flowChartOffpageConnector">
            <a:avLst/>
          </a:prstGeom>
          <a:solidFill>
            <a:schemeClr val="accent5"/>
          </a:solidFill>
          <a:ln>
            <a:noFill/>
          </a:ln>
        </p:spPr>
        <p:txBody>
          <a:bodyPr spcFirstLastPara="1" wrap="square" lIns="91425" tIns="91425" rIns="91425" bIns="91425" anchor="ctr" anchorCtr="0">
            <a:noAutofit/>
          </a:bodyPr>
          <a:lstStyle/>
          <a:p>
            <a:pPr>
              <a:buSzPts val="1400"/>
            </a:pPr>
            <a:endParaRPr/>
          </a:p>
        </p:txBody>
      </p:sp>
      <p:pic>
        <p:nvPicPr>
          <p:cNvPr id="280" name="Google Shape;280;p47"/>
          <p:cNvPicPr preferRelativeResize="0"/>
          <p:nvPr/>
        </p:nvPicPr>
        <p:blipFill rotWithShape="1">
          <a:blip r:embed="rId5">
            <a:alphaModFix/>
          </a:blip>
          <a:srcRect/>
          <a:stretch/>
        </p:blipFill>
        <p:spPr>
          <a:xfrm>
            <a:off x="6335776" y="1133526"/>
            <a:ext cx="3118551" cy="4748549"/>
          </a:xfrm>
          <a:prstGeom prst="rect">
            <a:avLst/>
          </a:prstGeom>
          <a:noFill/>
          <a:ln>
            <a:noFill/>
          </a:ln>
        </p:spPr>
      </p:pic>
      <p:sp>
        <p:nvSpPr>
          <p:cNvPr id="281" name="Google Shape;281;p47"/>
          <p:cNvSpPr txBox="1"/>
          <p:nvPr/>
        </p:nvSpPr>
        <p:spPr>
          <a:xfrm>
            <a:off x="3533250" y="1593100"/>
            <a:ext cx="2077500" cy="467790"/>
          </a:xfrm>
          <a:prstGeom prst="rect">
            <a:avLst/>
          </a:prstGeom>
          <a:solidFill>
            <a:srgbClr val="FE845A"/>
          </a:solidFill>
          <a:ln>
            <a:noFill/>
          </a:ln>
        </p:spPr>
        <p:txBody>
          <a:bodyPr spcFirstLastPara="1" wrap="square" lIns="91425" tIns="91425" rIns="91425" bIns="91425" anchor="t" anchorCtr="0">
            <a:spAutoFit/>
          </a:bodyPr>
          <a:lstStyle/>
          <a:p>
            <a:pPr algn="ctr">
              <a:lnSpc>
                <a:spcPct val="115000"/>
              </a:lnSpc>
              <a:buSzPts val="1600"/>
            </a:pPr>
            <a:r>
              <a:rPr lang="en" sz="1600" b="1">
                <a:solidFill>
                  <a:srgbClr val="FFFFFF"/>
                </a:solidFill>
                <a:latin typeface="Maitree"/>
                <a:ea typeface="Maitree"/>
                <a:cs typeface="Maitree"/>
                <a:sym typeface="Maitree"/>
              </a:rPr>
              <a:t>Personal Choice</a:t>
            </a:r>
            <a:endParaRPr sz="1300">
              <a:solidFill>
                <a:srgbClr val="0D172C"/>
              </a:solidFill>
              <a:latin typeface="Maitree"/>
              <a:ea typeface="Maitree"/>
              <a:cs typeface="Maitree"/>
              <a:sym typeface="Maitree"/>
            </a:endParaRPr>
          </a:p>
        </p:txBody>
      </p:sp>
      <p:sp>
        <p:nvSpPr>
          <p:cNvPr id="282" name="Google Shape;282;p47"/>
          <p:cNvSpPr txBox="1"/>
          <p:nvPr/>
        </p:nvSpPr>
        <p:spPr>
          <a:xfrm>
            <a:off x="402987" y="3307703"/>
            <a:ext cx="2022600" cy="400200"/>
          </a:xfrm>
          <a:prstGeom prst="rect">
            <a:avLst/>
          </a:prstGeom>
          <a:solidFill>
            <a:schemeClr val="dk1"/>
          </a:solidFill>
          <a:ln>
            <a:noFill/>
          </a:ln>
        </p:spPr>
        <p:txBody>
          <a:bodyPr spcFirstLastPara="1" wrap="square" lIns="91425" tIns="91425" rIns="91425" bIns="91425" anchor="t" anchorCtr="0">
            <a:spAutoFit/>
          </a:bodyPr>
          <a:lstStyle/>
          <a:p>
            <a:pPr algn="ctr">
              <a:buSzPts val="1400"/>
            </a:pPr>
            <a:r>
              <a:rPr lang="en" b="1">
                <a:solidFill>
                  <a:srgbClr val="FFFFFF"/>
                </a:solidFill>
                <a:latin typeface="Sarabun"/>
                <a:ea typeface="Sarabun"/>
                <a:cs typeface="Sarabun"/>
                <a:sym typeface="Sarabun"/>
              </a:rPr>
              <a:t>Self-help Resources</a:t>
            </a:r>
            <a:endParaRPr b="1">
              <a:solidFill>
                <a:srgbClr val="FFFFFF"/>
              </a:solidFill>
              <a:latin typeface="Sarabun"/>
              <a:ea typeface="Sarabun"/>
              <a:cs typeface="Sarabun"/>
              <a:sym typeface="Sarabun"/>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86"/>
        <p:cNvGrpSpPr/>
        <p:nvPr/>
      </p:nvGrpSpPr>
      <p:grpSpPr>
        <a:xfrm>
          <a:off x="0" y="0"/>
          <a:ext cx="0" cy="0"/>
          <a:chOff x="0" y="0"/>
          <a:chExt cx="0" cy="0"/>
        </a:xfrm>
      </p:grpSpPr>
      <p:cxnSp>
        <p:nvCxnSpPr>
          <p:cNvPr id="287" name="Google Shape;287;p48"/>
          <p:cNvCxnSpPr/>
          <p:nvPr/>
        </p:nvCxnSpPr>
        <p:spPr>
          <a:xfrm>
            <a:off x="1396875" y="2465175"/>
            <a:ext cx="6205800" cy="0"/>
          </a:xfrm>
          <a:prstGeom prst="straightConnector1">
            <a:avLst/>
          </a:prstGeom>
          <a:noFill/>
          <a:ln w="19050" cap="flat" cmpd="sng">
            <a:solidFill>
              <a:srgbClr val="0D172C"/>
            </a:solidFill>
            <a:prstDash val="solid"/>
            <a:miter lim="800000"/>
            <a:headEnd type="none" w="sm" len="sm"/>
            <a:tailEnd type="none" w="sm" len="sm"/>
          </a:ln>
        </p:spPr>
      </p:cxnSp>
      <p:cxnSp>
        <p:nvCxnSpPr>
          <p:cNvPr id="288" name="Google Shape;288;p48"/>
          <p:cNvCxnSpPr/>
          <p:nvPr/>
        </p:nvCxnSpPr>
        <p:spPr>
          <a:xfrm rot="10800000">
            <a:off x="7625773" y="2452403"/>
            <a:ext cx="10800" cy="855300"/>
          </a:xfrm>
          <a:prstGeom prst="straightConnector1">
            <a:avLst/>
          </a:prstGeom>
          <a:noFill/>
          <a:ln w="19050" cap="flat" cmpd="sng">
            <a:solidFill>
              <a:srgbClr val="0D172C"/>
            </a:solidFill>
            <a:prstDash val="solid"/>
            <a:miter lim="800000"/>
            <a:headEnd type="none" w="sm" len="sm"/>
            <a:tailEnd type="none" w="sm" len="sm"/>
          </a:ln>
        </p:spPr>
      </p:cxnSp>
      <p:cxnSp>
        <p:nvCxnSpPr>
          <p:cNvPr id="289" name="Google Shape;289;p48"/>
          <p:cNvCxnSpPr/>
          <p:nvPr/>
        </p:nvCxnSpPr>
        <p:spPr>
          <a:xfrm rot="10800000">
            <a:off x="4481700" y="2465450"/>
            <a:ext cx="0" cy="788400"/>
          </a:xfrm>
          <a:prstGeom prst="straightConnector1">
            <a:avLst/>
          </a:prstGeom>
          <a:noFill/>
          <a:ln w="19050" cap="flat" cmpd="sng">
            <a:solidFill>
              <a:srgbClr val="0D172C"/>
            </a:solidFill>
            <a:prstDash val="solid"/>
            <a:miter lim="800000"/>
            <a:headEnd type="none" w="sm" len="sm"/>
            <a:tailEnd type="none" w="sm" len="sm"/>
          </a:ln>
        </p:spPr>
      </p:cxnSp>
      <p:cxnSp>
        <p:nvCxnSpPr>
          <p:cNvPr id="290" name="Google Shape;290;p48"/>
          <p:cNvCxnSpPr/>
          <p:nvPr/>
        </p:nvCxnSpPr>
        <p:spPr>
          <a:xfrm rot="10800000" flipH="1">
            <a:off x="1410523" y="2465179"/>
            <a:ext cx="3300" cy="887700"/>
          </a:xfrm>
          <a:prstGeom prst="straightConnector1">
            <a:avLst/>
          </a:prstGeom>
          <a:noFill/>
          <a:ln w="19050" cap="flat" cmpd="sng">
            <a:solidFill>
              <a:srgbClr val="0D172C"/>
            </a:solidFill>
            <a:prstDash val="solid"/>
            <a:miter lim="800000"/>
            <a:headEnd type="none" w="sm" len="sm"/>
            <a:tailEnd type="none" w="sm" len="sm"/>
          </a:ln>
        </p:spPr>
      </p:cxnSp>
      <p:sp>
        <p:nvSpPr>
          <p:cNvPr id="291" name="Google Shape;291;p48"/>
          <p:cNvSpPr/>
          <p:nvPr/>
        </p:nvSpPr>
        <p:spPr>
          <a:xfrm>
            <a:off x="3945084" y="4041325"/>
            <a:ext cx="1120867" cy="1701850"/>
          </a:xfrm>
          <a:prstGeom prst="flowChartOffpageConnector">
            <a:avLst/>
          </a:prstGeom>
          <a:solidFill>
            <a:srgbClr val="1F64CB"/>
          </a:solidFill>
          <a:ln>
            <a:noFill/>
          </a:ln>
        </p:spPr>
        <p:txBody>
          <a:bodyPr spcFirstLastPara="1" wrap="square" lIns="91425" tIns="91425" rIns="91425" bIns="91425" anchor="ctr" anchorCtr="0">
            <a:noAutofit/>
          </a:bodyPr>
          <a:lstStyle/>
          <a:p>
            <a:pPr>
              <a:buSzPts val="1400"/>
            </a:pPr>
            <a:endParaRPr/>
          </a:p>
        </p:txBody>
      </p:sp>
      <p:sp>
        <p:nvSpPr>
          <p:cNvPr id="292" name="Google Shape;292;p48"/>
          <p:cNvSpPr/>
          <p:nvPr/>
        </p:nvSpPr>
        <p:spPr>
          <a:xfrm>
            <a:off x="5204197" y="4041325"/>
            <a:ext cx="1120867" cy="1701850"/>
          </a:xfrm>
          <a:prstGeom prst="flowChartOffpageConnector">
            <a:avLst/>
          </a:prstGeom>
          <a:solidFill>
            <a:srgbClr val="0B6873"/>
          </a:solidFill>
          <a:ln>
            <a:noFill/>
          </a:ln>
        </p:spPr>
        <p:txBody>
          <a:bodyPr spcFirstLastPara="1" wrap="square" lIns="91425" tIns="91425" rIns="91425" bIns="91425" anchor="ctr" anchorCtr="0">
            <a:noAutofit/>
          </a:bodyPr>
          <a:lstStyle/>
          <a:p>
            <a:pPr>
              <a:buSzPts val="1400"/>
            </a:pPr>
            <a:endParaRPr/>
          </a:p>
        </p:txBody>
      </p:sp>
      <p:sp>
        <p:nvSpPr>
          <p:cNvPr id="293" name="Google Shape;293;p48"/>
          <p:cNvSpPr/>
          <p:nvPr/>
        </p:nvSpPr>
        <p:spPr>
          <a:xfrm>
            <a:off x="2717926" y="4041325"/>
            <a:ext cx="1120867" cy="1701850"/>
          </a:xfrm>
          <a:prstGeom prst="flowChartOffpageConnector">
            <a:avLst/>
          </a:prstGeom>
          <a:solidFill>
            <a:srgbClr val="57A8B5"/>
          </a:solidFill>
          <a:ln>
            <a:noFill/>
          </a:ln>
        </p:spPr>
        <p:txBody>
          <a:bodyPr spcFirstLastPara="1" wrap="square" lIns="91425" tIns="91425" rIns="91425" bIns="91425" anchor="ctr" anchorCtr="0">
            <a:noAutofit/>
          </a:bodyPr>
          <a:lstStyle/>
          <a:p>
            <a:pPr>
              <a:buSzPts val="1400"/>
            </a:pPr>
            <a:endParaRPr/>
          </a:p>
        </p:txBody>
      </p:sp>
      <p:sp>
        <p:nvSpPr>
          <p:cNvPr id="294" name="Google Shape;294;p48"/>
          <p:cNvSpPr txBox="1"/>
          <p:nvPr/>
        </p:nvSpPr>
        <p:spPr>
          <a:xfrm>
            <a:off x="3629804" y="3231503"/>
            <a:ext cx="1646100" cy="615600"/>
          </a:xfrm>
          <a:prstGeom prst="rect">
            <a:avLst/>
          </a:prstGeom>
          <a:noFill/>
          <a:ln>
            <a:noFill/>
          </a:ln>
        </p:spPr>
        <p:txBody>
          <a:bodyPr spcFirstLastPara="1" wrap="square" lIns="91425" tIns="91425" rIns="91425" bIns="91425" anchor="t" anchorCtr="0">
            <a:spAutoFit/>
          </a:bodyPr>
          <a:lstStyle/>
          <a:p>
            <a:pPr algn="ctr">
              <a:buSzPts val="1400"/>
            </a:pPr>
            <a:r>
              <a:rPr lang="en" b="1">
                <a:latin typeface="Sarabun"/>
                <a:ea typeface="Sarabun"/>
                <a:cs typeface="Sarabun"/>
                <a:sym typeface="Sarabun"/>
              </a:rPr>
              <a:t>Community</a:t>
            </a:r>
            <a:endParaRPr b="1">
              <a:latin typeface="Sarabun"/>
              <a:ea typeface="Sarabun"/>
              <a:cs typeface="Sarabun"/>
              <a:sym typeface="Sarabun"/>
            </a:endParaRPr>
          </a:p>
          <a:p>
            <a:pPr algn="ctr">
              <a:buSzPts val="1400"/>
            </a:pPr>
            <a:r>
              <a:rPr lang="en" b="1">
                <a:latin typeface="Sarabun"/>
                <a:ea typeface="Sarabun"/>
                <a:cs typeface="Sarabun"/>
                <a:sym typeface="Sarabun"/>
              </a:rPr>
              <a:t>Support</a:t>
            </a:r>
            <a:endParaRPr b="1">
              <a:latin typeface="Sarabun"/>
              <a:ea typeface="Sarabun"/>
              <a:cs typeface="Sarabun"/>
              <a:sym typeface="Sarabun"/>
            </a:endParaRPr>
          </a:p>
        </p:txBody>
      </p:sp>
      <p:cxnSp>
        <p:nvCxnSpPr>
          <p:cNvPr id="295" name="Google Shape;295;p48"/>
          <p:cNvCxnSpPr/>
          <p:nvPr/>
        </p:nvCxnSpPr>
        <p:spPr>
          <a:xfrm rot="10800000">
            <a:off x="4972863" y="3561025"/>
            <a:ext cx="1356300" cy="0"/>
          </a:xfrm>
          <a:prstGeom prst="straightConnector1">
            <a:avLst/>
          </a:prstGeom>
          <a:noFill/>
          <a:ln w="19050" cap="flat" cmpd="sng">
            <a:solidFill>
              <a:srgbClr val="44546A"/>
            </a:solidFill>
            <a:prstDash val="solid"/>
            <a:round/>
            <a:headEnd type="none" w="sm" len="sm"/>
            <a:tailEnd type="none" w="sm" len="sm"/>
          </a:ln>
        </p:spPr>
      </p:cxnSp>
      <p:cxnSp>
        <p:nvCxnSpPr>
          <p:cNvPr id="296" name="Google Shape;296;p48"/>
          <p:cNvCxnSpPr/>
          <p:nvPr/>
        </p:nvCxnSpPr>
        <p:spPr>
          <a:xfrm>
            <a:off x="6332470" y="3556234"/>
            <a:ext cx="0" cy="218400"/>
          </a:xfrm>
          <a:prstGeom prst="straightConnector1">
            <a:avLst/>
          </a:prstGeom>
          <a:noFill/>
          <a:ln w="19050" cap="flat" cmpd="sng">
            <a:solidFill>
              <a:srgbClr val="44546A"/>
            </a:solidFill>
            <a:prstDash val="solid"/>
            <a:round/>
            <a:headEnd type="none" w="sm" len="sm"/>
            <a:tailEnd type="none" w="sm" len="sm"/>
          </a:ln>
        </p:spPr>
      </p:cxnSp>
      <p:cxnSp>
        <p:nvCxnSpPr>
          <p:cNvPr id="297" name="Google Shape;297;p48"/>
          <p:cNvCxnSpPr/>
          <p:nvPr/>
        </p:nvCxnSpPr>
        <p:spPr>
          <a:xfrm rot="10800000">
            <a:off x="2718838" y="3561025"/>
            <a:ext cx="1242000" cy="0"/>
          </a:xfrm>
          <a:prstGeom prst="straightConnector1">
            <a:avLst/>
          </a:prstGeom>
          <a:noFill/>
          <a:ln w="19050" cap="flat" cmpd="sng">
            <a:solidFill>
              <a:srgbClr val="44546A"/>
            </a:solidFill>
            <a:prstDash val="solid"/>
            <a:round/>
            <a:headEnd type="none" w="sm" len="sm"/>
            <a:tailEnd type="none" w="sm" len="sm"/>
          </a:ln>
        </p:spPr>
      </p:cxnSp>
      <p:cxnSp>
        <p:nvCxnSpPr>
          <p:cNvPr id="298" name="Google Shape;298;p48"/>
          <p:cNvCxnSpPr/>
          <p:nvPr/>
        </p:nvCxnSpPr>
        <p:spPr>
          <a:xfrm>
            <a:off x="2718820" y="3556234"/>
            <a:ext cx="0" cy="218400"/>
          </a:xfrm>
          <a:prstGeom prst="straightConnector1">
            <a:avLst/>
          </a:prstGeom>
          <a:noFill/>
          <a:ln w="19050" cap="flat" cmpd="sng">
            <a:solidFill>
              <a:srgbClr val="44546A"/>
            </a:solidFill>
            <a:prstDash val="solid"/>
            <a:round/>
            <a:headEnd type="none" w="sm" len="sm"/>
            <a:tailEnd type="none" w="sm" len="sm"/>
          </a:ln>
        </p:spPr>
      </p:cxnSp>
      <p:sp>
        <p:nvSpPr>
          <p:cNvPr id="299" name="Google Shape;299;p48"/>
          <p:cNvSpPr/>
          <p:nvPr/>
        </p:nvSpPr>
        <p:spPr>
          <a:xfrm>
            <a:off x="6485360" y="4041325"/>
            <a:ext cx="1120867" cy="1701850"/>
          </a:xfrm>
          <a:prstGeom prst="flowChartOffpageConnector">
            <a:avLst/>
          </a:prstGeom>
          <a:solidFill>
            <a:schemeClr val="lt2"/>
          </a:solidFill>
          <a:ln>
            <a:noFill/>
          </a:ln>
        </p:spPr>
        <p:txBody>
          <a:bodyPr spcFirstLastPara="1" wrap="square" lIns="91425" tIns="91425" rIns="91425" bIns="91425" anchor="ctr" anchorCtr="0">
            <a:noAutofit/>
          </a:bodyPr>
          <a:lstStyle/>
          <a:p>
            <a:pPr>
              <a:buSzPts val="1400"/>
            </a:pPr>
            <a:endParaRPr/>
          </a:p>
        </p:txBody>
      </p:sp>
      <p:cxnSp>
        <p:nvCxnSpPr>
          <p:cNvPr id="300" name="Google Shape;300;p48"/>
          <p:cNvCxnSpPr/>
          <p:nvPr/>
        </p:nvCxnSpPr>
        <p:spPr>
          <a:xfrm rot="10800000">
            <a:off x="8274750" y="3556225"/>
            <a:ext cx="528600" cy="0"/>
          </a:xfrm>
          <a:prstGeom prst="straightConnector1">
            <a:avLst/>
          </a:prstGeom>
          <a:noFill/>
          <a:ln w="19050" cap="flat" cmpd="sng">
            <a:solidFill>
              <a:srgbClr val="44546A"/>
            </a:solidFill>
            <a:prstDash val="solid"/>
            <a:round/>
            <a:headEnd type="none" w="sm" len="sm"/>
            <a:tailEnd type="none" w="sm" len="sm"/>
          </a:ln>
        </p:spPr>
      </p:cxnSp>
      <p:cxnSp>
        <p:nvCxnSpPr>
          <p:cNvPr id="301" name="Google Shape;301;p48"/>
          <p:cNvCxnSpPr/>
          <p:nvPr/>
        </p:nvCxnSpPr>
        <p:spPr>
          <a:xfrm>
            <a:off x="8806658" y="3551334"/>
            <a:ext cx="0" cy="218400"/>
          </a:xfrm>
          <a:prstGeom prst="straightConnector1">
            <a:avLst/>
          </a:prstGeom>
          <a:noFill/>
          <a:ln w="19050" cap="flat" cmpd="sng">
            <a:solidFill>
              <a:srgbClr val="44546A"/>
            </a:solidFill>
            <a:prstDash val="solid"/>
            <a:round/>
            <a:headEnd type="none" w="sm" len="sm"/>
            <a:tailEnd type="none" w="sm" len="sm"/>
          </a:ln>
        </p:spPr>
      </p:cxnSp>
      <p:cxnSp>
        <p:nvCxnSpPr>
          <p:cNvPr id="302" name="Google Shape;302;p48"/>
          <p:cNvCxnSpPr/>
          <p:nvPr/>
        </p:nvCxnSpPr>
        <p:spPr>
          <a:xfrm flipH="1">
            <a:off x="6485275" y="3560725"/>
            <a:ext cx="516600" cy="300"/>
          </a:xfrm>
          <a:prstGeom prst="straightConnector1">
            <a:avLst/>
          </a:prstGeom>
          <a:noFill/>
          <a:ln w="19050" cap="flat" cmpd="sng">
            <a:solidFill>
              <a:srgbClr val="44546A"/>
            </a:solidFill>
            <a:prstDash val="solid"/>
            <a:round/>
            <a:headEnd type="none" w="sm" len="sm"/>
            <a:tailEnd type="none" w="sm" len="sm"/>
          </a:ln>
        </p:spPr>
      </p:cxnSp>
      <p:cxnSp>
        <p:nvCxnSpPr>
          <p:cNvPr id="303" name="Google Shape;303;p48"/>
          <p:cNvCxnSpPr/>
          <p:nvPr/>
        </p:nvCxnSpPr>
        <p:spPr>
          <a:xfrm>
            <a:off x="6485358" y="3556234"/>
            <a:ext cx="0" cy="218400"/>
          </a:xfrm>
          <a:prstGeom prst="straightConnector1">
            <a:avLst/>
          </a:prstGeom>
          <a:noFill/>
          <a:ln w="19050" cap="flat" cmpd="sng">
            <a:solidFill>
              <a:srgbClr val="44546A"/>
            </a:solidFill>
            <a:prstDash val="solid"/>
            <a:round/>
            <a:headEnd type="none" w="sm" len="sm"/>
            <a:tailEnd type="none" w="sm" len="sm"/>
          </a:ln>
        </p:spPr>
      </p:cxnSp>
      <p:cxnSp>
        <p:nvCxnSpPr>
          <p:cNvPr id="304" name="Google Shape;304;p48"/>
          <p:cNvCxnSpPr/>
          <p:nvPr/>
        </p:nvCxnSpPr>
        <p:spPr>
          <a:xfrm>
            <a:off x="230270" y="3556234"/>
            <a:ext cx="0" cy="218400"/>
          </a:xfrm>
          <a:prstGeom prst="straightConnector1">
            <a:avLst/>
          </a:prstGeom>
          <a:noFill/>
          <a:ln w="19050" cap="flat" cmpd="sng">
            <a:solidFill>
              <a:srgbClr val="44546A"/>
            </a:solidFill>
            <a:prstDash val="solid"/>
            <a:round/>
            <a:headEnd type="none" w="sm" len="sm"/>
            <a:tailEnd type="none" w="sm" len="sm"/>
          </a:ln>
        </p:spPr>
      </p:cxnSp>
      <p:sp>
        <p:nvSpPr>
          <p:cNvPr id="305" name="Google Shape;305;p48"/>
          <p:cNvSpPr/>
          <p:nvPr/>
        </p:nvSpPr>
        <p:spPr>
          <a:xfrm>
            <a:off x="214557" y="4041325"/>
            <a:ext cx="1120867" cy="1701850"/>
          </a:xfrm>
          <a:prstGeom prst="flowChartOffpageConnector">
            <a:avLst/>
          </a:prstGeom>
          <a:solidFill>
            <a:srgbClr val="B2D8D8"/>
          </a:solidFill>
          <a:ln>
            <a:noFill/>
          </a:ln>
        </p:spPr>
        <p:txBody>
          <a:bodyPr spcFirstLastPara="1" wrap="square" lIns="91425" tIns="91425" rIns="91425" bIns="91425" anchor="ctr" anchorCtr="0">
            <a:noAutofit/>
          </a:bodyPr>
          <a:lstStyle/>
          <a:p>
            <a:pPr>
              <a:buSzPts val="1400"/>
            </a:pPr>
            <a:endParaRPr/>
          </a:p>
        </p:txBody>
      </p:sp>
      <p:sp>
        <p:nvSpPr>
          <p:cNvPr id="306" name="Google Shape;306;p48"/>
          <p:cNvSpPr/>
          <p:nvPr/>
        </p:nvSpPr>
        <p:spPr>
          <a:xfrm>
            <a:off x="1482284" y="4041325"/>
            <a:ext cx="1120867" cy="1701850"/>
          </a:xfrm>
          <a:prstGeom prst="flowChartOffpageConnector">
            <a:avLst/>
          </a:prstGeom>
          <a:solidFill>
            <a:srgbClr val="12172B"/>
          </a:solidFill>
          <a:ln>
            <a:noFill/>
          </a:ln>
        </p:spPr>
        <p:txBody>
          <a:bodyPr spcFirstLastPara="1" wrap="square" lIns="91425" tIns="91425" rIns="91425" bIns="91425" anchor="ctr" anchorCtr="0">
            <a:noAutofit/>
          </a:bodyPr>
          <a:lstStyle/>
          <a:p>
            <a:pPr>
              <a:buSzPts val="1400"/>
            </a:pPr>
            <a:endParaRPr/>
          </a:p>
        </p:txBody>
      </p:sp>
      <p:sp>
        <p:nvSpPr>
          <p:cNvPr id="307" name="Google Shape;307;p48"/>
          <p:cNvSpPr txBox="1"/>
          <p:nvPr/>
        </p:nvSpPr>
        <p:spPr>
          <a:xfrm>
            <a:off x="402987" y="3307703"/>
            <a:ext cx="2022600" cy="400200"/>
          </a:xfrm>
          <a:prstGeom prst="rect">
            <a:avLst/>
          </a:prstGeom>
          <a:noFill/>
          <a:ln>
            <a:noFill/>
          </a:ln>
        </p:spPr>
        <p:txBody>
          <a:bodyPr spcFirstLastPara="1" wrap="square" lIns="91425" tIns="91425" rIns="91425" bIns="91425" anchor="t" anchorCtr="0">
            <a:spAutoFit/>
          </a:bodyPr>
          <a:lstStyle/>
          <a:p>
            <a:pPr algn="ctr">
              <a:buSzPts val="1400"/>
            </a:pPr>
            <a:r>
              <a:rPr lang="en" b="1">
                <a:latin typeface="Sarabun"/>
                <a:ea typeface="Sarabun"/>
                <a:cs typeface="Sarabun"/>
                <a:sym typeface="Sarabun"/>
              </a:rPr>
              <a:t>Self-h</a:t>
            </a:r>
            <a:r>
              <a:rPr lang="en" b="1">
                <a:solidFill>
                  <a:srgbClr val="FFFFFF"/>
                </a:solidFill>
                <a:latin typeface="Sarabun"/>
                <a:ea typeface="Sarabun"/>
                <a:cs typeface="Sarabun"/>
                <a:sym typeface="Sarabun"/>
              </a:rPr>
              <a:t>Self-help </a:t>
            </a:r>
            <a:endParaRPr b="1">
              <a:latin typeface="Sarabun"/>
              <a:ea typeface="Sarabun"/>
              <a:cs typeface="Sarabun"/>
              <a:sym typeface="Sarabun"/>
            </a:endParaRPr>
          </a:p>
        </p:txBody>
      </p:sp>
      <p:cxnSp>
        <p:nvCxnSpPr>
          <p:cNvPr id="308" name="Google Shape;308;p48"/>
          <p:cNvCxnSpPr/>
          <p:nvPr/>
        </p:nvCxnSpPr>
        <p:spPr>
          <a:xfrm rot="10800000">
            <a:off x="2299788" y="3556225"/>
            <a:ext cx="267900" cy="0"/>
          </a:xfrm>
          <a:prstGeom prst="straightConnector1">
            <a:avLst/>
          </a:prstGeom>
          <a:noFill/>
          <a:ln w="19050" cap="flat" cmpd="sng">
            <a:solidFill>
              <a:srgbClr val="44546A"/>
            </a:solidFill>
            <a:prstDash val="solid"/>
            <a:round/>
            <a:headEnd type="none" w="sm" len="sm"/>
            <a:tailEnd type="none" w="sm" len="sm"/>
          </a:ln>
        </p:spPr>
      </p:cxnSp>
      <p:cxnSp>
        <p:nvCxnSpPr>
          <p:cNvPr id="309" name="Google Shape;309;p48"/>
          <p:cNvCxnSpPr/>
          <p:nvPr/>
        </p:nvCxnSpPr>
        <p:spPr>
          <a:xfrm>
            <a:off x="2567695" y="3551334"/>
            <a:ext cx="0" cy="218400"/>
          </a:xfrm>
          <a:prstGeom prst="straightConnector1">
            <a:avLst/>
          </a:prstGeom>
          <a:noFill/>
          <a:ln w="19050" cap="flat" cmpd="sng">
            <a:solidFill>
              <a:srgbClr val="44546A"/>
            </a:solidFill>
            <a:prstDash val="solid"/>
            <a:round/>
            <a:headEnd type="none" w="sm" len="sm"/>
            <a:tailEnd type="none" w="sm" len="sm"/>
          </a:ln>
        </p:spPr>
      </p:cxnSp>
      <p:cxnSp>
        <p:nvCxnSpPr>
          <p:cNvPr id="310" name="Google Shape;310;p48"/>
          <p:cNvCxnSpPr/>
          <p:nvPr/>
        </p:nvCxnSpPr>
        <p:spPr>
          <a:xfrm rot="10800000">
            <a:off x="230263" y="3556225"/>
            <a:ext cx="267900" cy="0"/>
          </a:xfrm>
          <a:prstGeom prst="straightConnector1">
            <a:avLst/>
          </a:prstGeom>
          <a:noFill/>
          <a:ln w="19050" cap="flat" cmpd="sng">
            <a:solidFill>
              <a:srgbClr val="44546A"/>
            </a:solidFill>
            <a:prstDash val="solid"/>
            <a:round/>
            <a:headEnd type="none" w="sm" len="sm"/>
            <a:tailEnd type="none" w="sm" len="sm"/>
          </a:ln>
        </p:spPr>
      </p:cxnSp>
      <p:grpSp>
        <p:nvGrpSpPr>
          <p:cNvPr id="311" name="Google Shape;311;p48"/>
          <p:cNvGrpSpPr/>
          <p:nvPr/>
        </p:nvGrpSpPr>
        <p:grpSpPr>
          <a:xfrm>
            <a:off x="4173688" y="2108912"/>
            <a:ext cx="606325" cy="606325"/>
            <a:chOff x="1633935" y="-4547087"/>
            <a:chExt cx="1052100" cy="1052100"/>
          </a:xfrm>
        </p:grpSpPr>
        <p:sp>
          <p:nvSpPr>
            <p:cNvPr id="312" name="Google Shape;312;p48"/>
            <p:cNvSpPr/>
            <p:nvPr/>
          </p:nvSpPr>
          <p:spPr>
            <a:xfrm>
              <a:off x="1633935" y="-4547087"/>
              <a:ext cx="1052100" cy="1052100"/>
            </a:xfrm>
            <a:prstGeom prst="ellipse">
              <a:avLst/>
            </a:prstGeom>
            <a:solidFill>
              <a:srgbClr val="B2D8D8"/>
            </a:solidFill>
            <a:ln>
              <a:noFill/>
            </a:ln>
          </p:spPr>
          <p:txBody>
            <a:bodyPr spcFirstLastPara="1" wrap="square" lIns="91425" tIns="45700" rIns="91425" bIns="45700" anchor="ctr" anchorCtr="0">
              <a:noAutofit/>
            </a:bodyPr>
            <a:lstStyle/>
            <a:p>
              <a:pPr algn="ctr">
                <a:buSzPts val="1900"/>
              </a:pPr>
              <a:endParaRPr sz="1900">
                <a:solidFill>
                  <a:srgbClr val="0B6873"/>
                </a:solidFill>
              </a:endParaRPr>
            </a:p>
          </p:txBody>
        </p:sp>
        <p:pic>
          <p:nvPicPr>
            <p:cNvPr id="313" name="Google Shape;313;p48"/>
            <p:cNvPicPr preferRelativeResize="0"/>
            <p:nvPr/>
          </p:nvPicPr>
          <p:blipFill rotWithShape="1">
            <a:blip r:embed="rId4">
              <a:alphaModFix/>
            </a:blip>
            <a:srcRect/>
            <a:stretch/>
          </p:blipFill>
          <p:spPr>
            <a:xfrm>
              <a:off x="1815015" y="-4319169"/>
              <a:ext cx="678007" cy="678007"/>
            </a:xfrm>
            <a:prstGeom prst="rect">
              <a:avLst/>
            </a:prstGeom>
            <a:noFill/>
            <a:ln>
              <a:noFill/>
            </a:ln>
          </p:spPr>
        </p:pic>
      </p:grpSp>
      <p:sp>
        <p:nvSpPr>
          <p:cNvPr id="314" name="Google Shape;314;p48"/>
          <p:cNvSpPr txBox="1"/>
          <p:nvPr/>
        </p:nvSpPr>
        <p:spPr>
          <a:xfrm>
            <a:off x="6399589" y="4276350"/>
            <a:ext cx="1206600" cy="1368300"/>
          </a:xfrm>
          <a:prstGeom prst="rect">
            <a:avLst/>
          </a:prstGeom>
          <a:noFill/>
          <a:ln>
            <a:noFill/>
          </a:ln>
        </p:spPr>
        <p:txBody>
          <a:bodyPr spcFirstLastPara="1" wrap="square" lIns="121900" tIns="121900" rIns="121900" bIns="121900" anchor="b" anchorCtr="0">
            <a:noAutofit/>
          </a:bodyPr>
          <a:lstStyle/>
          <a:p>
            <a:pPr algn="ctr">
              <a:buClr>
                <a:srgbClr val="FFFFFF"/>
              </a:buClr>
              <a:buSzPts val="4000"/>
            </a:pPr>
            <a:r>
              <a:rPr lang="en" sz="1300" b="1">
                <a:latin typeface="Maitree"/>
                <a:ea typeface="Maitree"/>
                <a:cs typeface="Maitree"/>
                <a:sym typeface="Maitree"/>
              </a:rPr>
              <a:t>Live Chat</a:t>
            </a:r>
            <a:endParaRPr b="1">
              <a:latin typeface="Maitree"/>
              <a:ea typeface="Maitree"/>
              <a:cs typeface="Maitree"/>
              <a:sym typeface="Maitree"/>
            </a:endParaRPr>
          </a:p>
          <a:p>
            <a:pPr algn="ctr">
              <a:lnSpc>
                <a:spcPct val="115000"/>
              </a:lnSpc>
              <a:buSzPts val="1100"/>
            </a:pPr>
            <a:r>
              <a:rPr lang="en" sz="900">
                <a:latin typeface="Maitree"/>
                <a:ea typeface="Maitree"/>
                <a:cs typeface="Maitree"/>
                <a:sym typeface="Maitree"/>
              </a:rPr>
              <a:t>Same day access to qualified practitioners </a:t>
            </a:r>
            <a:endParaRPr sz="900">
              <a:latin typeface="Maitree"/>
              <a:ea typeface="Maitree"/>
              <a:cs typeface="Maitree"/>
              <a:sym typeface="Maitree"/>
            </a:endParaRPr>
          </a:p>
          <a:p>
            <a:pPr algn="ctr">
              <a:lnSpc>
                <a:spcPct val="115000"/>
              </a:lnSpc>
              <a:buSzPts val="1100"/>
            </a:pPr>
            <a:r>
              <a:rPr lang="en" sz="900">
                <a:latin typeface="Maitree"/>
                <a:ea typeface="Maitree"/>
                <a:cs typeface="Maitree"/>
                <a:sym typeface="Maitree"/>
              </a:rPr>
              <a:t>(real people not bots)</a:t>
            </a:r>
            <a:endParaRPr sz="900">
              <a:latin typeface="Maitree"/>
              <a:ea typeface="Maitree"/>
              <a:cs typeface="Maitree"/>
              <a:sym typeface="Maitree"/>
            </a:endParaRPr>
          </a:p>
          <a:p>
            <a:pPr algn="ctr">
              <a:lnSpc>
                <a:spcPct val="115000"/>
              </a:lnSpc>
              <a:buSzPts val="1100"/>
            </a:pPr>
            <a:r>
              <a:rPr lang="en" sz="900">
                <a:latin typeface="Maitree"/>
                <a:ea typeface="Maitree"/>
                <a:cs typeface="Maitree"/>
                <a:sym typeface="Maitree"/>
              </a:rPr>
              <a:t>through drop-in</a:t>
            </a:r>
            <a:endParaRPr sz="900">
              <a:latin typeface="Maitree"/>
              <a:ea typeface="Maitree"/>
              <a:cs typeface="Maitree"/>
              <a:sym typeface="Maitree"/>
            </a:endParaRPr>
          </a:p>
          <a:p>
            <a:pPr algn="ctr">
              <a:lnSpc>
                <a:spcPct val="115000"/>
              </a:lnSpc>
              <a:buSzPts val="1100"/>
            </a:pPr>
            <a:r>
              <a:rPr lang="en" sz="900">
                <a:latin typeface="Maitree"/>
                <a:ea typeface="Maitree"/>
                <a:cs typeface="Maitree"/>
                <a:sym typeface="Maitree"/>
              </a:rPr>
              <a:t> or pre-arranged  online chat</a:t>
            </a:r>
            <a:endParaRPr sz="900">
              <a:latin typeface="Maitree"/>
              <a:ea typeface="Maitree"/>
              <a:cs typeface="Maitree"/>
              <a:sym typeface="Maitree"/>
            </a:endParaRPr>
          </a:p>
        </p:txBody>
      </p:sp>
      <p:sp>
        <p:nvSpPr>
          <p:cNvPr id="315" name="Google Shape;315;p48"/>
          <p:cNvSpPr txBox="1"/>
          <p:nvPr/>
        </p:nvSpPr>
        <p:spPr>
          <a:xfrm>
            <a:off x="6813523" y="3231503"/>
            <a:ext cx="1646100" cy="400200"/>
          </a:xfrm>
          <a:prstGeom prst="rect">
            <a:avLst/>
          </a:prstGeom>
          <a:solidFill>
            <a:srgbClr val="FE845A"/>
          </a:solidFill>
          <a:ln>
            <a:noFill/>
          </a:ln>
        </p:spPr>
        <p:txBody>
          <a:bodyPr spcFirstLastPara="1" wrap="square" lIns="91425" tIns="91425" rIns="91425" bIns="91425" anchor="t" anchorCtr="0">
            <a:spAutoFit/>
          </a:bodyPr>
          <a:lstStyle/>
          <a:p>
            <a:pPr algn="ctr">
              <a:buSzPts val="1400"/>
            </a:pPr>
            <a:r>
              <a:rPr lang="en" b="1">
                <a:solidFill>
                  <a:srgbClr val="FFFFFF"/>
                </a:solidFill>
                <a:latin typeface="Sarabun"/>
                <a:ea typeface="Sarabun"/>
                <a:cs typeface="Sarabun"/>
                <a:sym typeface="Sarabun"/>
              </a:rPr>
              <a:t>1-1 support</a:t>
            </a:r>
            <a:endParaRPr b="1">
              <a:solidFill>
                <a:srgbClr val="FFFFFF"/>
              </a:solidFill>
              <a:latin typeface="Sarabun"/>
              <a:ea typeface="Sarabun"/>
              <a:cs typeface="Sarabun"/>
              <a:sym typeface="Sarabun"/>
            </a:endParaRPr>
          </a:p>
        </p:txBody>
      </p:sp>
      <p:sp>
        <p:nvSpPr>
          <p:cNvPr id="316" name="Google Shape;316;p48"/>
          <p:cNvSpPr/>
          <p:nvPr/>
        </p:nvSpPr>
        <p:spPr>
          <a:xfrm>
            <a:off x="7711730" y="4041325"/>
            <a:ext cx="1120867" cy="1701850"/>
          </a:xfrm>
          <a:prstGeom prst="flowChartOffpageConnector">
            <a:avLst/>
          </a:prstGeom>
          <a:solidFill>
            <a:schemeClr val="accent5"/>
          </a:solidFill>
          <a:ln>
            <a:noFill/>
          </a:ln>
        </p:spPr>
        <p:txBody>
          <a:bodyPr spcFirstLastPara="1" wrap="square" lIns="91425" tIns="91425" rIns="91425" bIns="91425" anchor="ctr" anchorCtr="0">
            <a:noAutofit/>
          </a:bodyPr>
          <a:lstStyle/>
          <a:p>
            <a:pPr>
              <a:buSzPts val="1400"/>
            </a:pPr>
            <a:endParaRPr/>
          </a:p>
        </p:txBody>
      </p:sp>
      <p:sp>
        <p:nvSpPr>
          <p:cNvPr id="317" name="Google Shape;317;p48"/>
          <p:cNvSpPr txBox="1"/>
          <p:nvPr/>
        </p:nvSpPr>
        <p:spPr>
          <a:xfrm>
            <a:off x="7692235" y="4196944"/>
            <a:ext cx="1120800" cy="1368300"/>
          </a:xfrm>
          <a:prstGeom prst="rect">
            <a:avLst/>
          </a:prstGeom>
          <a:noFill/>
          <a:ln>
            <a:noFill/>
          </a:ln>
        </p:spPr>
        <p:txBody>
          <a:bodyPr spcFirstLastPara="1" wrap="square" lIns="121900" tIns="121900" rIns="121900" bIns="121900" anchor="b" anchorCtr="0">
            <a:noAutofit/>
          </a:bodyPr>
          <a:lstStyle/>
          <a:p>
            <a:pPr algn="ctr">
              <a:buClr>
                <a:srgbClr val="FFFFFF"/>
              </a:buClr>
              <a:buSzPts val="4000"/>
            </a:pPr>
            <a:r>
              <a:rPr lang="en" sz="1300" b="1">
                <a:solidFill>
                  <a:srgbClr val="FFFFFF"/>
                </a:solidFill>
                <a:latin typeface="Maitree"/>
                <a:ea typeface="Maitree"/>
                <a:cs typeface="Maitree"/>
                <a:sym typeface="Maitree"/>
              </a:rPr>
              <a:t>Messaging</a:t>
            </a:r>
            <a:endParaRPr b="1">
              <a:solidFill>
                <a:srgbClr val="FFFFFF"/>
              </a:solidFill>
              <a:latin typeface="Maitree"/>
              <a:ea typeface="Maitree"/>
              <a:cs typeface="Maitree"/>
              <a:sym typeface="Maitree"/>
            </a:endParaRPr>
          </a:p>
          <a:p>
            <a:pPr algn="ctr">
              <a:lnSpc>
                <a:spcPct val="115000"/>
              </a:lnSpc>
              <a:buSzPts val="1100"/>
            </a:pPr>
            <a:r>
              <a:rPr lang="en" sz="900">
                <a:solidFill>
                  <a:srgbClr val="FFFFFF"/>
                </a:solidFill>
                <a:latin typeface="Maitree"/>
                <a:ea typeface="Maitree"/>
                <a:cs typeface="Maitree"/>
                <a:sym typeface="Maitree"/>
              </a:rPr>
              <a:t>Message any time of the day and receive a response from a practitioner within 24-48 hrs</a:t>
            </a:r>
            <a:endParaRPr sz="900">
              <a:solidFill>
                <a:srgbClr val="FFFFFF"/>
              </a:solidFill>
              <a:latin typeface="Maitree"/>
              <a:ea typeface="Maitree"/>
              <a:cs typeface="Maitree"/>
              <a:sym typeface="Maitree"/>
            </a:endParaRPr>
          </a:p>
        </p:txBody>
      </p:sp>
      <p:sp>
        <p:nvSpPr>
          <p:cNvPr id="318" name="Google Shape;318;p48"/>
          <p:cNvSpPr txBox="1"/>
          <p:nvPr/>
        </p:nvSpPr>
        <p:spPr>
          <a:xfrm>
            <a:off x="3533250" y="1593100"/>
            <a:ext cx="2077500" cy="467790"/>
          </a:xfrm>
          <a:prstGeom prst="rect">
            <a:avLst/>
          </a:prstGeom>
          <a:solidFill>
            <a:srgbClr val="FE845A"/>
          </a:solidFill>
          <a:ln>
            <a:noFill/>
          </a:ln>
        </p:spPr>
        <p:txBody>
          <a:bodyPr spcFirstLastPara="1" wrap="square" lIns="91425" tIns="91425" rIns="91425" bIns="91425" anchor="t" anchorCtr="0">
            <a:spAutoFit/>
          </a:bodyPr>
          <a:lstStyle/>
          <a:p>
            <a:pPr algn="ctr">
              <a:lnSpc>
                <a:spcPct val="115000"/>
              </a:lnSpc>
              <a:buSzPts val="1600"/>
            </a:pPr>
            <a:r>
              <a:rPr lang="en" sz="1600" b="1">
                <a:solidFill>
                  <a:srgbClr val="FFFFFF"/>
                </a:solidFill>
                <a:latin typeface="Maitree"/>
                <a:ea typeface="Maitree"/>
                <a:cs typeface="Maitree"/>
                <a:sym typeface="Maitree"/>
              </a:rPr>
              <a:t>Personal Choice</a:t>
            </a:r>
            <a:endParaRPr sz="1300">
              <a:solidFill>
                <a:srgbClr val="0D172C"/>
              </a:solidFill>
              <a:latin typeface="Maitree"/>
              <a:ea typeface="Maitree"/>
              <a:cs typeface="Maitree"/>
              <a:sym typeface="Maitree"/>
            </a:endParaRPr>
          </a:p>
        </p:txBody>
      </p:sp>
      <p:sp>
        <p:nvSpPr>
          <p:cNvPr id="319" name="Google Shape;319;p48"/>
          <p:cNvSpPr txBox="1"/>
          <p:nvPr/>
        </p:nvSpPr>
        <p:spPr>
          <a:xfrm>
            <a:off x="402987" y="3307703"/>
            <a:ext cx="2022600" cy="400200"/>
          </a:xfrm>
          <a:prstGeom prst="rect">
            <a:avLst/>
          </a:prstGeom>
          <a:solidFill>
            <a:schemeClr val="dk1"/>
          </a:solidFill>
          <a:ln>
            <a:noFill/>
          </a:ln>
        </p:spPr>
        <p:txBody>
          <a:bodyPr spcFirstLastPara="1" wrap="square" lIns="91425" tIns="91425" rIns="91425" bIns="91425" anchor="t" anchorCtr="0">
            <a:spAutoFit/>
          </a:bodyPr>
          <a:lstStyle/>
          <a:p>
            <a:pPr algn="ctr">
              <a:buSzPts val="1400"/>
            </a:pPr>
            <a:r>
              <a:rPr lang="en" b="1">
                <a:solidFill>
                  <a:srgbClr val="FFFFFF"/>
                </a:solidFill>
                <a:latin typeface="Sarabun"/>
                <a:ea typeface="Sarabun"/>
                <a:cs typeface="Sarabun"/>
                <a:sym typeface="Sarabun"/>
              </a:rPr>
              <a:t>Self-help Resources</a:t>
            </a:r>
            <a:endParaRPr b="1">
              <a:solidFill>
                <a:srgbClr val="FFFFFF"/>
              </a:solidFill>
              <a:latin typeface="Sarabun"/>
              <a:ea typeface="Sarabun"/>
              <a:cs typeface="Sarabun"/>
              <a:sym typeface="Sarabun"/>
            </a:endParaRPr>
          </a:p>
        </p:txBody>
      </p:sp>
      <p:sp>
        <p:nvSpPr>
          <p:cNvPr id="320" name="Google Shape;320;p48"/>
          <p:cNvSpPr txBox="1"/>
          <p:nvPr/>
        </p:nvSpPr>
        <p:spPr>
          <a:xfrm>
            <a:off x="3629804" y="3231503"/>
            <a:ext cx="1646100" cy="615600"/>
          </a:xfrm>
          <a:prstGeom prst="rect">
            <a:avLst/>
          </a:prstGeom>
          <a:solidFill>
            <a:schemeClr val="dk1"/>
          </a:solidFill>
          <a:ln>
            <a:noFill/>
          </a:ln>
        </p:spPr>
        <p:txBody>
          <a:bodyPr spcFirstLastPara="1" wrap="square" lIns="91425" tIns="91425" rIns="91425" bIns="91425" anchor="t" anchorCtr="0">
            <a:spAutoFit/>
          </a:bodyPr>
          <a:lstStyle/>
          <a:p>
            <a:pPr algn="ctr">
              <a:buSzPts val="1400"/>
            </a:pPr>
            <a:r>
              <a:rPr lang="en" b="1">
                <a:solidFill>
                  <a:srgbClr val="FFFFFF"/>
                </a:solidFill>
                <a:latin typeface="Sarabun"/>
                <a:ea typeface="Sarabun"/>
                <a:cs typeface="Sarabun"/>
                <a:sym typeface="Sarabun"/>
              </a:rPr>
              <a:t>Community</a:t>
            </a:r>
            <a:endParaRPr b="1">
              <a:solidFill>
                <a:srgbClr val="FFFFFF"/>
              </a:solidFill>
              <a:latin typeface="Sarabun"/>
              <a:ea typeface="Sarabun"/>
              <a:cs typeface="Sarabun"/>
              <a:sym typeface="Sarabun"/>
            </a:endParaRPr>
          </a:p>
          <a:p>
            <a:pPr algn="ctr">
              <a:buSzPts val="1400"/>
            </a:pPr>
            <a:r>
              <a:rPr lang="en" b="1">
                <a:solidFill>
                  <a:srgbClr val="FFFFFF"/>
                </a:solidFill>
                <a:latin typeface="Sarabun"/>
                <a:ea typeface="Sarabun"/>
                <a:cs typeface="Sarabun"/>
                <a:sym typeface="Sarabun"/>
              </a:rPr>
              <a:t>Support</a:t>
            </a:r>
            <a:endParaRPr b="1">
              <a:solidFill>
                <a:srgbClr val="FFFFFF"/>
              </a:solidFill>
              <a:latin typeface="Sarabun"/>
              <a:ea typeface="Sarabun"/>
              <a:cs typeface="Sarabun"/>
              <a:sym typeface="Sarabun"/>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24"/>
        <p:cNvGrpSpPr/>
        <p:nvPr/>
      </p:nvGrpSpPr>
      <p:grpSpPr>
        <a:xfrm>
          <a:off x="0" y="0"/>
          <a:ext cx="0" cy="0"/>
          <a:chOff x="0" y="0"/>
          <a:chExt cx="0" cy="0"/>
        </a:xfrm>
      </p:grpSpPr>
      <p:sp>
        <p:nvSpPr>
          <p:cNvPr id="325" name="Google Shape;325;p49"/>
          <p:cNvSpPr txBox="1"/>
          <p:nvPr/>
        </p:nvSpPr>
        <p:spPr>
          <a:xfrm>
            <a:off x="276975" y="2852238"/>
            <a:ext cx="5815500" cy="1826614"/>
          </a:xfrm>
          <a:prstGeom prst="rect">
            <a:avLst/>
          </a:prstGeom>
          <a:noFill/>
          <a:ln>
            <a:noFill/>
          </a:ln>
        </p:spPr>
        <p:txBody>
          <a:bodyPr spcFirstLastPara="1" wrap="square" lIns="91425" tIns="45700" rIns="91425" bIns="45700" anchor="t" anchorCtr="0">
            <a:spAutoFit/>
          </a:bodyPr>
          <a:lstStyle/>
          <a:p>
            <a:pPr>
              <a:lnSpc>
                <a:spcPct val="115000"/>
              </a:lnSpc>
              <a:buSzPts val="1400"/>
            </a:pPr>
            <a:r>
              <a:rPr lang="en" b="1">
                <a:solidFill>
                  <a:srgbClr val="0D172C"/>
                </a:solidFill>
                <a:latin typeface="Maitree"/>
                <a:ea typeface="Maitree"/>
                <a:cs typeface="Maitree"/>
                <a:sym typeface="Maitree"/>
              </a:rPr>
              <a:t>When young people first come to chat, we will:</a:t>
            </a:r>
            <a:endParaRPr b="1">
              <a:solidFill>
                <a:srgbClr val="0D172C"/>
              </a:solidFill>
              <a:latin typeface="Maitree"/>
              <a:ea typeface="Maitree"/>
              <a:cs typeface="Maitree"/>
              <a:sym typeface="Maitree"/>
            </a:endParaRPr>
          </a:p>
          <a:p>
            <a:pPr>
              <a:lnSpc>
                <a:spcPct val="115000"/>
              </a:lnSpc>
              <a:buSzPts val="1400"/>
            </a:pPr>
            <a:endParaRPr b="1">
              <a:solidFill>
                <a:srgbClr val="0D172C"/>
              </a:solidFill>
              <a:latin typeface="Maitree"/>
              <a:ea typeface="Maitree"/>
              <a:cs typeface="Maitree"/>
              <a:sym typeface="Maitree"/>
            </a:endParaRPr>
          </a:p>
          <a:p>
            <a:pPr marL="457200" indent="-317500">
              <a:lnSpc>
                <a:spcPct val="115000"/>
              </a:lnSpc>
              <a:buClr>
                <a:srgbClr val="0D172C"/>
              </a:buClr>
              <a:buSzPts val="1400"/>
              <a:buFont typeface="Maitree"/>
              <a:buChar char="●"/>
            </a:pPr>
            <a:r>
              <a:rPr lang="en">
                <a:solidFill>
                  <a:srgbClr val="0D172C"/>
                </a:solidFill>
                <a:latin typeface="Maitree"/>
                <a:ea typeface="Maitree"/>
                <a:cs typeface="Maitree"/>
                <a:sym typeface="Maitree"/>
              </a:rPr>
              <a:t>Listen and talk to understand more about them and their life</a:t>
            </a:r>
            <a:endParaRPr>
              <a:solidFill>
                <a:srgbClr val="0D172C"/>
              </a:solidFill>
              <a:latin typeface="Maitree"/>
              <a:ea typeface="Maitree"/>
              <a:cs typeface="Maitree"/>
              <a:sym typeface="Maitree"/>
            </a:endParaRPr>
          </a:p>
          <a:p>
            <a:pPr marL="457200" indent="-317500">
              <a:lnSpc>
                <a:spcPct val="115000"/>
              </a:lnSpc>
              <a:buClr>
                <a:srgbClr val="0D172C"/>
              </a:buClr>
              <a:buSzPts val="1400"/>
              <a:buFont typeface="Maitree"/>
              <a:buChar char="●"/>
            </a:pPr>
            <a:r>
              <a:rPr lang="en">
                <a:solidFill>
                  <a:srgbClr val="0D172C"/>
                </a:solidFill>
                <a:latin typeface="Maitree"/>
                <a:ea typeface="Maitree"/>
                <a:cs typeface="Maitree"/>
                <a:sym typeface="Maitree"/>
              </a:rPr>
              <a:t>Explore current difficulties and what's brought them to Kooth</a:t>
            </a:r>
            <a:endParaRPr>
              <a:solidFill>
                <a:srgbClr val="0D172C"/>
              </a:solidFill>
              <a:latin typeface="Maitree"/>
              <a:ea typeface="Maitree"/>
              <a:cs typeface="Maitree"/>
              <a:sym typeface="Maitree"/>
            </a:endParaRPr>
          </a:p>
          <a:p>
            <a:pPr marL="457200" indent="-317500">
              <a:lnSpc>
                <a:spcPct val="115000"/>
              </a:lnSpc>
              <a:buClr>
                <a:srgbClr val="0D172C"/>
              </a:buClr>
              <a:buSzPts val="1400"/>
              <a:buFont typeface="Maitree"/>
              <a:buChar char="●"/>
            </a:pPr>
            <a:r>
              <a:rPr lang="en">
                <a:solidFill>
                  <a:srgbClr val="0D172C"/>
                </a:solidFill>
                <a:latin typeface="Maitree"/>
                <a:ea typeface="Maitree"/>
                <a:cs typeface="Maitree"/>
                <a:sym typeface="Maitree"/>
              </a:rPr>
              <a:t>Discuss together the best way we can support them</a:t>
            </a:r>
            <a:endParaRPr>
              <a:solidFill>
                <a:srgbClr val="0D172C"/>
              </a:solidFill>
              <a:latin typeface="Maitree"/>
              <a:ea typeface="Maitree"/>
              <a:cs typeface="Maitree"/>
              <a:sym typeface="Maitree"/>
            </a:endParaRPr>
          </a:p>
          <a:p>
            <a:pPr marL="457200" indent="-317500">
              <a:lnSpc>
                <a:spcPct val="115000"/>
              </a:lnSpc>
              <a:buClr>
                <a:srgbClr val="0D172C"/>
              </a:buClr>
              <a:buSzPts val="1400"/>
              <a:buFont typeface="Maitree"/>
              <a:buChar char="●"/>
            </a:pPr>
            <a:r>
              <a:rPr lang="en">
                <a:solidFill>
                  <a:srgbClr val="0D172C"/>
                </a:solidFill>
                <a:latin typeface="Maitree"/>
                <a:ea typeface="Maitree"/>
                <a:cs typeface="Maitree"/>
                <a:sym typeface="Maitree"/>
              </a:rPr>
              <a:t>During the conversation we assess level of risk</a:t>
            </a:r>
            <a:endParaRPr>
              <a:solidFill>
                <a:srgbClr val="0D172C"/>
              </a:solidFill>
              <a:latin typeface="Maitree"/>
              <a:ea typeface="Maitree"/>
              <a:cs typeface="Maitree"/>
              <a:sym typeface="Maitree"/>
            </a:endParaRPr>
          </a:p>
          <a:p>
            <a:pPr>
              <a:lnSpc>
                <a:spcPct val="115000"/>
              </a:lnSpc>
              <a:buSzPts val="1400"/>
            </a:pPr>
            <a:endParaRPr b="1">
              <a:solidFill>
                <a:srgbClr val="0D172C"/>
              </a:solidFill>
              <a:latin typeface="Maitree"/>
              <a:ea typeface="Maitree"/>
              <a:cs typeface="Maitree"/>
              <a:sym typeface="Maitree"/>
            </a:endParaRPr>
          </a:p>
        </p:txBody>
      </p:sp>
      <p:sp>
        <p:nvSpPr>
          <p:cNvPr id="326" name="Google Shape;326;p49"/>
          <p:cNvSpPr txBox="1"/>
          <p:nvPr/>
        </p:nvSpPr>
        <p:spPr>
          <a:xfrm>
            <a:off x="276975" y="1963364"/>
            <a:ext cx="5182200" cy="623207"/>
          </a:xfrm>
          <a:prstGeom prst="rect">
            <a:avLst/>
          </a:prstGeom>
          <a:noFill/>
          <a:ln>
            <a:noFill/>
          </a:ln>
        </p:spPr>
        <p:txBody>
          <a:bodyPr spcFirstLastPara="1" wrap="square" lIns="91425" tIns="45700" rIns="91425" bIns="45700" anchor="t" anchorCtr="0">
            <a:spAutoFit/>
          </a:bodyPr>
          <a:lstStyle/>
          <a:p>
            <a:pPr>
              <a:lnSpc>
                <a:spcPct val="115000"/>
              </a:lnSpc>
              <a:buSzPts val="1100"/>
            </a:pPr>
            <a:r>
              <a:rPr lang="en" sz="3000">
                <a:solidFill>
                  <a:srgbClr val="0D172C"/>
                </a:solidFill>
                <a:latin typeface="Sarabun"/>
                <a:ea typeface="Sarabun"/>
                <a:cs typeface="Sarabun"/>
                <a:sym typeface="Sarabun"/>
              </a:rPr>
              <a:t>The first</a:t>
            </a:r>
            <a:r>
              <a:rPr lang="en" sz="3000" b="1">
                <a:solidFill>
                  <a:srgbClr val="0A6973"/>
                </a:solidFill>
                <a:latin typeface="Sarabun"/>
                <a:ea typeface="Sarabun"/>
                <a:cs typeface="Sarabun"/>
                <a:sym typeface="Sarabun"/>
              </a:rPr>
              <a:t> chat session</a:t>
            </a:r>
            <a:endParaRPr sz="3000" b="1">
              <a:solidFill>
                <a:srgbClr val="0A6973"/>
              </a:solidFill>
              <a:latin typeface="Sarabun"/>
              <a:ea typeface="Sarabun"/>
              <a:cs typeface="Sarabun"/>
              <a:sym typeface="Sarabun"/>
            </a:endParaRPr>
          </a:p>
        </p:txBody>
      </p:sp>
      <p:pic>
        <p:nvPicPr>
          <p:cNvPr id="327" name="Google Shape;327;p49"/>
          <p:cNvPicPr preferRelativeResize="0"/>
          <p:nvPr/>
        </p:nvPicPr>
        <p:blipFill rotWithShape="1">
          <a:blip r:embed="rId4">
            <a:alphaModFix/>
          </a:blip>
          <a:srcRect/>
          <a:stretch/>
        </p:blipFill>
        <p:spPr>
          <a:xfrm>
            <a:off x="8076662" y="5632439"/>
            <a:ext cx="1001876" cy="2930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5">
                                            <p:txEl>
                                              <p:pRg st="0" end="0"/>
                                            </p:txEl>
                                          </p:spTgt>
                                        </p:tgtEl>
                                        <p:attrNameLst>
                                          <p:attrName>style.visibility</p:attrName>
                                        </p:attrNameLst>
                                      </p:cBhvr>
                                      <p:to>
                                        <p:strVal val="visible"/>
                                      </p:to>
                                    </p:set>
                                    <p:animEffect transition="in" filter="fade">
                                      <p:cBhvr>
                                        <p:cTn id="7" dur="1000"/>
                                        <p:tgtEl>
                                          <p:spTgt spid="32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5">
                                            <p:txEl>
                                              <p:pRg st="2" end="2"/>
                                            </p:txEl>
                                          </p:spTgt>
                                        </p:tgtEl>
                                        <p:attrNameLst>
                                          <p:attrName>style.visibility</p:attrName>
                                        </p:attrNameLst>
                                      </p:cBhvr>
                                      <p:to>
                                        <p:strVal val="visible"/>
                                      </p:to>
                                    </p:set>
                                    <p:animEffect transition="in" filter="fade">
                                      <p:cBhvr>
                                        <p:cTn id="12" dur="1000"/>
                                        <p:tgtEl>
                                          <p:spTgt spid="32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25">
                                            <p:txEl>
                                              <p:pRg st="3" end="3"/>
                                            </p:txEl>
                                          </p:spTgt>
                                        </p:tgtEl>
                                        <p:attrNameLst>
                                          <p:attrName>style.visibility</p:attrName>
                                        </p:attrNameLst>
                                      </p:cBhvr>
                                      <p:to>
                                        <p:strVal val="visible"/>
                                      </p:to>
                                    </p:set>
                                    <p:animEffect transition="in" filter="fade">
                                      <p:cBhvr>
                                        <p:cTn id="17" dur="1000"/>
                                        <p:tgtEl>
                                          <p:spTgt spid="32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25">
                                            <p:txEl>
                                              <p:pRg st="4" end="4"/>
                                            </p:txEl>
                                          </p:spTgt>
                                        </p:tgtEl>
                                        <p:attrNameLst>
                                          <p:attrName>style.visibility</p:attrName>
                                        </p:attrNameLst>
                                      </p:cBhvr>
                                      <p:to>
                                        <p:strVal val="visible"/>
                                      </p:to>
                                    </p:set>
                                    <p:animEffect transition="in" filter="fade">
                                      <p:cBhvr>
                                        <p:cTn id="22" dur="1000"/>
                                        <p:tgtEl>
                                          <p:spTgt spid="32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25">
                                            <p:txEl>
                                              <p:pRg st="5" end="5"/>
                                            </p:txEl>
                                          </p:spTgt>
                                        </p:tgtEl>
                                        <p:attrNameLst>
                                          <p:attrName>style.visibility</p:attrName>
                                        </p:attrNameLst>
                                      </p:cBhvr>
                                      <p:to>
                                        <p:strVal val="visible"/>
                                      </p:to>
                                    </p:set>
                                    <p:animEffect transition="in" filter="fade">
                                      <p:cBhvr>
                                        <p:cTn id="27" dur="1000"/>
                                        <p:tgtEl>
                                          <p:spTgt spid="325">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3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31"/>
        <p:cNvGrpSpPr/>
        <p:nvPr/>
      </p:nvGrpSpPr>
      <p:grpSpPr>
        <a:xfrm>
          <a:off x="0" y="0"/>
          <a:ext cx="0" cy="0"/>
          <a:chOff x="0" y="0"/>
          <a:chExt cx="0" cy="0"/>
        </a:xfrm>
      </p:grpSpPr>
      <p:sp>
        <p:nvSpPr>
          <p:cNvPr id="332" name="Google Shape;332;p50"/>
          <p:cNvSpPr txBox="1"/>
          <p:nvPr/>
        </p:nvSpPr>
        <p:spPr>
          <a:xfrm>
            <a:off x="379375" y="1169850"/>
            <a:ext cx="5832600" cy="715550"/>
          </a:xfrm>
          <a:prstGeom prst="rect">
            <a:avLst/>
          </a:prstGeom>
          <a:noFill/>
          <a:ln>
            <a:noFill/>
          </a:ln>
        </p:spPr>
        <p:txBody>
          <a:bodyPr spcFirstLastPara="1" wrap="square" lIns="91425" tIns="91425" rIns="91425" bIns="91425" anchor="t" anchorCtr="0">
            <a:spAutoFit/>
          </a:bodyPr>
          <a:lstStyle/>
          <a:p>
            <a:pPr>
              <a:lnSpc>
                <a:spcPct val="115000"/>
              </a:lnSpc>
              <a:buSzPts val="3000"/>
            </a:pPr>
            <a:r>
              <a:rPr lang="en" sz="3000" b="1">
                <a:solidFill>
                  <a:srgbClr val="0B6873"/>
                </a:solidFill>
                <a:latin typeface="Sarabun"/>
                <a:ea typeface="Sarabun"/>
                <a:cs typeface="Sarabun"/>
                <a:sym typeface="Sarabun"/>
              </a:rPr>
              <a:t>Safeguarding: our duty of care</a:t>
            </a:r>
            <a:endParaRPr sz="2200">
              <a:solidFill>
                <a:srgbClr val="0B6873"/>
              </a:solidFill>
              <a:latin typeface="Sarabun"/>
              <a:ea typeface="Sarabun"/>
              <a:cs typeface="Sarabun"/>
              <a:sym typeface="Sarabun"/>
            </a:endParaRPr>
          </a:p>
        </p:txBody>
      </p:sp>
      <p:sp>
        <p:nvSpPr>
          <p:cNvPr id="333" name="Google Shape;333;p50"/>
          <p:cNvSpPr txBox="1"/>
          <p:nvPr/>
        </p:nvSpPr>
        <p:spPr>
          <a:xfrm>
            <a:off x="328200" y="1889700"/>
            <a:ext cx="7544400" cy="2507400"/>
          </a:xfrm>
          <a:prstGeom prst="rect">
            <a:avLst/>
          </a:prstGeom>
          <a:noFill/>
          <a:ln>
            <a:noFill/>
          </a:ln>
        </p:spPr>
        <p:txBody>
          <a:bodyPr spcFirstLastPara="1" wrap="square" lIns="91425" tIns="91425" rIns="91425" bIns="91425" anchor="t" anchorCtr="0">
            <a:noAutofit/>
          </a:bodyPr>
          <a:lstStyle/>
          <a:p>
            <a:pPr marL="457200" indent="-317500">
              <a:lnSpc>
                <a:spcPct val="150000"/>
              </a:lnSpc>
              <a:buClr>
                <a:srgbClr val="0D172C"/>
              </a:buClr>
              <a:buSzPts val="1400"/>
              <a:buFont typeface="Maitree"/>
              <a:buChar char="●"/>
            </a:pPr>
            <a:r>
              <a:rPr lang="en">
                <a:solidFill>
                  <a:srgbClr val="0D172C"/>
                </a:solidFill>
                <a:latin typeface="Maitree"/>
                <a:ea typeface="Maitree"/>
                <a:cs typeface="Maitree"/>
                <a:sym typeface="Maitree"/>
              </a:rPr>
              <a:t>If a young person is considered a risk to themselves or from others, our practitioner will develop a safety plan with the young person</a:t>
            </a:r>
            <a:endParaRPr>
              <a:solidFill>
                <a:srgbClr val="0D172C"/>
              </a:solidFill>
              <a:latin typeface="Maitree"/>
              <a:ea typeface="Maitree"/>
              <a:cs typeface="Maitree"/>
              <a:sym typeface="Maitree"/>
            </a:endParaRPr>
          </a:p>
          <a:p>
            <a:pPr marL="457200" indent="-317500">
              <a:lnSpc>
                <a:spcPct val="150000"/>
              </a:lnSpc>
              <a:buClr>
                <a:srgbClr val="0D172C"/>
              </a:buClr>
              <a:buSzPts val="1400"/>
              <a:buFont typeface="Maitree"/>
              <a:buChar char="●"/>
            </a:pPr>
            <a:r>
              <a:rPr lang="en">
                <a:solidFill>
                  <a:srgbClr val="0D172C"/>
                </a:solidFill>
                <a:latin typeface="Maitree"/>
                <a:ea typeface="Maitree"/>
                <a:cs typeface="Maitree"/>
                <a:sym typeface="Maitree"/>
              </a:rPr>
              <a:t>When their safety is a concern, we ask for personal identification information and their consent to share with external services</a:t>
            </a:r>
            <a:endParaRPr>
              <a:solidFill>
                <a:srgbClr val="0D172C"/>
              </a:solidFill>
              <a:latin typeface="Maitree"/>
              <a:ea typeface="Maitree"/>
              <a:cs typeface="Maitree"/>
              <a:sym typeface="Maitree"/>
            </a:endParaRPr>
          </a:p>
          <a:p>
            <a:pPr marL="457200" indent="-317500">
              <a:lnSpc>
                <a:spcPct val="150000"/>
              </a:lnSpc>
              <a:buClr>
                <a:srgbClr val="0D172C"/>
              </a:buClr>
              <a:buSzPts val="1400"/>
              <a:buFont typeface="Maitree"/>
              <a:buChar char="●"/>
            </a:pPr>
            <a:r>
              <a:rPr lang="en">
                <a:solidFill>
                  <a:srgbClr val="0D172C"/>
                </a:solidFill>
                <a:highlight>
                  <a:srgbClr val="FFFFFF"/>
                </a:highlight>
                <a:latin typeface="Maitree"/>
                <a:ea typeface="Maitree"/>
                <a:cs typeface="Maitree"/>
                <a:sym typeface="Maitree"/>
              </a:rPr>
              <a:t>If we feel a young person is in danger, we collaborate with emergency services</a:t>
            </a:r>
            <a:r>
              <a:rPr lang="en" sz="1100">
                <a:latin typeface="Maitree"/>
                <a:ea typeface="Maitree"/>
                <a:cs typeface="Maitree"/>
                <a:sym typeface="Maitree"/>
              </a:rPr>
              <a:t> </a:t>
            </a:r>
            <a:endParaRPr b="1">
              <a:solidFill>
                <a:srgbClr val="0D172C"/>
              </a:solidFill>
              <a:highlight>
                <a:srgbClr val="FFFFFF"/>
              </a:highlight>
              <a:latin typeface="Maitree"/>
              <a:ea typeface="Maitree"/>
              <a:cs typeface="Maitree"/>
              <a:sym typeface="Maitree"/>
            </a:endParaRPr>
          </a:p>
        </p:txBody>
      </p:sp>
      <p:pic>
        <p:nvPicPr>
          <p:cNvPr id="334" name="Google Shape;334;p50"/>
          <p:cNvPicPr preferRelativeResize="0"/>
          <p:nvPr/>
        </p:nvPicPr>
        <p:blipFill rotWithShape="1">
          <a:blip r:embed="rId4">
            <a:alphaModFix/>
          </a:blip>
          <a:srcRect/>
          <a:stretch/>
        </p:blipFill>
        <p:spPr>
          <a:xfrm>
            <a:off x="5028925" y="3535625"/>
            <a:ext cx="2898150" cy="2465126"/>
          </a:xfrm>
          <a:prstGeom prst="rect">
            <a:avLst/>
          </a:prstGeom>
          <a:noFill/>
          <a:ln>
            <a:noFill/>
          </a:ln>
        </p:spPr>
      </p:pic>
      <p:pic>
        <p:nvPicPr>
          <p:cNvPr id="335" name="Google Shape;335;p50"/>
          <p:cNvPicPr preferRelativeResize="0"/>
          <p:nvPr/>
        </p:nvPicPr>
        <p:blipFill rotWithShape="1">
          <a:blip r:embed="rId5">
            <a:alphaModFix/>
          </a:blip>
          <a:srcRect/>
          <a:stretch/>
        </p:blipFill>
        <p:spPr>
          <a:xfrm>
            <a:off x="8034750" y="5557151"/>
            <a:ext cx="1109248" cy="443599"/>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39"/>
        <p:cNvGrpSpPr/>
        <p:nvPr/>
      </p:nvGrpSpPr>
      <p:grpSpPr>
        <a:xfrm>
          <a:off x="0" y="0"/>
          <a:ext cx="0" cy="0"/>
          <a:chOff x="0" y="0"/>
          <a:chExt cx="0" cy="0"/>
        </a:xfrm>
      </p:grpSpPr>
      <p:sp>
        <p:nvSpPr>
          <p:cNvPr id="340" name="Google Shape;340;p51"/>
          <p:cNvSpPr txBox="1"/>
          <p:nvPr/>
        </p:nvSpPr>
        <p:spPr>
          <a:xfrm>
            <a:off x="398500" y="1169850"/>
            <a:ext cx="5832600" cy="715550"/>
          </a:xfrm>
          <a:prstGeom prst="rect">
            <a:avLst/>
          </a:prstGeom>
          <a:noFill/>
          <a:ln>
            <a:noFill/>
          </a:ln>
        </p:spPr>
        <p:txBody>
          <a:bodyPr spcFirstLastPara="1" wrap="square" lIns="91425" tIns="91425" rIns="91425" bIns="91425" anchor="t" anchorCtr="0">
            <a:spAutoFit/>
          </a:bodyPr>
          <a:lstStyle/>
          <a:p>
            <a:pPr>
              <a:lnSpc>
                <a:spcPct val="115000"/>
              </a:lnSpc>
              <a:buSzPts val="3000"/>
            </a:pPr>
            <a:r>
              <a:rPr lang="en" sz="3000" b="1">
                <a:solidFill>
                  <a:srgbClr val="0B6873"/>
                </a:solidFill>
                <a:latin typeface="Sarabun"/>
                <a:ea typeface="Sarabun"/>
                <a:cs typeface="Sarabun"/>
                <a:sym typeface="Sarabun"/>
              </a:rPr>
              <a:t>Safeguarding: our duty of care</a:t>
            </a:r>
            <a:endParaRPr sz="2200">
              <a:solidFill>
                <a:srgbClr val="0B6873"/>
              </a:solidFill>
              <a:latin typeface="Sarabun"/>
              <a:ea typeface="Sarabun"/>
              <a:cs typeface="Sarabun"/>
              <a:sym typeface="Sarabun"/>
            </a:endParaRPr>
          </a:p>
        </p:txBody>
      </p:sp>
      <p:sp>
        <p:nvSpPr>
          <p:cNvPr id="341" name="Google Shape;341;p51"/>
          <p:cNvSpPr txBox="1"/>
          <p:nvPr/>
        </p:nvSpPr>
        <p:spPr>
          <a:xfrm>
            <a:off x="605950" y="1816350"/>
            <a:ext cx="7614900" cy="2507400"/>
          </a:xfrm>
          <a:prstGeom prst="rect">
            <a:avLst/>
          </a:prstGeom>
          <a:noFill/>
          <a:ln>
            <a:noFill/>
          </a:ln>
        </p:spPr>
        <p:txBody>
          <a:bodyPr spcFirstLastPara="1" wrap="square" lIns="91425" tIns="91425" rIns="91425" bIns="91425" anchor="t" anchorCtr="0">
            <a:noAutofit/>
          </a:bodyPr>
          <a:lstStyle/>
          <a:p>
            <a:pPr marL="457200" indent="-311150">
              <a:buSzPts val="1300"/>
              <a:buFont typeface="Maitree"/>
              <a:buChar char="●"/>
            </a:pPr>
            <a:r>
              <a:rPr lang="en" sz="1300">
                <a:latin typeface="Maitree"/>
                <a:ea typeface="Maitree"/>
                <a:cs typeface="Maitree"/>
                <a:sym typeface="Maitree"/>
              </a:rPr>
              <a:t>Where we don’t have identifiable information, we work with the young person to reduce risk and develop a safety plan, whilst attempting to understand and address the barriers to accessing other services. We’ll also provide psychoeducation and signpost them to other relevant services </a:t>
            </a:r>
            <a:endParaRPr sz="1300">
              <a:latin typeface="Maitree"/>
              <a:ea typeface="Maitree"/>
              <a:cs typeface="Maitree"/>
              <a:sym typeface="Maitree"/>
            </a:endParaRPr>
          </a:p>
          <a:p>
            <a:pPr marL="457200"/>
            <a:endParaRPr sz="900">
              <a:latin typeface="Maitree"/>
              <a:ea typeface="Maitree"/>
              <a:cs typeface="Maitree"/>
              <a:sym typeface="Maitree"/>
            </a:endParaRPr>
          </a:p>
          <a:p>
            <a:pPr marL="457200" indent="-311150">
              <a:buSzPts val="1300"/>
              <a:buFont typeface="Maitree"/>
              <a:buChar char="●"/>
            </a:pPr>
            <a:r>
              <a:rPr lang="en" sz="1300">
                <a:latin typeface="Maitree"/>
                <a:ea typeface="Maitree"/>
                <a:cs typeface="Maitree"/>
                <a:sym typeface="Maitree"/>
              </a:rPr>
              <a:t>We believe that our anonymity supports effective safeguarding, rather than acting as a barrier, and that someone who is actively choosing to sign up and seek help is taking a really positive step for themselves</a:t>
            </a:r>
            <a:endParaRPr sz="1300">
              <a:latin typeface="Maitree"/>
              <a:ea typeface="Maitree"/>
              <a:cs typeface="Maitree"/>
              <a:sym typeface="Maitree"/>
            </a:endParaRPr>
          </a:p>
          <a:p>
            <a:pPr marL="457200"/>
            <a:endParaRPr sz="900">
              <a:latin typeface="Maitree"/>
              <a:ea typeface="Maitree"/>
              <a:cs typeface="Maitree"/>
              <a:sym typeface="Maitree"/>
            </a:endParaRPr>
          </a:p>
          <a:p>
            <a:pPr marL="457200" indent="-311150">
              <a:buSzPts val="1300"/>
              <a:buFont typeface="Maitree"/>
              <a:buChar char="●"/>
            </a:pPr>
            <a:r>
              <a:rPr lang="en" sz="1300">
                <a:latin typeface="Maitree"/>
                <a:ea typeface="Maitree"/>
                <a:cs typeface="Maitree"/>
                <a:sym typeface="Maitree"/>
              </a:rPr>
              <a:t>Our users consistently tell us that the anonymity aspect </a:t>
            </a:r>
            <a:endParaRPr sz="1300">
              <a:latin typeface="Maitree"/>
              <a:ea typeface="Maitree"/>
              <a:cs typeface="Maitree"/>
              <a:sym typeface="Maitree"/>
            </a:endParaRPr>
          </a:p>
          <a:p>
            <a:pPr marL="457200"/>
            <a:r>
              <a:rPr lang="en" sz="1300">
                <a:latin typeface="Maitree"/>
                <a:ea typeface="Maitree"/>
                <a:cs typeface="Maitree"/>
                <a:sym typeface="Maitree"/>
              </a:rPr>
              <a:t>of our service enables them to share things that they </a:t>
            </a:r>
            <a:endParaRPr sz="1300">
              <a:latin typeface="Maitree"/>
              <a:ea typeface="Maitree"/>
              <a:cs typeface="Maitree"/>
              <a:sym typeface="Maitree"/>
            </a:endParaRPr>
          </a:p>
          <a:p>
            <a:pPr marL="457200"/>
            <a:r>
              <a:rPr lang="en" sz="1300">
                <a:latin typeface="Maitree"/>
                <a:ea typeface="Maitree"/>
                <a:cs typeface="Maitree"/>
                <a:sym typeface="Maitree"/>
              </a:rPr>
              <a:t>wouldn’t otherwise tell anyone</a:t>
            </a:r>
            <a:endParaRPr sz="1300">
              <a:latin typeface="Maitree"/>
              <a:ea typeface="Maitree"/>
              <a:cs typeface="Maitree"/>
              <a:sym typeface="Maitree"/>
            </a:endParaRPr>
          </a:p>
          <a:p>
            <a:pPr marL="457200"/>
            <a:endParaRPr sz="1100">
              <a:solidFill>
                <a:srgbClr val="0D172C"/>
              </a:solidFill>
              <a:latin typeface="Maitree"/>
              <a:ea typeface="Maitree"/>
              <a:cs typeface="Maitree"/>
              <a:sym typeface="Maitree"/>
            </a:endParaRPr>
          </a:p>
        </p:txBody>
      </p:sp>
      <p:pic>
        <p:nvPicPr>
          <p:cNvPr id="342" name="Google Shape;342;p51"/>
          <p:cNvPicPr preferRelativeResize="0"/>
          <p:nvPr/>
        </p:nvPicPr>
        <p:blipFill rotWithShape="1">
          <a:blip r:embed="rId4">
            <a:alphaModFix/>
          </a:blip>
          <a:srcRect/>
          <a:stretch/>
        </p:blipFill>
        <p:spPr>
          <a:xfrm>
            <a:off x="8034750" y="5557151"/>
            <a:ext cx="1109248" cy="443599"/>
          </a:xfrm>
          <a:prstGeom prst="rect">
            <a:avLst/>
          </a:prstGeom>
          <a:noFill/>
          <a:ln>
            <a:noFill/>
          </a:ln>
        </p:spPr>
      </p:pic>
      <p:sp>
        <p:nvSpPr>
          <p:cNvPr id="343" name="Google Shape;343;p51"/>
          <p:cNvSpPr/>
          <p:nvPr/>
        </p:nvSpPr>
        <p:spPr>
          <a:xfrm>
            <a:off x="5667700" y="3660750"/>
            <a:ext cx="3169800" cy="1544400"/>
          </a:xfrm>
          <a:prstGeom prst="roundRect">
            <a:avLst>
              <a:gd name="adj" fmla="val 16667"/>
            </a:avLst>
          </a:prstGeom>
          <a:solidFill>
            <a:srgbClr val="F2F2F2"/>
          </a:solidFill>
          <a:ln>
            <a:noFill/>
          </a:ln>
        </p:spPr>
        <p:txBody>
          <a:bodyPr spcFirstLastPara="1" wrap="square" lIns="91425" tIns="91425" rIns="91425" bIns="91425" anchor="ctr" anchorCtr="0">
            <a:noAutofit/>
          </a:bodyPr>
          <a:lstStyle/>
          <a:p>
            <a:pPr algn="ctr">
              <a:buSzPts val="1400"/>
            </a:pPr>
            <a:endParaRPr/>
          </a:p>
        </p:txBody>
      </p:sp>
      <p:sp>
        <p:nvSpPr>
          <p:cNvPr id="344" name="Google Shape;344;p51"/>
          <p:cNvSpPr txBox="1"/>
          <p:nvPr/>
        </p:nvSpPr>
        <p:spPr>
          <a:xfrm>
            <a:off x="5814700" y="3864600"/>
            <a:ext cx="3022800" cy="1407900"/>
          </a:xfrm>
          <a:prstGeom prst="rect">
            <a:avLst/>
          </a:prstGeom>
          <a:noFill/>
          <a:ln>
            <a:noFill/>
          </a:ln>
        </p:spPr>
        <p:txBody>
          <a:bodyPr spcFirstLastPara="1" wrap="square" lIns="91425" tIns="91425" rIns="91425" bIns="91425" anchor="ctr" anchorCtr="0">
            <a:noAutofit/>
          </a:bodyPr>
          <a:lstStyle/>
          <a:p>
            <a:pPr>
              <a:lnSpc>
                <a:spcPct val="115000"/>
              </a:lnSpc>
              <a:buSzPts val="1100"/>
            </a:pPr>
            <a:r>
              <a:rPr lang="en" sz="1100" b="1">
                <a:solidFill>
                  <a:srgbClr val="1D1C1D"/>
                </a:solidFill>
                <a:latin typeface="Maitree"/>
                <a:ea typeface="Maitree"/>
                <a:cs typeface="Maitree"/>
                <a:sym typeface="Maitree"/>
              </a:rPr>
              <a:t>Safeguarding online is a balance of: </a:t>
            </a:r>
            <a:endParaRPr sz="1100" b="1">
              <a:solidFill>
                <a:srgbClr val="1D1C1D"/>
              </a:solidFill>
              <a:latin typeface="Maitree"/>
              <a:ea typeface="Maitree"/>
              <a:cs typeface="Maitree"/>
              <a:sym typeface="Maitree"/>
            </a:endParaRPr>
          </a:p>
          <a:p>
            <a:pPr>
              <a:buSzPts val="1100"/>
            </a:pPr>
            <a:endParaRPr sz="1100">
              <a:solidFill>
                <a:srgbClr val="1D1C1D"/>
              </a:solidFill>
              <a:latin typeface="Maitree"/>
              <a:ea typeface="Maitree"/>
              <a:cs typeface="Maitree"/>
              <a:sym typeface="Maitree"/>
            </a:endParaRPr>
          </a:p>
          <a:p>
            <a:pPr marL="457200" indent="-298450">
              <a:buClr>
                <a:srgbClr val="1D1C1D"/>
              </a:buClr>
              <a:buSzPts val="1100"/>
              <a:buFont typeface="Maitree"/>
              <a:buChar char="●"/>
            </a:pPr>
            <a:r>
              <a:rPr lang="en" sz="1100">
                <a:solidFill>
                  <a:srgbClr val="1D1C1D"/>
                </a:solidFill>
                <a:latin typeface="Maitree"/>
                <a:ea typeface="Maitree"/>
                <a:cs typeface="Maitree"/>
                <a:sym typeface="Maitree"/>
              </a:rPr>
              <a:t>Skillful engagement</a:t>
            </a:r>
            <a:endParaRPr sz="1100">
              <a:solidFill>
                <a:srgbClr val="1D1C1D"/>
              </a:solidFill>
              <a:latin typeface="Maitree"/>
              <a:ea typeface="Maitree"/>
              <a:cs typeface="Maitree"/>
              <a:sym typeface="Maitree"/>
            </a:endParaRPr>
          </a:p>
          <a:p>
            <a:pPr marL="457200" indent="-298450">
              <a:buClr>
                <a:srgbClr val="1D1C1D"/>
              </a:buClr>
              <a:buSzPts val="1100"/>
              <a:buFont typeface="Maitree"/>
              <a:buChar char="●"/>
            </a:pPr>
            <a:r>
              <a:rPr lang="en" sz="1100">
                <a:solidFill>
                  <a:srgbClr val="1D1C1D"/>
                </a:solidFill>
                <a:latin typeface="Maitree"/>
                <a:ea typeface="Maitree"/>
                <a:cs typeface="Maitree"/>
                <a:sym typeface="Maitree"/>
              </a:rPr>
              <a:t>Robust clinical governance</a:t>
            </a:r>
            <a:endParaRPr sz="1100">
              <a:solidFill>
                <a:srgbClr val="1D1C1D"/>
              </a:solidFill>
              <a:latin typeface="Maitree"/>
              <a:ea typeface="Maitree"/>
              <a:cs typeface="Maitree"/>
              <a:sym typeface="Maitree"/>
            </a:endParaRPr>
          </a:p>
          <a:p>
            <a:pPr marL="457200" indent="-298450">
              <a:buClr>
                <a:srgbClr val="1D1C1D"/>
              </a:buClr>
              <a:buSzPts val="1100"/>
              <a:buFont typeface="Maitree"/>
              <a:buChar char="●"/>
            </a:pPr>
            <a:r>
              <a:rPr lang="en" sz="1100">
                <a:solidFill>
                  <a:srgbClr val="1D1C1D"/>
                </a:solidFill>
                <a:latin typeface="Maitree"/>
                <a:ea typeface="Maitree"/>
                <a:cs typeface="Maitree"/>
                <a:sym typeface="Maitree"/>
              </a:rPr>
              <a:t>Clear protocols and guidance</a:t>
            </a:r>
            <a:endParaRPr sz="1100">
              <a:solidFill>
                <a:srgbClr val="1D1C1D"/>
              </a:solidFill>
              <a:latin typeface="Maitree"/>
              <a:ea typeface="Maitree"/>
              <a:cs typeface="Maitree"/>
              <a:sym typeface="Maitree"/>
            </a:endParaRPr>
          </a:p>
          <a:p>
            <a:pPr marL="457200" indent="-298450">
              <a:buClr>
                <a:srgbClr val="1D1C1D"/>
              </a:buClr>
              <a:buSzPts val="1100"/>
              <a:buFont typeface="Maitree"/>
              <a:buChar char="●"/>
            </a:pPr>
            <a:r>
              <a:rPr lang="en" sz="1100">
                <a:solidFill>
                  <a:srgbClr val="1D1C1D"/>
                </a:solidFill>
                <a:latin typeface="Maitree"/>
                <a:ea typeface="Maitree"/>
                <a:cs typeface="Maitree"/>
                <a:sym typeface="Maitree"/>
              </a:rPr>
              <a:t>Clear risk management processes</a:t>
            </a:r>
            <a:endParaRPr sz="1100">
              <a:solidFill>
                <a:srgbClr val="1D1C1D"/>
              </a:solidFill>
              <a:latin typeface="Maitree"/>
              <a:ea typeface="Maitree"/>
              <a:cs typeface="Maitree"/>
              <a:sym typeface="Maitree"/>
            </a:endParaRPr>
          </a:p>
          <a:p>
            <a:pPr marL="457200" indent="-298450">
              <a:buClr>
                <a:srgbClr val="1D1C1D"/>
              </a:buClr>
              <a:buSzPts val="1100"/>
              <a:buFont typeface="Maitree"/>
              <a:buChar char="●"/>
            </a:pPr>
            <a:r>
              <a:rPr lang="en" sz="1100">
                <a:solidFill>
                  <a:srgbClr val="1D1C1D"/>
                </a:solidFill>
                <a:latin typeface="Maitree"/>
                <a:ea typeface="Maitree"/>
                <a:cs typeface="Maitree"/>
                <a:sym typeface="Maitree"/>
              </a:rPr>
              <a:t>Seamless interdisciplinary work </a:t>
            </a:r>
            <a:endParaRPr sz="1300">
              <a:solidFill>
                <a:srgbClr val="0D172C"/>
              </a:solidFill>
              <a:latin typeface="Maitree"/>
              <a:ea typeface="Maitree"/>
              <a:cs typeface="Maitree"/>
              <a:sym typeface="Maitree"/>
            </a:endParaRPr>
          </a:p>
          <a:p>
            <a:pPr>
              <a:buSzPts val="1400"/>
            </a:pPr>
            <a:endParaRPr>
              <a:latin typeface="Maitree"/>
              <a:ea typeface="Maitree"/>
              <a:cs typeface="Maitree"/>
              <a:sym typeface="Maitree"/>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48"/>
        <p:cNvGrpSpPr/>
        <p:nvPr/>
      </p:nvGrpSpPr>
      <p:grpSpPr>
        <a:xfrm>
          <a:off x="0" y="0"/>
          <a:ext cx="0" cy="0"/>
          <a:chOff x="0" y="0"/>
          <a:chExt cx="0" cy="0"/>
        </a:xfrm>
      </p:grpSpPr>
      <p:pic>
        <p:nvPicPr>
          <p:cNvPr id="349" name="Google Shape;349;p52"/>
          <p:cNvPicPr preferRelativeResize="0"/>
          <p:nvPr/>
        </p:nvPicPr>
        <p:blipFill rotWithShape="1">
          <a:blip r:embed="rId4">
            <a:alphaModFix/>
          </a:blip>
          <a:srcRect/>
          <a:stretch/>
        </p:blipFill>
        <p:spPr>
          <a:xfrm>
            <a:off x="8705925" y="5580625"/>
            <a:ext cx="223350" cy="223350"/>
          </a:xfrm>
          <a:prstGeom prst="rect">
            <a:avLst/>
          </a:prstGeom>
          <a:noFill/>
          <a:ln>
            <a:noFill/>
          </a:ln>
        </p:spPr>
      </p:pic>
      <p:sp>
        <p:nvSpPr>
          <p:cNvPr id="350" name="Google Shape;350;p52"/>
          <p:cNvSpPr txBox="1"/>
          <p:nvPr/>
        </p:nvSpPr>
        <p:spPr>
          <a:xfrm>
            <a:off x="1534750" y="3000926"/>
            <a:ext cx="7171200" cy="2414477"/>
          </a:xfrm>
          <a:prstGeom prst="rect">
            <a:avLst/>
          </a:prstGeom>
          <a:noFill/>
          <a:ln>
            <a:noFill/>
          </a:ln>
        </p:spPr>
        <p:txBody>
          <a:bodyPr spcFirstLastPara="1" wrap="square" lIns="91425" tIns="91425" rIns="91425" bIns="91425" anchor="t" anchorCtr="0">
            <a:spAutoFit/>
          </a:bodyPr>
          <a:lstStyle/>
          <a:p>
            <a:pPr>
              <a:lnSpc>
                <a:spcPct val="115000"/>
              </a:lnSpc>
              <a:buSzPts val="1400"/>
            </a:pPr>
            <a:endParaRPr>
              <a:solidFill>
                <a:srgbClr val="1D1C1D"/>
              </a:solidFill>
              <a:highlight>
                <a:srgbClr val="FFFFFF"/>
              </a:highlight>
              <a:latin typeface="Maitree"/>
              <a:ea typeface="Maitree"/>
              <a:cs typeface="Maitree"/>
              <a:sym typeface="Maitree"/>
            </a:endParaRPr>
          </a:p>
          <a:p>
            <a:pPr marL="457200" indent="-330200">
              <a:lnSpc>
                <a:spcPct val="115000"/>
              </a:lnSpc>
              <a:buClr>
                <a:srgbClr val="1D1C1D"/>
              </a:buClr>
              <a:buSzPts val="1600"/>
              <a:buFont typeface="Maitree"/>
              <a:buChar char="●"/>
            </a:pPr>
            <a:r>
              <a:rPr lang="en" sz="1600">
                <a:solidFill>
                  <a:srgbClr val="1D1C1D"/>
                </a:solidFill>
                <a:highlight>
                  <a:srgbClr val="FFFFFF"/>
                </a:highlight>
                <a:latin typeface="Maitree"/>
                <a:ea typeface="Maitree"/>
                <a:cs typeface="Maitree"/>
                <a:sym typeface="Maitree"/>
              </a:rPr>
              <a:t>Many young people using Kooth have special educational needs or disabilities </a:t>
            </a:r>
            <a:endParaRPr sz="1600">
              <a:solidFill>
                <a:srgbClr val="1D1C1D"/>
              </a:solidFill>
              <a:highlight>
                <a:srgbClr val="FFFFFF"/>
              </a:highlight>
              <a:latin typeface="Maitree"/>
              <a:ea typeface="Maitree"/>
              <a:cs typeface="Maitree"/>
              <a:sym typeface="Maitree"/>
            </a:endParaRPr>
          </a:p>
          <a:p>
            <a:pPr>
              <a:lnSpc>
                <a:spcPct val="115000"/>
              </a:lnSpc>
            </a:pPr>
            <a:endParaRPr sz="1600">
              <a:solidFill>
                <a:srgbClr val="1D1C1D"/>
              </a:solidFill>
              <a:highlight>
                <a:srgbClr val="FFFFFF"/>
              </a:highlight>
              <a:latin typeface="Maitree"/>
              <a:ea typeface="Maitree"/>
              <a:cs typeface="Maitree"/>
              <a:sym typeface="Maitree"/>
            </a:endParaRPr>
          </a:p>
          <a:p>
            <a:pPr marL="457200" indent="-330200">
              <a:lnSpc>
                <a:spcPct val="115000"/>
              </a:lnSpc>
              <a:buClr>
                <a:srgbClr val="1D1C1D"/>
              </a:buClr>
              <a:buSzPts val="1600"/>
              <a:buFont typeface="Maitree"/>
              <a:buChar char="●"/>
            </a:pPr>
            <a:r>
              <a:rPr lang="en" sz="1600">
                <a:solidFill>
                  <a:srgbClr val="1D1C1D"/>
                </a:solidFill>
                <a:highlight>
                  <a:srgbClr val="FFFFFF"/>
                </a:highlight>
                <a:latin typeface="Maitree"/>
                <a:ea typeface="Maitree"/>
                <a:cs typeface="Maitree"/>
                <a:sym typeface="Maitree"/>
              </a:rPr>
              <a:t>Our practitioners explore with them the different ways we can accommodate their needs in a person-centred and collaborative way </a:t>
            </a:r>
            <a:endParaRPr sz="1600">
              <a:solidFill>
                <a:srgbClr val="1D1C1D"/>
              </a:solidFill>
              <a:highlight>
                <a:srgbClr val="FFFFFF"/>
              </a:highlight>
              <a:latin typeface="Maitree"/>
              <a:ea typeface="Maitree"/>
              <a:cs typeface="Maitree"/>
              <a:sym typeface="Maitree"/>
            </a:endParaRPr>
          </a:p>
          <a:p>
            <a:pPr>
              <a:lnSpc>
                <a:spcPct val="115000"/>
              </a:lnSpc>
            </a:pPr>
            <a:endParaRPr sz="1600">
              <a:solidFill>
                <a:srgbClr val="1D1C1D"/>
              </a:solidFill>
              <a:highlight>
                <a:srgbClr val="FFFFFF"/>
              </a:highlight>
              <a:latin typeface="Maitree"/>
              <a:ea typeface="Maitree"/>
              <a:cs typeface="Maitree"/>
              <a:sym typeface="Maitree"/>
            </a:endParaRPr>
          </a:p>
          <a:p>
            <a:pPr marL="457200" indent="-330200">
              <a:lnSpc>
                <a:spcPct val="115000"/>
              </a:lnSpc>
              <a:buClr>
                <a:srgbClr val="1D1C1D"/>
              </a:buClr>
              <a:buSzPts val="1600"/>
              <a:buFont typeface="Maitree"/>
              <a:buChar char="●"/>
            </a:pPr>
            <a:r>
              <a:rPr lang="en" sz="1600">
                <a:solidFill>
                  <a:srgbClr val="1D1C1D"/>
                </a:solidFill>
                <a:highlight>
                  <a:srgbClr val="FFFFFF"/>
                </a:highlight>
                <a:latin typeface="Maitree"/>
                <a:ea typeface="Maitree"/>
                <a:cs typeface="Maitree"/>
                <a:sym typeface="Maitree"/>
              </a:rPr>
              <a:t>Kooth follows web accessibility guidelines 2.1 Level AA </a:t>
            </a:r>
            <a:endParaRPr sz="1500">
              <a:solidFill>
                <a:srgbClr val="1D1C1D"/>
              </a:solidFill>
              <a:highlight>
                <a:srgbClr val="FFFFFF"/>
              </a:highlight>
              <a:latin typeface="Maitree"/>
              <a:ea typeface="Maitree"/>
              <a:cs typeface="Maitree"/>
              <a:sym typeface="Maitree"/>
            </a:endParaRPr>
          </a:p>
        </p:txBody>
      </p:sp>
      <p:sp>
        <p:nvSpPr>
          <p:cNvPr id="351" name="Google Shape;351;p52"/>
          <p:cNvSpPr txBox="1"/>
          <p:nvPr/>
        </p:nvSpPr>
        <p:spPr>
          <a:xfrm>
            <a:off x="435400" y="1397825"/>
            <a:ext cx="5081700" cy="726300"/>
          </a:xfrm>
          <a:prstGeom prst="rect">
            <a:avLst/>
          </a:prstGeom>
          <a:noFill/>
          <a:ln>
            <a:noFill/>
          </a:ln>
        </p:spPr>
        <p:txBody>
          <a:bodyPr spcFirstLastPara="1" wrap="square" lIns="91425" tIns="45700" rIns="91425" bIns="45700" anchor="ctr" anchorCtr="0">
            <a:noAutofit/>
          </a:bodyPr>
          <a:lstStyle/>
          <a:p>
            <a:pPr>
              <a:lnSpc>
                <a:spcPct val="90000"/>
              </a:lnSpc>
              <a:buSzPts val="2100"/>
            </a:pPr>
            <a:r>
              <a:rPr lang="en" sz="2800" b="1">
                <a:solidFill>
                  <a:srgbClr val="FFFFFF"/>
                </a:solidFill>
                <a:latin typeface="Sarabun"/>
                <a:ea typeface="Sarabun"/>
                <a:cs typeface="Sarabun"/>
                <a:sym typeface="Sarabun"/>
              </a:rPr>
              <a:t>Adapting our approach to support young people with SEND </a:t>
            </a:r>
            <a:endParaRPr sz="2800" b="1">
              <a:solidFill>
                <a:srgbClr val="FFFFFF"/>
              </a:solidFill>
              <a:latin typeface="Sarabun"/>
              <a:ea typeface="Sarabun"/>
              <a:cs typeface="Sarabun"/>
              <a:sym typeface="Sarabun"/>
            </a:endParaRPr>
          </a:p>
          <a:p>
            <a:pPr>
              <a:lnSpc>
                <a:spcPct val="90000"/>
              </a:lnSpc>
              <a:buSzPts val="2100"/>
            </a:pPr>
            <a:r>
              <a:rPr lang="en" sz="2400" b="1">
                <a:solidFill>
                  <a:srgbClr val="FFFFFF"/>
                </a:solidFill>
                <a:latin typeface="Sarabun"/>
                <a:ea typeface="Sarabun"/>
                <a:cs typeface="Sarabun"/>
                <a:sym typeface="Sarabun"/>
              </a:rPr>
              <a:t>(ASN in Scotland, ALN in Wales)</a:t>
            </a:r>
            <a:endParaRPr sz="2400">
              <a:solidFill>
                <a:srgbClr val="FFFFFF"/>
              </a:solidFill>
              <a:latin typeface="Sarabun"/>
              <a:ea typeface="Sarabun"/>
              <a:cs typeface="Sarabun"/>
              <a:sym typeface="Sarabun"/>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55"/>
        <p:cNvGrpSpPr/>
        <p:nvPr/>
      </p:nvGrpSpPr>
      <p:grpSpPr>
        <a:xfrm>
          <a:off x="0" y="0"/>
          <a:ext cx="0" cy="0"/>
          <a:chOff x="0" y="0"/>
          <a:chExt cx="0" cy="0"/>
        </a:xfrm>
      </p:grpSpPr>
      <p:pic>
        <p:nvPicPr>
          <p:cNvPr id="356" name="Google Shape;356;p53"/>
          <p:cNvPicPr preferRelativeResize="0"/>
          <p:nvPr/>
        </p:nvPicPr>
        <p:blipFill rotWithShape="1">
          <a:blip r:embed="rId4">
            <a:alphaModFix/>
          </a:blip>
          <a:srcRect/>
          <a:stretch/>
        </p:blipFill>
        <p:spPr>
          <a:xfrm>
            <a:off x="-90675" y="3545075"/>
            <a:ext cx="3371177" cy="2846098"/>
          </a:xfrm>
          <a:prstGeom prst="rect">
            <a:avLst/>
          </a:prstGeom>
          <a:noFill/>
          <a:ln>
            <a:noFill/>
          </a:ln>
        </p:spPr>
      </p:pic>
      <p:sp>
        <p:nvSpPr>
          <p:cNvPr id="357" name="Google Shape;357;p53"/>
          <p:cNvSpPr txBox="1"/>
          <p:nvPr/>
        </p:nvSpPr>
        <p:spPr>
          <a:xfrm>
            <a:off x="354575" y="1301350"/>
            <a:ext cx="7870800" cy="1154122"/>
          </a:xfrm>
          <a:prstGeom prst="rect">
            <a:avLst/>
          </a:prstGeom>
          <a:noFill/>
          <a:ln>
            <a:noFill/>
          </a:ln>
        </p:spPr>
        <p:txBody>
          <a:bodyPr spcFirstLastPara="1" wrap="square" lIns="91425" tIns="45700" rIns="91425" bIns="45700" anchor="t" anchorCtr="0">
            <a:spAutoFit/>
          </a:bodyPr>
          <a:lstStyle/>
          <a:p>
            <a:pPr>
              <a:lnSpc>
                <a:spcPct val="115000"/>
              </a:lnSpc>
              <a:buSzPts val="1100"/>
            </a:pPr>
            <a:r>
              <a:rPr lang="en" sz="3000" b="1">
                <a:solidFill>
                  <a:srgbClr val="0A6973"/>
                </a:solidFill>
                <a:latin typeface="Sarabun"/>
                <a:ea typeface="Sarabun"/>
                <a:cs typeface="Sarabun"/>
                <a:sym typeface="Sarabun"/>
              </a:rPr>
              <a:t>No problem is ever too big or small at Kooth</a:t>
            </a:r>
            <a:endParaRPr sz="3000" b="1">
              <a:solidFill>
                <a:srgbClr val="0A6973"/>
              </a:solidFill>
              <a:latin typeface="Sarabun"/>
              <a:ea typeface="Sarabun"/>
              <a:cs typeface="Sarabun"/>
              <a:sym typeface="Sarabun"/>
            </a:endParaRPr>
          </a:p>
        </p:txBody>
      </p:sp>
      <p:sp>
        <p:nvSpPr>
          <p:cNvPr id="358" name="Google Shape;358;p53"/>
          <p:cNvSpPr txBox="1"/>
          <p:nvPr/>
        </p:nvSpPr>
        <p:spPr>
          <a:xfrm>
            <a:off x="354575" y="2315101"/>
            <a:ext cx="5668200" cy="587813"/>
          </a:xfrm>
          <a:prstGeom prst="rect">
            <a:avLst/>
          </a:prstGeom>
          <a:noFill/>
          <a:ln>
            <a:noFill/>
          </a:ln>
        </p:spPr>
        <p:txBody>
          <a:bodyPr spcFirstLastPara="1" wrap="square" lIns="91425" tIns="45700" rIns="91425" bIns="45700" anchor="t" anchorCtr="0">
            <a:spAutoFit/>
          </a:bodyPr>
          <a:lstStyle/>
          <a:p>
            <a:pPr>
              <a:lnSpc>
                <a:spcPct val="115000"/>
              </a:lnSpc>
              <a:buSzPts val="1400"/>
            </a:pPr>
            <a:r>
              <a:rPr lang="en">
                <a:solidFill>
                  <a:srgbClr val="1D1C1D"/>
                </a:solidFill>
                <a:latin typeface="Maitree"/>
                <a:ea typeface="Maitree"/>
                <a:cs typeface="Maitree"/>
                <a:sym typeface="Maitree"/>
              </a:rPr>
              <a:t>If it’s on a student’s mind, we’re here to help </a:t>
            </a:r>
            <a:endParaRPr>
              <a:solidFill>
                <a:srgbClr val="1D1C1D"/>
              </a:solidFill>
              <a:latin typeface="Maitree"/>
              <a:ea typeface="Maitree"/>
              <a:cs typeface="Maitree"/>
              <a:sym typeface="Maitree"/>
            </a:endParaRPr>
          </a:p>
          <a:p>
            <a:pPr>
              <a:lnSpc>
                <a:spcPct val="115000"/>
              </a:lnSpc>
              <a:buSzPts val="1400"/>
            </a:pPr>
            <a:r>
              <a:rPr lang="en">
                <a:solidFill>
                  <a:srgbClr val="1D1C1D"/>
                </a:solidFill>
                <a:latin typeface="Maitree"/>
                <a:ea typeface="Maitree"/>
                <a:cs typeface="Maitree"/>
                <a:sym typeface="Maitree"/>
              </a:rPr>
              <a:t>Some of the feelings or difficulties we support with include:</a:t>
            </a:r>
            <a:endParaRPr sz="2000">
              <a:solidFill>
                <a:srgbClr val="1D1C1D"/>
              </a:solidFill>
              <a:latin typeface="Maitree"/>
              <a:ea typeface="Maitree"/>
              <a:cs typeface="Maitree"/>
              <a:sym typeface="Maitree"/>
            </a:endParaRPr>
          </a:p>
        </p:txBody>
      </p:sp>
      <p:sp>
        <p:nvSpPr>
          <p:cNvPr id="359" name="Google Shape;359;p53"/>
          <p:cNvSpPr txBox="1"/>
          <p:nvPr/>
        </p:nvSpPr>
        <p:spPr>
          <a:xfrm>
            <a:off x="3127700" y="2994151"/>
            <a:ext cx="2622000" cy="1578853"/>
          </a:xfrm>
          <a:prstGeom prst="rect">
            <a:avLst/>
          </a:prstGeom>
          <a:noFill/>
          <a:ln>
            <a:noFill/>
          </a:ln>
        </p:spPr>
        <p:txBody>
          <a:bodyPr spcFirstLastPara="1" wrap="square" lIns="91425" tIns="45700" rIns="91425" bIns="45700" anchor="t" anchorCtr="0">
            <a:spAutoFit/>
          </a:bodyPr>
          <a:lstStyle/>
          <a:p>
            <a:pPr marL="457200" indent="-317500">
              <a:lnSpc>
                <a:spcPct val="115000"/>
              </a:lnSpc>
              <a:buClr>
                <a:srgbClr val="0A6973"/>
              </a:buClr>
              <a:buSzPts val="1400"/>
              <a:buFont typeface="Maitree"/>
              <a:buChar char="●"/>
            </a:pPr>
            <a:r>
              <a:rPr lang="en" b="1">
                <a:solidFill>
                  <a:srgbClr val="0A6973"/>
                </a:solidFill>
                <a:latin typeface="Maitree"/>
                <a:ea typeface="Maitree"/>
                <a:cs typeface="Maitree"/>
                <a:sym typeface="Maitree"/>
              </a:rPr>
              <a:t>Stress</a:t>
            </a:r>
            <a:endParaRPr b="1">
              <a:solidFill>
                <a:srgbClr val="0A6973"/>
              </a:solidFill>
              <a:latin typeface="Maitree"/>
              <a:ea typeface="Maitree"/>
              <a:cs typeface="Maitree"/>
              <a:sym typeface="Maitree"/>
            </a:endParaRPr>
          </a:p>
          <a:p>
            <a:pPr marL="457200" indent="-317500">
              <a:lnSpc>
                <a:spcPct val="115000"/>
              </a:lnSpc>
              <a:buClr>
                <a:srgbClr val="0A6973"/>
              </a:buClr>
              <a:buSzPts val="1400"/>
              <a:buFont typeface="Maitree"/>
              <a:buChar char="●"/>
            </a:pPr>
            <a:r>
              <a:rPr lang="en" b="1">
                <a:solidFill>
                  <a:srgbClr val="0A6973"/>
                </a:solidFill>
                <a:latin typeface="Maitree"/>
                <a:ea typeface="Maitree"/>
                <a:cs typeface="Maitree"/>
                <a:sym typeface="Maitree"/>
              </a:rPr>
              <a:t>Anxiety</a:t>
            </a:r>
            <a:endParaRPr b="1">
              <a:solidFill>
                <a:srgbClr val="0A6973"/>
              </a:solidFill>
              <a:latin typeface="Maitree"/>
              <a:ea typeface="Maitree"/>
              <a:cs typeface="Maitree"/>
              <a:sym typeface="Maitree"/>
            </a:endParaRPr>
          </a:p>
          <a:p>
            <a:pPr marL="457200" indent="-317500">
              <a:lnSpc>
                <a:spcPct val="115000"/>
              </a:lnSpc>
              <a:buClr>
                <a:srgbClr val="0A6973"/>
              </a:buClr>
              <a:buSzPts val="1400"/>
              <a:buFont typeface="Maitree"/>
              <a:buChar char="●"/>
            </a:pPr>
            <a:r>
              <a:rPr lang="en" b="1">
                <a:solidFill>
                  <a:srgbClr val="0A6973"/>
                </a:solidFill>
                <a:latin typeface="Maitree"/>
                <a:ea typeface="Maitree"/>
                <a:cs typeface="Maitree"/>
                <a:sym typeface="Maitree"/>
              </a:rPr>
              <a:t>Confidence</a:t>
            </a:r>
            <a:endParaRPr b="1">
              <a:solidFill>
                <a:srgbClr val="0A6973"/>
              </a:solidFill>
              <a:latin typeface="Maitree"/>
              <a:ea typeface="Maitree"/>
              <a:cs typeface="Maitree"/>
              <a:sym typeface="Maitree"/>
            </a:endParaRPr>
          </a:p>
          <a:p>
            <a:pPr marL="457200" indent="-317500">
              <a:lnSpc>
                <a:spcPct val="115000"/>
              </a:lnSpc>
              <a:buClr>
                <a:srgbClr val="0A6973"/>
              </a:buClr>
              <a:buSzPts val="1400"/>
              <a:buFont typeface="Maitree"/>
              <a:buChar char="●"/>
            </a:pPr>
            <a:r>
              <a:rPr lang="en" b="1">
                <a:solidFill>
                  <a:srgbClr val="0A6973"/>
                </a:solidFill>
                <a:latin typeface="Maitree"/>
                <a:ea typeface="Maitree"/>
                <a:cs typeface="Maitree"/>
                <a:sym typeface="Maitree"/>
              </a:rPr>
              <a:t>Friendships</a:t>
            </a:r>
            <a:endParaRPr b="1">
              <a:solidFill>
                <a:srgbClr val="0A6973"/>
              </a:solidFill>
              <a:latin typeface="Maitree"/>
              <a:ea typeface="Maitree"/>
              <a:cs typeface="Maitree"/>
              <a:sym typeface="Maitree"/>
            </a:endParaRPr>
          </a:p>
          <a:p>
            <a:pPr marL="457200" indent="-317500">
              <a:lnSpc>
                <a:spcPct val="115000"/>
              </a:lnSpc>
              <a:buClr>
                <a:srgbClr val="0A6973"/>
              </a:buClr>
              <a:buSzPts val="1400"/>
              <a:buFont typeface="Maitree"/>
              <a:buChar char="●"/>
            </a:pPr>
            <a:r>
              <a:rPr lang="en" b="1">
                <a:solidFill>
                  <a:srgbClr val="0A6973"/>
                </a:solidFill>
                <a:latin typeface="Maitree"/>
                <a:ea typeface="Maitree"/>
                <a:cs typeface="Maitree"/>
                <a:sym typeface="Maitree"/>
              </a:rPr>
              <a:t>Exam pressures</a:t>
            </a:r>
            <a:endParaRPr b="1">
              <a:solidFill>
                <a:srgbClr val="0A6973"/>
              </a:solidFill>
              <a:latin typeface="Maitree"/>
              <a:ea typeface="Maitree"/>
              <a:cs typeface="Maitree"/>
              <a:sym typeface="Maitree"/>
            </a:endParaRPr>
          </a:p>
          <a:p>
            <a:pPr marL="457200" indent="-317500">
              <a:lnSpc>
                <a:spcPct val="115000"/>
              </a:lnSpc>
              <a:buClr>
                <a:srgbClr val="0A6973"/>
              </a:buClr>
              <a:buSzPts val="1400"/>
              <a:buFont typeface="Maitree"/>
              <a:buChar char="●"/>
            </a:pPr>
            <a:r>
              <a:rPr lang="en" b="1">
                <a:solidFill>
                  <a:srgbClr val="0A6973"/>
                </a:solidFill>
                <a:latin typeface="Maitree"/>
                <a:ea typeface="Maitree"/>
                <a:cs typeface="Maitree"/>
                <a:sym typeface="Maitree"/>
              </a:rPr>
              <a:t>Eating difficulties</a:t>
            </a:r>
            <a:endParaRPr sz="2300" b="1">
              <a:solidFill>
                <a:srgbClr val="0A6973"/>
              </a:solidFill>
              <a:latin typeface="Maitree"/>
              <a:ea typeface="Maitree"/>
              <a:cs typeface="Maitree"/>
              <a:sym typeface="Maitree"/>
            </a:endParaRPr>
          </a:p>
        </p:txBody>
      </p:sp>
      <p:sp>
        <p:nvSpPr>
          <p:cNvPr id="360" name="Google Shape;360;p53"/>
          <p:cNvSpPr txBox="1"/>
          <p:nvPr/>
        </p:nvSpPr>
        <p:spPr>
          <a:xfrm>
            <a:off x="5360050" y="2994150"/>
            <a:ext cx="2865300" cy="2233648"/>
          </a:xfrm>
          <a:prstGeom prst="rect">
            <a:avLst/>
          </a:prstGeom>
          <a:noFill/>
          <a:ln>
            <a:noFill/>
          </a:ln>
        </p:spPr>
        <p:txBody>
          <a:bodyPr spcFirstLastPara="1" wrap="square" lIns="91425" tIns="45700" rIns="91425" bIns="45700" anchor="t" anchorCtr="0">
            <a:spAutoFit/>
          </a:bodyPr>
          <a:lstStyle/>
          <a:p>
            <a:pPr marL="457200" indent="-317500">
              <a:lnSpc>
                <a:spcPct val="115000"/>
              </a:lnSpc>
              <a:buClr>
                <a:srgbClr val="0A6973"/>
              </a:buClr>
              <a:buSzPts val="1400"/>
              <a:buFont typeface="Maitree"/>
              <a:buChar char="●"/>
            </a:pPr>
            <a:r>
              <a:rPr lang="en" b="1">
                <a:solidFill>
                  <a:srgbClr val="0A6973"/>
                </a:solidFill>
                <a:latin typeface="Maitree"/>
                <a:ea typeface="Maitree"/>
                <a:cs typeface="Maitree"/>
                <a:sym typeface="Maitree"/>
              </a:rPr>
              <a:t>Loneliness</a:t>
            </a:r>
            <a:endParaRPr b="1">
              <a:solidFill>
                <a:srgbClr val="0A6973"/>
              </a:solidFill>
              <a:latin typeface="Maitree"/>
              <a:ea typeface="Maitree"/>
              <a:cs typeface="Maitree"/>
              <a:sym typeface="Maitree"/>
            </a:endParaRPr>
          </a:p>
          <a:p>
            <a:pPr marL="457200" indent="-317500">
              <a:lnSpc>
                <a:spcPct val="115000"/>
              </a:lnSpc>
              <a:buClr>
                <a:srgbClr val="0A6973"/>
              </a:buClr>
              <a:buSzPts val="1400"/>
              <a:buFont typeface="Maitree"/>
              <a:buChar char="●"/>
            </a:pPr>
            <a:r>
              <a:rPr lang="en" b="1">
                <a:solidFill>
                  <a:srgbClr val="0A6973"/>
                </a:solidFill>
                <a:latin typeface="Maitree"/>
                <a:ea typeface="Maitree"/>
                <a:cs typeface="Maitree"/>
                <a:sym typeface="Maitree"/>
              </a:rPr>
              <a:t>Body image concerns</a:t>
            </a:r>
            <a:endParaRPr b="1">
              <a:solidFill>
                <a:srgbClr val="0A6973"/>
              </a:solidFill>
              <a:latin typeface="Maitree"/>
              <a:ea typeface="Maitree"/>
              <a:cs typeface="Maitree"/>
              <a:sym typeface="Maitree"/>
            </a:endParaRPr>
          </a:p>
          <a:p>
            <a:pPr marL="457200" indent="-317500">
              <a:lnSpc>
                <a:spcPct val="115000"/>
              </a:lnSpc>
              <a:buClr>
                <a:srgbClr val="0A6973"/>
              </a:buClr>
              <a:buSzPts val="1400"/>
              <a:buFont typeface="Maitree"/>
              <a:buChar char="●"/>
            </a:pPr>
            <a:r>
              <a:rPr lang="en" b="1">
                <a:solidFill>
                  <a:srgbClr val="0A6973"/>
                </a:solidFill>
                <a:latin typeface="Maitree"/>
                <a:ea typeface="Maitree"/>
                <a:cs typeface="Maitree"/>
                <a:sym typeface="Maitree"/>
              </a:rPr>
              <a:t>Anger</a:t>
            </a:r>
            <a:endParaRPr b="1">
              <a:solidFill>
                <a:srgbClr val="0A6973"/>
              </a:solidFill>
              <a:latin typeface="Maitree"/>
              <a:ea typeface="Maitree"/>
              <a:cs typeface="Maitree"/>
              <a:sym typeface="Maitree"/>
            </a:endParaRPr>
          </a:p>
          <a:p>
            <a:pPr marL="457200" indent="-317500">
              <a:lnSpc>
                <a:spcPct val="115000"/>
              </a:lnSpc>
              <a:buClr>
                <a:srgbClr val="0A6973"/>
              </a:buClr>
              <a:buSzPts val="1400"/>
              <a:buFont typeface="Maitree"/>
              <a:buChar char="●"/>
            </a:pPr>
            <a:r>
              <a:rPr lang="en" b="1">
                <a:solidFill>
                  <a:srgbClr val="0A6973"/>
                </a:solidFill>
                <a:latin typeface="Maitree"/>
                <a:ea typeface="Maitree"/>
                <a:cs typeface="Maitree"/>
                <a:sym typeface="Maitree"/>
              </a:rPr>
              <a:t>Moving schools</a:t>
            </a:r>
            <a:endParaRPr b="1">
              <a:solidFill>
                <a:srgbClr val="0A6973"/>
              </a:solidFill>
              <a:latin typeface="Maitree"/>
              <a:ea typeface="Maitree"/>
              <a:cs typeface="Maitree"/>
              <a:sym typeface="Maitree"/>
            </a:endParaRPr>
          </a:p>
          <a:p>
            <a:pPr marL="457200" indent="-317500">
              <a:lnSpc>
                <a:spcPct val="115000"/>
              </a:lnSpc>
              <a:buClr>
                <a:srgbClr val="0A6973"/>
              </a:buClr>
              <a:buSzPts val="1400"/>
              <a:buFont typeface="Maitree"/>
              <a:buChar char="●"/>
            </a:pPr>
            <a:r>
              <a:rPr lang="en" b="1">
                <a:solidFill>
                  <a:srgbClr val="0A6973"/>
                </a:solidFill>
                <a:latin typeface="Maitree"/>
                <a:ea typeface="Maitree"/>
                <a:cs typeface="Maitree"/>
                <a:sym typeface="Maitree"/>
              </a:rPr>
              <a:t>Social media</a:t>
            </a:r>
            <a:endParaRPr b="1">
              <a:solidFill>
                <a:srgbClr val="0A6973"/>
              </a:solidFill>
              <a:latin typeface="Maitree"/>
              <a:ea typeface="Maitree"/>
              <a:cs typeface="Maitree"/>
              <a:sym typeface="Maitree"/>
            </a:endParaRPr>
          </a:p>
          <a:p>
            <a:pPr marL="457200" indent="-317500">
              <a:lnSpc>
                <a:spcPct val="115000"/>
              </a:lnSpc>
              <a:buClr>
                <a:srgbClr val="0A6973"/>
              </a:buClr>
              <a:buSzPts val="1400"/>
              <a:buFont typeface="Maitree"/>
              <a:buChar char="●"/>
            </a:pPr>
            <a:r>
              <a:rPr lang="en" b="1">
                <a:solidFill>
                  <a:srgbClr val="0A6973"/>
                </a:solidFill>
                <a:latin typeface="Maitree"/>
                <a:ea typeface="Maitree"/>
                <a:cs typeface="Maitree"/>
                <a:sym typeface="Maitree"/>
              </a:rPr>
              <a:t>Suicidal thoughts</a:t>
            </a:r>
            <a:endParaRPr b="1">
              <a:solidFill>
                <a:srgbClr val="0A6973"/>
              </a:solidFill>
              <a:latin typeface="Maitree"/>
              <a:ea typeface="Maitree"/>
              <a:cs typeface="Maitree"/>
              <a:sym typeface="Maitree"/>
            </a:endParaRPr>
          </a:p>
          <a:p>
            <a:pPr marL="457200">
              <a:lnSpc>
                <a:spcPct val="115000"/>
              </a:lnSpc>
              <a:buSzPts val="1400"/>
            </a:pPr>
            <a:endParaRPr b="1">
              <a:solidFill>
                <a:srgbClr val="0A6973"/>
              </a:solidFill>
              <a:latin typeface="Maitree"/>
              <a:ea typeface="Maitree"/>
              <a:cs typeface="Maitree"/>
              <a:sym typeface="Maitree"/>
            </a:endParaRPr>
          </a:p>
          <a:p>
            <a:pPr marL="457200">
              <a:lnSpc>
                <a:spcPct val="115000"/>
              </a:lnSpc>
              <a:buSzPts val="2300"/>
            </a:pPr>
            <a:endParaRPr sz="2300" b="1">
              <a:solidFill>
                <a:srgbClr val="0A6973"/>
              </a:solidFill>
              <a:latin typeface="Maitree"/>
              <a:ea typeface="Maitree"/>
              <a:cs typeface="Maitree"/>
              <a:sym typeface="Maitree"/>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0">
  <p:cSld>
    <p:bg>
      <p:bgPr>
        <a:blipFill>
          <a:blip r:embed="rId3">
            <a:alphaModFix/>
          </a:blip>
          <a:stretch>
            <a:fillRect/>
          </a:stretch>
        </a:blipFill>
        <a:effectLst/>
      </p:bgPr>
    </p:bg>
    <p:spTree>
      <p:nvGrpSpPr>
        <p:cNvPr id="1" name="Shape 364"/>
        <p:cNvGrpSpPr/>
        <p:nvPr/>
      </p:nvGrpSpPr>
      <p:grpSpPr>
        <a:xfrm>
          <a:off x="0" y="0"/>
          <a:ext cx="0" cy="0"/>
          <a:chOff x="0" y="0"/>
          <a:chExt cx="0" cy="0"/>
        </a:xfrm>
      </p:grpSpPr>
      <p:sp>
        <p:nvSpPr>
          <p:cNvPr id="365" name="Google Shape;365;p54"/>
          <p:cNvSpPr txBox="1"/>
          <p:nvPr/>
        </p:nvSpPr>
        <p:spPr>
          <a:xfrm>
            <a:off x="379375" y="1169851"/>
            <a:ext cx="8109000" cy="1069493"/>
          </a:xfrm>
          <a:prstGeom prst="rect">
            <a:avLst/>
          </a:prstGeom>
          <a:noFill/>
          <a:ln>
            <a:noFill/>
          </a:ln>
        </p:spPr>
        <p:txBody>
          <a:bodyPr spcFirstLastPara="1" wrap="square" lIns="91425" tIns="91425" rIns="91425" bIns="91425" anchor="t" anchorCtr="0">
            <a:spAutoFit/>
          </a:bodyPr>
          <a:lstStyle/>
          <a:p>
            <a:pPr>
              <a:lnSpc>
                <a:spcPct val="115000"/>
              </a:lnSpc>
              <a:buSzPts val="2500"/>
            </a:pPr>
            <a:r>
              <a:rPr lang="en" sz="2500" b="1">
                <a:solidFill>
                  <a:srgbClr val="0B6873"/>
                </a:solidFill>
                <a:latin typeface="Sarabun"/>
                <a:ea typeface="Sarabun"/>
                <a:cs typeface="Sarabun"/>
                <a:sym typeface="Sarabun"/>
              </a:rPr>
              <a:t>Proven relationship: student wellbeing and education outcomes</a:t>
            </a:r>
            <a:endParaRPr sz="2500">
              <a:solidFill>
                <a:srgbClr val="0B6873"/>
              </a:solidFill>
              <a:latin typeface="Sarabun"/>
              <a:ea typeface="Sarabun"/>
              <a:cs typeface="Sarabun"/>
              <a:sym typeface="Sarabun"/>
            </a:endParaRPr>
          </a:p>
        </p:txBody>
      </p:sp>
      <p:sp>
        <p:nvSpPr>
          <p:cNvPr id="366" name="Google Shape;366;p54"/>
          <p:cNvSpPr txBox="1"/>
          <p:nvPr/>
        </p:nvSpPr>
        <p:spPr>
          <a:xfrm>
            <a:off x="5886900" y="4820825"/>
            <a:ext cx="3127200" cy="423900"/>
          </a:xfrm>
          <a:prstGeom prst="rect">
            <a:avLst/>
          </a:prstGeom>
          <a:noFill/>
          <a:ln>
            <a:noFill/>
          </a:ln>
        </p:spPr>
        <p:txBody>
          <a:bodyPr spcFirstLastPara="1" wrap="square" lIns="91425" tIns="91425" rIns="91425" bIns="91425" anchor="t" anchorCtr="0">
            <a:noAutofit/>
          </a:bodyPr>
          <a:lstStyle/>
          <a:p>
            <a:pPr algn="r">
              <a:buSzPts val="1000"/>
            </a:pPr>
            <a:r>
              <a:rPr lang="en" sz="1000">
                <a:latin typeface="Maitree"/>
                <a:ea typeface="Maitree"/>
                <a:cs typeface="Maitree"/>
                <a:sym typeface="Maitree"/>
              </a:rPr>
              <a:t>Source: “The relationship between children’s wellbeing and their educational  achievement” </a:t>
            </a:r>
            <a:r>
              <a:rPr lang="en" sz="1000" b="1">
                <a:latin typeface="Maitree"/>
                <a:ea typeface="Maitree"/>
                <a:cs typeface="Maitree"/>
                <a:sym typeface="Maitree"/>
              </a:rPr>
              <a:t>Department for Education </a:t>
            </a:r>
            <a:endParaRPr sz="1000" b="1">
              <a:latin typeface="Maitree"/>
              <a:ea typeface="Maitree"/>
              <a:cs typeface="Maitree"/>
              <a:sym typeface="Maitree"/>
            </a:endParaRPr>
          </a:p>
        </p:txBody>
      </p:sp>
      <p:sp>
        <p:nvSpPr>
          <p:cNvPr id="367" name="Google Shape;367;p54"/>
          <p:cNvSpPr txBox="1"/>
          <p:nvPr/>
        </p:nvSpPr>
        <p:spPr>
          <a:xfrm>
            <a:off x="2518850" y="2023000"/>
            <a:ext cx="6127800" cy="2555100"/>
          </a:xfrm>
          <a:prstGeom prst="rect">
            <a:avLst/>
          </a:prstGeom>
          <a:noFill/>
          <a:ln>
            <a:noFill/>
          </a:ln>
        </p:spPr>
        <p:txBody>
          <a:bodyPr spcFirstLastPara="1" wrap="square" lIns="91425" tIns="91425" rIns="91425" bIns="91425" anchor="t" anchorCtr="0">
            <a:spAutoFit/>
          </a:bodyPr>
          <a:lstStyle/>
          <a:p>
            <a:pPr marL="457200" indent="-317500">
              <a:buSzPts val="1400"/>
              <a:buFont typeface="Maitree"/>
              <a:buChar char="●"/>
            </a:pPr>
            <a:r>
              <a:rPr lang="en">
                <a:latin typeface="Maitree"/>
                <a:ea typeface="Maitree"/>
                <a:cs typeface="Maitree"/>
                <a:sym typeface="Maitree"/>
              </a:rPr>
              <a:t>Children with better emotional wellbeing make </a:t>
            </a:r>
            <a:r>
              <a:rPr lang="en" b="1">
                <a:latin typeface="Maitree"/>
                <a:ea typeface="Maitree"/>
                <a:cs typeface="Maitree"/>
                <a:sym typeface="Maitree"/>
              </a:rPr>
              <a:t>more progress</a:t>
            </a:r>
            <a:r>
              <a:rPr lang="en">
                <a:latin typeface="Maitree"/>
                <a:ea typeface="Maitree"/>
                <a:cs typeface="Maitree"/>
                <a:sym typeface="Maitree"/>
              </a:rPr>
              <a:t> in primary school and are </a:t>
            </a:r>
            <a:r>
              <a:rPr lang="en" b="1">
                <a:latin typeface="Maitree"/>
                <a:ea typeface="Maitree"/>
                <a:cs typeface="Maitree"/>
                <a:sym typeface="Maitree"/>
              </a:rPr>
              <a:t>more engaged</a:t>
            </a:r>
            <a:r>
              <a:rPr lang="en">
                <a:latin typeface="Maitree"/>
                <a:ea typeface="Maitree"/>
                <a:cs typeface="Maitree"/>
                <a:sym typeface="Maitree"/>
              </a:rPr>
              <a:t> in secondary school</a:t>
            </a:r>
            <a:endParaRPr>
              <a:latin typeface="Maitree"/>
              <a:ea typeface="Maitree"/>
              <a:cs typeface="Maitree"/>
              <a:sym typeface="Maitree"/>
            </a:endParaRPr>
          </a:p>
          <a:p>
            <a:pPr marL="457200">
              <a:buSzPts val="1400"/>
            </a:pPr>
            <a:endParaRPr>
              <a:latin typeface="Maitree"/>
              <a:ea typeface="Maitree"/>
              <a:cs typeface="Maitree"/>
              <a:sym typeface="Maitree"/>
            </a:endParaRPr>
          </a:p>
          <a:p>
            <a:pPr marL="457200" indent="-317500">
              <a:buSzPts val="1400"/>
              <a:buFont typeface="Maitree"/>
              <a:buChar char="●"/>
            </a:pPr>
            <a:r>
              <a:rPr lang="en">
                <a:latin typeface="Maitree"/>
                <a:ea typeface="Maitree"/>
                <a:cs typeface="Maitree"/>
                <a:sym typeface="Maitree"/>
              </a:rPr>
              <a:t> As children move through the school system, </a:t>
            </a:r>
            <a:r>
              <a:rPr lang="en" b="1">
                <a:latin typeface="Maitree"/>
                <a:ea typeface="Maitree"/>
                <a:cs typeface="Maitree"/>
                <a:sym typeface="Maitree"/>
              </a:rPr>
              <a:t>emotional and behavioural wellbeing </a:t>
            </a:r>
            <a:r>
              <a:rPr lang="en">
                <a:latin typeface="Maitree"/>
                <a:ea typeface="Maitree"/>
                <a:cs typeface="Maitree"/>
                <a:sym typeface="Maitree"/>
              </a:rPr>
              <a:t>become more i</a:t>
            </a:r>
            <a:r>
              <a:rPr lang="en" b="1">
                <a:latin typeface="Maitree"/>
                <a:ea typeface="Maitree"/>
                <a:cs typeface="Maitree"/>
                <a:sym typeface="Maitree"/>
              </a:rPr>
              <a:t>mportant in explaining school engagement</a:t>
            </a:r>
            <a:r>
              <a:rPr lang="en">
                <a:latin typeface="Maitree"/>
                <a:ea typeface="Maitree"/>
                <a:cs typeface="Maitree"/>
                <a:sym typeface="Maitree"/>
              </a:rPr>
              <a:t>, while demographic and other characteristics become less important</a:t>
            </a:r>
            <a:endParaRPr>
              <a:latin typeface="Maitree"/>
              <a:ea typeface="Maitree"/>
              <a:cs typeface="Maitree"/>
              <a:sym typeface="Maitree"/>
            </a:endParaRPr>
          </a:p>
          <a:p>
            <a:pPr marL="457200">
              <a:buSzPts val="1400"/>
            </a:pPr>
            <a:endParaRPr>
              <a:latin typeface="Maitree"/>
              <a:ea typeface="Maitree"/>
              <a:cs typeface="Maitree"/>
              <a:sym typeface="Maitree"/>
            </a:endParaRPr>
          </a:p>
          <a:p>
            <a:pPr marL="457200" indent="-317500">
              <a:buSzPts val="1400"/>
              <a:buFont typeface="Maitree"/>
              <a:buChar char="●"/>
            </a:pPr>
            <a:r>
              <a:rPr lang="en">
                <a:latin typeface="Maitree"/>
                <a:ea typeface="Maitree"/>
                <a:cs typeface="Maitree"/>
                <a:sym typeface="Maitree"/>
              </a:rPr>
              <a:t>Children and young people with more severe mental health and wellbeing issues are more likely to be excluded, to be truants or to become disengaged from education</a:t>
            </a:r>
            <a:endParaRPr>
              <a:latin typeface="Maitree"/>
              <a:ea typeface="Maitree"/>
              <a:cs typeface="Maitree"/>
              <a:sym typeface="Maitree"/>
            </a:endParaRPr>
          </a:p>
        </p:txBody>
      </p:sp>
      <p:pic>
        <p:nvPicPr>
          <p:cNvPr id="368" name="Google Shape;368;p54"/>
          <p:cNvPicPr preferRelativeResize="0"/>
          <p:nvPr/>
        </p:nvPicPr>
        <p:blipFill rotWithShape="1">
          <a:blip r:embed="rId4">
            <a:alphaModFix/>
          </a:blip>
          <a:srcRect/>
          <a:stretch/>
        </p:blipFill>
        <p:spPr>
          <a:xfrm rot="-3195639">
            <a:off x="103967" y="3180104"/>
            <a:ext cx="2637217" cy="2935349"/>
          </a:xfrm>
          <a:prstGeom prst="rect">
            <a:avLst/>
          </a:prstGeom>
          <a:noFill/>
          <a:ln>
            <a:noFill/>
          </a:ln>
        </p:spPr>
      </p:pic>
      <p:pic>
        <p:nvPicPr>
          <p:cNvPr id="369" name="Google Shape;369;p54"/>
          <p:cNvPicPr preferRelativeResize="0"/>
          <p:nvPr/>
        </p:nvPicPr>
        <p:blipFill rotWithShape="1">
          <a:blip r:embed="rId5">
            <a:alphaModFix/>
          </a:blip>
          <a:srcRect/>
          <a:stretch/>
        </p:blipFill>
        <p:spPr>
          <a:xfrm>
            <a:off x="8034750" y="5557151"/>
            <a:ext cx="1109248" cy="443599"/>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73"/>
        <p:cNvGrpSpPr/>
        <p:nvPr/>
      </p:nvGrpSpPr>
      <p:grpSpPr>
        <a:xfrm>
          <a:off x="0" y="0"/>
          <a:ext cx="0" cy="0"/>
          <a:chOff x="0" y="0"/>
          <a:chExt cx="0" cy="0"/>
        </a:xfrm>
      </p:grpSpPr>
      <p:sp>
        <p:nvSpPr>
          <p:cNvPr id="374" name="Google Shape;374;p55"/>
          <p:cNvSpPr txBox="1"/>
          <p:nvPr/>
        </p:nvSpPr>
        <p:spPr>
          <a:xfrm>
            <a:off x="354575" y="1114225"/>
            <a:ext cx="7870800" cy="526500"/>
          </a:xfrm>
          <a:prstGeom prst="rect">
            <a:avLst/>
          </a:prstGeom>
          <a:noFill/>
          <a:ln>
            <a:noFill/>
          </a:ln>
        </p:spPr>
        <p:txBody>
          <a:bodyPr spcFirstLastPara="1" wrap="square" lIns="91425" tIns="45700" rIns="91425" bIns="45700" anchor="t" anchorCtr="0">
            <a:spAutoFit/>
          </a:bodyPr>
          <a:lstStyle/>
          <a:p>
            <a:pPr>
              <a:buSzPts val="990"/>
            </a:pPr>
            <a:r>
              <a:rPr lang="en" sz="2820" b="1">
                <a:solidFill>
                  <a:srgbClr val="0B6873"/>
                </a:solidFill>
                <a:latin typeface="Sarabun"/>
                <a:ea typeface="Sarabun"/>
                <a:cs typeface="Sarabun"/>
                <a:sym typeface="Sarabun"/>
              </a:rPr>
              <a:t>Our </a:t>
            </a:r>
            <a:r>
              <a:rPr lang="en" sz="2820" b="1" i="1">
                <a:latin typeface="Sarabun"/>
                <a:ea typeface="Sarabun"/>
                <a:cs typeface="Sarabun"/>
                <a:sym typeface="Sarabun"/>
              </a:rPr>
              <a:t>no cost</a:t>
            </a:r>
            <a:r>
              <a:rPr lang="en" sz="2820" b="1">
                <a:solidFill>
                  <a:srgbClr val="0B6873"/>
                </a:solidFill>
                <a:latin typeface="Sarabun"/>
                <a:ea typeface="Sarabun"/>
                <a:cs typeface="Sarabun"/>
                <a:sym typeface="Sarabun"/>
              </a:rPr>
              <a:t> </a:t>
            </a:r>
            <a:r>
              <a:rPr lang="en" sz="2820" b="1">
                <a:solidFill>
                  <a:srgbClr val="2D6871"/>
                </a:solidFill>
                <a:latin typeface="Sarabun"/>
                <a:ea typeface="Sarabun"/>
                <a:cs typeface="Sarabun"/>
                <a:sym typeface="Sarabun"/>
              </a:rPr>
              <a:t>offer to schools &amp; colleges </a:t>
            </a:r>
            <a:endParaRPr sz="2920" b="1">
              <a:solidFill>
                <a:srgbClr val="0A6973"/>
              </a:solidFill>
              <a:latin typeface="Sarabun"/>
              <a:ea typeface="Sarabun"/>
              <a:cs typeface="Sarabun"/>
              <a:sym typeface="Sarabun"/>
            </a:endParaRPr>
          </a:p>
        </p:txBody>
      </p:sp>
      <p:grpSp>
        <p:nvGrpSpPr>
          <p:cNvPr id="375" name="Google Shape;375;p55"/>
          <p:cNvGrpSpPr/>
          <p:nvPr/>
        </p:nvGrpSpPr>
        <p:grpSpPr>
          <a:xfrm>
            <a:off x="354553" y="3361398"/>
            <a:ext cx="8577697" cy="643500"/>
            <a:chOff x="1593000" y="2322568"/>
            <a:chExt cx="5957975" cy="643500"/>
          </a:xfrm>
        </p:grpSpPr>
        <p:sp>
          <p:nvSpPr>
            <p:cNvPr id="376" name="Google Shape;376;p55"/>
            <p:cNvSpPr/>
            <p:nvPr/>
          </p:nvSpPr>
          <p:spPr>
            <a:xfrm>
              <a:off x="3728375" y="2322568"/>
              <a:ext cx="3822600" cy="643500"/>
            </a:xfrm>
            <a:prstGeom prst="rect">
              <a:avLst/>
            </a:prstGeom>
            <a:solidFill>
              <a:srgbClr val="EEEEEE"/>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377" name="Google Shape;377;p55"/>
            <p:cNvSpPr/>
            <p:nvPr/>
          </p:nvSpPr>
          <p:spPr>
            <a:xfrm flipH="1">
              <a:off x="2283025" y="2322575"/>
              <a:ext cx="1844400" cy="642600"/>
            </a:xfrm>
            <a:prstGeom prst="rect">
              <a:avLst/>
            </a:prstGeom>
            <a:solidFill>
              <a:srgbClr val="1B786E"/>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378" name="Google Shape;378;p55"/>
            <p:cNvSpPr/>
            <p:nvPr/>
          </p:nvSpPr>
          <p:spPr>
            <a:xfrm rot="-5400000">
              <a:off x="3501574" y="1934671"/>
              <a:ext cx="643356" cy="1419149"/>
            </a:xfrm>
            <a:prstGeom prst="flowChartOffpageConnector">
              <a:avLst/>
            </a:prstGeom>
            <a:solidFill>
              <a:srgbClr val="1B786E"/>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379" name="Google Shape;379;p55"/>
            <p:cNvSpPr/>
            <p:nvPr/>
          </p:nvSpPr>
          <p:spPr>
            <a:xfrm>
              <a:off x="2342625" y="2399951"/>
              <a:ext cx="1940700" cy="495900"/>
            </a:xfrm>
            <a:prstGeom prst="rect">
              <a:avLst/>
            </a:prstGeom>
            <a:noFill/>
            <a:ln>
              <a:noFill/>
            </a:ln>
          </p:spPr>
          <p:txBody>
            <a:bodyPr spcFirstLastPara="1" wrap="square" lIns="91425" tIns="91425" rIns="91425" bIns="91425" anchor="ctr" anchorCtr="0">
              <a:noAutofit/>
            </a:bodyPr>
            <a:lstStyle/>
            <a:p>
              <a:pPr>
                <a:lnSpc>
                  <a:spcPct val="115000"/>
                </a:lnSpc>
                <a:buSzPts val="1000"/>
              </a:pPr>
              <a:r>
                <a:rPr lang="en" sz="1000">
                  <a:solidFill>
                    <a:srgbClr val="FFFFFF"/>
                  </a:solidFill>
                  <a:latin typeface="Maitree Medium"/>
                  <a:ea typeface="Maitree Medium"/>
                  <a:cs typeface="Maitree Medium"/>
                  <a:sym typeface="Maitree Medium"/>
                </a:rPr>
                <a:t>Lorem ipsum dolor sit amet at nec at adipiscing</a:t>
              </a:r>
              <a:endParaRPr sz="1000">
                <a:solidFill>
                  <a:srgbClr val="FFFFFF"/>
                </a:solidFill>
                <a:latin typeface="Maitree"/>
                <a:ea typeface="Maitree"/>
                <a:cs typeface="Maitree"/>
                <a:sym typeface="Maitree"/>
              </a:endParaRPr>
            </a:p>
          </p:txBody>
        </p:sp>
        <p:sp>
          <p:nvSpPr>
            <p:cNvPr id="380" name="Google Shape;380;p55"/>
            <p:cNvSpPr/>
            <p:nvPr/>
          </p:nvSpPr>
          <p:spPr>
            <a:xfrm>
              <a:off x="1593000" y="2322568"/>
              <a:ext cx="690000" cy="642300"/>
            </a:xfrm>
            <a:prstGeom prst="rect">
              <a:avLst/>
            </a:prstGeom>
            <a:solidFill>
              <a:srgbClr val="1D7E74"/>
            </a:solidFill>
            <a:ln>
              <a:noFill/>
            </a:ln>
            <a:effectLst>
              <a:outerShdw blurRad="71438" dist="28575" dir="2700000" algn="bl" rotWithShape="0">
                <a:srgbClr val="000000">
                  <a:alpha val="16470"/>
                </a:srgbClr>
              </a:outerShdw>
            </a:effectLst>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381" name="Google Shape;381;p55"/>
            <p:cNvSpPr/>
            <p:nvPr/>
          </p:nvSpPr>
          <p:spPr>
            <a:xfrm>
              <a:off x="1593000" y="2322575"/>
              <a:ext cx="690000" cy="642600"/>
            </a:xfrm>
            <a:prstGeom prst="rect">
              <a:avLst/>
            </a:prstGeom>
            <a:solidFill>
              <a:srgbClr val="1F887E"/>
            </a:solidFill>
            <a:ln>
              <a:noFill/>
            </a:ln>
          </p:spPr>
          <p:txBody>
            <a:bodyPr spcFirstLastPara="1" wrap="square" lIns="91425" tIns="91425" rIns="91425" bIns="91425" anchor="ctr" anchorCtr="0">
              <a:noAutofit/>
            </a:bodyPr>
            <a:lstStyle/>
            <a:p>
              <a:pPr algn="ctr">
                <a:buSzPts val="2600"/>
              </a:pPr>
              <a:r>
                <a:rPr lang="en" sz="2600">
                  <a:solidFill>
                    <a:srgbClr val="FFFFFF"/>
                  </a:solidFill>
                  <a:latin typeface="Maitree ExtraLight"/>
                  <a:ea typeface="Maitree ExtraLight"/>
                  <a:cs typeface="Maitree ExtraLight"/>
                  <a:sym typeface="Maitree ExtraLight"/>
                </a:rPr>
                <a:t>03</a:t>
              </a:r>
              <a:endParaRPr sz="2600">
                <a:solidFill>
                  <a:srgbClr val="FFFFFF"/>
                </a:solidFill>
                <a:latin typeface="Maitree ExtraLight"/>
                <a:ea typeface="Maitree ExtraLight"/>
                <a:cs typeface="Maitree ExtraLight"/>
                <a:sym typeface="Maitree ExtraLight"/>
              </a:endParaRPr>
            </a:p>
          </p:txBody>
        </p:sp>
        <p:sp>
          <p:nvSpPr>
            <p:cNvPr id="382" name="Google Shape;382;p55"/>
            <p:cNvSpPr/>
            <p:nvPr/>
          </p:nvSpPr>
          <p:spPr>
            <a:xfrm>
              <a:off x="4387850" y="2323750"/>
              <a:ext cx="2971200" cy="642300"/>
            </a:xfrm>
            <a:prstGeom prst="rect">
              <a:avLst/>
            </a:prstGeom>
            <a:noFill/>
            <a:ln>
              <a:noFill/>
            </a:ln>
          </p:spPr>
          <p:txBody>
            <a:bodyPr spcFirstLastPara="1" wrap="square" lIns="91425" tIns="91425" rIns="91425" bIns="91425" anchor="ctr" anchorCtr="0">
              <a:noAutofit/>
            </a:bodyPr>
            <a:lstStyle/>
            <a:p>
              <a:pPr marL="457200" indent="-279400">
                <a:lnSpc>
                  <a:spcPct val="115000"/>
                </a:lnSpc>
                <a:buClr>
                  <a:srgbClr val="1B786E"/>
                </a:buClr>
                <a:buSzPts val="800"/>
                <a:buFont typeface="Maitree"/>
                <a:buChar char="●"/>
              </a:pPr>
              <a:r>
                <a:rPr lang="en" sz="800">
                  <a:solidFill>
                    <a:srgbClr val="1B786E"/>
                  </a:solidFill>
                  <a:latin typeface="Maitree"/>
                  <a:ea typeface="Maitree"/>
                  <a:cs typeface="Maitree"/>
                  <a:sym typeface="Maitree"/>
                </a:rPr>
                <a:t>Donec risus dolor porta venenatis </a:t>
              </a:r>
              <a:endParaRPr sz="800">
                <a:solidFill>
                  <a:srgbClr val="1B786E"/>
                </a:solidFill>
                <a:latin typeface="Maitree"/>
                <a:ea typeface="Maitree"/>
                <a:cs typeface="Maitree"/>
                <a:sym typeface="Maitree"/>
              </a:endParaRPr>
            </a:p>
            <a:p>
              <a:pPr marL="457200" indent="-279400">
                <a:lnSpc>
                  <a:spcPct val="115000"/>
                </a:lnSpc>
                <a:buClr>
                  <a:srgbClr val="1B786E"/>
                </a:buClr>
                <a:buSzPts val="800"/>
                <a:buFont typeface="Maitree"/>
                <a:buChar char="●"/>
              </a:pPr>
              <a:r>
                <a:rPr lang="en" sz="800">
                  <a:solidFill>
                    <a:srgbClr val="1B786E"/>
                  </a:solidFill>
                  <a:latin typeface="Maitree"/>
                  <a:ea typeface="Maitree"/>
                  <a:cs typeface="Maitree"/>
                  <a:sym typeface="Maitree"/>
                </a:rPr>
                <a:t>Pharetra luctus felis</a:t>
              </a:r>
              <a:endParaRPr sz="800">
                <a:solidFill>
                  <a:srgbClr val="1B786E"/>
                </a:solidFill>
                <a:latin typeface="Maitree"/>
                <a:ea typeface="Maitree"/>
                <a:cs typeface="Maitree"/>
                <a:sym typeface="Maitree"/>
              </a:endParaRPr>
            </a:p>
            <a:p>
              <a:pPr marL="457200" indent="-279400">
                <a:lnSpc>
                  <a:spcPct val="115000"/>
                </a:lnSpc>
                <a:buClr>
                  <a:srgbClr val="1B786E"/>
                </a:buClr>
                <a:buSzPts val="800"/>
                <a:buFont typeface="Maitree"/>
                <a:buChar char="●"/>
              </a:pPr>
              <a:r>
                <a:rPr lang="en" sz="800">
                  <a:solidFill>
                    <a:srgbClr val="1B786E"/>
                  </a:solidFill>
                  <a:latin typeface="Maitree"/>
                  <a:ea typeface="Maitree"/>
                  <a:cs typeface="Maitree"/>
                  <a:sym typeface="Maitree"/>
                </a:rPr>
                <a:t>Proin in tellus felis volutpat </a:t>
              </a:r>
              <a:endParaRPr sz="800">
                <a:solidFill>
                  <a:srgbClr val="1B786E"/>
                </a:solidFill>
                <a:latin typeface="Maitree"/>
                <a:ea typeface="Maitree"/>
                <a:cs typeface="Maitree"/>
                <a:sym typeface="Maitree"/>
              </a:endParaRPr>
            </a:p>
          </p:txBody>
        </p:sp>
      </p:grpSp>
      <p:grpSp>
        <p:nvGrpSpPr>
          <p:cNvPr id="383" name="Google Shape;383;p55"/>
          <p:cNvGrpSpPr/>
          <p:nvPr/>
        </p:nvGrpSpPr>
        <p:grpSpPr>
          <a:xfrm>
            <a:off x="354553" y="2706279"/>
            <a:ext cx="8577697" cy="643500"/>
            <a:chOff x="1593000" y="2322568"/>
            <a:chExt cx="5957975" cy="643500"/>
          </a:xfrm>
        </p:grpSpPr>
        <p:sp>
          <p:nvSpPr>
            <p:cNvPr id="384" name="Google Shape;384;p55"/>
            <p:cNvSpPr/>
            <p:nvPr/>
          </p:nvSpPr>
          <p:spPr>
            <a:xfrm>
              <a:off x="3728375" y="2322568"/>
              <a:ext cx="3822600" cy="643500"/>
            </a:xfrm>
            <a:prstGeom prst="rect">
              <a:avLst/>
            </a:prstGeom>
            <a:solidFill>
              <a:srgbClr val="EEEEEE"/>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385" name="Google Shape;385;p55"/>
            <p:cNvSpPr/>
            <p:nvPr/>
          </p:nvSpPr>
          <p:spPr>
            <a:xfrm flipH="1">
              <a:off x="2283025" y="2322575"/>
              <a:ext cx="1844400" cy="642600"/>
            </a:xfrm>
            <a:prstGeom prst="rect">
              <a:avLst/>
            </a:prstGeom>
            <a:solidFill>
              <a:srgbClr val="1B786E"/>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386" name="Google Shape;386;p55"/>
            <p:cNvSpPr/>
            <p:nvPr/>
          </p:nvSpPr>
          <p:spPr>
            <a:xfrm rot="-5400000">
              <a:off x="3501574" y="1934671"/>
              <a:ext cx="643356" cy="1419149"/>
            </a:xfrm>
            <a:prstGeom prst="flowChartOffpageConnector">
              <a:avLst/>
            </a:prstGeom>
            <a:solidFill>
              <a:srgbClr val="1B786E"/>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387" name="Google Shape;387;p55"/>
            <p:cNvSpPr/>
            <p:nvPr/>
          </p:nvSpPr>
          <p:spPr>
            <a:xfrm>
              <a:off x="2342625" y="2399951"/>
              <a:ext cx="1940700" cy="495900"/>
            </a:xfrm>
            <a:prstGeom prst="rect">
              <a:avLst/>
            </a:prstGeom>
            <a:noFill/>
            <a:ln>
              <a:noFill/>
            </a:ln>
          </p:spPr>
          <p:txBody>
            <a:bodyPr spcFirstLastPara="1" wrap="square" lIns="91425" tIns="91425" rIns="91425" bIns="91425" anchor="ctr" anchorCtr="0">
              <a:noAutofit/>
            </a:bodyPr>
            <a:lstStyle/>
            <a:p>
              <a:pPr>
                <a:lnSpc>
                  <a:spcPct val="115000"/>
                </a:lnSpc>
                <a:buSzPts val="1000"/>
              </a:pPr>
              <a:r>
                <a:rPr lang="en" sz="1000">
                  <a:solidFill>
                    <a:srgbClr val="FFFFFF"/>
                  </a:solidFill>
                  <a:latin typeface="Maitree Medium"/>
                  <a:ea typeface="Maitree Medium"/>
                  <a:cs typeface="Maitree Medium"/>
                  <a:sym typeface="Maitree Medium"/>
                </a:rPr>
                <a:t>Lorem ipsum dolor sit amet at nec at adipiscing</a:t>
              </a:r>
              <a:endParaRPr sz="1000">
                <a:solidFill>
                  <a:srgbClr val="FFFFFF"/>
                </a:solidFill>
                <a:latin typeface="Maitree"/>
                <a:ea typeface="Maitree"/>
                <a:cs typeface="Maitree"/>
                <a:sym typeface="Maitree"/>
              </a:endParaRPr>
            </a:p>
          </p:txBody>
        </p:sp>
        <p:sp>
          <p:nvSpPr>
            <p:cNvPr id="388" name="Google Shape;388;p55"/>
            <p:cNvSpPr/>
            <p:nvPr/>
          </p:nvSpPr>
          <p:spPr>
            <a:xfrm>
              <a:off x="1593000" y="2322568"/>
              <a:ext cx="690000" cy="642300"/>
            </a:xfrm>
            <a:prstGeom prst="rect">
              <a:avLst/>
            </a:prstGeom>
            <a:solidFill>
              <a:srgbClr val="1D7E74"/>
            </a:solidFill>
            <a:ln>
              <a:noFill/>
            </a:ln>
            <a:effectLst>
              <a:outerShdw blurRad="71438" dist="28575" dir="2700000" algn="bl" rotWithShape="0">
                <a:srgbClr val="000000">
                  <a:alpha val="16470"/>
                </a:srgbClr>
              </a:outerShdw>
            </a:effectLst>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389" name="Google Shape;389;p55"/>
            <p:cNvSpPr/>
            <p:nvPr/>
          </p:nvSpPr>
          <p:spPr>
            <a:xfrm>
              <a:off x="1593000" y="2322575"/>
              <a:ext cx="690000" cy="642600"/>
            </a:xfrm>
            <a:prstGeom prst="rect">
              <a:avLst/>
            </a:prstGeom>
            <a:solidFill>
              <a:srgbClr val="1F887E"/>
            </a:solidFill>
            <a:ln>
              <a:noFill/>
            </a:ln>
          </p:spPr>
          <p:txBody>
            <a:bodyPr spcFirstLastPara="1" wrap="square" lIns="91425" tIns="91425" rIns="91425" bIns="91425" anchor="ctr" anchorCtr="0">
              <a:noAutofit/>
            </a:bodyPr>
            <a:lstStyle/>
            <a:p>
              <a:pPr algn="ctr">
                <a:buSzPts val="2600"/>
              </a:pPr>
              <a:r>
                <a:rPr lang="en" sz="2600">
                  <a:solidFill>
                    <a:srgbClr val="FFFFFF"/>
                  </a:solidFill>
                  <a:latin typeface="Maitree ExtraLight"/>
                  <a:ea typeface="Maitree ExtraLight"/>
                  <a:cs typeface="Maitree ExtraLight"/>
                  <a:sym typeface="Maitree ExtraLight"/>
                </a:rPr>
                <a:t>02</a:t>
              </a:r>
              <a:endParaRPr sz="2600">
                <a:solidFill>
                  <a:srgbClr val="FFFFFF"/>
                </a:solidFill>
                <a:latin typeface="Maitree ExtraLight"/>
                <a:ea typeface="Maitree ExtraLight"/>
                <a:cs typeface="Maitree ExtraLight"/>
                <a:sym typeface="Maitree ExtraLight"/>
              </a:endParaRPr>
            </a:p>
          </p:txBody>
        </p:sp>
        <p:sp>
          <p:nvSpPr>
            <p:cNvPr id="390" name="Google Shape;390;p55"/>
            <p:cNvSpPr/>
            <p:nvPr/>
          </p:nvSpPr>
          <p:spPr>
            <a:xfrm>
              <a:off x="4387850" y="2323750"/>
              <a:ext cx="2971200" cy="642300"/>
            </a:xfrm>
            <a:prstGeom prst="rect">
              <a:avLst/>
            </a:prstGeom>
            <a:noFill/>
            <a:ln>
              <a:noFill/>
            </a:ln>
          </p:spPr>
          <p:txBody>
            <a:bodyPr spcFirstLastPara="1" wrap="square" lIns="91425" tIns="91425" rIns="91425" bIns="91425" anchor="ctr" anchorCtr="0">
              <a:noAutofit/>
            </a:bodyPr>
            <a:lstStyle/>
            <a:p>
              <a:pPr marL="457200" indent="-279400">
                <a:lnSpc>
                  <a:spcPct val="115000"/>
                </a:lnSpc>
                <a:buClr>
                  <a:srgbClr val="1B786E"/>
                </a:buClr>
                <a:buSzPts val="800"/>
                <a:buFont typeface="Maitree"/>
                <a:buChar char="●"/>
              </a:pPr>
              <a:r>
                <a:rPr lang="en" sz="800">
                  <a:solidFill>
                    <a:srgbClr val="1B786E"/>
                  </a:solidFill>
                  <a:latin typeface="Maitree"/>
                  <a:ea typeface="Maitree"/>
                  <a:cs typeface="Maitree"/>
                  <a:sym typeface="Maitree"/>
                </a:rPr>
                <a:t>Donec risus dolor porta venenatis </a:t>
              </a:r>
              <a:endParaRPr sz="800">
                <a:solidFill>
                  <a:srgbClr val="1B786E"/>
                </a:solidFill>
                <a:latin typeface="Maitree"/>
                <a:ea typeface="Maitree"/>
                <a:cs typeface="Maitree"/>
                <a:sym typeface="Maitree"/>
              </a:endParaRPr>
            </a:p>
            <a:p>
              <a:pPr marL="457200" indent="-279400">
                <a:lnSpc>
                  <a:spcPct val="115000"/>
                </a:lnSpc>
                <a:buClr>
                  <a:srgbClr val="1B786E"/>
                </a:buClr>
                <a:buSzPts val="800"/>
                <a:buFont typeface="Maitree"/>
                <a:buChar char="●"/>
              </a:pPr>
              <a:r>
                <a:rPr lang="en" sz="800">
                  <a:solidFill>
                    <a:srgbClr val="1B786E"/>
                  </a:solidFill>
                  <a:latin typeface="Maitree"/>
                  <a:ea typeface="Maitree"/>
                  <a:cs typeface="Maitree"/>
                  <a:sym typeface="Maitree"/>
                </a:rPr>
                <a:t>Pharetra luctus felis</a:t>
              </a:r>
              <a:endParaRPr sz="800">
                <a:solidFill>
                  <a:srgbClr val="1B786E"/>
                </a:solidFill>
                <a:latin typeface="Maitree"/>
                <a:ea typeface="Maitree"/>
                <a:cs typeface="Maitree"/>
                <a:sym typeface="Maitree"/>
              </a:endParaRPr>
            </a:p>
            <a:p>
              <a:pPr marL="457200" indent="-279400">
                <a:lnSpc>
                  <a:spcPct val="115000"/>
                </a:lnSpc>
                <a:buClr>
                  <a:srgbClr val="1B786E"/>
                </a:buClr>
                <a:buSzPts val="800"/>
                <a:buFont typeface="Maitree"/>
                <a:buChar char="●"/>
              </a:pPr>
              <a:r>
                <a:rPr lang="en" sz="800">
                  <a:solidFill>
                    <a:srgbClr val="1B786E"/>
                  </a:solidFill>
                  <a:latin typeface="Maitree"/>
                  <a:ea typeface="Maitree"/>
                  <a:cs typeface="Maitree"/>
                  <a:sym typeface="Maitree"/>
                </a:rPr>
                <a:t>Proin in tellus felis volutpat </a:t>
              </a:r>
              <a:endParaRPr sz="800">
                <a:solidFill>
                  <a:srgbClr val="1B786E"/>
                </a:solidFill>
                <a:latin typeface="Maitree"/>
                <a:ea typeface="Maitree"/>
                <a:cs typeface="Maitree"/>
                <a:sym typeface="Maitree"/>
              </a:endParaRPr>
            </a:p>
          </p:txBody>
        </p:sp>
      </p:grpSp>
      <p:grpSp>
        <p:nvGrpSpPr>
          <p:cNvPr id="391" name="Google Shape;391;p55"/>
          <p:cNvGrpSpPr/>
          <p:nvPr/>
        </p:nvGrpSpPr>
        <p:grpSpPr>
          <a:xfrm>
            <a:off x="354553" y="2051150"/>
            <a:ext cx="8577697" cy="643500"/>
            <a:chOff x="1593000" y="2322568"/>
            <a:chExt cx="5957975" cy="643500"/>
          </a:xfrm>
        </p:grpSpPr>
        <p:sp>
          <p:nvSpPr>
            <p:cNvPr id="392" name="Google Shape;392;p55"/>
            <p:cNvSpPr/>
            <p:nvPr/>
          </p:nvSpPr>
          <p:spPr>
            <a:xfrm>
              <a:off x="3728375" y="2322568"/>
              <a:ext cx="3822600" cy="643500"/>
            </a:xfrm>
            <a:prstGeom prst="rect">
              <a:avLst/>
            </a:prstGeom>
            <a:solidFill>
              <a:srgbClr val="EEEEEE"/>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393" name="Google Shape;393;p55"/>
            <p:cNvSpPr/>
            <p:nvPr/>
          </p:nvSpPr>
          <p:spPr>
            <a:xfrm flipH="1">
              <a:off x="2283025" y="2322575"/>
              <a:ext cx="1844400" cy="642600"/>
            </a:xfrm>
            <a:prstGeom prst="rect">
              <a:avLst/>
            </a:prstGeom>
            <a:solidFill>
              <a:srgbClr val="1B786E"/>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394" name="Google Shape;394;p55"/>
            <p:cNvSpPr/>
            <p:nvPr/>
          </p:nvSpPr>
          <p:spPr>
            <a:xfrm rot="-5400000">
              <a:off x="3501574" y="1934671"/>
              <a:ext cx="643356" cy="1419149"/>
            </a:xfrm>
            <a:prstGeom prst="flowChartOffpageConnector">
              <a:avLst/>
            </a:prstGeom>
            <a:solidFill>
              <a:srgbClr val="1B786E"/>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395" name="Google Shape;395;p55"/>
            <p:cNvSpPr/>
            <p:nvPr/>
          </p:nvSpPr>
          <p:spPr>
            <a:xfrm>
              <a:off x="2342625" y="2399951"/>
              <a:ext cx="1940700" cy="495900"/>
            </a:xfrm>
            <a:prstGeom prst="rect">
              <a:avLst/>
            </a:prstGeom>
            <a:noFill/>
            <a:ln>
              <a:noFill/>
            </a:ln>
          </p:spPr>
          <p:txBody>
            <a:bodyPr spcFirstLastPara="1" wrap="square" lIns="91425" tIns="91425" rIns="91425" bIns="91425" anchor="ctr" anchorCtr="0">
              <a:noAutofit/>
            </a:bodyPr>
            <a:lstStyle/>
            <a:p>
              <a:pPr>
                <a:lnSpc>
                  <a:spcPct val="115000"/>
                </a:lnSpc>
                <a:buSzPts val="1000"/>
              </a:pPr>
              <a:r>
                <a:rPr lang="en" sz="1000">
                  <a:solidFill>
                    <a:srgbClr val="FFFFFF"/>
                  </a:solidFill>
                  <a:latin typeface="Maitree Medium"/>
                  <a:ea typeface="Maitree Medium"/>
                  <a:cs typeface="Maitree Medium"/>
                  <a:sym typeface="Maitree Medium"/>
                </a:rPr>
                <a:t>Lorem ipsum dolor sit amet at nec at adipiscing</a:t>
              </a:r>
              <a:endParaRPr sz="1000">
                <a:solidFill>
                  <a:srgbClr val="FFFFFF"/>
                </a:solidFill>
                <a:latin typeface="Maitree"/>
                <a:ea typeface="Maitree"/>
                <a:cs typeface="Maitree"/>
                <a:sym typeface="Maitree"/>
              </a:endParaRPr>
            </a:p>
          </p:txBody>
        </p:sp>
        <p:sp>
          <p:nvSpPr>
            <p:cNvPr id="396" name="Google Shape;396;p55"/>
            <p:cNvSpPr/>
            <p:nvPr/>
          </p:nvSpPr>
          <p:spPr>
            <a:xfrm>
              <a:off x="1593000" y="2322568"/>
              <a:ext cx="690000" cy="642300"/>
            </a:xfrm>
            <a:prstGeom prst="rect">
              <a:avLst/>
            </a:prstGeom>
            <a:solidFill>
              <a:srgbClr val="1D7E74"/>
            </a:solidFill>
            <a:ln>
              <a:noFill/>
            </a:ln>
            <a:effectLst>
              <a:outerShdw blurRad="71438" dist="28575" dir="2700000" algn="bl" rotWithShape="0">
                <a:srgbClr val="000000">
                  <a:alpha val="16470"/>
                </a:srgbClr>
              </a:outerShdw>
            </a:effectLst>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397" name="Google Shape;397;p55"/>
            <p:cNvSpPr/>
            <p:nvPr/>
          </p:nvSpPr>
          <p:spPr>
            <a:xfrm>
              <a:off x="1593000" y="2322575"/>
              <a:ext cx="690000" cy="642600"/>
            </a:xfrm>
            <a:prstGeom prst="rect">
              <a:avLst/>
            </a:prstGeom>
            <a:solidFill>
              <a:srgbClr val="1F887E"/>
            </a:solidFill>
            <a:ln>
              <a:noFill/>
            </a:ln>
          </p:spPr>
          <p:txBody>
            <a:bodyPr spcFirstLastPara="1" wrap="square" lIns="91425" tIns="91425" rIns="91425" bIns="91425" anchor="ctr" anchorCtr="0">
              <a:noAutofit/>
            </a:bodyPr>
            <a:lstStyle/>
            <a:p>
              <a:pPr algn="ctr">
                <a:buSzPts val="2600"/>
              </a:pPr>
              <a:r>
                <a:rPr lang="en" sz="2600">
                  <a:solidFill>
                    <a:srgbClr val="FFFFFF"/>
                  </a:solidFill>
                  <a:latin typeface="Maitree ExtraLight"/>
                  <a:ea typeface="Maitree ExtraLight"/>
                  <a:cs typeface="Maitree ExtraLight"/>
                  <a:sym typeface="Maitree ExtraLight"/>
                </a:rPr>
                <a:t>01</a:t>
              </a:r>
              <a:endParaRPr sz="2600">
                <a:solidFill>
                  <a:srgbClr val="FFFFFF"/>
                </a:solidFill>
                <a:latin typeface="Maitree ExtraLight"/>
                <a:ea typeface="Maitree ExtraLight"/>
                <a:cs typeface="Maitree ExtraLight"/>
                <a:sym typeface="Maitree ExtraLight"/>
              </a:endParaRPr>
            </a:p>
          </p:txBody>
        </p:sp>
        <p:sp>
          <p:nvSpPr>
            <p:cNvPr id="398" name="Google Shape;398;p55"/>
            <p:cNvSpPr/>
            <p:nvPr/>
          </p:nvSpPr>
          <p:spPr>
            <a:xfrm>
              <a:off x="4387850" y="2323750"/>
              <a:ext cx="2971200" cy="642300"/>
            </a:xfrm>
            <a:prstGeom prst="rect">
              <a:avLst/>
            </a:prstGeom>
            <a:noFill/>
            <a:ln>
              <a:noFill/>
            </a:ln>
          </p:spPr>
          <p:txBody>
            <a:bodyPr spcFirstLastPara="1" wrap="square" lIns="91425" tIns="91425" rIns="91425" bIns="91425" anchor="ctr" anchorCtr="0">
              <a:noAutofit/>
            </a:bodyPr>
            <a:lstStyle/>
            <a:p>
              <a:pPr marL="457200" indent="-279400">
                <a:lnSpc>
                  <a:spcPct val="115000"/>
                </a:lnSpc>
                <a:buClr>
                  <a:srgbClr val="1B786E"/>
                </a:buClr>
                <a:buSzPts val="800"/>
                <a:buFont typeface="Maitree"/>
                <a:buChar char="●"/>
              </a:pPr>
              <a:r>
                <a:rPr lang="en" sz="800">
                  <a:solidFill>
                    <a:srgbClr val="1B786E"/>
                  </a:solidFill>
                  <a:latin typeface="Maitree"/>
                  <a:ea typeface="Maitree"/>
                  <a:cs typeface="Maitree"/>
                  <a:sym typeface="Maitree"/>
                </a:rPr>
                <a:t>Donec risus dolor porta venenatis </a:t>
              </a:r>
              <a:endParaRPr sz="800">
                <a:solidFill>
                  <a:srgbClr val="1B786E"/>
                </a:solidFill>
                <a:latin typeface="Maitree"/>
                <a:ea typeface="Maitree"/>
                <a:cs typeface="Maitree"/>
                <a:sym typeface="Maitree"/>
              </a:endParaRPr>
            </a:p>
            <a:p>
              <a:pPr marL="457200" indent="-279400">
                <a:lnSpc>
                  <a:spcPct val="115000"/>
                </a:lnSpc>
                <a:buClr>
                  <a:srgbClr val="1B786E"/>
                </a:buClr>
                <a:buSzPts val="800"/>
                <a:buFont typeface="Maitree"/>
                <a:buChar char="●"/>
              </a:pPr>
              <a:r>
                <a:rPr lang="en" sz="800">
                  <a:solidFill>
                    <a:srgbClr val="1B786E"/>
                  </a:solidFill>
                  <a:latin typeface="Maitree"/>
                  <a:ea typeface="Maitree"/>
                  <a:cs typeface="Maitree"/>
                  <a:sym typeface="Maitree"/>
                </a:rPr>
                <a:t>Pharetra luctus felis</a:t>
              </a:r>
              <a:endParaRPr sz="800">
                <a:solidFill>
                  <a:srgbClr val="1B786E"/>
                </a:solidFill>
                <a:latin typeface="Maitree"/>
                <a:ea typeface="Maitree"/>
                <a:cs typeface="Maitree"/>
                <a:sym typeface="Maitree"/>
              </a:endParaRPr>
            </a:p>
            <a:p>
              <a:pPr marL="457200" indent="-279400">
                <a:lnSpc>
                  <a:spcPct val="115000"/>
                </a:lnSpc>
                <a:buClr>
                  <a:srgbClr val="1B786E"/>
                </a:buClr>
                <a:buSzPts val="800"/>
                <a:buFont typeface="Maitree"/>
                <a:buChar char="●"/>
              </a:pPr>
              <a:r>
                <a:rPr lang="en" sz="800">
                  <a:solidFill>
                    <a:srgbClr val="1B786E"/>
                  </a:solidFill>
                  <a:latin typeface="Maitree"/>
                  <a:ea typeface="Maitree"/>
                  <a:cs typeface="Maitree"/>
                  <a:sym typeface="Maitree"/>
                </a:rPr>
                <a:t>Proin in tellus felis volutpat </a:t>
              </a:r>
              <a:endParaRPr sz="800">
                <a:solidFill>
                  <a:srgbClr val="1B786E"/>
                </a:solidFill>
                <a:latin typeface="Maitree"/>
                <a:ea typeface="Maitree"/>
                <a:cs typeface="Maitree"/>
                <a:sym typeface="Maitree"/>
              </a:endParaRPr>
            </a:p>
          </p:txBody>
        </p:sp>
      </p:grpSp>
      <p:grpSp>
        <p:nvGrpSpPr>
          <p:cNvPr id="399" name="Google Shape;399;p55"/>
          <p:cNvGrpSpPr/>
          <p:nvPr/>
        </p:nvGrpSpPr>
        <p:grpSpPr>
          <a:xfrm>
            <a:off x="354535" y="4670899"/>
            <a:ext cx="8577697" cy="643500"/>
            <a:chOff x="1593000" y="2322568"/>
            <a:chExt cx="5957975" cy="643500"/>
          </a:xfrm>
        </p:grpSpPr>
        <p:sp>
          <p:nvSpPr>
            <p:cNvPr id="400" name="Google Shape;400;p55"/>
            <p:cNvSpPr/>
            <p:nvPr/>
          </p:nvSpPr>
          <p:spPr>
            <a:xfrm>
              <a:off x="3728375" y="2322568"/>
              <a:ext cx="3822600" cy="643500"/>
            </a:xfrm>
            <a:prstGeom prst="rect">
              <a:avLst/>
            </a:prstGeom>
            <a:solidFill>
              <a:srgbClr val="EEEEEE"/>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01" name="Google Shape;401;p55"/>
            <p:cNvSpPr/>
            <p:nvPr/>
          </p:nvSpPr>
          <p:spPr>
            <a:xfrm flipH="1">
              <a:off x="2283025" y="2322575"/>
              <a:ext cx="1844400" cy="642600"/>
            </a:xfrm>
            <a:prstGeom prst="rect">
              <a:avLst/>
            </a:prstGeom>
            <a:solidFill>
              <a:srgbClr val="067375"/>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02" name="Google Shape;402;p55"/>
            <p:cNvSpPr/>
            <p:nvPr/>
          </p:nvSpPr>
          <p:spPr>
            <a:xfrm rot="-5400000">
              <a:off x="3501574" y="1934671"/>
              <a:ext cx="643356" cy="1419149"/>
            </a:xfrm>
            <a:prstGeom prst="flowChartOffpageConnector">
              <a:avLst/>
            </a:prstGeom>
            <a:solidFill>
              <a:srgbClr val="067375"/>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03" name="Google Shape;403;p55"/>
            <p:cNvSpPr/>
            <p:nvPr/>
          </p:nvSpPr>
          <p:spPr>
            <a:xfrm>
              <a:off x="2342625" y="2399951"/>
              <a:ext cx="1940700" cy="495900"/>
            </a:xfrm>
            <a:prstGeom prst="rect">
              <a:avLst/>
            </a:prstGeom>
            <a:noFill/>
            <a:ln>
              <a:noFill/>
            </a:ln>
          </p:spPr>
          <p:txBody>
            <a:bodyPr spcFirstLastPara="1" wrap="square" lIns="91425" tIns="91425" rIns="91425" bIns="91425" anchor="ctr" anchorCtr="0">
              <a:noAutofit/>
            </a:bodyPr>
            <a:lstStyle/>
            <a:p>
              <a:pPr>
                <a:lnSpc>
                  <a:spcPct val="115000"/>
                </a:lnSpc>
                <a:buSzPts val="1200"/>
              </a:pPr>
              <a:r>
                <a:rPr lang="en" sz="1200" b="1">
                  <a:solidFill>
                    <a:srgbClr val="FFFFFF"/>
                  </a:solidFill>
                  <a:latin typeface="Maitree"/>
                  <a:ea typeface="Maitree"/>
                  <a:cs typeface="Maitree"/>
                  <a:sym typeface="Maitree"/>
                </a:rPr>
                <a:t>Information for parents &amp; carers</a:t>
              </a:r>
              <a:endParaRPr sz="1200" b="1">
                <a:solidFill>
                  <a:srgbClr val="FFFFFF"/>
                </a:solidFill>
                <a:latin typeface="Maitree"/>
                <a:ea typeface="Maitree"/>
                <a:cs typeface="Maitree"/>
                <a:sym typeface="Maitree"/>
              </a:endParaRPr>
            </a:p>
          </p:txBody>
        </p:sp>
        <p:sp>
          <p:nvSpPr>
            <p:cNvPr id="404" name="Google Shape;404;p55"/>
            <p:cNvSpPr/>
            <p:nvPr/>
          </p:nvSpPr>
          <p:spPr>
            <a:xfrm>
              <a:off x="1593000" y="2322568"/>
              <a:ext cx="690000" cy="642300"/>
            </a:xfrm>
            <a:prstGeom prst="rect">
              <a:avLst/>
            </a:prstGeom>
            <a:solidFill>
              <a:srgbClr val="1D7E74"/>
            </a:solidFill>
            <a:ln>
              <a:noFill/>
            </a:ln>
            <a:effectLst>
              <a:outerShdw blurRad="71438" dist="28575" dir="2700000" algn="bl" rotWithShape="0">
                <a:srgbClr val="000000">
                  <a:alpha val="16470"/>
                </a:srgbClr>
              </a:outerShdw>
            </a:effectLst>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05" name="Google Shape;405;p55"/>
            <p:cNvSpPr/>
            <p:nvPr/>
          </p:nvSpPr>
          <p:spPr>
            <a:xfrm>
              <a:off x="1593000" y="2322575"/>
              <a:ext cx="690000" cy="642600"/>
            </a:xfrm>
            <a:prstGeom prst="rect">
              <a:avLst/>
            </a:prstGeom>
            <a:solidFill>
              <a:srgbClr val="067375"/>
            </a:solidFill>
            <a:ln>
              <a:noFill/>
            </a:ln>
          </p:spPr>
          <p:txBody>
            <a:bodyPr spcFirstLastPara="1" wrap="square" lIns="91425" tIns="91425" rIns="91425" bIns="91425" anchor="ctr" anchorCtr="0">
              <a:noAutofit/>
            </a:bodyPr>
            <a:lstStyle/>
            <a:p>
              <a:pPr algn="ctr">
                <a:buSzPts val="2600"/>
              </a:pPr>
              <a:r>
                <a:rPr lang="en" sz="2600" b="1">
                  <a:solidFill>
                    <a:srgbClr val="FFFFFF"/>
                  </a:solidFill>
                  <a:latin typeface="Sarabun"/>
                  <a:ea typeface="Sarabun"/>
                  <a:cs typeface="Sarabun"/>
                  <a:sym typeface="Sarabun"/>
                </a:rPr>
                <a:t>05</a:t>
              </a:r>
              <a:endParaRPr sz="2600" b="1">
                <a:solidFill>
                  <a:srgbClr val="FFFFFF"/>
                </a:solidFill>
                <a:latin typeface="Sarabun"/>
                <a:ea typeface="Sarabun"/>
                <a:cs typeface="Sarabun"/>
                <a:sym typeface="Sarabun"/>
              </a:endParaRPr>
            </a:p>
          </p:txBody>
        </p:sp>
        <p:sp>
          <p:nvSpPr>
            <p:cNvPr id="406" name="Google Shape;406;p55"/>
            <p:cNvSpPr/>
            <p:nvPr/>
          </p:nvSpPr>
          <p:spPr>
            <a:xfrm>
              <a:off x="4387850" y="2323750"/>
              <a:ext cx="2971200" cy="642300"/>
            </a:xfrm>
            <a:prstGeom prst="rect">
              <a:avLst/>
            </a:prstGeom>
            <a:noFill/>
            <a:ln>
              <a:noFill/>
            </a:ln>
          </p:spPr>
          <p:txBody>
            <a:bodyPr spcFirstLastPara="1" wrap="square" lIns="91425" tIns="91425" rIns="91425" bIns="91425" anchor="ctr" anchorCtr="0">
              <a:noAutofit/>
            </a:bodyPr>
            <a:lstStyle/>
            <a:p>
              <a:pPr marL="457200" indent="-285750">
                <a:lnSpc>
                  <a:spcPct val="115000"/>
                </a:lnSpc>
                <a:buSzPts val="900"/>
                <a:buFont typeface="Maitree"/>
                <a:buChar char="●"/>
              </a:pPr>
              <a:r>
                <a:rPr lang="en" sz="900" b="1">
                  <a:latin typeface="Maitree"/>
                  <a:ea typeface="Maitree"/>
                  <a:cs typeface="Maitree"/>
                  <a:sym typeface="Maitree"/>
                </a:rPr>
                <a:t>Letter templates to send to parents about Kooth</a:t>
              </a:r>
              <a:endParaRPr sz="900" b="1">
                <a:latin typeface="Maitree"/>
                <a:ea typeface="Maitree"/>
                <a:cs typeface="Maitree"/>
                <a:sym typeface="Maitree"/>
              </a:endParaRPr>
            </a:p>
            <a:p>
              <a:pPr marL="457200" indent="-285750">
                <a:lnSpc>
                  <a:spcPct val="115000"/>
                </a:lnSpc>
                <a:buSzPts val="900"/>
                <a:buFont typeface="Maitree"/>
                <a:buChar char="●"/>
              </a:pPr>
              <a:r>
                <a:rPr lang="en" sz="900" b="1">
                  <a:latin typeface="Maitree"/>
                  <a:ea typeface="Maitree"/>
                  <a:cs typeface="Maitree"/>
                  <a:sym typeface="Maitree"/>
                </a:rPr>
                <a:t>Information booklets </a:t>
              </a:r>
              <a:endParaRPr sz="900" b="1">
                <a:latin typeface="Maitree"/>
                <a:ea typeface="Maitree"/>
                <a:cs typeface="Maitree"/>
                <a:sym typeface="Maitree"/>
              </a:endParaRPr>
            </a:p>
          </p:txBody>
        </p:sp>
      </p:grpSp>
      <p:grpSp>
        <p:nvGrpSpPr>
          <p:cNvPr id="407" name="Google Shape;407;p55"/>
          <p:cNvGrpSpPr/>
          <p:nvPr/>
        </p:nvGrpSpPr>
        <p:grpSpPr>
          <a:xfrm>
            <a:off x="354535" y="4016032"/>
            <a:ext cx="8577697" cy="643500"/>
            <a:chOff x="1593000" y="2322568"/>
            <a:chExt cx="5957975" cy="643500"/>
          </a:xfrm>
        </p:grpSpPr>
        <p:sp>
          <p:nvSpPr>
            <p:cNvPr id="408" name="Google Shape;408;p55"/>
            <p:cNvSpPr/>
            <p:nvPr/>
          </p:nvSpPr>
          <p:spPr>
            <a:xfrm>
              <a:off x="3728375" y="2322568"/>
              <a:ext cx="3822600" cy="643500"/>
            </a:xfrm>
            <a:prstGeom prst="rect">
              <a:avLst/>
            </a:prstGeom>
            <a:solidFill>
              <a:srgbClr val="EEEEEE"/>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09" name="Google Shape;409;p55"/>
            <p:cNvSpPr/>
            <p:nvPr/>
          </p:nvSpPr>
          <p:spPr>
            <a:xfrm flipH="1">
              <a:off x="2283025" y="2322575"/>
              <a:ext cx="1844400" cy="642600"/>
            </a:xfrm>
            <a:prstGeom prst="rect">
              <a:avLst/>
            </a:prstGeom>
            <a:solidFill>
              <a:srgbClr val="067375"/>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10" name="Google Shape;410;p55"/>
            <p:cNvSpPr/>
            <p:nvPr/>
          </p:nvSpPr>
          <p:spPr>
            <a:xfrm rot="-5400000">
              <a:off x="3501574" y="1934671"/>
              <a:ext cx="643356" cy="1419149"/>
            </a:xfrm>
            <a:prstGeom prst="flowChartOffpageConnector">
              <a:avLst/>
            </a:prstGeom>
            <a:solidFill>
              <a:srgbClr val="067375"/>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11" name="Google Shape;411;p55"/>
            <p:cNvSpPr/>
            <p:nvPr/>
          </p:nvSpPr>
          <p:spPr>
            <a:xfrm>
              <a:off x="2342625" y="2399951"/>
              <a:ext cx="1940700" cy="495900"/>
            </a:xfrm>
            <a:prstGeom prst="rect">
              <a:avLst/>
            </a:prstGeom>
            <a:noFill/>
            <a:ln>
              <a:noFill/>
            </a:ln>
          </p:spPr>
          <p:txBody>
            <a:bodyPr spcFirstLastPara="1" wrap="square" lIns="91425" tIns="91425" rIns="91425" bIns="91425" anchor="ctr" anchorCtr="0">
              <a:noAutofit/>
            </a:bodyPr>
            <a:lstStyle/>
            <a:p>
              <a:pPr>
                <a:lnSpc>
                  <a:spcPct val="115000"/>
                </a:lnSpc>
                <a:buSzPts val="1200"/>
              </a:pPr>
              <a:r>
                <a:rPr lang="en" sz="1200" b="1">
                  <a:solidFill>
                    <a:srgbClr val="FFFFFF"/>
                  </a:solidFill>
                  <a:latin typeface="Maitree"/>
                  <a:ea typeface="Maitree"/>
                  <a:cs typeface="Maitree"/>
                  <a:sym typeface="Maitree"/>
                </a:rPr>
                <a:t>Digital &amp; print resources</a:t>
              </a:r>
              <a:endParaRPr sz="1200" b="1">
                <a:solidFill>
                  <a:srgbClr val="FFFFFF"/>
                </a:solidFill>
                <a:latin typeface="Maitree"/>
                <a:ea typeface="Maitree"/>
                <a:cs typeface="Maitree"/>
                <a:sym typeface="Maitree"/>
              </a:endParaRPr>
            </a:p>
          </p:txBody>
        </p:sp>
        <p:sp>
          <p:nvSpPr>
            <p:cNvPr id="412" name="Google Shape;412;p55"/>
            <p:cNvSpPr/>
            <p:nvPr/>
          </p:nvSpPr>
          <p:spPr>
            <a:xfrm>
              <a:off x="1593000" y="2322568"/>
              <a:ext cx="690000" cy="642300"/>
            </a:xfrm>
            <a:prstGeom prst="rect">
              <a:avLst/>
            </a:prstGeom>
            <a:solidFill>
              <a:srgbClr val="1D7E74"/>
            </a:solidFill>
            <a:ln>
              <a:noFill/>
            </a:ln>
            <a:effectLst>
              <a:outerShdw blurRad="71438" dist="28575" dir="2700000" algn="bl" rotWithShape="0">
                <a:srgbClr val="000000">
                  <a:alpha val="16470"/>
                </a:srgbClr>
              </a:outerShdw>
            </a:effectLst>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13" name="Google Shape;413;p55"/>
            <p:cNvSpPr/>
            <p:nvPr/>
          </p:nvSpPr>
          <p:spPr>
            <a:xfrm>
              <a:off x="1593000" y="2322575"/>
              <a:ext cx="690000" cy="642600"/>
            </a:xfrm>
            <a:prstGeom prst="rect">
              <a:avLst/>
            </a:prstGeom>
            <a:solidFill>
              <a:srgbClr val="067375"/>
            </a:solidFill>
            <a:ln>
              <a:noFill/>
            </a:ln>
          </p:spPr>
          <p:txBody>
            <a:bodyPr spcFirstLastPara="1" wrap="square" lIns="91425" tIns="91425" rIns="91425" bIns="91425" anchor="ctr" anchorCtr="0">
              <a:noAutofit/>
            </a:bodyPr>
            <a:lstStyle/>
            <a:p>
              <a:pPr algn="ctr">
                <a:buSzPts val="2600"/>
              </a:pPr>
              <a:r>
                <a:rPr lang="en" sz="2600" b="1">
                  <a:solidFill>
                    <a:srgbClr val="FFFFFF"/>
                  </a:solidFill>
                  <a:latin typeface="Sarabun"/>
                  <a:ea typeface="Sarabun"/>
                  <a:cs typeface="Sarabun"/>
                  <a:sym typeface="Sarabun"/>
                </a:rPr>
                <a:t>04</a:t>
              </a:r>
              <a:endParaRPr sz="2600" b="1">
                <a:solidFill>
                  <a:srgbClr val="FFFFFF"/>
                </a:solidFill>
                <a:latin typeface="Sarabun"/>
                <a:ea typeface="Sarabun"/>
                <a:cs typeface="Sarabun"/>
                <a:sym typeface="Sarabun"/>
              </a:endParaRPr>
            </a:p>
          </p:txBody>
        </p:sp>
        <p:sp>
          <p:nvSpPr>
            <p:cNvPr id="414" name="Google Shape;414;p55"/>
            <p:cNvSpPr/>
            <p:nvPr/>
          </p:nvSpPr>
          <p:spPr>
            <a:xfrm>
              <a:off x="4387850" y="2323750"/>
              <a:ext cx="2971200" cy="642300"/>
            </a:xfrm>
            <a:prstGeom prst="rect">
              <a:avLst/>
            </a:prstGeom>
            <a:noFill/>
            <a:ln>
              <a:noFill/>
            </a:ln>
          </p:spPr>
          <p:txBody>
            <a:bodyPr spcFirstLastPara="1" wrap="square" lIns="91425" tIns="91425" rIns="91425" bIns="91425" anchor="ctr" anchorCtr="0">
              <a:noAutofit/>
            </a:bodyPr>
            <a:lstStyle/>
            <a:p>
              <a:pPr marL="457200" indent="-285750">
                <a:lnSpc>
                  <a:spcPct val="115000"/>
                </a:lnSpc>
                <a:buClr>
                  <a:srgbClr val="111111"/>
                </a:buClr>
                <a:buSzPts val="900"/>
                <a:buFont typeface="Maitree"/>
                <a:buChar char="●"/>
              </a:pPr>
              <a:r>
                <a:rPr lang="en" sz="900" b="1">
                  <a:solidFill>
                    <a:srgbClr val="111111"/>
                  </a:solidFill>
                  <a:latin typeface="Maitree"/>
                  <a:ea typeface="Maitree"/>
                  <a:cs typeface="Maitree"/>
                  <a:sym typeface="Maitree"/>
                </a:rPr>
                <a:t>Wallet cards for students</a:t>
              </a:r>
              <a:endParaRPr sz="900" b="1">
                <a:solidFill>
                  <a:srgbClr val="111111"/>
                </a:solidFill>
                <a:latin typeface="Maitree"/>
                <a:ea typeface="Maitree"/>
                <a:cs typeface="Maitree"/>
                <a:sym typeface="Maitree"/>
              </a:endParaRPr>
            </a:p>
            <a:p>
              <a:pPr marL="457200" indent="-292100">
                <a:lnSpc>
                  <a:spcPct val="115000"/>
                </a:lnSpc>
                <a:buClr>
                  <a:srgbClr val="111111"/>
                </a:buClr>
                <a:buSzPts val="1000"/>
                <a:buFont typeface="Maitree"/>
                <a:buChar char="●"/>
              </a:pPr>
              <a:r>
                <a:rPr lang="en" sz="900" b="1">
                  <a:solidFill>
                    <a:srgbClr val="111111"/>
                  </a:solidFill>
                  <a:latin typeface="Maitree"/>
                  <a:ea typeface="Maitree"/>
                  <a:cs typeface="Maitree"/>
                  <a:sym typeface="Maitree"/>
                </a:rPr>
                <a:t>Posters for backs of toilet doors</a:t>
              </a:r>
              <a:endParaRPr sz="900" b="1">
                <a:solidFill>
                  <a:srgbClr val="111111"/>
                </a:solidFill>
                <a:latin typeface="Maitree"/>
                <a:ea typeface="Maitree"/>
                <a:cs typeface="Maitree"/>
                <a:sym typeface="Maitree"/>
              </a:endParaRPr>
            </a:p>
            <a:p>
              <a:pPr marL="457200" indent="-292100">
                <a:lnSpc>
                  <a:spcPct val="115000"/>
                </a:lnSpc>
                <a:buClr>
                  <a:srgbClr val="111111"/>
                </a:buClr>
                <a:buSzPts val="1000"/>
                <a:buFont typeface="Maitree"/>
                <a:buChar char="●"/>
              </a:pPr>
              <a:r>
                <a:rPr lang="en" sz="900" b="1">
                  <a:solidFill>
                    <a:srgbClr val="111111"/>
                  </a:solidFill>
                  <a:latin typeface="Maitree"/>
                  <a:ea typeface="Maitree"/>
                  <a:cs typeface="Maitree"/>
                  <a:sym typeface="Maitree"/>
                </a:rPr>
                <a:t>Information for school website </a:t>
              </a:r>
              <a:endParaRPr sz="900" b="1">
                <a:solidFill>
                  <a:srgbClr val="111111"/>
                </a:solidFill>
                <a:latin typeface="Maitree"/>
                <a:ea typeface="Maitree"/>
                <a:cs typeface="Maitree"/>
                <a:sym typeface="Maitree"/>
              </a:endParaRPr>
            </a:p>
            <a:p>
              <a:pPr marL="457200" indent="-285750">
                <a:lnSpc>
                  <a:spcPct val="115000"/>
                </a:lnSpc>
                <a:buClr>
                  <a:srgbClr val="111111"/>
                </a:buClr>
                <a:buSzPts val="900"/>
                <a:buFont typeface="Maitree"/>
                <a:buChar char="●"/>
              </a:pPr>
              <a:r>
                <a:rPr lang="en" sz="900" b="1">
                  <a:solidFill>
                    <a:srgbClr val="111111"/>
                  </a:solidFill>
                  <a:latin typeface="Maitree"/>
                  <a:ea typeface="Maitree"/>
                  <a:cs typeface="Maitree"/>
                  <a:sym typeface="Maitree"/>
                </a:rPr>
                <a:t>Activity sheets for tutor/ form/ RSHE/ advisory time</a:t>
              </a:r>
              <a:endParaRPr sz="900" b="1">
                <a:solidFill>
                  <a:srgbClr val="111111"/>
                </a:solidFill>
                <a:latin typeface="Maitree"/>
                <a:ea typeface="Maitree"/>
                <a:cs typeface="Maitree"/>
                <a:sym typeface="Maitree"/>
              </a:endParaRPr>
            </a:p>
          </p:txBody>
        </p:sp>
      </p:grpSp>
      <p:grpSp>
        <p:nvGrpSpPr>
          <p:cNvPr id="415" name="Google Shape;415;p55"/>
          <p:cNvGrpSpPr/>
          <p:nvPr/>
        </p:nvGrpSpPr>
        <p:grpSpPr>
          <a:xfrm>
            <a:off x="354535" y="3361138"/>
            <a:ext cx="8577697" cy="643500"/>
            <a:chOff x="1593000" y="2322568"/>
            <a:chExt cx="5957975" cy="643500"/>
          </a:xfrm>
        </p:grpSpPr>
        <p:sp>
          <p:nvSpPr>
            <p:cNvPr id="416" name="Google Shape;416;p55"/>
            <p:cNvSpPr/>
            <p:nvPr/>
          </p:nvSpPr>
          <p:spPr>
            <a:xfrm>
              <a:off x="3728375" y="2322568"/>
              <a:ext cx="3822600" cy="643500"/>
            </a:xfrm>
            <a:prstGeom prst="rect">
              <a:avLst/>
            </a:prstGeom>
            <a:solidFill>
              <a:srgbClr val="EEEEEE"/>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17" name="Google Shape;417;p55"/>
            <p:cNvSpPr/>
            <p:nvPr/>
          </p:nvSpPr>
          <p:spPr>
            <a:xfrm flipH="1">
              <a:off x="2283025" y="2322575"/>
              <a:ext cx="1844400" cy="642600"/>
            </a:xfrm>
            <a:prstGeom prst="rect">
              <a:avLst/>
            </a:prstGeom>
            <a:solidFill>
              <a:srgbClr val="067375"/>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18" name="Google Shape;418;p55"/>
            <p:cNvSpPr/>
            <p:nvPr/>
          </p:nvSpPr>
          <p:spPr>
            <a:xfrm rot="-5400000">
              <a:off x="3501574" y="1934671"/>
              <a:ext cx="643356" cy="1419149"/>
            </a:xfrm>
            <a:prstGeom prst="flowChartOffpageConnector">
              <a:avLst/>
            </a:prstGeom>
            <a:solidFill>
              <a:srgbClr val="067375"/>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19" name="Google Shape;419;p55"/>
            <p:cNvSpPr/>
            <p:nvPr/>
          </p:nvSpPr>
          <p:spPr>
            <a:xfrm>
              <a:off x="2342625" y="2399951"/>
              <a:ext cx="1940700" cy="495900"/>
            </a:xfrm>
            <a:prstGeom prst="rect">
              <a:avLst/>
            </a:prstGeom>
            <a:noFill/>
            <a:ln>
              <a:noFill/>
            </a:ln>
          </p:spPr>
          <p:txBody>
            <a:bodyPr spcFirstLastPara="1" wrap="square" lIns="91425" tIns="91425" rIns="91425" bIns="91425" anchor="ctr" anchorCtr="0">
              <a:noAutofit/>
            </a:bodyPr>
            <a:lstStyle/>
            <a:p>
              <a:pPr>
                <a:lnSpc>
                  <a:spcPct val="115000"/>
                </a:lnSpc>
                <a:buSzPts val="1200"/>
              </a:pPr>
              <a:r>
                <a:rPr lang="en" sz="1200" b="1">
                  <a:solidFill>
                    <a:srgbClr val="FFFFFF"/>
                  </a:solidFill>
                  <a:latin typeface="Maitree"/>
                  <a:ea typeface="Maitree"/>
                  <a:cs typeface="Maitree"/>
                  <a:sym typeface="Maitree"/>
                </a:rPr>
                <a:t>Assembly presentations</a:t>
              </a:r>
              <a:endParaRPr sz="1200" b="1">
                <a:solidFill>
                  <a:srgbClr val="FFFFFF"/>
                </a:solidFill>
                <a:latin typeface="Maitree"/>
                <a:ea typeface="Maitree"/>
                <a:cs typeface="Maitree"/>
                <a:sym typeface="Maitree"/>
              </a:endParaRPr>
            </a:p>
          </p:txBody>
        </p:sp>
        <p:sp>
          <p:nvSpPr>
            <p:cNvPr id="420" name="Google Shape;420;p55"/>
            <p:cNvSpPr/>
            <p:nvPr/>
          </p:nvSpPr>
          <p:spPr>
            <a:xfrm>
              <a:off x="1593000" y="2322568"/>
              <a:ext cx="690000" cy="642300"/>
            </a:xfrm>
            <a:prstGeom prst="rect">
              <a:avLst/>
            </a:prstGeom>
            <a:solidFill>
              <a:srgbClr val="1D7E74"/>
            </a:solidFill>
            <a:ln>
              <a:noFill/>
            </a:ln>
            <a:effectLst>
              <a:outerShdw blurRad="71438" dist="28575" dir="2700000" algn="bl" rotWithShape="0">
                <a:srgbClr val="000000">
                  <a:alpha val="16470"/>
                </a:srgbClr>
              </a:outerShdw>
            </a:effectLst>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21" name="Google Shape;421;p55"/>
            <p:cNvSpPr/>
            <p:nvPr/>
          </p:nvSpPr>
          <p:spPr>
            <a:xfrm>
              <a:off x="1593000" y="2322575"/>
              <a:ext cx="690000" cy="642600"/>
            </a:xfrm>
            <a:prstGeom prst="rect">
              <a:avLst/>
            </a:prstGeom>
            <a:solidFill>
              <a:srgbClr val="067375"/>
            </a:solidFill>
            <a:ln>
              <a:noFill/>
            </a:ln>
          </p:spPr>
          <p:txBody>
            <a:bodyPr spcFirstLastPara="1" wrap="square" lIns="91425" tIns="91425" rIns="91425" bIns="91425" anchor="ctr" anchorCtr="0">
              <a:noAutofit/>
            </a:bodyPr>
            <a:lstStyle/>
            <a:p>
              <a:pPr algn="ctr">
                <a:buSzPts val="2600"/>
              </a:pPr>
              <a:r>
                <a:rPr lang="en" sz="2600" b="1">
                  <a:solidFill>
                    <a:srgbClr val="FFFFFF"/>
                  </a:solidFill>
                  <a:latin typeface="Sarabun"/>
                  <a:ea typeface="Sarabun"/>
                  <a:cs typeface="Sarabun"/>
                  <a:sym typeface="Sarabun"/>
                </a:rPr>
                <a:t>03</a:t>
              </a:r>
              <a:endParaRPr sz="2600" b="1">
                <a:solidFill>
                  <a:srgbClr val="FFFFFF"/>
                </a:solidFill>
                <a:latin typeface="Sarabun"/>
                <a:ea typeface="Sarabun"/>
                <a:cs typeface="Sarabun"/>
                <a:sym typeface="Sarabun"/>
              </a:endParaRPr>
            </a:p>
          </p:txBody>
        </p:sp>
        <p:sp>
          <p:nvSpPr>
            <p:cNvPr id="422" name="Google Shape;422;p55"/>
            <p:cNvSpPr/>
            <p:nvPr/>
          </p:nvSpPr>
          <p:spPr>
            <a:xfrm>
              <a:off x="4387850" y="2323750"/>
              <a:ext cx="2971200" cy="642300"/>
            </a:xfrm>
            <a:prstGeom prst="rect">
              <a:avLst/>
            </a:prstGeom>
            <a:noFill/>
            <a:ln>
              <a:noFill/>
            </a:ln>
          </p:spPr>
          <p:txBody>
            <a:bodyPr spcFirstLastPara="1" wrap="square" lIns="91425" tIns="91425" rIns="91425" bIns="91425" anchor="ctr" anchorCtr="0">
              <a:noAutofit/>
            </a:bodyPr>
            <a:lstStyle/>
            <a:p>
              <a:pPr marL="457200" indent="-285750">
                <a:lnSpc>
                  <a:spcPct val="115000"/>
                </a:lnSpc>
                <a:buClr>
                  <a:srgbClr val="111111"/>
                </a:buClr>
                <a:buSzPts val="900"/>
                <a:buFont typeface="Maitree"/>
                <a:buChar char="●"/>
              </a:pPr>
              <a:r>
                <a:rPr lang="en" sz="900" b="1">
                  <a:solidFill>
                    <a:srgbClr val="111111"/>
                  </a:solidFill>
                  <a:latin typeface="Maitree"/>
                  <a:ea typeface="Maitree"/>
                  <a:cs typeface="Maitree"/>
                  <a:sym typeface="Maitree"/>
                </a:rPr>
                <a:t>One of our  team of experienced Engagement Leads can visit your setting &amp; deliver a live presentation direct to students</a:t>
              </a:r>
              <a:endParaRPr sz="900" b="1">
                <a:solidFill>
                  <a:srgbClr val="111111"/>
                </a:solidFill>
                <a:latin typeface="Maitree"/>
                <a:ea typeface="Maitree"/>
                <a:cs typeface="Maitree"/>
                <a:sym typeface="Maitree"/>
              </a:endParaRPr>
            </a:p>
            <a:p>
              <a:pPr marL="457200" indent="-285750">
                <a:lnSpc>
                  <a:spcPct val="115000"/>
                </a:lnSpc>
                <a:buClr>
                  <a:srgbClr val="111111"/>
                </a:buClr>
                <a:buSzPts val="900"/>
                <a:buFont typeface="Maitree"/>
                <a:buChar char="●"/>
              </a:pPr>
              <a:r>
                <a:rPr lang="en" sz="900" b="1">
                  <a:solidFill>
                    <a:srgbClr val="111111"/>
                  </a:solidFill>
                  <a:latin typeface="Maitree"/>
                  <a:ea typeface="Maitree"/>
                  <a:cs typeface="Maitree"/>
                  <a:sym typeface="Maitree"/>
                </a:rPr>
                <a:t>Tailored for any student wellbeing concerns you have</a:t>
              </a:r>
              <a:endParaRPr sz="900" b="1">
                <a:solidFill>
                  <a:srgbClr val="111111"/>
                </a:solidFill>
                <a:latin typeface="Maitree"/>
                <a:ea typeface="Maitree"/>
                <a:cs typeface="Maitree"/>
                <a:sym typeface="Maitree"/>
              </a:endParaRPr>
            </a:p>
          </p:txBody>
        </p:sp>
      </p:grpSp>
      <p:grpSp>
        <p:nvGrpSpPr>
          <p:cNvPr id="423" name="Google Shape;423;p55"/>
          <p:cNvGrpSpPr/>
          <p:nvPr/>
        </p:nvGrpSpPr>
        <p:grpSpPr>
          <a:xfrm>
            <a:off x="354535" y="2706277"/>
            <a:ext cx="8577697" cy="643500"/>
            <a:chOff x="1593000" y="2322568"/>
            <a:chExt cx="5957975" cy="643500"/>
          </a:xfrm>
        </p:grpSpPr>
        <p:sp>
          <p:nvSpPr>
            <p:cNvPr id="424" name="Google Shape;424;p55"/>
            <p:cNvSpPr/>
            <p:nvPr/>
          </p:nvSpPr>
          <p:spPr>
            <a:xfrm>
              <a:off x="3728375" y="2322568"/>
              <a:ext cx="3822600" cy="643500"/>
            </a:xfrm>
            <a:prstGeom prst="rect">
              <a:avLst/>
            </a:prstGeom>
            <a:solidFill>
              <a:srgbClr val="EEEEEE"/>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25" name="Google Shape;425;p55"/>
            <p:cNvSpPr/>
            <p:nvPr/>
          </p:nvSpPr>
          <p:spPr>
            <a:xfrm flipH="1">
              <a:off x="2283025" y="2322575"/>
              <a:ext cx="1844400" cy="642600"/>
            </a:xfrm>
            <a:prstGeom prst="rect">
              <a:avLst/>
            </a:prstGeom>
            <a:solidFill>
              <a:srgbClr val="067375"/>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26" name="Google Shape;426;p55"/>
            <p:cNvSpPr/>
            <p:nvPr/>
          </p:nvSpPr>
          <p:spPr>
            <a:xfrm rot="-5400000">
              <a:off x="3501574" y="1934671"/>
              <a:ext cx="643356" cy="1419149"/>
            </a:xfrm>
            <a:prstGeom prst="flowChartOffpageConnector">
              <a:avLst/>
            </a:prstGeom>
            <a:solidFill>
              <a:srgbClr val="067375"/>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27" name="Google Shape;427;p55"/>
            <p:cNvSpPr/>
            <p:nvPr/>
          </p:nvSpPr>
          <p:spPr>
            <a:xfrm>
              <a:off x="2342625" y="2399951"/>
              <a:ext cx="1940700" cy="495900"/>
            </a:xfrm>
            <a:prstGeom prst="rect">
              <a:avLst/>
            </a:prstGeom>
            <a:noFill/>
            <a:ln>
              <a:noFill/>
            </a:ln>
          </p:spPr>
          <p:txBody>
            <a:bodyPr spcFirstLastPara="1" wrap="square" lIns="91425" tIns="91425" rIns="91425" bIns="91425" anchor="ctr" anchorCtr="0">
              <a:noAutofit/>
            </a:bodyPr>
            <a:lstStyle/>
            <a:p>
              <a:pPr>
                <a:lnSpc>
                  <a:spcPct val="115000"/>
                </a:lnSpc>
                <a:buSzPts val="1200"/>
              </a:pPr>
              <a:r>
                <a:rPr lang="en" sz="1200" b="1">
                  <a:solidFill>
                    <a:srgbClr val="FFFFFF"/>
                  </a:solidFill>
                  <a:latin typeface="Maitree"/>
                  <a:ea typeface="Maitree"/>
                  <a:cs typeface="Maitree"/>
                  <a:sym typeface="Maitree"/>
                </a:rPr>
                <a:t>Teacher training</a:t>
              </a:r>
              <a:endParaRPr sz="1200" b="1">
                <a:solidFill>
                  <a:srgbClr val="FFFFFF"/>
                </a:solidFill>
                <a:latin typeface="Maitree"/>
                <a:ea typeface="Maitree"/>
                <a:cs typeface="Maitree"/>
                <a:sym typeface="Maitree"/>
              </a:endParaRPr>
            </a:p>
          </p:txBody>
        </p:sp>
        <p:sp>
          <p:nvSpPr>
            <p:cNvPr id="428" name="Google Shape;428;p55"/>
            <p:cNvSpPr/>
            <p:nvPr/>
          </p:nvSpPr>
          <p:spPr>
            <a:xfrm>
              <a:off x="1593000" y="2322568"/>
              <a:ext cx="690000" cy="642300"/>
            </a:xfrm>
            <a:prstGeom prst="rect">
              <a:avLst/>
            </a:prstGeom>
            <a:solidFill>
              <a:srgbClr val="1D7E74"/>
            </a:solidFill>
            <a:ln>
              <a:noFill/>
            </a:ln>
            <a:effectLst>
              <a:outerShdw blurRad="71438" dist="28575" dir="2700000" algn="bl" rotWithShape="0">
                <a:srgbClr val="000000">
                  <a:alpha val="16470"/>
                </a:srgbClr>
              </a:outerShdw>
            </a:effectLst>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29" name="Google Shape;429;p55"/>
            <p:cNvSpPr/>
            <p:nvPr/>
          </p:nvSpPr>
          <p:spPr>
            <a:xfrm>
              <a:off x="1593000" y="2322575"/>
              <a:ext cx="690000" cy="642600"/>
            </a:xfrm>
            <a:prstGeom prst="rect">
              <a:avLst/>
            </a:prstGeom>
            <a:solidFill>
              <a:srgbClr val="067375"/>
            </a:solidFill>
            <a:ln>
              <a:noFill/>
            </a:ln>
          </p:spPr>
          <p:txBody>
            <a:bodyPr spcFirstLastPara="1" wrap="square" lIns="91425" tIns="91425" rIns="91425" bIns="91425" anchor="ctr" anchorCtr="0">
              <a:noAutofit/>
            </a:bodyPr>
            <a:lstStyle/>
            <a:p>
              <a:pPr algn="ctr">
                <a:buSzPts val="2600"/>
              </a:pPr>
              <a:r>
                <a:rPr lang="en" sz="2600" b="1">
                  <a:solidFill>
                    <a:srgbClr val="FFFFFF"/>
                  </a:solidFill>
                  <a:latin typeface="Sarabun"/>
                  <a:ea typeface="Sarabun"/>
                  <a:cs typeface="Sarabun"/>
                  <a:sym typeface="Sarabun"/>
                </a:rPr>
                <a:t>02</a:t>
              </a:r>
              <a:endParaRPr sz="2600" b="1">
                <a:solidFill>
                  <a:srgbClr val="FFFFFF"/>
                </a:solidFill>
                <a:latin typeface="Sarabun"/>
                <a:ea typeface="Sarabun"/>
                <a:cs typeface="Sarabun"/>
                <a:sym typeface="Sarabun"/>
              </a:endParaRPr>
            </a:p>
          </p:txBody>
        </p:sp>
        <p:sp>
          <p:nvSpPr>
            <p:cNvPr id="430" name="Google Shape;430;p55"/>
            <p:cNvSpPr/>
            <p:nvPr/>
          </p:nvSpPr>
          <p:spPr>
            <a:xfrm>
              <a:off x="4387847" y="2323740"/>
              <a:ext cx="3062700" cy="642300"/>
            </a:xfrm>
            <a:prstGeom prst="rect">
              <a:avLst/>
            </a:prstGeom>
            <a:noFill/>
            <a:ln>
              <a:noFill/>
            </a:ln>
          </p:spPr>
          <p:txBody>
            <a:bodyPr spcFirstLastPara="1" wrap="square" lIns="91425" tIns="91425" rIns="91425" bIns="91425" anchor="ctr" anchorCtr="0">
              <a:noAutofit/>
            </a:bodyPr>
            <a:lstStyle/>
            <a:p>
              <a:pPr marL="457200" indent="-285750">
                <a:lnSpc>
                  <a:spcPct val="115000"/>
                </a:lnSpc>
                <a:buSzPts val="900"/>
                <a:buFont typeface="Maitree"/>
                <a:buChar char="●"/>
              </a:pPr>
              <a:r>
                <a:rPr lang="en" sz="900" b="1">
                  <a:latin typeface="Maitree"/>
                  <a:ea typeface="Maitree"/>
                  <a:cs typeface="Maitree"/>
                  <a:sym typeface="Maitree"/>
                </a:rPr>
                <a:t>Encourage staff to book onto one of our KoothTalks Training webinars to learn more about how to  support students’ mental wellbeing</a:t>
              </a:r>
              <a:endParaRPr sz="900" b="1">
                <a:latin typeface="Maitree"/>
                <a:ea typeface="Maitree"/>
                <a:cs typeface="Maitree"/>
                <a:sym typeface="Maitree"/>
              </a:endParaRPr>
            </a:p>
          </p:txBody>
        </p:sp>
      </p:grpSp>
      <p:grpSp>
        <p:nvGrpSpPr>
          <p:cNvPr id="431" name="Google Shape;431;p55"/>
          <p:cNvGrpSpPr/>
          <p:nvPr/>
        </p:nvGrpSpPr>
        <p:grpSpPr>
          <a:xfrm>
            <a:off x="354535" y="2051401"/>
            <a:ext cx="8577697" cy="643500"/>
            <a:chOff x="1593000" y="2322568"/>
            <a:chExt cx="5957975" cy="643500"/>
          </a:xfrm>
        </p:grpSpPr>
        <p:sp>
          <p:nvSpPr>
            <p:cNvPr id="432" name="Google Shape;432;p55"/>
            <p:cNvSpPr/>
            <p:nvPr/>
          </p:nvSpPr>
          <p:spPr>
            <a:xfrm>
              <a:off x="3728375" y="2322568"/>
              <a:ext cx="3822600" cy="643500"/>
            </a:xfrm>
            <a:prstGeom prst="rect">
              <a:avLst/>
            </a:prstGeom>
            <a:solidFill>
              <a:srgbClr val="EEEEEE"/>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33" name="Google Shape;433;p55"/>
            <p:cNvSpPr/>
            <p:nvPr/>
          </p:nvSpPr>
          <p:spPr>
            <a:xfrm flipH="1">
              <a:off x="2283025" y="2322575"/>
              <a:ext cx="1844400" cy="642600"/>
            </a:xfrm>
            <a:prstGeom prst="rect">
              <a:avLst/>
            </a:prstGeom>
            <a:solidFill>
              <a:srgbClr val="067375"/>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34" name="Google Shape;434;p55"/>
            <p:cNvSpPr/>
            <p:nvPr/>
          </p:nvSpPr>
          <p:spPr>
            <a:xfrm rot="-5400000">
              <a:off x="3501574" y="1934671"/>
              <a:ext cx="643356" cy="1419149"/>
            </a:xfrm>
            <a:prstGeom prst="flowChartOffpageConnector">
              <a:avLst/>
            </a:prstGeom>
            <a:solidFill>
              <a:srgbClr val="067375"/>
            </a:solidFill>
            <a:ln>
              <a:noFill/>
            </a:ln>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35" name="Google Shape;435;p55"/>
            <p:cNvSpPr/>
            <p:nvPr/>
          </p:nvSpPr>
          <p:spPr>
            <a:xfrm>
              <a:off x="2342625" y="2399951"/>
              <a:ext cx="1940700" cy="495900"/>
            </a:xfrm>
            <a:prstGeom prst="rect">
              <a:avLst/>
            </a:prstGeom>
            <a:noFill/>
            <a:ln>
              <a:noFill/>
            </a:ln>
          </p:spPr>
          <p:txBody>
            <a:bodyPr spcFirstLastPara="1" wrap="square" lIns="91425" tIns="91425" rIns="91425" bIns="91425" anchor="ctr" anchorCtr="0">
              <a:noAutofit/>
            </a:bodyPr>
            <a:lstStyle/>
            <a:p>
              <a:pPr>
                <a:lnSpc>
                  <a:spcPct val="115000"/>
                </a:lnSpc>
                <a:buSzPts val="1200"/>
              </a:pPr>
              <a:r>
                <a:rPr lang="en" sz="1200" b="1">
                  <a:solidFill>
                    <a:srgbClr val="FFFFFF"/>
                  </a:solidFill>
                  <a:latin typeface="Maitree"/>
                  <a:ea typeface="Maitree"/>
                  <a:cs typeface="Maitree"/>
                  <a:sym typeface="Maitree"/>
                </a:rPr>
                <a:t>Mental health data insight</a:t>
              </a:r>
              <a:endParaRPr sz="1200" b="1">
                <a:solidFill>
                  <a:srgbClr val="FFFFFF"/>
                </a:solidFill>
                <a:latin typeface="Maitree"/>
                <a:ea typeface="Maitree"/>
                <a:cs typeface="Maitree"/>
                <a:sym typeface="Maitree"/>
              </a:endParaRPr>
            </a:p>
          </p:txBody>
        </p:sp>
        <p:sp>
          <p:nvSpPr>
            <p:cNvPr id="436" name="Google Shape;436;p55"/>
            <p:cNvSpPr/>
            <p:nvPr/>
          </p:nvSpPr>
          <p:spPr>
            <a:xfrm>
              <a:off x="1593000" y="2322568"/>
              <a:ext cx="690000" cy="642300"/>
            </a:xfrm>
            <a:prstGeom prst="rect">
              <a:avLst/>
            </a:prstGeom>
            <a:solidFill>
              <a:srgbClr val="1D7E74"/>
            </a:solidFill>
            <a:ln>
              <a:noFill/>
            </a:ln>
            <a:effectLst>
              <a:outerShdw blurRad="71438" dist="28575" dir="2700000" algn="bl" rotWithShape="0">
                <a:srgbClr val="000000">
                  <a:alpha val="16470"/>
                </a:srgbClr>
              </a:outerShdw>
            </a:effectLst>
          </p:spPr>
          <p:txBody>
            <a:bodyPr spcFirstLastPara="1" wrap="square" lIns="91425" tIns="91425" rIns="91425" bIns="91425" anchor="ctr" anchorCtr="0">
              <a:noAutofit/>
            </a:bodyPr>
            <a:lstStyle/>
            <a:p>
              <a:pPr>
                <a:buSzPts val="1400"/>
              </a:pPr>
              <a:endParaRPr>
                <a:latin typeface="Maitree"/>
                <a:ea typeface="Maitree"/>
                <a:cs typeface="Maitree"/>
                <a:sym typeface="Maitree"/>
              </a:endParaRPr>
            </a:p>
          </p:txBody>
        </p:sp>
        <p:sp>
          <p:nvSpPr>
            <p:cNvPr id="437" name="Google Shape;437;p55"/>
            <p:cNvSpPr/>
            <p:nvPr/>
          </p:nvSpPr>
          <p:spPr>
            <a:xfrm>
              <a:off x="1593000" y="2322575"/>
              <a:ext cx="690000" cy="642600"/>
            </a:xfrm>
            <a:prstGeom prst="rect">
              <a:avLst/>
            </a:prstGeom>
            <a:solidFill>
              <a:srgbClr val="067375"/>
            </a:solidFill>
            <a:ln>
              <a:noFill/>
            </a:ln>
          </p:spPr>
          <p:txBody>
            <a:bodyPr spcFirstLastPara="1" wrap="square" lIns="91425" tIns="91425" rIns="91425" bIns="91425" anchor="ctr" anchorCtr="0">
              <a:noAutofit/>
            </a:bodyPr>
            <a:lstStyle/>
            <a:p>
              <a:pPr algn="ctr">
                <a:buSzPts val="2600"/>
              </a:pPr>
              <a:r>
                <a:rPr lang="en" sz="2600" b="1">
                  <a:solidFill>
                    <a:srgbClr val="FFFFFF"/>
                  </a:solidFill>
                  <a:latin typeface="Sarabun"/>
                  <a:ea typeface="Sarabun"/>
                  <a:cs typeface="Sarabun"/>
                  <a:sym typeface="Sarabun"/>
                </a:rPr>
                <a:t>01</a:t>
              </a:r>
              <a:endParaRPr sz="2600" b="1">
                <a:solidFill>
                  <a:srgbClr val="FFFFFF"/>
                </a:solidFill>
                <a:latin typeface="Sarabun"/>
                <a:ea typeface="Sarabun"/>
                <a:cs typeface="Sarabun"/>
                <a:sym typeface="Sarabun"/>
              </a:endParaRPr>
            </a:p>
          </p:txBody>
        </p:sp>
        <p:sp>
          <p:nvSpPr>
            <p:cNvPr id="438" name="Google Shape;438;p55"/>
            <p:cNvSpPr/>
            <p:nvPr/>
          </p:nvSpPr>
          <p:spPr>
            <a:xfrm>
              <a:off x="4387847" y="2323742"/>
              <a:ext cx="3080100" cy="642300"/>
            </a:xfrm>
            <a:prstGeom prst="rect">
              <a:avLst/>
            </a:prstGeom>
            <a:noFill/>
            <a:ln>
              <a:noFill/>
            </a:ln>
          </p:spPr>
          <p:txBody>
            <a:bodyPr spcFirstLastPara="1" wrap="square" lIns="91425" tIns="91425" rIns="91425" bIns="91425" anchor="ctr" anchorCtr="0">
              <a:noAutofit/>
            </a:bodyPr>
            <a:lstStyle/>
            <a:p>
              <a:pPr marL="457200" indent="-285750">
                <a:lnSpc>
                  <a:spcPct val="115000"/>
                </a:lnSpc>
                <a:buSzPts val="900"/>
                <a:buFont typeface="Maitree"/>
                <a:buChar char="●"/>
              </a:pPr>
              <a:r>
                <a:rPr lang="en" sz="900" b="1">
                  <a:latin typeface="Maitree"/>
                  <a:ea typeface="Maitree"/>
                  <a:cs typeface="Maitree"/>
                  <a:sym typeface="Maitree"/>
                </a:rPr>
                <a:t>Find out the top mental health “presenting issues”  in your area</a:t>
              </a:r>
              <a:endParaRPr sz="900" b="1">
                <a:latin typeface="Maitree"/>
                <a:ea typeface="Maitree"/>
                <a:cs typeface="Maitree"/>
                <a:sym typeface="Maitree"/>
              </a:endParaRPr>
            </a:p>
            <a:p>
              <a:pPr marL="457200" indent="-285750">
                <a:lnSpc>
                  <a:spcPct val="115000"/>
                </a:lnSpc>
                <a:buSzPts val="900"/>
                <a:buFont typeface="Maitree"/>
                <a:buChar char="●"/>
              </a:pPr>
              <a:r>
                <a:rPr lang="en" sz="900" b="1">
                  <a:latin typeface="Maitree"/>
                  <a:ea typeface="Maitree"/>
                  <a:cs typeface="Maitree"/>
                  <a:sym typeface="Maitree"/>
                </a:rPr>
                <a:t>By age and gender</a:t>
              </a:r>
              <a:endParaRPr sz="900" b="1">
                <a:latin typeface="Maitree"/>
                <a:ea typeface="Maitree"/>
                <a:cs typeface="Maitree"/>
                <a:sym typeface="Maitree"/>
              </a:endParaRPr>
            </a:p>
          </p:txBody>
        </p:sp>
      </p:grpSp>
      <p:sp>
        <p:nvSpPr>
          <p:cNvPr id="439" name="Google Shape;439;p55"/>
          <p:cNvSpPr txBox="1"/>
          <p:nvPr/>
        </p:nvSpPr>
        <p:spPr>
          <a:xfrm>
            <a:off x="613825" y="5513850"/>
            <a:ext cx="3852300" cy="486900"/>
          </a:xfrm>
          <a:prstGeom prst="rect">
            <a:avLst/>
          </a:prstGeom>
          <a:noFill/>
          <a:ln>
            <a:noFill/>
          </a:ln>
        </p:spPr>
        <p:txBody>
          <a:bodyPr spcFirstLastPara="1" wrap="square" lIns="91425" tIns="91425" rIns="91425" bIns="91425" anchor="t" anchorCtr="0">
            <a:noAutofit/>
          </a:bodyPr>
          <a:lstStyle/>
          <a:p>
            <a:pPr>
              <a:buSzPts val="1600"/>
            </a:pPr>
            <a:r>
              <a:rPr lang="en" sz="1600">
                <a:latin typeface="Sarabun"/>
                <a:ea typeface="Sarabun"/>
                <a:cs typeface="Sarabun"/>
                <a:sym typeface="Sarabun"/>
              </a:rPr>
              <a:t>Email us at </a:t>
            </a:r>
            <a:r>
              <a:rPr lang="en" sz="1600" u="sng">
                <a:solidFill>
                  <a:srgbClr val="0097A7"/>
                </a:solidFill>
                <a:latin typeface="Sarabun"/>
                <a:ea typeface="Sarabun"/>
                <a:cs typeface="Sarabun"/>
                <a:sym typeface="Sarabun"/>
                <a:hlinkClick r:id="rId4"/>
              </a:rPr>
              <a:t>kel@kooth.com</a:t>
            </a:r>
            <a:r>
              <a:rPr lang="en" sz="1600">
                <a:latin typeface="Sarabun"/>
                <a:ea typeface="Sarabun"/>
                <a:cs typeface="Sarabun"/>
                <a:sym typeface="Sarabun"/>
              </a:rPr>
              <a:t> </a:t>
            </a:r>
            <a:endParaRPr sz="1600">
              <a:latin typeface="Sarabun"/>
              <a:ea typeface="Sarabun"/>
              <a:cs typeface="Sarabun"/>
              <a:sym typeface="Sarabun"/>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43"/>
        <p:cNvGrpSpPr/>
        <p:nvPr/>
      </p:nvGrpSpPr>
      <p:grpSpPr>
        <a:xfrm>
          <a:off x="0" y="0"/>
          <a:ext cx="0" cy="0"/>
          <a:chOff x="0" y="0"/>
          <a:chExt cx="0" cy="0"/>
        </a:xfrm>
      </p:grpSpPr>
      <p:pic>
        <p:nvPicPr>
          <p:cNvPr id="444" name="Google Shape;444;p56"/>
          <p:cNvPicPr preferRelativeResize="0"/>
          <p:nvPr/>
        </p:nvPicPr>
        <p:blipFill rotWithShape="1">
          <a:blip r:embed="rId3">
            <a:alphaModFix/>
          </a:blip>
          <a:srcRect/>
          <a:stretch/>
        </p:blipFill>
        <p:spPr>
          <a:xfrm rot="1313220">
            <a:off x="2073799" y="2865234"/>
            <a:ext cx="2030151" cy="2903644"/>
          </a:xfrm>
          <a:prstGeom prst="rect">
            <a:avLst/>
          </a:prstGeom>
          <a:noFill/>
          <a:ln>
            <a:noFill/>
          </a:ln>
          <a:effectLst>
            <a:outerShdw blurRad="57150" dist="19050" dir="5400000" algn="bl" rotWithShape="0">
              <a:srgbClr val="000000">
                <a:alpha val="49800"/>
              </a:srgbClr>
            </a:outerShdw>
          </a:effectLst>
        </p:spPr>
      </p:pic>
      <p:pic>
        <p:nvPicPr>
          <p:cNvPr id="445" name="Google Shape;445;p56"/>
          <p:cNvPicPr preferRelativeResize="0"/>
          <p:nvPr/>
        </p:nvPicPr>
        <p:blipFill rotWithShape="1">
          <a:blip r:embed="rId4">
            <a:alphaModFix/>
          </a:blip>
          <a:srcRect/>
          <a:stretch/>
        </p:blipFill>
        <p:spPr>
          <a:xfrm>
            <a:off x="17926" y="2444226"/>
            <a:ext cx="2309399" cy="3298501"/>
          </a:xfrm>
          <a:prstGeom prst="rect">
            <a:avLst/>
          </a:prstGeom>
          <a:noFill/>
          <a:ln>
            <a:noFill/>
          </a:ln>
          <a:effectLst>
            <a:outerShdw blurRad="57150" dist="19050" dir="5400000" algn="bl" rotWithShape="0">
              <a:srgbClr val="000000">
                <a:alpha val="49800"/>
              </a:srgbClr>
            </a:outerShdw>
          </a:effectLst>
        </p:spPr>
      </p:pic>
      <p:pic>
        <p:nvPicPr>
          <p:cNvPr id="446" name="Google Shape;446;p56"/>
          <p:cNvPicPr preferRelativeResize="0"/>
          <p:nvPr/>
        </p:nvPicPr>
        <p:blipFill rotWithShape="1">
          <a:blip r:embed="rId5">
            <a:alphaModFix/>
          </a:blip>
          <a:srcRect/>
          <a:stretch/>
        </p:blipFill>
        <p:spPr>
          <a:xfrm>
            <a:off x="4986201" y="954064"/>
            <a:ext cx="1317175" cy="1963925"/>
          </a:xfrm>
          <a:prstGeom prst="rect">
            <a:avLst/>
          </a:prstGeom>
          <a:noFill/>
          <a:ln w="9525" cap="flat" cmpd="sng">
            <a:solidFill>
              <a:srgbClr val="000000"/>
            </a:solidFill>
            <a:prstDash val="solid"/>
            <a:round/>
            <a:headEnd type="none" w="sm" len="sm"/>
            <a:tailEnd type="none" w="sm" len="sm"/>
          </a:ln>
        </p:spPr>
      </p:pic>
      <p:pic>
        <p:nvPicPr>
          <p:cNvPr id="447" name="Google Shape;447;p56"/>
          <p:cNvPicPr preferRelativeResize="0"/>
          <p:nvPr/>
        </p:nvPicPr>
        <p:blipFill>
          <a:blip r:embed="rId6">
            <a:alphaModFix/>
          </a:blip>
          <a:stretch>
            <a:fillRect/>
          </a:stretch>
        </p:blipFill>
        <p:spPr>
          <a:xfrm>
            <a:off x="6492797" y="3569692"/>
            <a:ext cx="1510279" cy="2107813"/>
          </a:xfrm>
          <a:prstGeom prst="rect">
            <a:avLst/>
          </a:prstGeom>
          <a:noFill/>
          <a:ln w="9525" cap="flat" cmpd="sng">
            <a:solidFill>
              <a:srgbClr val="595959"/>
            </a:solidFill>
            <a:prstDash val="solid"/>
            <a:round/>
            <a:headEnd type="none" w="sm" len="sm"/>
            <a:tailEnd type="none" w="sm" len="sm"/>
          </a:ln>
        </p:spPr>
      </p:pic>
      <p:sp>
        <p:nvSpPr>
          <p:cNvPr id="448" name="Google Shape;448;p56"/>
          <p:cNvSpPr txBox="1"/>
          <p:nvPr/>
        </p:nvSpPr>
        <p:spPr>
          <a:xfrm>
            <a:off x="77675" y="1248850"/>
            <a:ext cx="2185500" cy="831300"/>
          </a:xfrm>
          <a:prstGeom prst="rect">
            <a:avLst/>
          </a:prstGeom>
          <a:noFill/>
          <a:ln>
            <a:noFill/>
          </a:ln>
        </p:spPr>
        <p:txBody>
          <a:bodyPr spcFirstLastPara="1" wrap="square" lIns="91425" tIns="91425" rIns="91425" bIns="91425" anchor="t" anchorCtr="0">
            <a:spAutoFit/>
          </a:bodyPr>
          <a:lstStyle/>
          <a:p>
            <a:r>
              <a:rPr lang="en" u="sng">
                <a:solidFill>
                  <a:srgbClr val="0097A7"/>
                </a:solidFill>
                <a:hlinkClick r:id="rId7"/>
              </a:rPr>
              <a:t>Access all our resources for schools &amp; colleges here</a:t>
            </a:r>
            <a:endParaRPr/>
          </a:p>
        </p:txBody>
      </p:sp>
      <p:pic>
        <p:nvPicPr>
          <p:cNvPr id="449" name="Google Shape;449;p56"/>
          <p:cNvPicPr preferRelativeResize="0"/>
          <p:nvPr/>
        </p:nvPicPr>
        <p:blipFill rotWithShape="1">
          <a:blip r:embed="rId8">
            <a:alphaModFix/>
          </a:blip>
          <a:srcRect/>
          <a:stretch/>
        </p:blipFill>
        <p:spPr>
          <a:xfrm>
            <a:off x="6717575" y="1009656"/>
            <a:ext cx="1317176" cy="1852746"/>
          </a:xfrm>
          <a:prstGeom prst="rect">
            <a:avLst/>
          </a:prstGeom>
          <a:noFill/>
          <a:ln w="9525" cap="flat" cmpd="sng">
            <a:solidFill>
              <a:srgbClr val="000000"/>
            </a:solidFill>
            <a:prstDash val="solid"/>
            <a:round/>
            <a:headEnd type="none" w="sm" len="sm"/>
            <a:tailEnd type="none" w="sm" len="sm"/>
          </a:ln>
        </p:spPr>
      </p:pic>
      <p:pic>
        <p:nvPicPr>
          <p:cNvPr id="450" name="Google Shape;450;p56"/>
          <p:cNvPicPr preferRelativeResize="0"/>
          <p:nvPr/>
        </p:nvPicPr>
        <p:blipFill>
          <a:blip r:embed="rId9">
            <a:alphaModFix/>
          </a:blip>
          <a:stretch>
            <a:fillRect/>
          </a:stretch>
        </p:blipFill>
        <p:spPr>
          <a:xfrm>
            <a:off x="4520976" y="3284700"/>
            <a:ext cx="1813961" cy="2541825"/>
          </a:xfrm>
          <a:prstGeom prst="rect">
            <a:avLst/>
          </a:prstGeom>
          <a:noFill/>
          <a:ln w="9525" cap="flat" cmpd="sng">
            <a:solidFill>
              <a:schemeClr val="dk2"/>
            </a:solidFill>
            <a:prstDash val="solid"/>
            <a:round/>
            <a:headEnd type="none" w="sm" len="sm"/>
            <a:tailEnd type="none" w="sm" len="sm"/>
          </a:ln>
        </p:spPr>
      </p:pic>
      <p:pic>
        <p:nvPicPr>
          <p:cNvPr id="451" name="Google Shape;451;p56"/>
          <p:cNvPicPr preferRelativeResize="0"/>
          <p:nvPr/>
        </p:nvPicPr>
        <p:blipFill rotWithShape="1">
          <a:blip r:embed="rId10">
            <a:alphaModFix/>
          </a:blip>
          <a:srcRect/>
          <a:stretch/>
        </p:blipFill>
        <p:spPr>
          <a:xfrm>
            <a:off x="8034750" y="5557151"/>
            <a:ext cx="1109248" cy="443599"/>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55"/>
        <p:cNvGrpSpPr/>
        <p:nvPr/>
      </p:nvGrpSpPr>
      <p:grpSpPr>
        <a:xfrm>
          <a:off x="0" y="0"/>
          <a:ext cx="0" cy="0"/>
          <a:chOff x="0" y="0"/>
          <a:chExt cx="0" cy="0"/>
        </a:xfrm>
      </p:grpSpPr>
      <p:sp>
        <p:nvSpPr>
          <p:cNvPr id="456" name="Google Shape;456;p57"/>
          <p:cNvSpPr txBox="1"/>
          <p:nvPr/>
        </p:nvSpPr>
        <p:spPr>
          <a:xfrm>
            <a:off x="3272000" y="1924376"/>
            <a:ext cx="4341600" cy="4169573"/>
          </a:xfrm>
          <a:prstGeom prst="rect">
            <a:avLst/>
          </a:prstGeom>
          <a:noFill/>
          <a:ln>
            <a:noFill/>
          </a:ln>
        </p:spPr>
        <p:txBody>
          <a:bodyPr spcFirstLastPara="1" wrap="square" lIns="91425" tIns="91425" rIns="91425" bIns="91425" anchor="t" anchorCtr="0">
            <a:spAutoFit/>
          </a:bodyPr>
          <a:lstStyle/>
          <a:p>
            <a:pPr algn="ctr">
              <a:buSzPts val="3000"/>
            </a:pPr>
            <a:r>
              <a:rPr lang="en" sz="1300">
                <a:latin typeface="Sarabun"/>
                <a:ea typeface="Sarabun"/>
                <a:cs typeface="Sarabun"/>
                <a:sym typeface="Sarabun"/>
              </a:rPr>
              <a:t>Kooth is a free, anonymous, digital mental health service</a:t>
            </a:r>
            <a:endParaRPr sz="1300">
              <a:latin typeface="Sarabun"/>
              <a:ea typeface="Sarabun"/>
              <a:cs typeface="Sarabun"/>
              <a:sym typeface="Sarabun"/>
            </a:endParaRPr>
          </a:p>
          <a:p>
            <a:pPr algn="ctr">
              <a:buSzPts val="3000"/>
            </a:pPr>
            <a:r>
              <a:rPr lang="en" sz="1300" b="1">
                <a:solidFill>
                  <a:srgbClr val="0B6873"/>
                </a:solidFill>
                <a:latin typeface="Sarabun"/>
                <a:ea typeface="Sarabun"/>
                <a:cs typeface="Sarabun"/>
                <a:sym typeface="Sarabun"/>
              </a:rPr>
              <a:t>commissioned by the NHS</a:t>
            </a:r>
            <a:endParaRPr sz="1300" b="1">
              <a:solidFill>
                <a:srgbClr val="0B6873"/>
              </a:solidFill>
              <a:latin typeface="Sarabun"/>
              <a:ea typeface="Sarabun"/>
              <a:cs typeface="Sarabun"/>
              <a:sym typeface="Sarabun"/>
            </a:endParaRPr>
          </a:p>
          <a:p>
            <a:pPr algn="ctr">
              <a:buSzPts val="3000"/>
            </a:pPr>
            <a:endParaRPr sz="1300" b="1">
              <a:solidFill>
                <a:srgbClr val="0B6873"/>
              </a:solidFill>
              <a:latin typeface="Sarabun"/>
              <a:ea typeface="Sarabun"/>
              <a:cs typeface="Sarabun"/>
              <a:sym typeface="Sarabun"/>
            </a:endParaRPr>
          </a:p>
          <a:p>
            <a:pPr algn="ctr">
              <a:buSzPts val="3000"/>
            </a:pPr>
            <a:r>
              <a:rPr lang="en" sz="1300" b="1">
                <a:solidFill>
                  <a:srgbClr val="0B6873"/>
                </a:solidFill>
                <a:latin typeface="Sarabun"/>
                <a:ea typeface="Sarabun"/>
                <a:cs typeface="Sarabun"/>
                <a:sym typeface="Sarabun"/>
              </a:rPr>
              <a:t>Access is immediate with no waiting lists or referral needed</a:t>
            </a:r>
            <a:endParaRPr sz="1300" b="1">
              <a:solidFill>
                <a:srgbClr val="0B6873"/>
              </a:solidFill>
              <a:latin typeface="Sarabun"/>
              <a:ea typeface="Sarabun"/>
              <a:cs typeface="Sarabun"/>
              <a:sym typeface="Sarabun"/>
            </a:endParaRPr>
          </a:p>
          <a:p>
            <a:pPr algn="ctr">
              <a:buSzPts val="3000"/>
            </a:pPr>
            <a:endParaRPr sz="1300" b="1">
              <a:latin typeface="Sarabun"/>
              <a:ea typeface="Sarabun"/>
              <a:cs typeface="Sarabun"/>
              <a:sym typeface="Sarabun"/>
            </a:endParaRPr>
          </a:p>
          <a:p>
            <a:pPr algn="ctr">
              <a:buSzPts val="3000"/>
            </a:pPr>
            <a:r>
              <a:rPr lang="en" sz="1300" b="1">
                <a:solidFill>
                  <a:srgbClr val="0B6873"/>
                </a:solidFill>
                <a:latin typeface="Sarabun"/>
                <a:ea typeface="Sarabun"/>
                <a:cs typeface="Sarabun"/>
                <a:sym typeface="Sarabun"/>
              </a:rPr>
              <a:t>Safeguarding</a:t>
            </a:r>
            <a:r>
              <a:rPr lang="en" sz="1300" b="1">
                <a:latin typeface="Sarabun"/>
                <a:ea typeface="Sarabun"/>
                <a:cs typeface="Sarabun"/>
                <a:sym typeface="Sarabun"/>
              </a:rPr>
              <a:t> </a:t>
            </a:r>
            <a:r>
              <a:rPr lang="en" sz="1300">
                <a:latin typeface="Sarabun"/>
                <a:ea typeface="Sarabun"/>
                <a:cs typeface="Sarabun"/>
                <a:sym typeface="Sarabun"/>
              </a:rPr>
              <a:t>is at the core of our service</a:t>
            </a:r>
            <a:endParaRPr sz="1300">
              <a:latin typeface="Sarabun"/>
              <a:ea typeface="Sarabun"/>
              <a:cs typeface="Sarabun"/>
              <a:sym typeface="Sarabun"/>
            </a:endParaRPr>
          </a:p>
          <a:p>
            <a:pPr algn="ctr">
              <a:buSzPts val="3000"/>
            </a:pPr>
            <a:endParaRPr sz="1300">
              <a:latin typeface="Sarabun"/>
              <a:ea typeface="Sarabun"/>
              <a:cs typeface="Sarabun"/>
              <a:sym typeface="Sarabun"/>
            </a:endParaRPr>
          </a:p>
          <a:p>
            <a:pPr algn="ctr">
              <a:buSzPts val="3000"/>
            </a:pPr>
            <a:r>
              <a:rPr lang="en" sz="1300">
                <a:latin typeface="Sarabun"/>
                <a:ea typeface="Sarabun"/>
                <a:cs typeface="Sarabun"/>
                <a:sym typeface="Sarabun"/>
              </a:rPr>
              <a:t>Students </a:t>
            </a:r>
            <a:r>
              <a:rPr lang="en" sz="1300" b="1">
                <a:solidFill>
                  <a:srgbClr val="0B6873"/>
                </a:solidFill>
                <a:latin typeface="Sarabun"/>
                <a:ea typeface="Sarabun"/>
                <a:cs typeface="Sarabun"/>
                <a:sym typeface="Sarabun"/>
              </a:rPr>
              <a:t>control what support they choose, when they want it</a:t>
            </a:r>
            <a:endParaRPr sz="1300">
              <a:solidFill>
                <a:srgbClr val="0B6873"/>
              </a:solidFill>
              <a:latin typeface="Sarabun"/>
              <a:ea typeface="Sarabun"/>
              <a:cs typeface="Sarabun"/>
              <a:sym typeface="Sarabun"/>
            </a:endParaRPr>
          </a:p>
          <a:p>
            <a:pPr algn="ctr">
              <a:buSzPts val="3000"/>
            </a:pPr>
            <a:endParaRPr sz="1300">
              <a:latin typeface="Sarabun"/>
              <a:ea typeface="Sarabun"/>
              <a:cs typeface="Sarabun"/>
              <a:sym typeface="Sarabun"/>
            </a:endParaRPr>
          </a:p>
          <a:p>
            <a:pPr algn="ctr">
              <a:buSzPts val="3000"/>
            </a:pPr>
            <a:r>
              <a:rPr lang="en" sz="1300">
                <a:latin typeface="Sarabun"/>
                <a:ea typeface="Sarabun"/>
                <a:cs typeface="Sarabun"/>
                <a:sym typeface="Sarabun"/>
              </a:rPr>
              <a:t>Kooth compliments your MHST, Pastoral and Safeguarding teams providing </a:t>
            </a:r>
            <a:r>
              <a:rPr lang="en" sz="1300" b="1">
                <a:solidFill>
                  <a:srgbClr val="0B6873"/>
                </a:solidFill>
                <a:latin typeface="Sarabun"/>
                <a:ea typeface="Sarabun"/>
                <a:cs typeface="Sarabun"/>
                <a:sym typeface="Sarabun"/>
              </a:rPr>
              <a:t>out of school support, including during school holidays</a:t>
            </a:r>
            <a:endParaRPr sz="1300" b="1">
              <a:solidFill>
                <a:srgbClr val="0B6873"/>
              </a:solidFill>
              <a:latin typeface="Sarabun"/>
              <a:ea typeface="Sarabun"/>
              <a:cs typeface="Sarabun"/>
              <a:sym typeface="Sarabun"/>
            </a:endParaRPr>
          </a:p>
          <a:p>
            <a:pPr algn="ctr">
              <a:buSzPts val="3000"/>
            </a:pPr>
            <a:endParaRPr sz="1300" b="1">
              <a:solidFill>
                <a:srgbClr val="0B6873"/>
              </a:solidFill>
              <a:latin typeface="Sarabun"/>
              <a:ea typeface="Sarabun"/>
              <a:cs typeface="Sarabun"/>
              <a:sym typeface="Sarabun"/>
            </a:endParaRPr>
          </a:p>
          <a:p>
            <a:pPr>
              <a:buSzPts val="3000"/>
            </a:pPr>
            <a:endParaRPr sz="1300">
              <a:latin typeface="Sarabun"/>
              <a:ea typeface="Sarabun"/>
              <a:cs typeface="Sarabun"/>
              <a:sym typeface="Sarabun"/>
            </a:endParaRPr>
          </a:p>
          <a:p>
            <a:pPr algn="ctr">
              <a:buSzPts val="3000"/>
            </a:pPr>
            <a:endParaRPr sz="1300" b="1">
              <a:solidFill>
                <a:srgbClr val="0B6873"/>
              </a:solidFill>
              <a:latin typeface="Sarabun"/>
              <a:ea typeface="Sarabun"/>
              <a:cs typeface="Sarabun"/>
              <a:sym typeface="Sarabun"/>
            </a:endParaRPr>
          </a:p>
          <a:p>
            <a:pPr algn="ctr">
              <a:lnSpc>
                <a:spcPct val="115000"/>
              </a:lnSpc>
              <a:buSzPts val="3000"/>
            </a:pPr>
            <a:endParaRPr sz="1500">
              <a:latin typeface="Sarabun"/>
              <a:ea typeface="Sarabun"/>
              <a:cs typeface="Sarabun"/>
              <a:sym typeface="Sarabun"/>
            </a:endParaRPr>
          </a:p>
          <a:p>
            <a:pPr algn="ctr">
              <a:lnSpc>
                <a:spcPct val="115000"/>
              </a:lnSpc>
              <a:buSzPts val="3000"/>
            </a:pPr>
            <a:r>
              <a:rPr lang="en" sz="1800">
                <a:latin typeface="Sarabun"/>
                <a:ea typeface="Sarabun"/>
                <a:cs typeface="Sarabun"/>
                <a:sym typeface="Sarabun"/>
              </a:rPr>
              <a:t> </a:t>
            </a:r>
            <a:endParaRPr sz="2500">
              <a:latin typeface="Sarabun"/>
              <a:ea typeface="Sarabun"/>
              <a:cs typeface="Sarabun"/>
              <a:sym typeface="Sarabun"/>
            </a:endParaRPr>
          </a:p>
        </p:txBody>
      </p:sp>
      <p:sp>
        <p:nvSpPr>
          <p:cNvPr id="457" name="Google Shape;457;p57"/>
          <p:cNvSpPr txBox="1"/>
          <p:nvPr/>
        </p:nvSpPr>
        <p:spPr>
          <a:xfrm>
            <a:off x="321450" y="1167250"/>
            <a:ext cx="2342100" cy="3062400"/>
          </a:xfrm>
          <a:prstGeom prst="rect">
            <a:avLst/>
          </a:prstGeom>
          <a:noFill/>
          <a:ln>
            <a:noFill/>
          </a:ln>
        </p:spPr>
        <p:txBody>
          <a:bodyPr spcFirstLastPara="1" wrap="square" lIns="91425" tIns="91425" rIns="91425" bIns="91425" anchor="t" anchorCtr="0">
            <a:noAutofit/>
          </a:bodyPr>
          <a:lstStyle/>
          <a:p>
            <a:pPr>
              <a:buSzPts val="3000"/>
            </a:pPr>
            <a:r>
              <a:rPr lang="en" sz="3000" b="1">
                <a:solidFill>
                  <a:srgbClr val="FFFFFF"/>
                </a:solidFill>
                <a:latin typeface="Sarabun"/>
                <a:ea typeface="Sarabun"/>
                <a:cs typeface="Sarabun"/>
                <a:sym typeface="Sarabun"/>
              </a:rPr>
              <a:t>In summary</a:t>
            </a:r>
            <a:endParaRPr sz="3000" b="1">
              <a:solidFill>
                <a:srgbClr val="FFFFFF"/>
              </a:solidFill>
              <a:latin typeface="Sarabun"/>
              <a:ea typeface="Sarabun"/>
              <a:cs typeface="Sarabun"/>
              <a:sym typeface="Sarabun"/>
            </a:endParaRPr>
          </a:p>
          <a:p>
            <a:pPr>
              <a:buSzPts val="1400"/>
            </a:pPr>
            <a:endParaRPr>
              <a:solidFill>
                <a:srgbClr val="FFFFFF"/>
              </a:solidFill>
            </a:endParaRPr>
          </a:p>
        </p:txBody>
      </p:sp>
      <p:sp>
        <p:nvSpPr>
          <p:cNvPr id="458" name="Google Shape;458;p57"/>
          <p:cNvSpPr txBox="1"/>
          <p:nvPr/>
        </p:nvSpPr>
        <p:spPr>
          <a:xfrm>
            <a:off x="243950" y="5553500"/>
            <a:ext cx="4795800" cy="254100"/>
          </a:xfrm>
          <a:prstGeom prst="rect">
            <a:avLst/>
          </a:prstGeom>
          <a:noFill/>
          <a:ln>
            <a:noFill/>
          </a:ln>
        </p:spPr>
        <p:txBody>
          <a:bodyPr spcFirstLastPara="1" wrap="square" lIns="91425" tIns="91425" rIns="91425" bIns="91425" anchor="t" anchorCtr="0">
            <a:noAutofit/>
          </a:bodyPr>
          <a:lstStyle/>
          <a:p>
            <a:pPr>
              <a:buSzPts val="1400"/>
            </a:pPr>
            <a:r>
              <a:rPr lang="en">
                <a:solidFill>
                  <a:srgbClr val="FFFFFF"/>
                </a:solidFill>
                <a:latin typeface="Maitree"/>
                <a:ea typeface="Maitree"/>
                <a:cs typeface="Maitree"/>
                <a:sym typeface="Maitree"/>
              </a:rPr>
              <a:t>More information about Kooth can been found </a:t>
            </a:r>
            <a:r>
              <a:rPr lang="en" b="1" u="sng">
                <a:solidFill>
                  <a:srgbClr val="FFFFFF"/>
                </a:solidFill>
                <a:latin typeface="Maitree"/>
                <a:ea typeface="Maitree"/>
                <a:cs typeface="Maitree"/>
                <a:sym typeface="Maitree"/>
                <a:hlinkClick r:id="rId4">
                  <a:extLst>
                    <a:ext uri="{A12FA001-AC4F-418D-AE19-62706E023703}">
                      <ahyp:hlinkClr xmlns:ahyp="http://schemas.microsoft.com/office/drawing/2018/hyperlinkcolor" val="tx"/>
                    </a:ext>
                  </a:extLst>
                </a:hlinkClick>
              </a:rPr>
              <a:t>here</a:t>
            </a:r>
            <a:endParaRPr b="1">
              <a:solidFill>
                <a:srgbClr val="FFFFFF"/>
              </a:solidFill>
              <a:latin typeface="Maitree"/>
              <a:ea typeface="Maitree"/>
              <a:cs typeface="Maitree"/>
              <a:sym typeface="Maitree"/>
            </a:endParaRPr>
          </a:p>
        </p:txBody>
      </p:sp>
      <p:pic>
        <p:nvPicPr>
          <p:cNvPr id="459" name="Google Shape;459;p57"/>
          <p:cNvPicPr preferRelativeResize="0"/>
          <p:nvPr/>
        </p:nvPicPr>
        <p:blipFill rotWithShape="1">
          <a:blip r:embed="rId5">
            <a:alphaModFix/>
          </a:blip>
          <a:srcRect/>
          <a:stretch/>
        </p:blipFill>
        <p:spPr>
          <a:xfrm>
            <a:off x="8076662" y="5632439"/>
            <a:ext cx="1001876" cy="293025"/>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438315" y="3922795"/>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GB" b="1" dirty="0">
                <a:solidFill>
                  <a:schemeClr val="bg1"/>
                </a:solidFill>
                <a:latin typeface="Calibri" panose="020F0502020204030204" pitchFamily="34" charset="0"/>
                <a:ea typeface="Calibri" panose="020F0502020204030204" pitchFamily="34" charset="0"/>
                <a:cs typeface="Calibri" panose="020F0502020204030204" pitchFamily="34" charset="0"/>
                <a:sym typeface="Arial"/>
              </a:rPr>
              <a:t>Charlie Hiscox</a:t>
            </a:r>
          </a:p>
          <a:p>
            <a:pPr>
              <a:buClr>
                <a:schemeClr val="lt1"/>
              </a:buClr>
              <a:buSzPts val="4400"/>
            </a:pPr>
            <a:endParaRPr lang="en-GB" b="1" dirty="0">
              <a:solidFill>
                <a:schemeClr val="bg1"/>
              </a:solidFill>
              <a:latin typeface="Calibri" panose="020F0502020204030204" pitchFamily="34" charset="0"/>
              <a:ea typeface="Calibri" panose="020F0502020204030204" pitchFamily="34" charset="0"/>
              <a:cs typeface="Calibri" panose="020F0502020204030204" pitchFamily="34" charset="0"/>
              <a:sym typeface="Arial"/>
            </a:endParaRPr>
          </a:p>
          <a:p>
            <a:pPr>
              <a:buClr>
                <a:schemeClr val="lt1"/>
              </a:buClr>
              <a:buSzPts val="4400"/>
            </a:pPr>
            <a:r>
              <a:rPr lang="en-US" dirty="0">
                <a:solidFill>
                  <a:schemeClr val="bg1"/>
                </a:solidFill>
                <a:latin typeface="Calibri" panose="020F0502020204030204" pitchFamily="34" charset="0"/>
                <a:cs typeface="Calibri" panose="020F0502020204030204" pitchFamily="34" charset="0"/>
              </a:rPr>
              <a:t> U-Sports</a:t>
            </a:r>
          </a:p>
          <a:p>
            <a:pPr>
              <a:buClr>
                <a:schemeClr val="lt1"/>
              </a:buClr>
              <a:buSzPts val="4400"/>
            </a:pPr>
            <a:r>
              <a:rPr lang="en-US" sz="3200" dirty="0">
                <a:solidFill>
                  <a:schemeClr val="bg1"/>
                </a:solidFill>
                <a:latin typeface="Calibri" panose="020F0502020204030204" pitchFamily="34" charset="0"/>
                <a:cs typeface="Calibri" panose="020F0502020204030204" pitchFamily="34" charset="0"/>
              </a:rPr>
              <a:t>Alternative Intervention</a:t>
            </a:r>
          </a:p>
          <a:p>
            <a:pPr>
              <a:buClr>
                <a:schemeClr val="lt1"/>
              </a:buClr>
              <a:buSzPts val="4400"/>
            </a:pPr>
            <a:endParaRPr lang="en-US" dirty="0">
              <a:solidFill>
                <a:schemeClr val="bg1"/>
              </a:solidFill>
              <a:latin typeface="Calibri" panose="020F0502020204030204" pitchFamily="34" charset="0"/>
              <a:cs typeface="Calibri" panose="020F0502020204030204" pitchFamily="34" charset="0"/>
            </a:endParaRPr>
          </a:p>
          <a:p>
            <a:pPr>
              <a:buClr>
                <a:schemeClr val="lt1"/>
              </a:buClr>
              <a:buSzPts val="4400"/>
            </a:pP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rPr>
            </a:br>
            <a:r>
              <a:rPr lang="en-US" i="1" dirty="0">
                <a:solidFill>
                  <a:schemeClr val="bg1"/>
                </a:solidFill>
              </a:rPr>
              <a:t> </a:t>
            </a:r>
            <a:br>
              <a:rPr lang="en-US" i="1" dirty="0">
                <a:solidFill>
                  <a:schemeClr val="bg1"/>
                </a:solidFill>
              </a:rPr>
            </a:br>
            <a:r>
              <a:rPr lang="en-US" dirty="0">
                <a:solidFill>
                  <a:schemeClr val="bg1"/>
                </a:solidFill>
              </a:rPr>
              <a:t> </a:t>
            </a:r>
          </a:p>
        </p:txBody>
      </p:sp>
    </p:spTree>
    <p:extLst>
      <p:ext uri="{BB962C8B-B14F-4D97-AF65-F5344CB8AC3E}">
        <p14:creationId xmlns:p14="http://schemas.microsoft.com/office/powerpoint/2010/main" val="406108350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9"/>
          <p:cNvSpPr txBox="1">
            <a:spLocks noGrp="1"/>
          </p:cNvSpPr>
          <p:nvPr>
            <p:ph type="ctrTitle" idx="4294967295"/>
          </p:nvPr>
        </p:nvSpPr>
        <p:spPr>
          <a:xfrm>
            <a:off x="470590" y="3127076"/>
            <a:ext cx="8458200" cy="1470025"/>
          </a:xfrm>
          <a:prstGeom prst="rect">
            <a:avLst/>
          </a:prstGeom>
          <a:noFill/>
          <a:ln>
            <a:noFill/>
          </a:ln>
        </p:spPr>
        <p:txBody>
          <a:bodyPr spcFirstLastPara="1" wrap="square" lIns="91425" tIns="45700" rIns="91425" bIns="45700" anchor="ctr" anchorCtr="0">
            <a:noAutofit/>
          </a:bodyPr>
          <a:lstStyle/>
          <a:p>
            <a:pPr>
              <a:lnSpc>
                <a:spcPct val="107000"/>
              </a:lnSpc>
              <a:spcAft>
                <a:spcPts val="800"/>
              </a:spcAft>
            </a:pPr>
            <a:r>
              <a:rPr lang="en-GB" b="1" dirty="0">
                <a:solidFill>
                  <a:schemeClr val="bg1"/>
                </a:solidFill>
                <a:latin typeface="Calibri" panose="020F0502020204030204" pitchFamily="34" charset="0"/>
                <a:cs typeface="Calibri" panose="020F0502020204030204" pitchFamily="34" charset="0"/>
              </a:rPr>
              <a:t>Questions and </a:t>
            </a:r>
            <a:br>
              <a:rPr lang="en-GB" b="1" dirty="0">
                <a:solidFill>
                  <a:schemeClr val="bg1"/>
                </a:solidFill>
                <a:latin typeface="Calibri" panose="020F0502020204030204" pitchFamily="34" charset="0"/>
                <a:cs typeface="Calibri" panose="020F0502020204030204" pitchFamily="34" charset="0"/>
              </a:rPr>
            </a:br>
            <a:r>
              <a:rPr lang="en-GB" b="1" dirty="0">
                <a:solidFill>
                  <a:schemeClr val="bg1"/>
                </a:solidFill>
                <a:latin typeface="Calibri" panose="020F0502020204030204" pitchFamily="34" charset="0"/>
                <a:cs typeface="Calibri" panose="020F0502020204030204" pitchFamily="34" charset="0"/>
                <a:hlinkClick r:id="rId3"/>
              </a:rPr>
              <a:t>Feedback Form</a:t>
            </a:r>
            <a:br>
              <a:rPr lang="en-US" sz="4400" b="0" i="1" u="none" strike="noStrike" cap="none" dirty="0">
                <a:solidFill>
                  <a:schemeClr val="lt1"/>
                </a:solidFill>
                <a:latin typeface="Calibri"/>
                <a:ea typeface="Calibri"/>
                <a:cs typeface="Calibri"/>
                <a:sym typeface="Calibri"/>
              </a:rPr>
            </a:br>
            <a:r>
              <a:rPr lang="en-US" sz="4400" b="1" i="0" u="none" strike="noStrike" cap="none" dirty="0">
                <a:solidFill>
                  <a:schemeClr val="lt1"/>
                </a:solidFill>
                <a:latin typeface="Calibri"/>
                <a:ea typeface="Calibri"/>
                <a:cs typeface="Calibri"/>
                <a:sym typeface="Calibri"/>
              </a:rPr>
              <a:t> </a:t>
            </a:r>
            <a:endParaRPr dirty="0"/>
          </a:p>
        </p:txBody>
      </p:sp>
      <p:sp>
        <p:nvSpPr>
          <p:cNvPr id="2" name="TextBox 1">
            <a:extLst>
              <a:ext uri="{FF2B5EF4-FFF2-40B4-BE49-F238E27FC236}">
                <a16:creationId xmlns:a16="http://schemas.microsoft.com/office/drawing/2014/main" id="{2E861F26-C9A2-B7B5-9A55-6CB73D15DEF6}"/>
              </a:ext>
            </a:extLst>
          </p:cNvPr>
          <p:cNvSpPr txBox="1"/>
          <p:nvPr/>
        </p:nvSpPr>
        <p:spPr>
          <a:xfrm>
            <a:off x="5573864" y="341907"/>
            <a:ext cx="2711395" cy="523220"/>
          </a:xfrm>
          <a:prstGeom prst="rect">
            <a:avLst/>
          </a:prstGeom>
          <a:noFill/>
        </p:spPr>
        <p:txBody>
          <a:bodyPr wrap="square" rtlCol="0">
            <a:spAutoFit/>
          </a:bodyPr>
          <a:lstStyle/>
          <a:p>
            <a:pPr algn="r"/>
            <a:r>
              <a:rPr lang="en-GB" b="1" dirty="0">
                <a:solidFill>
                  <a:schemeClr val="bg2">
                    <a:lumMod val="40000"/>
                    <a:lumOff val="60000"/>
                  </a:schemeClr>
                </a:solidFill>
                <a:latin typeface="Tahoma" panose="020B0604030504040204" pitchFamily="34" charset="0"/>
                <a:ea typeface="Tahoma" panose="020B0604030504040204" pitchFamily="34" charset="0"/>
                <a:cs typeface="Tahoma" panose="020B0604030504040204" pitchFamily="34" charset="0"/>
                <a:hlinkClick r:id="rId4">
                  <a:extLst>
                    <a:ext uri="{A12FA001-AC4F-418D-AE19-62706E023703}">
                      <ahyp:hlinkClr xmlns:ahyp="http://schemas.microsoft.com/office/drawing/2018/hyperlinkcolor" val="tx"/>
                    </a:ext>
                  </a:extLst>
                </a:hlinkClick>
              </a:rPr>
              <a:t>Leadership Update Website</a:t>
            </a:r>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a:t>
            </a:r>
          </a:p>
          <a:p>
            <a:pPr algn="r"/>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All things SEMH and more.</a:t>
            </a:r>
          </a:p>
        </p:txBody>
      </p:sp>
    </p:spTree>
    <p:extLst>
      <p:ext uri="{BB962C8B-B14F-4D97-AF65-F5344CB8AC3E}">
        <p14:creationId xmlns:p14="http://schemas.microsoft.com/office/powerpoint/2010/main" val="2672289069"/>
      </p:ext>
    </p:extLst>
  </p:cSld>
  <p:clrMapOvr>
    <a:masterClrMapping/>
  </p:clrMapOvr>
  <p:transition spd="slow">
    <p:push dir="r"/>
  </p:transition>
</p:sld>
</file>

<file path=ppt/theme/theme1.xml><?xml version="1.0" encoding="utf-8"?>
<a:theme xmlns:a="http://schemas.openxmlformats.org/drawingml/2006/main" name="1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2024 Family Action">
      <a:dk1>
        <a:srgbClr val="292C4F"/>
      </a:dk1>
      <a:lt1>
        <a:srgbClr val="FFFFFF"/>
      </a:lt1>
      <a:dk2>
        <a:srgbClr val="178351"/>
      </a:dk2>
      <a:lt2>
        <a:srgbClr val="292C4F"/>
      </a:lt2>
      <a:accent1>
        <a:srgbClr val="178351"/>
      </a:accent1>
      <a:accent2>
        <a:srgbClr val="A0DA00"/>
      </a:accent2>
      <a:accent3>
        <a:srgbClr val="A590E2"/>
      </a:accent3>
      <a:accent4>
        <a:srgbClr val="FF5C84"/>
      </a:accent4>
      <a:accent5>
        <a:srgbClr val="3A9EFF"/>
      </a:accent5>
      <a:accent6>
        <a:srgbClr val="FF6700"/>
      </a:accent6>
      <a:hlink>
        <a:srgbClr val="178351"/>
      </a:hlink>
      <a:folHlink>
        <a:srgbClr val="292C4F"/>
      </a:folHlink>
    </a:clrScheme>
    <a:fontScheme name="Custom 1">
      <a:majorFont>
        <a:latin typeface="VAG Rounded Std"/>
        <a:ea typeface=""/>
        <a:cs typeface=""/>
      </a:majorFont>
      <a:minorFont>
        <a:latin typeface="DM Sans 14p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a:spPr>
      <a:bodyPr vert="horz" wrap="square" lIns="91440" tIns="45720" rIns="91440" bIns="45720" numCol="1" anchor="ctr" anchorCtr="0" compatLnSpc="1">
        <a:prstTxWarp prst="textNoShape">
          <a:avLst/>
        </a:prstTxWarp>
      </a:bodyPr>
      <a:lstStyle>
        <a:defPPr algn="r" defTabSz="914400">
          <a:defRPr smtClean="0"/>
        </a:defPPr>
      </a:lstStyle>
    </a:txDef>
  </a:objectDefaults>
  <a:extraClrSchemeLst/>
  <a:extLst>
    <a:ext uri="{05A4C25C-085E-4340-85A3-A5531E510DB2}">
      <thm15:themeFamily xmlns:thm15="http://schemas.microsoft.com/office/thememl/2012/main" name="2024 Family Action - PowerPoint Interim Template (A4)" id="{AF17BCE1-2EDB-4D13-8944-9A3917E89E77}" vid="{9F3E35DB-893C-4869-B403-EF9E28452F39}"/>
    </a:ext>
  </a:extLst>
</a:theme>
</file>

<file path=ppt/theme/theme5.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2_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3_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12881</TotalTime>
  <Words>4097</Words>
  <Application>Microsoft Office PowerPoint</Application>
  <PresentationFormat>On-screen Show (4:3)</PresentationFormat>
  <Paragraphs>509</Paragraphs>
  <Slides>54</Slides>
  <Notes>33</Notes>
  <HiddenSlides>1</HiddenSlides>
  <MMClips>0</MMClips>
  <ScaleCrop>false</ScaleCrop>
  <HeadingPairs>
    <vt:vector size="6" baseType="variant">
      <vt:variant>
        <vt:lpstr>Fonts Used</vt:lpstr>
      </vt:variant>
      <vt:variant>
        <vt:i4>17</vt:i4>
      </vt:variant>
      <vt:variant>
        <vt:lpstr>Theme</vt:lpstr>
      </vt:variant>
      <vt:variant>
        <vt:i4>10</vt:i4>
      </vt:variant>
      <vt:variant>
        <vt:lpstr>Slide Titles</vt:lpstr>
      </vt:variant>
      <vt:variant>
        <vt:i4>54</vt:i4>
      </vt:variant>
    </vt:vector>
  </HeadingPairs>
  <TitlesOfParts>
    <vt:vector size="81" baseType="lpstr">
      <vt:lpstr>Aptos</vt:lpstr>
      <vt:lpstr>Aptos Display</vt:lpstr>
      <vt:lpstr>Arial</vt:lpstr>
      <vt:lpstr>Calibri</vt:lpstr>
      <vt:lpstr>Calibri Light</vt:lpstr>
      <vt:lpstr>DM Sans</vt:lpstr>
      <vt:lpstr>Maitree</vt:lpstr>
      <vt:lpstr>Maitree ExtraLight</vt:lpstr>
      <vt:lpstr>Maitree Medium</vt:lpstr>
      <vt:lpstr>Montserrat</vt:lpstr>
      <vt:lpstr>Roboto</vt:lpstr>
      <vt:lpstr>Sarabun</vt:lpstr>
      <vt:lpstr>Tahoma</vt:lpstr>
      <vt:lpstr>Times New Roman</vt:lpstr>
      <vt:lpstr>VAG Rounded Std</vt:lpstr>
      <vt:lpstr>VAGRounded LT Bold</vt:lpstr>
      <vt:lpstr>VAGRounded LT Thin</vt:lpstr>
      <vt:lpstr>1_Powerpoint_master_template</vt:lpstr>
      <vt:lpstr>2_Powerpoint_master_template</vt:lpstr>
      <vt:lpstr>1_Custom Design</vt:lpstr>
      <vt:lpstr>Office Theme</vt:lpstr>
      <vt:lpstr>1_Office Theme</vt:lpstr>
      <vt:lpstr>Simple Light</vt:lpstr>
      <vt:lpstr>1_Simple Light</vt:lpstr>
      <vt:lpstr>2_Simple Light</vt:lpstr>
      <vt:lpstr>3_Simple Light</vt:lpstr>
      <vt:lpstr>2_Office Theme</vt:lpstr>
      <vt:lpstr>SEMH Network Meeting   Tuesday 28th January 2025  </vt:lpstr>
      <vt:lpstr>Agenda for today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Special Educational Needs and Disabilities - SEND RBWM</vt:lpstr>
      <vt:lpstr>PowerPoint Presentation</vt:lpstr>
      <vt:lpstr>SEND 2025 - Data - where are we at? </vt:lpstr>
      <vt:lpstr>PowerPoint Presentation</vt:lpstr>
      <vt:lpstr>PowerPoint Presentation</vt:lpstr>
      <vt:lpstr>Get-to-know meetings</vt:lpstr>
      <vt:lpstr>Who is the Getting Help Team/CAMHS?</vt:lpstr>
      <vt:lpstr>PowerPoint Presentation</vt:lpstr>
      <vt:lpstr>What happens next?</vt:lpstr>
      <vt:lpstr>We look forward to meeting you all in person</vt:lpstr>
      <vt:lpstr>PowerPoint Presentation</vt:lpstr>
      <vt:lpstr>Young Carers and their education</vt:lpstr>
      <vt:lpstr>School Census Update</vt:lpstr>
      <vt:lpstr>PowerPoint Presentation</vt:lpstr>
      <vt:lpstr>TOP TIPS for Identifying Young Carers in your school</vt:lpstr>
      <vt:lpstr>Correctly Code</vt:lpstr>
      <vt:lpstr>Accurate information</vt:lpstr>
      <vt:lpstr>What next – support for Young Carers</vt:lpstr>
      <vt:lpstr>Recommendations</vt:lpstr>
      <vt:lpstr>Thank you!</vt:lpstr>
      <vt:lpstr>PowerPoint Presentation</vt:lpstr>
      <vt:lpstr>PowerPoint Presentation</vt:lpstr>
      <vt:lpstr>PowerPoint Presentation</vt:lpstr>
      <vt:lpstr>PowerPoint Presentation</vt:lpstr>
      <vt:lpstr>PowerPoint Presentation</vt:lpstr>
      <vt:lpstr> The key changes include:</vt:lpstr>
      <vt:lpstr> Referral and Sign-Up Process</vt:lpstr>
      <vt:lpstr>It’s really simple to sign up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 and  Feedback Form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Educational Leadership Forum 29th January 2021</dc:title>
  <dc:creator>User1</dc:creator>
  <cp:lastModifiedBy>Alasdair Whitelaw (AfC)</cp:lastModifiedBy>
  <cp:revision>126</cp:revision>
  <cp:lastPrinted>2022-11-16T13:37:34Z</cp:lastPrinted>
  <dcterms:created xsi:type="dcterms:W3CDTF">2013-04-23T07:58:54Z</dcterms:created>
  <dcterms:modified xsi:type="dcterms:W3CDTF">2025-01-31T09:02:45Z</dcterms:modified>
</cp:coreProperties>
</file>