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5.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1" r:id="rId2"/>
    <p:sldMasterId id="2147483655" r:id="rId3"/>
    <p:sldMasterId id="2147483660" r:id="rId4"/>
    <p:sldMasterId id="2147483672" r:id="rId5"/>
    <p:sldMasterId id="2147483684" r:id="rId6"/>
  </p:sldMasterIdLst>
  <p:notesMasterIdLst>
    <p:notesMasterId r:id="rId52"/>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Lst>
  <p:sldSz cx="9144000" cy="6858000" type="screen4x3"/>
  <p:notesSz cx="6669088" cy="9872663"/>
  <p:embeddedFontLst>
    <p:embeddedFont>
      <p:font typeface="Play" panose="020B0604020202020204" charset="0"/>
      <p:regular r:id="rId53"/>
      <p:bold r:id="rId54"/>
    </p:embeddedFont>
    <p:embeddedFont>
      <p:font typeface="Poppins" panose="00000500000000000000" pitchFamily="2" charset="0"/>
      <p:regular r:id="rId55"/>
      <p:bold r:id="rId56"/>
      <p:italic r:id="rId57"/>
      <p:boldItalic r:id="rId58"/>
    </p:embeddedFont>
    <p:embeddedFont>
      <p:font typeface="Tahoma" panose="020B0604030504040204" pitchFamily="34" charset="0"/>
      <p:regular r:id="rId59"/>
      <p:bold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iXrcJfaQEg9aTBnmi5/pV+OX5uu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9B30D1F-1030-46EE-BBE1-FB0D4D44D6D4}">
  <a:tblStyle styleId="{79B30D1F-1030-46EE-BBE1-FB0D4D44D6D4}"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889D09A4-A586-4056-9AB1-356D182F29E3}"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1500"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font" Target="fonts/font3.fntdata"/><Relationship Id="rId68"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presProps" Target="presProps.xml"/><Relationship Id="rId5" Type="http://schemas.openxmlformats.org/officeDocument/2006/relationships/slideMaster" Target="slideMasters/slideMaster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4.fntdata"/><Relationship Id="rId69"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7.fntdata"/><Relationship Id="rId67" Type="http://schemas.openxmlformats.org/officeDocument/2006/relationships/viewProps" Target="view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5.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notesMaster" Target="notesMasters/notesMaster1.xml"/><Relationship Id="rId60" Type="http://schemas.openxmlformats.org/officeDocument/2006/relationships/font" Target="fonts/font8.fntdata"/><Relationship Id="rId65" Type="http://customschemas.google.com/relationships/presentationmetadata" Target="metadata"/><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889250" cy="49418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778250" y="1"/>
            <a:ext cx="2889250" cy="49418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9376898"/>
            <a:ext cx="2889250" cy="49418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255" name="Google Shape;255;p1: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a:t>	</a:t>
            </a:r>
            <a:endParaRPr/>
          </a:p>
        </p:txBody>
      </p:sp>
      <p:sp>
        <p:nvSpPr>
          <p:cNvPr id="256" name="Google Shape;256;p1: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3b991e51946_0_496: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2" name="Google Shape;262;g3b991e51946_0_496: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36: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0" name="Google Shape;270;p36: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3b9f54d2554_0_196: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6" name="Google Shape;276;g3b9f54d2554_0_196: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3b9f54d2554_0_283: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9" name="Google Shape;289;g3b9f54d2554_0_283: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3b9f54d2554_0_563: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1" name="Google Shape;301;g3b9f54d2554_0_563: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3b9f54d2554_0_877: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1" name="Google Shape;321;g3b9f54d2554_0_877: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3b9f54d2554_0_987: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6" name="Google Shape;356;g3b9f54d2554_0_987: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3b991e51946_0_446: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6" name="Google Shape;386;g3b991e51946_0_446: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7" name="Google Shape;387;g3b991e51946_0_446: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9</a:t>
            </a:fld>
            <a:endParaRPr sz="14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3b991e51946_0_459: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3b991e51946_0_459: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3" name="Google Shape;393;g3b991e51946_0_459: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10</a:t>
            </a:fld>
            <a:endParaRPr sz="14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g3b991e51946_0_451: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8" name="Google Shape;398;g3b991e51946_0_451: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9" name="Google Shape;399;g3b991e51946_0_451: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11</a:t>
            </a:fld>
            <a:endParaRPr sz="14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3b991e51946_0_455: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4" name="Google Shape;404;g3b991e51946_0_455: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5" name="Google Shape;405;g3b991e51946_0_455: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12</a:t>
            </a:fld>
            <a:endParaRPr sz="14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3b9f54d2554_0_1270: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0" name="Google Shape;410;g3b9f54d2554_0_1270:notes"/>
          <p:cNvSpPr>
            <a:spLocks noGrp="1" noRot="1" noChangeAspect="1"/>
          </p:cNvSpPr>
          <p:nvPr>
            <p:ph type="sldImg" idx="2"/>
          </p:nvPr>
        </p:nvSpPr>
        <p:spPr>
          <a:xfrm>
            <a:off x="866775" y="739775"/>
            <a:ext cx="4935538" cy="370363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g3b991e51946_0_466: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9" name="Google Shape;419;g3b991e51946_0_466: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0" name="Google Shape;420;g3b991e51946_0_466: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14</a:t>
            </a:fld>
            <a:endParaRPr sz="14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b991e51946_0_470: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b991e51946_0_470: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6" name="Google Shape;426;g3b991e51946_0_470: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15</a:t>
            </a:fld>
            <a:endParaRPr sz="14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g3b991e51946_0_476: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1" name="Google Shape;431;g3b991e51946_0_476: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2" name="Google Shape;432;g3b991e51946_0_476: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16</a:t>
            </a:fld>
            <a:endParaRPr sz="14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3b991e51946_0_5: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437" name="Google Shape;437;g3b991e51946_0_5: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8" name="Google Shape;438;g3b991e51946_0_5:notes"/>
          <p:cNvSpPr txBox="1">
            <a:spLocks noGrp="1"/>
          </p:cNvSpPr>
          <p:nvPr>
            <p:ph type="sldNum" idx="12"/>
          </p:nvPr>
        </p:nvSpPr>
        <p:spPr>
          <a:xfrm>
            <a:off x="3778250" y="9376898"/>
            <a:ext cx="2889300" cy="4941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17</a:t>
            </a:fld>
            <a:endParaRPr sz="14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g3bb96467ed1_0_207: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3" name="Google Shape;443;g3bb96467ed1_0_207: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g3bb96467ed1_0_269: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8" name="Google Shape;448;g3bb96467ed1_0_269:notes"/>
          <p:cNvSpPr>
            <a:spLocks noGrp="1" noRot="1" noChangeAspect="1"/>
          </p:cNvSpPr>
          <p:nvPr>
            <p:ph type="sldImg" idx="2"/>
          </p:nvPr>
        </p:nvSpPr>
        <p:spPr>
          <a:xfrm>
            <a:off x="1114425" y="1233488"/>
            <a:ext cx="4440238" cy="33321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bb96467ed1_0_331: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3" name="Google Shape;453;g3bb96467ed1_0_331:notes"/>
          <p:cNvSpPr txBox="1">
            <a:spLocks noGrp="1"/>
          </p:cNvSpPr>
          <p:nvPr>
            <p:ph type="body" idx="1"/>
          </p:nvPr>
        </p:nvSpPr>
        <p:spPr>
          <a:xfrm>
            <a:off x="666907" y="4751213"/>
            <a:ext cx="5335200" cy="38874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4" name="Google Shape;454;g3bb96467ed1_0_331:notes"/>
          <p:cNvSpPr txBox="1">
            <a:spLocks noGrp="1"/>
          </p:cNvSpPr>
          <p:nvPr>
            <p:ph type="sldNum" idx="12"/>
          </p:nvPr>
        </p:nvSpPr>
        <p:spPr>
          <a:xfrm>
            <a:off x="3777599" y="9377304"/>
            <a:ext cx="2889900" cy="4953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g3bb96467ed1_0_397: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0" name="Google Shape;460;g3bb96467ed1_0_397: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3bb96467ed1_0_462: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6" name="Google Shape;466;g3bb96467ed1_0_462: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3bb96467ed1_0_527: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2" name="Google Shape;472;g3bb96467ed1_0_527: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g3bb96467ed1_0_589: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7" name="Google Shape;477;g3bb96467ed1_0_589: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3b991e51946_7_0: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2" name="Google Shape;482;g3b991e51946_7_0: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3" name="Google Shape;483;g3b991e51946_7_0: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25</a:t>
            </a:fld>
            <a:endParaRPr sz="14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g3b991e51946_9_228: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8" name="Google Shape;488;g3b991e51946_9_228: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g3b991e51946_9_239: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0" name="Google Shape;500;g3b991e51946_9_239: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g3b991e51946_9_252: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4" name="Google Shape;514;g3b991e51946_9_252: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g3b991e51946_9_271: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4" name="Google Shape;534;g3b991e51946_9_271: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g3b991e51946_9_287: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1" name="Google Shape;551;g3b991e51946_9_287: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3b991e51946_9_303: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8" name="Google Shape;568;g3b991e51946_9_303: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g3b991e51946_9_317: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3" name="Google Shape;583;g3b991e51946_9_317: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g3b991e51946_9_330: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7" name="Google Shape;597;g3b991e51946_9_330: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g3b991e51946_9_343: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1" name="Google Shape;611;g3b991e51946_9_343: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g3b991e51946_9_355: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4" name="Google Shape;624;g3b991e51946_9_355: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2"/>
        <p:cNvGrpSpPr/>
        <p:nvPr/>
      </p:nvGrpSpPr>
      <p:grpSpPr>
        <a:xfrm>
          <a:off x="0" y="0"/>
          <a:ext cx="0" cy="0"/>
          <a:chOff x="0" y="0"/>
          <a:chExt cx="0" cy="0"/>
        </a:xfrm>
      </p:grpSpPr>
      <p:sp>
        <p:nvSpPr>
          <p:cNvPr id="643" name="Google Shape;643;p45: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44" name="Google Shape;644;p45: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g3bb726a6aab_0_0: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0" name="Google Shape;650;g3bb726a6aab_0_0: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4"/>
        <p:cNvGrpSpPr/>
        <p:nvPr/>
      </p:nvGrpSpPr>
      <p:grpSpPr>
        <a:xfrm>
          <a:off x="0" y="0"/>
          <a:ext cx="0" cy="0"/>
          <a:chOff x="0" y="0"/>
          <a:chExt cx="0" cy="0"/>
        </a:xfrm>
      </p:grpSpPr>
      <p:sp>
        <p:nvSpPr>
          <p:cNvPr id="655" name="Google Shape;655;g3bb726a6aab_0_10: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6" name="Google Shape;656;g3bb726a6aab_0_10: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g3b991e51946_0_0: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66" name="Google Shape;666;g3b991e51946_0_0: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0"/>
        <p:cNvGrpSpPr/>
        <p:nvPr/>
      </p:nvGrpSpPr>
      <p:grpSpPr>
        <a:xfrm>
          <a:off x="0" y="0"/>
          <a:ext cx="0" cy="0"/>
          <a:chOff x="0" y="0"/>
          <a:chExt cx="0" cy="0"/>
        </a:xfrm>
      </p:grpSpPr>
      <p:sp>
        <p:nvSpPr>
          <p:cNvPr id="671" name="Google Shape;671;g3bb726a6aab_0_7: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72" name="Google Shape;672;g3bb726a6aab_0_7: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7"/>
        <p:cNvGrpSpPr/>
        <p:nvPr/>
      </p:nvGrpSpPr>
      <p:grpSpPr>
        <a:xfrm>
          <a:off x="0" y="0"/>
          <a:ext cx="0" cy="0"/>
          <a:chOff x="0" y="0"/>
          <a:chExt cx="0" cy="0"/>
        </a:xfrm>
      </p:grpSpPr>
      <p:sp>
        <p:nvSpPr>
          <p:cNvPr id="678" name="Google Shape;678;g3bb726a6aab_0_32: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9" name="Google Shape;679;g3bb726a6aab_0_32: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0" name="Google Shape;680;g3bb726a6aab_0_32: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41</a:t>
            </a:fld>
            <a:endParaRPr sz="140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Google Shape;685;g3bb726a6aab_0_58: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6" name="Google Shape;686;g3bb726a6aab_0_58: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7" name="Google Shape;687;g3bb726a6aab_0_58: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42</a:t>
            </a:fld>
            <a:endParaRPr sz="140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1"/>
        <p:cNvGrpSpPr/>
        <p:nvPr/>
      </p:nvGrpSpPr>
      <p:grpSpPr>
        <a:xfrm>
          <a:off x="0" y="0"/>
          <a:ext cx="0" cy="0"/>
          <a:chOff x="0" y="0"/>
          <a:chExt cx="0" cy="0"/>
        </a:xfrm>
      </p:grpSpPr>
      <p:sp>
        <p:nvSpPr>
          <p:cNvPr id="692" name="Google Shape;692;g3bb726a6aab_0_36: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3" name="Google Shape;693;g3bb726a6aab_0_36: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4" name="Google Shape;694;g3bb726a6aab_0_36: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43</a:t>
            </a:fld>
            <a:endParaRPr sz="140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g3bb726a6aab_0_40: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0" name="Google Shape;700;g3bb726a6aab_0_40: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1" name="Google Shape;701;g3bb726a6aab_0_40: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44</a:t>
            </a:fld>
            <a:endParaRPr sz="140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7"/>
        <p:cNvGrpSpPr/>
        <p:nvPr/>
      </p:nvGrpSpPr>
      <p:grpSpPr>
        <a:xfrm>
          <a:off x="0" y="0"/>
          <a:ext cx="0" cy="0"/>
          <a:chOff x="0" y="0"/>
          <a:chExt cx="0" cy="0"/>
        </a:xfrm>
      </p:grpSpPr>
      <p:sp>
        <p:nvSpPr>
          <p:cNvPr id="708" name="Google Shape;708;p51: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709" name="Google Shape;709;p51: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a:t>	</a:t>
            </a:r>
            <a:endParaRPr/>
          </a:p>
        </p:txBody>
      </p:sp>
      <p:sp>
        <p:nvSpPr>
          <p:cNvPr id="710" name="Google Shape;710;p51:notes"/>
          <p:cNvSpPr txBox="1"/>
          <p:nvPr/>
        </p:nvSpPr>
        <p:spPr>
          <a:xfrm>
            <a:off x="3778250" y="9376898"/>
            <a:ext cx="2889300" cy="4941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45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Grey Background)">
  <p:cSld name="Title Slide (Grey Background)">
    <p:spTree>
      <p:nvGrpSpPr>
        <p:cNvPr id="1"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asic Information Page">
  <p:cSld name="Basic Information Page">
    <p:spTree>
      <p:nvGrpSpPr>
        <p:cNvPr id="1" name="Shape 15"/>
        <p:cNvGrpSpPr/>
        <p:nvPr/>
      </p:nvGrpSpPr>
      <p:grpSpPr>
        <a:xfrm>
          <a:off x="0" y="0"/>
          <a:ext cx="0" cy="0"/>
          <a:chOff x="0" y="0"/>
          <a:chExt cx="0" cy="0"/>
        </a:xfrm>
      </p:grpSpPr>
      <p:sp>
        <p:nvSpPr>
          <p:cNvPr id="16" name="Google Shape;16;g3bb96467ed1_0_137"/>
          <p:cNvSpPr/>
          <p:nvPr/>
        </p:nvSpPr>
        <p:spPr>
          <a:xfrm>
            <a:off x="0" y="6460849"/>
            <a:ext cx="9144000" cy="397200"/>
          </a:xfrm>
          <a:prstGeom prst="rect">
            <a:avLst/>
          </a:prstGeom>
          <a:solidFill>
            <a:srgbClr val="9295B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7" name="Google Shape;17;g3bb96467ed1_0_137"/>
          <p:cNvPicPr preferRelativeResize="0"/>
          <p:nvPr/>
        </p:nvPicPr>
        <p:blipFill rotWithShape="1">
          <a:blip r:embed="rId2">
            <a:alphaModFix/>
          </a:blip>
          <a:srcRect/>
          <a:stretch/>
        </p:blipFill>
        <p:spPr>
          <a:xfrm>
            <a:off x="7878461" y="5090000"/>
            <a:ext cx="1110430" cy="895712"/>
          </a:xfrm>
          <a:prstGeom prst="rect">
            <a:avLst/>
          </a:prstGeom>
          <a:noFill/>
          <a:ln>
            <a:noFill/>
          </a:ln>
        </p:spPr>
      </p:pic>
      <p:cxnSp>
        <p:nvCxnSpPr>
          <p:cNvPr id="18" name="Google Shape;18;g3bb96467ed1_0_137"/>
          <p:cNvCxnSpPr/>
          <p:nvPr/>
        </p:nvCxnSpPr>
        <p:spPr>
          <a:xfrm>
            <a:off x="410901" y="483015"/>
            <a:ext cx="8322300" cy="0"/>
          </a:xfrm>
          <a:prstGeom prst="straightConnector1">
            <a:avLst/>
          </a:prstGeom>
          <a:noFill/>
          <a:ln w="12700" cap="flat" cmpd="sng">
            <a:solidFill>
              <a:srgbClr val="BAD761"/>
            </a:solidFill>
            <a:prstDash val="solid"/>
            <a:miter lim="800000"/>
            <a:headEnd type="none" w="sm" len="sm"/>
            <a:tailEnd type="none" w="sm" len="sm"/>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23"/>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ortrait image with text">
  <p:cSld name="Portrait image with text">
    <p:spTree>
      <p:nvGrpSpPr>
        <p:cNvPr id="1" name="Shape 24"/>
        <p:cNvGrpSpPr/>
        <p:nvPr/>
      </p:nvGrpSpPr>
      <p:grpSpPr>
        <a:xfrm>
          <a:off x="0" y="0"/>
          <a:ext cx="0" cy="0"/>
          <a:chOff x="0" y="0"/>
          <a:chExt cx="0" cy="0"/>
        </a:xfrm>
      </p:grpSpPr>
      <p:pic>
        <p:nvPicPr>
          <p:cNvPr id="25" name="Google Shape;25;p52"/>
          <p:cNvPicPr preferRelativeResize="0"/>
          <p:nvPr/>
        </p:nvPicPr>
        <p:blipFill rotWithShape="1">
          <a:blip r:embed="rId2">
            <a:alphaModFix/>
          </a:blip>
          <a:srcRect/>
          <a:stretch/>
        </p:blipFill>
        <p:spPr>
          <a:xfrm>
            <a:off x="0" y="0"/>
            <a:ext cx="6858000" cy="68580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6"/>
        <p:cNvGrpSpPr/>
        <p:nvPr/>
      </p:nvGrpSpPr>
      <p:grpSpPr>
        <a:xfrm>
          <a:off x="0" y="0"/>
          <a:ext cx="0" cy="0"/>
          <a:chOff x="0" y="0"/>
          <a:chExt cx="0" cy="0"/>
        </a:xfrm>
      </p:grpSpPr>
      <p:sp>
        <p:nvSpPr>
          <p:cNvPr id="27" name="Google Shape;27;g3b9f54d2554_0_1179"/>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g3b9f54d2554_0_1179"/>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g3b9f54d2554_0_1179"/>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34"/>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ortrait image with text">
  <p:cSld name="Portrait image with text">
    <p:spTree>
      <p:nvGrpSpPr>
        <p:cNvPr id="1" name="Shape 35"/>
        <p:cNvGrpSpPr/>
        <p:nvPr/>
      </p:nvGrpSpPr>
      <p:grpSpPr>
        <a:xfrm>
          <a:off x="0" y="0"/>
          <a:ext cx="0" cy="0"/>
          <a:chOff x="0" y="0"/>
          <a:chExt cx="0" cy="0"/>
        </a:xfrm>
      </p:grpSpPr>
      <p:pic>
        <p:nvPicPr>
          <p:cNvPr id="36" name="Google Shape;36;g3b991e51946_0_508"/>
          <p:cNvPicPr preferRelativeResize="0"/>
          <p:nvPr/>
        </p:nvPicPr>
        <p:blipFill rotWithShape="1">
          <a:blip r:embed="rId2">
            <a:alphaModFix/>
          </a:blip>
          <a:srcRect/>
          <a:stretch/>
        </p:blipFill>
        <p:spPr>
          <a:xfrm>
            <a:off x="0" y="0"/>
            <a:ext cx="6858000" cy="68580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7"/>
        <p:cNvGrpSpPr/>
        <p:nvPr/>
      </p:nvGrpSpPr>
      <p:grpSpPr>
        <a:xfrm>
          <a:off x="0" y="0"/>
          <a:ext cx="0" cy="0"/>
          <a:chOff x="0" y="0"/>
          <a:chExt cx="0" cy="0"/>
        </a:xfrm>
      </p:grpSpPr>
      <p:sp>
        <p:nvSpPr>
          <p:cNvPr id="38" name="Google Shape;38;g3b9f54d2554_0_103"/>
          <p:cNvSpPr txBox="1">
            <a:spLocks noGrp="1"/>
          </p:cNvSpPr>
          <p:nvPr>
            <p:ph type="ctrTitle"/>
          </p:nvPr>
        </p:nvSpPr>
        <p:spPr>
          <a:xfrm>
            <a:off x="1143000" y="1122363"/>
            <a:ext cx="6858000" cy="2387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g3b9f54d2554_0_103"/>
          <p:cNvSpPr txBox="1">
            <a:spLocks noGrp="1"/>
          </p:cNvSpPr>
          <p:nvPr>
            <p:ph type="subTitle" idx="1"/>
          </p:nvPr>
        </p:nvSpPr>
        <p:spPr>
          <a:xfrm>
            <a:off x="1143000" y="3602038"/>
            <a:ext cx="6858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0" name="Google Shape;40;g3b9f54d2554_0_103"/>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g3b9f54d2554_0_103"/>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g3b9f54d2554_0_103"/>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3"/>
        <p:cNvGrpSpPr/>
        <p:nvPr/>
      </p:nvGrpSpPr>
      <p:grpSpPr>
        <a:xfrm>
          <a:off x="0" y="0"/>
          <a:ext cx="0" cy="0"/>
          <a:chOff x="0" y="0"/>
          <a:chExt cx="0" cy="0"/>
        </a:xfrm>
      </p:grpSpPr>
      <p:sp>
        <p:nvSpPr>
          <p:cNvPr id="44" name="Google Shape;44;g3b9f54d2554_0_369"/>
          <p:cNvSpPr txBox="1">
            <a:spLocks noGrp="1"/>
          </p:cNvSpPr>
          <p:nvPr>
            <p:ph type="title"/>
          </p:nvPr>
        </p:nvSpPr>
        <p:spPr>
          <a:xfrm>
            <a:off x="628650" y="365125"/>
            <a:ext cx="78867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g3b9f54d2554_0_369"/>
          <p:cNvSpPr txBox="1">
            <a:spLocks noGrp="1"/>
          </p:cNvSpPr>
          <p:nvPr>
            <p:ph type="body" idx="1"/>
          </p:nvPr>
        </p:nvSpPr>
        <p:spPr>
          <a:xfrm>
            <a:off x="628650" y="1825625"/>
            <a:ext cx="78867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g3b9f54d2554_0_369"/>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g3b9f54d2554_0_369"/>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g3b9f54d2554_0_369"/>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
        <p:cNvGrpSpPr/>
        <p:nvPr/>
      </p:nvGrpSpPr>
      <p:grpSpPr>
        <a:xfrm>
          <a:off x="0" y="0"/>
          <a:ext cx="0" cy="0"/>
          <a:chOff x="0" y="0"/>
          <a:chExt cx="0" cy="0"/>
        </a:xfrm>
      </p:grpSpPr>
      <p:sp>
        <p:nvSpPr>
          <p:cNvPr id="56" name="Google Shape;56;g3b991e51946_9_380"/>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57" name="Google Shape;57;g3b991e51946_9_380"/>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58" name="Google Shape;58;g3b991e51946_9_380"/>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9"/>
        <p:cNvGrpSpPr/>
        <p:nvPr/>
      </p:nvGrpSpPr>
      <p:grpSpPr>
        <a:xfrm>
          <a:off x="0" y="0"/>
          <a:ext cx="0" cy="0"/>
          <a:chOff x="0" y="0"/>
          <a:chExt cx="0" cy="0"/>
        </a:xfrm>
      </p:grpSpPr>
      <p:sp>
        <p:nvSpPr>
          <p:cNvPr id="60" name="Google Shape;60;g3b991e51946_9_384"/>
          <p:cNvSpPr txBox="1">
            <a:spLocks noGrp="1"/>
          </p:cNvSpPr>
          <p:nvPr>
            <p:ph type="ctrTitle"/>
          </p:nvPr>
        </p:nvSpPr>
        <p:spPr>
          <a:xfrm>
            <a:off x="342900" y="1420283"/>
            <a:ext cx="3886200" cy="980100"/>
          </a:xfrm>
          <a:prstGeom prst="rect">
            <a:avLst/>
          </a:prstGeom>
          <a:noFill/>
          <a:ln>
            <a:noFill/>
          </a:ln>
        </p:spPr>
        <p:txBody>
          <a:bodyPr spcFirstLastPara="1" wrap="square" lIns="50800" tIns="25400" rIns="50800" bIns="25400" anchor="ctr" anchorCtr="0">
            <a:normAutofit/>
          </a:bodyPr>
          <a:lstStyle>
            <a:lvl1pPr lvl="0" algn="ctr">
              <a:spcBef>
                <a:spcPts val="0"/>
              </a:spcBef>
              <a:spcAft>
                <a:spcPts val="0"/>
              </a:spcAft>
              <a:buClr>
                <a:schemeClr val="dk1"/>
              </a:buClr>
              <a:buSzPts val="1000"/>
              <a:buNone/>
              <a:defRPr/>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61" name="Google Shape;61;g3b991e51946_9_384"/>
          <p:cNvSpPr txBox="1">
            <a:spLocks noGrp="1"/>
          </p:cNvSpPr>
          <p:nvPr>
            <p:ph type="subTitle" idx="1"/>
          </p:nvPr>
        </p:nvSpPr>
        <p:spPr>
          <a:xfrm>
            <a:off x="685800" y="2590800"/>
            <a:ext cx="3200400" cy="1168500"/>
          </a:xfrm>
          <a:prstGeom prst="rect">
            <a:avLst/>
          </a:prstGeom>
          <a:noFill/>
          <a:ln>
            <a:noFill/>
          </a:ln>
        </p:spPr>
        <p:txBody>
          <a:bodyPr spcFirstLastPara="1" wrap="square" lIns="50800" tIns="25400" rIns="50800" bIns="25400" anchor="t" anchorCtr="0">
            <a:normAutofit/>
          </a:bodyPr>
          <a:lstStyle>
            <a:lvl1pPr lvl="0" algn="ctr">
              <a:spcBef>
                <a:spcPts val="400"/>
              </a:spcBef>
              <a:spcAft>
                <a:spcPts val="0"/>
              </a:spcAft>
              <a:buClr>
                <a:srgbClr val="888888"/>
              </a:buClr>
              <a:buSzPts val="1800"/>
              <a:buNone/>
              <a:defRPr>
                <a:solidFill>
                  <a:srgbClr val="888888"/>
                </a:solidFill>
              </a:defRPr>
            </a:lvl1pPr>
            <a:lvl2pPr lvl="1" algn="ctr">
              <a:spcBef>
                <a:spcPts val="300"/>
              </a:spcBef>
              <a:spcAft>
                <a:spcPts val="0"/>
              </a:spcAft>
              <a:buClr>
                <a:srgbClr val="888888"/>
              </a:buClr>
              <a:buSzPts val="1600"/>
              <a:buNone/>
              <a:defRPr>
                <a:solidFill>
                  <a:srgbClr val="888888"/>
                </a:solidFill>
              </a:defRPr>
            </a:lvl2pPr>
            <a:lvl3pPr lvl="2" algn="ctr">
              <a:spcBef>
                <a:spcPts val="300"/>
              </a:spcBef>
              <a:spcAft>
                <a:spcPts val="0"/>
              </a:spcAft>
              <a:buClr>
                <a:srgbClr val="888888"/>
              </a:buClr>
              <a:buSzPts val="1300"/>
              <a:buNone/>
              <a:defRPr>
                <a:solidFill>
                  <a:srgbClr val="888888"/>
                </a:solidFill>
              </a:defRPr>
            </a:lvl3pPr>
            <a:lvl4pPr lvl="3" algn="ctr">
              <a:spcBef>
                <a:spcPts val="200"/>
              </a:spcBef>
              <a:spcAft>
                <a:spcPts val="0"/>
              </a:spcAft>
              <a:buClr>
                <a:srgbClr val="888888"/>
              </a:buClr>
              <a:buSzPts val="1100"/>
              <a:buNone/>
              <a:defRPr>
                <a:solidFill>
                  <a:srgbClr val="888888"/>
                </a:solidFill>
              </a:defRPr>
            </a:lvl4pPr>
            <a:lvl5pPr lvl="4" algn="ctr">
              <a:spcBef>
                <a:spcPts val="200"/>
              </a:spcBef>
              <a:spcAft>
                <a:spcPts val="0"/>
              </a:spcAft>
              <a:buClr>
                <a:srgbClr val="888888"/>
              </a:buClr>
              <a:buSzPts val="1100"/>
              <a:buNone/>
              <a:defRPr>
                <a:solidFill>
                  <a:srgbClr val="888888"/>
                </a:solidFill>
              </a:defRPr>
            </a:lvl5pPr>
            <a:lvl6pPr lvl="5" algn="ctr">
              <a:spcBef>
                <a:spcPts val="200"/>
              </a:spcBef>
              <a:spcAft>
                <a:spcPts val="0"/>
              </a:spcAft>
              <a:buClr>
                <a:srgbClr val="888888"/>
              </a:buClr>
              <a:buSzPts val="1100"/>
              <a:buNone/>
              <a:defRPr>
                <a:solidFill>
                  <a:srgbClr val="888888"/>
                </a:solidFill>
              </a:defRPr>
            </a:lvl6pPr>
            <a:lvl7pPr lvl="6" algn="ctr">
              <a:spcBef>
                <a:spcPts val="200"/>
              </a:spcBef>
              <a:spcAft>
                <a:spcPts val="0"/>
              </a:spcAft>
              <a:buClr>
                <a:srgbClr val="888888"/>
              </a:buClr>
              <a:buSzPts val="1100"/>
              <a:buNone/>
              <a:defRPr>
                <a:solidFill>
                  <a:srgbClr val="888888"/>
                </a:solidFill>
              </a:defRPr>
            </a:lvl7pPr>
            <a:lvl8pPr lvl="7" algn="ctr">
              <a:spcBef>
                <a:spcPts val="200"/>
              </a:spcBef>
              <a:spcAft>
                <a:spcPts val="0"/>
              </a:spcAft>
              <a:buClr>
                <a:srgbClr val="888888"/>
              </a:buClr>
              <a:buSzPts val="1100"/>
              <a:buNone/>
              <a:defRPr>
                <a:solidFill>
                  <a:srgbClr val="888888"/>
                </a:solidFill>
              </a:defRPr>
            </a:lvl8pPr>
            <a:lvl9pPr lvl="8" algn="ctr">
              <a:spcBef>
                <a:spcPts val="200"/>
              </a:spcBef>
              <a:spcAft>
                <a:spcPts val="0"/>
              </a:spcAft>
              <a:buClr>
                <a:srgbClr val="888888"/>
              </a:buClr>
              <a:buSzPts val="1100"/>
              <a:buNone/>
              <a:defRPr>
                <a:solidFill>
                  <a:srgbClr val="888888"/>
                </a:solidFill>
              </a:defRPr>
            </a:lvl9pPr>
          </a:lstStyle>
          <a:p>
            <a:endParaRPr/>
          </a:p>
        </p:txBody>
      </p:sp>
      <p:sp>
        <p:nvSpPr>
          <p:cNvPr id="62" name="Google Shape;62;g3b991e51946_9_384"/>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63" name="Google Shape;63;g3b991e51946_9_384"/>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64" name="Google Shape;64;g3b991e51946_9_384"/>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5"/>
        <p:cNvGrpSpPr/>
        <p:nvPr/>
      </p:nvGrpSpPr>
      <p:grpSpPr>
        <a:xfrm>
          <a:off x="0" y="0"/>
          <a:ext cx="0" cy="0"/>
          <a:chOff x="0" y="0"/>
          <a:chExt cx="0" cy="0"/>
        </a:xfrm>
      </p:grpSpPr>
      <p:sp>
        <p:nvSpPr>
          <p:cNvPr id="66" name="Google Shape;66;g3b991e51946_9_390"/>
          <p:cNvSpPr txBox="1">
            <a:spLocks noGrp="1"/>
          </p:cNvSpPr>
          <p:nvPr>
            <p:ph type="title"/>
          </p:nvPr>
        </p:nvSpPr>
        <p:spPr>
          <a:xfrm>
            <a:off x="228600" y="183092"/>
            <a:ext cx="4114800" cy="762000"/>
          </a:xfrm>
          <a:prstGeom prst="rect">
            <a:avLst/>
          </a:prstGeom>
          <a:noFill/>
          <a:ln>
            <a:noFill/>
          </a:ln>
        </p:spPr>
        <p:txBody>
          <a:bodyPr spcFirstLastPara="1" wrap="square" lIns="50800" tIns="25400" rIns="50800" bIns="25400" anchor="ctr" anchorCtr="0">
            <a:normAutofit/>
          </a:bodyPr>
          <a:lstStyle>
            <a:lvl1pPr lvl="0" algn="ctr">
              <a:spcBef>
                <a:spcPts val="0"/>
              </a:spcBef>
              <a:spcAft>
                <a:spcPts val="0"/>
              </a:spcAft>
              <a:buClr>
                <a:schemeClr val="dk1"/>
              </a:buClr>
              <a:buSzPts val="1000"/>
              <a:buNone/>
              <a:defRPr/>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67" name="Google Shape;67;g3b991e51946_9_390"/>
          <p:cNvSpPr txBox="1">
            <a:spLocks noGrp="1"/>
          </p:cNvSpPr>
          <p:nvPr>
            <p:ph type="body" idx="1"/>
          </p:nvPr>
        </p:nvSpPr>
        <p:spPr>
          <a:xfrm>
            <a:off x="228600" y="1066800"/>
            <a:ext cx="4114800" cy="3017400"/>
          </a:xfrm>
          <a:prstGeom prst="rect">
            <a:avLst/>
          </a:prstGeom>
          <a:noFill/>
          <a:ln>
            <a:noFill/>
          </a:ln>
        </p:spPr>
        <p:txBody>
          <a:bodyPr spcFirstLastPara="1" wrap="square" lIns="50800" tIns="25400" rIns="50800" bIns="25400" anchor="t" anchorCtr="0">
            <a:normAutofit/>
          </a:bodyPr>
          <a:lstStyle>
            <a:lvl1pPr marL="457200" lvl="0" indent="-292100" algn="l">
              <a:spcBef>
                <a:spcPts val="200"/>
              </a:spcBef>
              <a:spcAft>
                <a:spcPts val="0"/>
              </a:spcAft>
              <a:buClr>
                <a:schemeClr val="dk1"/>
              </a:buClr>
              <a:buSzPts val="1000"/>
              <a:buChar char="•"/>
              <a:defRPr/>
            </a:lvl1pPr>
            <a:lvl2pPr marL="914400" lvl="1" indent="-292100" algn="l">
              <a:spcBef>
                <a:spcPts val="200"/>
              </a:spcBef>
              <a:spcAft>
                <a:spcPts val="0"/>
              </a:spcAft>
              <a:buClr>
                <a:schemeClr val="dk1"/>
              </a:buClr>
              <a:buSzPts val="1000"/>
              <a:buChar char="–"/>
              <a:defRPr/>
            </a:lvl2pPr>
            <a:lvl3pPr marL="1371600" lvl="2" indent="-292100" algn="l">
              <a:spcBef>
                <a:spcPts val="200"/>
              </a:spcBef>
              <a:spcAft>
                <a:spcPts val="0"/>
              </a:spcAft>
              <a:buClr>
                <a:schemeClr val="dk1"/>
              </a:buClr>
              <a:buSzPts val="1000"/>
              <a:buChar char="•"/>
              <a:defRPr/>
            </a:lvl3pPr>
            <a:lvl4pPr marL="1828800" lvl="3" indent="-292100" algn="l">
              <a:spcBef>
                <a:spcPts val="200"/>
              </a:spcBef>
              <a:spcAft>
                <a:spcPts val="0"/>
              </a:spcAft>
              <a:buClr>
                <a:schemeClr val="dk1"/>
              </a:buClr>
              <a:buSzPts val="1000"/>
              <a:buChar char="–"/>
              <a:defRPr/>
            </a:lvl4pPr>
            <a:lvl5pPr marL="2286000" lvl="4" indent="-292100" algn="l">
              <a:spcBef>
                <a:spcPts val="200"/>
              </a:spcBef>
              <a:spcAft>
                <a:spcPts val="0"/>
              </a:spcAft>
              <a:buClr>
                <a:schemeClr val="dk1"/>
              </a:buClr>
              <a:buSzPts val="1000"/>
              <a:buChar char="»"/>
              <a:defRPr/>
            </a:lvl5pPr>
            <a:lvl6pPr marL="2743200" lvl="5" indent="-292100" algn="l">
              <a:spcBef>
                <a:spcPts val="200"/>
              </a:spcBef>
              <a:spcAft>
                <a:spcPts val="0"/>
              </a:spcAft>
              <a:buClr>
                <a:schemeClr val="dk1"/>
              </a:buClr>
              <a:buSzPts val="1000"/>
              <a:buChar char="•"/>
              <a:defRPr/>
            </a:lvl6pPr>
            <a:lvl7pPr marL="3200400" lvl="6" indent="-292100" algn="l">
              <a:spcBef>
                <a:spcPts val="200"/>
              </a:spcBef>
              <a:spcAft>
                <a:spcPts val="0"/>
              </a:spcAft>
              <a:buClr>
                <a:schemeClr val="dk1"/>
              </a:buClr>
              <a:buSzPts val="1000"/>
              <a:buChar char="•"/>
              <a:defRPr/>
            </a:lvl7pPr>
            <a:lvl8pPr marL="3657600" lvl="7" indent="-292100" algn="l">
              <a:spcBef>
                <a:spcPts val="200"/>
              </a:spcBef>
              <a:spcAft>
                <a:spcPts val="0"/>
              </a:spcAft>
              <a:buClr>
                <a:schemeClr val="dk1"/>
              </a:buClr>
              <a:buSzPts val="1000"/>
              <a:buChar char="•"/>
              <a:defRPr/>
            </a:lvl8pPr>
            <a:lvl9pPr marL="4114800" lvl="8" indent="-292100" algn="l">
              <a:spcBef>
                <a:spcPts val="200"/>
              </a:spcBef>
              <a:spcAft>
                <a:spcPts val="0"/>
              </a:spcAft>
              <a:buClr>
                <a:schemeClr val="dk1"/>
              </a:buClr>
              <a:buSzPts val="1000"/>
              <a:buChar char="•"/>
              <a:defRPr/>
            </a:lvl9pPr>
          </a:lstStyle>
          <a:p>
            <a:endParaRPr/>
          </a:p>
        </p:txBody>
      </p:sp>
      <p:sp>
        <p:nvSpPr>
          <p:cNvPr id="68" name="Google Shape;68;g3b991e51946_9_390"/>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69" name="Google Shape;69;g3b991e51946_9_390"/>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70" name="Google Shape;70;g3b991e51946_9_390"/>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1"/>
        <p:cNvGrpSpPr/>
        <p:nvPr/>
      </p:nvGrpSpPr>
      <p:grpSpPr>
        <a:xfrm>
          <a:off x="0" y="0"/>
          <a:ext cx="0" cy="0"/>
          <a:chOff x="0" y="0"/>
          <a:chExt cx="0" cy="0"/>
        </a:xfrm>
      </p:grpSpPr>
      <p:sp>
        <p:nvSpPr>
          <p:cNvPr id="72" name="Google Shape;72;g3b991e51946_9_396"/>
          <p:cNvSpPr txBox="1">
            <a:spLocks noGrp="1"/>
          </p:cNvSpPr>
          <p:nvPr>
            <p:ph type="title"/>
          </p:nvPr>
        </p:nvSpPr>
        <p:spPr>
          <a:xfrm>
            <a:off x="361156" y="2937933"/>
            <a:ext cx="3886200" cy="908100"/>
          </a:xfrm>
          <a:prstGeom prst="rect">
            <a:avLst/>
          </a:prstGeom>
          <a:noFill/>
          <a:ln>
            <a:noFill/>
          </a:ln>
        </p:spPr>
        <p:txBody>
          <a:bodyPr spcFirstLastPara="1" wrap="square" lIns="50800" tIns="25400" rIns="50800" bIns="25400" anchor="t" anchorCtr="0">
            <a:normAutofit/>
          </a:bodyPr>
          <a:lstStyle>
            <a:lvl1pPr lvl="0" algn="l">
              <a:spcBef>
                <a:spcPts val="0"/>
              </a:spcBef>
              <a:spcAft>
                <a:spcPts val="0"/>
              </a:spcAft>
              <a:buClr>
                <a:schemeClr val="dk1"/>
              </a:buClr>
              <a:buSzPts val="2200"/>
              <a:buFont typeface="Calibri"/>
              <a:buNone/>
              <a:defRPr sz="2200" b="1" cap="none"/>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73" name="Google Shape;73;g3b991e51946_9_396"/>
          <p:cNvSpPr txBox="1">
            <a:spLocks noGrp="1"/>
          </p:cNvSpPr>
          <p:nvPr>
            <p:ph type="body" idx="1"/>
          </p:nvPr>
        </p:nvSpPr>
        <p:spPr>
          <a:xfrm>
            <a:off x="361156" y="1937809"/>
            <a:ext cx="3886200" cy="1000200"/>
          </a:xfrm>
          <a:prstGeom prst="rect">
            <a:avLst/>
          </a:prstGeom>
          <a:noFill/>
          <a:ln>
            <a:noFill/>
          </a:ln>
        </p:spPr>
        <p:txBody>
          <a:bodyPr spcFirstLastPara="1" wrap="square" lIns="50800" tIns="25400" rIns="50800" bIns="25400" anchor="b" anchorCtr="0">
            <a:normAutofit/>
          </a:bodyPr>
          <a:lstStyle>
            <a:lvl1pPr marL="457200" lvl="0" indent="-228600" algn="l">
              <a:spcBef>
                <a:spcPts val="200"/>
              </a:spcBef>
              <a:spcAft>
                <a:spcPts val="0"/>
              </a:spcAft>
              <a:buClr>
                <a:srgbClr val="888888"/>
              </a:buClr>
              <a:buSzPts val="1100"/>
              <a:buNone/>
              <a:defRPr sz="1100">
                <a:solidFill>
                  <a:srgbClr val="888888"/>
                </a:solidFill>
              </a:defRPr>
            </a:lvl1pPr>
            <a:lvl2pPr marL="914400" lvl="1" indent="-228600" algn="l">
              <a:spcBef>
                <a:spcPts val="200"/>
              </a:spcBef>
              <a:spcAft>
                <a:spcPts val="0"/>
              </a:spcAft>
              <a:buClr>
                <a:srgbClr val="888888"/>
              </a:buClr>
              <a:buSzPts val="1000"/>
              <a:buNone/>
              <a:defRPr sz="1000">
                <a:solidFill>
                  <a:srgbClr val="888888"/>
                </a:solidFill>
              </a:defRPr>
            </a:lvl2pPr>
            <a:lvl3pPr marL="1371600" lvl="2" indent="-228600" algn="l">
              <a:spcBef>
                <a:spcPts val="200"/>
              </a:spcBef>
              <a:spcAft>
                <a:spcPts val="0"/>
              </a:spcAft>
              <a:buClr>
                <a:srgbClr val="888888"/>
              </a:buClr>
              <a:buSzPts val="900"/>
              <a:buNone/>
              <a:defRPr sz="900">
                <a:solidFill>
                  <a:srgbClr val="888888"/>
                </a:solidFill>
              </a:defRPr>
            </a:lvl3pPr>
            <a:lvl4pPr marL="1828800" lvl="3" indent="-228600" algn="l">
              <a:spcBef>
                <a:spcPts val="200"/>
              </a:spcBef>
              <a:spcAft>
                <a:spcPts val="0"/>
              </a:spcAft>
              <a:buClr>
                <a:srgbClr val="888888"/>
              </a:buClr>
              <a:buSzPts val="800"/>
              <a:buNone/>
              <a:defRPr sz="800">
                <a:solidFill>
                  <a:srgbClr val="888888"/>
                </a:solidFill>
              </a:defRPr>
            </a:lvl4pPr>
            <a:lvl5pPr marL="2286000" lvl="4" indent="-228600" algn="l">
              <a:spcBef>
                <a:spcPts val="200"/>
              </a:spcBef>
              <a:spcAft>
                <a:spcPts val="0"/>
              </a:spcAft>
              <a:buClr>
                <a:srgbClr val="888888"/>
              </a:buClr>
              <a:buSzPts val="800"/>
              <a:buNone/>
              <a:defRPr sz="800">
                <a:solidFill>
                  <a:srgbClr val="888888"/>
                </a:solidFill>
              </a:defRPr>
            </a:lvl5pPr>
            <a:lvl6pPr marL="2743200" lvl="5" indent="-228600" algn="l">
              <a:spcBef>
                <a:spcPts val="200"/>
              </a:spcBef>
              <a:spcAft>
                <a:spcPts val="0"/>
              </a:spcAft>
              <a:buClr>
                <a:srgbClr val="888888"/>
              </a:buClr>
              <a:buSzPts val="800"/>
              <a:buNone/>
              <a:defRPr sz="800">
                <a:solidFill>
                  <a:srgbClr val="888888"/>
                </a:solidFill>
              </a:defRPr>
            </a:lvl6pPr>
            <a:lvl7pPr marL="3200400" lvl="6" indent="-228600" algn="l">
              <a:spcBef>
                <a:spcPts val="200"/>
              </a:spcBef>
              <a:spcAft>
                <a:spcPts val="0"/>
              </a:spcAft>
              <a:buClr>
                <a:srgbClr val="888888"/>
              </a:buClr>
              <a:buSzPts val="800"/>
              <a:buNone/>
              <a:defRPr sz="800">
                <a:solidFill>
                  <a:srgbClr val="888888"/>
                </a:solidFill>
              </a:defRPr>
            </a:lvl7pPr>
            <a:lvl8pPr marL="3657600" lvl="7" indent="-228600" algn="l">
              <a:spcBef>
                <a:spcPts val="200"/>
              </a:spcBef>
              <a:spcAft>
                <a:spcPts val="0"/>
              </a:spcAft>
              <a:buClr>
                <a:srgbClr val="888888"/>
              </a:buClr>
              <a:buSzPts val="800"/>
              <a:buNone/>
              <a:defRPr sz="800">
                <a:solidFill>
                  <a:srgbClr val="888888"/>
                </a:solidFill>
              </a:defRPr>
            </a:lvl8pPr>
            <a:lvl9pPr marL="4114800" lvl="8" indent="-228600" algn="l">
              <a:spcBef>
                <a:spcPts val="200"/>
              </a:spcBef>
              <a:spcAft>
                <a:spcPts val="0"/>
              </a:spcAft>
              <a:buClr>
                <a:srgbClr val="888888"/>
              </a:buClr>
              <a:buSzPts val="800"/>
              <a:buNone/>
              <a:defRPr sz="800">
                <a:solidFill>
                  <a:srgbClr val="888888"/>
                </a:solidFill>
              </a:defRPr>
            </a:lvl9pPr>
          </a:lstStyle>
          <a:p>
            <a:endParaRPr/>
          </a:p>
        </p:txBody>
      </p:sp>
      <p:sp>
        <p:nvSpPr>
          <p:cNvPr id="74" name="Google Shape;74;g3b991e51946_9_396"/>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75" name="Google Shape;75;g3b991e51946_9_396"/>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76" name="Google Shape;76;g3b991e51946_9_396"/>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7"/>
        <p:cNvGrpSpPr/>
        <p:nvPr/>
      </p:nvGrpSpPr>
      <p:grpSpPr>
        <a:xfrm>
          <a:off x="0" y="0"/>
          <a:ext cx="0" cy="0"/>
          <a:chOff x="0" y="0"/>
          <a:chExt cx="0" cy="0"/>
        </a:xfrm>
      </p:grpSpPr>
      <p:sp>
        <p:nvSpPr>
          <p:cNvPr id="78" name="Google Shape;78;g3b991e51946_9_402"/>
          <p:cNvSpPr txBox="1">
            <a:spLocks noGrp="1"/>
          </p:cNvSpPr>
          <p:nvPr>
            <p:ph type="title"/>
          </p:nvPr>
        </p:nvSpPr>
        <p:spPr>
          <a:xfrm>
            <a:off x="228600" y="183092"/>
            <a:ext cx="4114800" cy="762000"/>
          </a:xfrm>
          <a:prstGeom prst="rect">
            <a:avLst/>
          </a:prstGeom>
          <a:noFill/>
          <a:ln>
            <a:noFill/>
          </a:ln>
        </p:spPr>
        <p:txBody>
          <a:bodyPr spcFirstLastPara="1" wrap="square" lIns="50800" tIns="25400" rIns="50800" bIns="25400" anchor="ctr" anchorCtr="0">
            <a:normAutofit/>
          </a:bodyPr>
          <a:lstStyle>
            <a:lvl1pPr lvl="0" algn="ctr">
              <a:spcBef>
                <a:spcPts val="0"/>
              </a:spcBef>
              <a:spcAft>
                <a:spcPts val="0"/>
              </a:spcAft>
              <a:buClr>
                <a:schemeClr val="dk1"/>
              </a:buClr>
              <a:buSzPts val="1000"/>
              <a:buNone/>
              <a:defRPr/>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79" name="Google Shape;79;g3b991e51946_9_402"/>
          <p:cNvSpPr txBox="1">
            <a:spLocks noGrp="1"/>
          </p:cNvSpPr>
          <p:nvPr>
            <p:ph type="body" idx="1"/>
          </p:nvPr>
        </p:nvSpPr>
        <p:spPr>
          <a:xfrm>
            <a:off x="228600" y="1066800"/>
            <a:ext cx="2019300" cy="3017400"/>
          </a:xfrm>
          <a:prstGeom prst="rect">
            <a:avLst/>
          </a:prstGeom>
          <a:noFill/>
          <a:ln>
            <a:noFill/>
          </a:ln>
        </p:spPr>
        <p:txBody>
          <a:bodyPr spcFirstLastPara="1" wrap="square" lIns="50800" tIns="25400" rIns="50800" bIns="25400" anchor="t" anchorCtr="0">
            <a:normAutofit/>
          </a:bodyPr>
          <a:lstStyle>
            <a:lvl1pPr marL="457200" lvl="0" indent="-330200" algn="l">
              <a:spcBef>
                <a:spcPts val="300"/>
              </a:spcBef>
              <a:spcAft>
                <a:spcPts val="0"/>
              </a:spcAft>
              <a:buClr>
                <a:schemeClr val="dk1"/>
              </a:buClr>
              <a:buSzPts val="1600"/>
              <a:buChar char="•"/>
              <a:defRPr sz="1600"/>
            </a:lvl1pPr>
            <a:lvl2pPr marL="914400" lvl="1" indent="-311150" algn="l">
              <a:spcBef>
                <a:spcPts val="300"/>
              </a:spcBef>
              <a:spcAft>
                <a:spcPts val="0"/>
              </a:spcAft>
              <a:buClr>
                <a:schemeClr val="dk1"/>
              </a:buClr>
              <a:buSzPts val="1300"/>
              <a:buChar char="–"/>
              <a:defRPr sz="1300"/>
            </a:lvl2pPr>
            <a:lvl3pPr marL="1371600" lvl="2" indent="-298450" algn="l">
              <a:spcBef>
                <a:spcPts val="200"/>
              </a:spcBef>
              <a:spcAft>
                <a:spcPts val="0"/>
              </a:spcAft>
              <a:buClr>
                <a:schemeClr val="dk1"/>
              </a:buClr>
              <a:buSzPts val="1100"/>
              <a:buChar char="•"/>
              <a:defRPr sz="1100"/>
            </a:lvl3pPr>
            <a:lvl4pPr marL="1828800" lvl="3" indent="-292100" algn="l">
              <a:spcBef>
                <a:spcPts val="200"/>
              </a:spcBef>
              <a:spcAft>
                <a:spcPts val="0"/>
              </a:spcAft>
              <a:buClr>
                <a:schemeClr val="dk1"/>
              </a:buClr>
              <a:buSzPts val="1000"/>
              <a:buChar char="–"/>
              <a:defRPr sz="1000"/>
            </a:lvl4pPr>
            <a:lvl5pPr marL="2286000" lvl="4" indent="-292100" algn="l">
              <a:spcBef>
                <a:spcPts val="200"/>
              </a:spcBef>
              <a:spcAft>
                <a:spcPts val="0"/>
              </a:spcAft>
              <a:buClr>
                <a:schemeClr val="dk1"/>
              </a:buClr>
              <a:buSzPts val="1000"/>
              <a:buChar char="»"/>
              <a:defRPr sz="1000"/>
            </a:lvl5pPr>
            <a:lvl6pPr marL="2743200" lvl="5" indent="-292100" algn="l">
              <a:spcBef>
                <a:spcPts val="200"/>
              </a:spcBef>
              <a:spcAft>
                <a:spcPts val="0"/>
              </a:spcAft>
              <a:buClr>
                <a:schemeClr val="dk1"/>
              </a:buClr>
              <a:buSzPts val="1000"/>
              <a:buChar char="•"/>
              <a:defRPr sz="1000"/>
            </a:lvl6pPr>
            <a:lvl7pPr marL="3200400" lvl="6" indent="-292100" algn="l">
              <a:spcBef>
                <a:spcPts val="200"/>
              </a:spcBef>
              <a:spcAft>
                <a:spcPts val="0"/>
              </a:spcAft>
              <a:buClr>
                <a:schemeClr val="dk1"/>
              </a:buClr>
              <a:buSzPts val="1000"/>
              <a:buChar char="•"/>
              <a:defRPr sz="1000"/>
            </a:lvl7pPr>
            <a:lvl8pPr marL="3657600" lvl="7" indent="-292100" algn="l">
              <a:spcBef>
                <a:spcPts val="200"/>
              </a:spcBef>
              <a:spcAft>
                <a:spcPts val="0"/>
              </a:spcAft>
              <a:buClr>
                <a:schemeClr val="dk1"/>
              </a:buClr>
              <a:buSzPts val="1000"/>
              <a:buChar char="•"/>
              <a:defRPr sz="1000"/>
            </a:lvl8pPr>
            <a:lvl9pPr marL="4114800" lvl="8" indent="-292100" algn="l">
              <a:spcBef>
                <a:spcPts val="200"/>
              </a:spcBef>
              <a:spcAft>
                <a:spcPts val="0"/>
              </a:spcAft>
              <a:buClr>
                <a:schemeClr val="dk1"/>
              </a:buClr>
              <a:buSzPts val="1000"/>
              <a:buChar char="•"/>
              <a:defRPr sz="1000"/>
            </a:lvl9pPr>
          </a:lstStyle>
          <a:p>
            <a:endParaRPr/>
          </a:p>
        </p:txBody>
      </p:sp>
      <p:sp>
        <p:nvSpPr>
          <p:cNvPr id="80" name="Google Shape;80;g3b991e51946_9_402"/>
          <p:cNvSpPr txBox="1">
            <a:spLocks noGrp="1"/>
          </p:cNvSpPr>
          <p:nvPr>
            <p:ph type="body" idx="2"/>
          </p:nvPr>
        </p:nvSpPr>
        <p:spPr>
          <a:xfrm>
            <a:off x="2324100" y="1066800"/>
            <a:ext cx="2019300" cy="3017400"/>
          </a:xfrm>
          <a:prstGeom prst="rect">
            <a:avLst/>
          </a:prstGeom>
          <a:noFill/>
          <a:ln>
            <a:noFill/>
          </a:ln>
        </p:spPr>
        <p:txBody>
          <a:bodyPr spcFirstLastPara="1" wrap="square" lIns="50800" tIns="25400" rIns="50800" bIns="25400" anchor="t" anchorCtr="0">
            <a:normAutofit/>
          </a:bodyPr>
          <a:lstStyle>
            <a:lvl1pPr marL="457200" lvl="0" indent="-330200" algn="l">
              <a:spcBef>
                <a:spcPts val="300"/>
              </a:spcBef>
              <a:spcAft>
                <a:spcPts val="0"/>
              </a:spcAft>
              <a:buClr>
                <a:schemeClr val="dk1"/>
              </a:buClr>
              <a:buSzPts val="1600"/>
              <a:buChar char="•"/>
              <a:defRPr sz="1600"/>
            </a:lvl1pPr>
            <a:lvl2pPr marL="914400" lvl="1" indent="-311150" algn="l">
              <a:spcBef>
                <a:spcPts val="300"/>
              </a:spcBef>
              <a:spcAft>
                <a:spcPts val="0"/>
              </a:spcAft>
              <a:buClr>
                <a:schemeClr val="dk1"/>
              </a:buClr>
              <a:buSzPts val="1300"/>
              <a:buChar char="–"/>
              <a:defRPr sz="1300"/>
            </a:lvl2pPr>
            <a:lvl3pPr marL="1371600" lvl="2" indent="-298450" algn="l">
              <a:spcBef>
                <a:spcPts val="200"/>
              </a:spcBef>
              <a:spcAft>
                <a:spcPts val="0"/>
              </a:spcAft>
              <a:buClr>
                <a:schemeClr val="dk1"/>
              </a:buClr>
              <a:buSzPts val="1100"/>
              <a:buChar char="•"/>
              <a:defRPr sz="1100"/>
            </a:lvl3pPr>
            <a:lvl4pPr marL="1828800" lvl="3" indent="-292100" algn="l">
              <a:spcBef>
                <a:spcPts val="200"/>
              </a:spcBef>
              <a:spcAft>
                <a:spcPts val="0"/>
              </a:spcAft>
              <a:buClr>
                <a:schemeClr val="dk1"/>
              </a:buClr>
              <a:buSzPts val="1000"/>
              <a:buChar char="–"/>
              <a:defRPr sz="1000"/>
            </a:lvl4pPr>
            <a:lvl5pPr marL="2286000" lvl="4" indent="-292100" algn="l">
              <a:spcBef>
                <a:spcPts val="200"/>
              </a:spcBef>
              <a:spcAft>
                <a:spcPts val="0"/>
              </a:spcAft>
              <a:buClr>
                <a:schemeClr val="dk1"/>
              </a:buClr>
              <a:buSzPts val="1000"/>
              <a:buChar char="»"/>
              <a:defRPr sz="1000"/>
            </a:lvl5pPr>
            <a:lvl6pPr marL="2743200" lvl="5" indent="-292100" algn="l">
              <a:spcBef>
                <a:spcPts val="200"/>
              </a:spcBef>
              <a:spcAft>
                <a:spcPts val="0"/>
              </a:spcAft>
              <a:buClr>
                <a:schemeClr val="dk1"/>
              </a:buClr>
              <a:buSzPts val="1000"/>
              <a:buChar char="•"/>
              <a:defRPr sz="1000"/>
            </a:lvl6pPr>
            <a:lvl7pPr marL="3200400" lvl="6" indent="-292100" algn="l">
              <a:spcBef>
                <a:spcPts val="200"/>
              </a:spcBef>
              <a:spcAft>
                <a:spcPts val="0"/>
              </a:spcAft>
              <a:buClr>
                <a:schemeClr val="dk1"/>
              </a:buClr>
              <a:buSzPts val="1000"/>
              <a:buChar char="•"/>
              <a:defRPr sz="1000"/>
            </a:lvl7pPr>
            <a:lvl8pPr marL="3657600" lvl="7" indent="-292100" algn="l">
              <a:spcBef>
                <a:spcPts val="200"/>
              </a:spcBef>
              <a:spcAft>
                <a:spcPts val="0"/>
              </a:spcAft>
              <a:buClr>
                <a:schemeClr val="dk1"/>
              </a:buClr>
              <a:buSzPts val="1000"/>
              <a:buChar char="•"/>
              <a:defRPr sz="1000"/>
            </a:lvl8pPr>
            <a:lvl9pPr marL="4114800" lvl="8" indent="-292100" algn="l">
              <a:spcBef>
                <a:spcPts val="200"/>
              </a:spcBef>
              <a:spcAft>
                <a:spcPts val="0"/>
              </a:spcAft>
              <a:buClr>
                <a:schemeClr val="dk1"/>
              </a:buClr>
              <a:buSzPts val="1000"/>
              <a:buChar char="•"/>
              <a:defRPr sz="1000"/>
            </a:lvl9pPr>
          </a:lstStyle>
          <a:p>
            <a:endParaRPr/>
          </a:p>
        </p:txBody>
      </p:sp>
      <p:sp>
        <p:nvSpPr>
          <p:cNvPr id="81" name="Google Shape;81;g3b991e51946_9_402"/>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82" name="Google Shape;82;g3b991e51946_9_402"/>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83" name="Google Shape;83;g3b991e51946_9_402"/>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4"/>
        <p:cNvGrpSpPr/>
        <p:nvPr/>
      </p:nvGrpSpPr>
      <p:grpSpPr>
        <a:xfrm>
          <a:off x="0" y="0"/>
          <a:ext cx="0" cy="0"/>
          <a:chOff x="0" y="0"/>
          <a:chExt cx="0" cy="0"/>
        </a:xfrm>
      </p:grpSpPr>
      <p:sp>
        <p:nvSpPr>
          <p:cNvPr id="85" name="Google Shape;85;g3b991e51946_9_409"/>
          <p:cNvSpPr txBox="1">
            <a:spLocks noGrp="1"/>
          </p:cNvSpPr>
          <p:nvPr>
            <p:ph type="title"/>
          </p:nvPr>
        </p:nvSpPr>
        <p:spPr>
          <a:xfrm>
            <a:off x="228600" y="183092"/>
            <a:ext cx="4114800" cy="762000"/>
          </a:xfrm>
          <a:prstGeom prst="rect">
            <a:avLst/>
          </a:prstGeom>
          <a:noFill/>
          <a:ln>
            <a:noFill/>
          </a:ln>
        </p:spPr>
        <p:txBody>
          <a:bodyPr spcFirstLastPara="1" wrap="square" lIns="50800" tIns="25400" rIns="50800" bIns="25400" anchor="ctr" anchorCtr="0">
            <a:normAutofit/>
          </a:bodyPr>
          <a:lstStyle>
            <a:lvl1pPr lvl="0" algn="ctr">
              <a:spcBef>
                <a:spcPts val="0"/>
              </a:spcBef>
              <a:spcAft>
                <a:spcPts val="0"/>
              </a:spcAft>
              <a:buClr>
                <a:schemeClr val="dk1"/>
              </a:buClr>
              <a:buSzPts val="2400"/>
              <a:buFont typeface="Calibri"/>
              <a:buNone/>
              <a:defRPr/>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86" name="Google Shape;86;g3b991e51946_9_409"/>
          <p:cNvSpPr txBox="1">
            <a:spLocks noGrp="1"/>
          </p:cNvSpPr>
          <p:nvPr>
            <p:ph type="body" idx="1"/>
          </p:nvPr>
        </p:nvSpPr>
        <p:spPr>
          <a:xfrm>
            <a:off x="228600" y="1023409"/>
            <a:ext cx="2020200" cy="426600"/>
          </a:xfrm>
          <a:prstGeom prst="rect">
            <a:avLst/>
          </a:prstGeom>
          <a:noFill/>
          <a:ln>
            <a:noFill/>
          </a:ln>
        </p:spPr>
        <p:txBody>
          <a:bodyPr spcFirstLastPara="1" wrap="square" lIns="50800" tIns="25400" rIns="50800" bIns="25400" anchor="b" anchorCtr="0">
            <a:normAutofit/>
          </a:bodyPr>
          <a:lstStyle>
            <a:lvl1pPr marL="457200" lvl="0" indent="-228600" algn="l">
              <a:spcBef>
                <a:spcPts val="300"/>
              </a:spcBef>
              <a:spcAft>
                <a:spcPts val="0"/>
              </a:spcAft>
              <a:buClr>
                <a:schemeClr val="dk1"/>
              </a:buClr>
              <a:buSzPts val="1300"/>
              <a:buNone/>
              <a:defRPr sz="1300" b="1"/>
            </a:lvl1pPr>
            <a:lvl2pPr marL="914400" lvl="1" indent="-228600" algn="l">
              <a:spcBef>
                <a:spcPts val="200"/>
              </a:spcBef>
              <a:spcAft>
                <a:spcPts val="0"/>
              </a:spcAft>
              <a:buClr>
                <a:schemeClr val="dk1"/>
              </a:buClr>
              <a:buSzPts val="1100"/>
              <a:buNone/>
              <a:defRPr sz="1100" b="1"/>
            </a:lvl2pPr>
            <a:lvl3pPr marL="1371600" lvl="2" indent="-228600" algn="l">
              <a:spcBef>
                <a:spcPts val="200"/>
              </a:spcBef>
              <a:spcAft>
                <a:spcPts val="0"/>
              </a:spcAft>
              <a:buClr>
                <a:schemeClr val="dk1"/>
              </a:buClr>
              <a:buSzPts val="1000"/>
              <a:buNone/>
              <a:defRPr sz="1000" b="1"/>
            </a:lvl3pPr>
            <a:lvl4pPr marL="1828800" lvl="3" indent="-228600" algn="l">
              <a:spcBef>
                <a:spcPts val="200"/>
              </a:spcBef>
              <a:spcAft>
                <a:spcPts val="0"/>
              </a:spcAft>
              <a:buClr>
                <a:schemeClr val="dk1"/>
              </a:buClr>
              <a:buSzPts val="900"/>
              <a:buNone/>
              <a:defRPr sz="900" b="1"/>
            </a:lvl4pPr>
            <a:lvl5pPr marL="2286000" lvl="4" indent="-228600" algn="l">
              <a:spcBef>
                <a:spcPts val="200"/>
              </a:spcBef>
              <a:spcAft>
                <a:spcPts val="0"/>
              </a:spcAft>
              <a:buClr>
                <a:schemeClr val="dk1"/>
              </a:buClr>
              <a:buSzPts val="900"/>
              <a:buNone/>
              <a:defRPr sz="900" b="1"/>
            </a:lvl5pPr>
            <a:lvl6pPr marL="2743200" lvl="5" indent="-228600" algn="l">
              <a:spcBef>
                <a:spcPts val="200"/>
              </a:spcBef>
              <a:spcAft>
                <a:spcPts val="0"/>
              </a:spcAft>
              <a:buClr>
                <a:schemeClr val="dk1"/>
              </a:buClr>
              <a:buSzPts val="900"/>
              <a:buNone/>
              <a:defRPr sz="900" b="1"/>
            </a:lvl6pPr>
            <a:lvl7pPr marL="3200400" lvl="6" indent="-228600" algn="l">
              <a:spcBef>
                <a:spcPts val="200"/>
              </a:spcBef>
              <a:spcAft>
                <a:spcPts val="0"/>
              </a:spcAft>
              <a:buClr>
                <a:schemeClr val="dk1"/>
              </a:buClr>
              <a:buSzPts val="900"/>
              <a:buNone/>
              <a:defRPr sz="900" b="1"/>
            </a:lvl7pPr>
            <a:lvl8pPr marL="3657600" lvl="7" indent="-228600" algn="l">
              <a:spcBef>
                <a:spcPts val="200"/>
              </a:spcBef>
              <a:spcAft>
                <a:spcPts val="0"/>
              </a:spcAft>
              <a:buClr>
                <a:schemeClr val="dk1"/>
              </a:buClr>
              <a:buSzPts val="900"/>
              <a:buNone/>
              <a:defRPr sz="900" b="1"/>
            </a:lvl8pPr>
            <a:lvl9pPr marL="4114800" lvl="8" indent="-228600" algn="l">
              <a:spcBef>
                <a:spcPts val="200"/>
              </a:spcBef>
              <a:spcAft>
                <a:spcPts val="0"/>
              </a:spcAft>
              <a:buClr>
                <a:schemeClr val="dk1"/>
              </a:buClr>
              <a:buSzPts val="900"/>
              <a:buNone/>
              <a:defRPr sz="900" b="1"/>
            </a:lvl9pPr>
          </a:lstStyle>
          <a:p>
            <a:endParaRPr/>
          </a:p>
        </p:txBody>
      </p:sp>
      <p:sp>
        <p:nvSpPr>
          <p:cNvPr id="87" name="Google Shape;87;g3b991e51946_9_409"/>
          <p:cNvSpPr txBox="1">
            <a:spLocks noGrp="1"/>
          </p:cNvSpPr>
          <p:nvPr>
            <p:ph type="body" idx="2"/>
          </p:nvPr>
        </p:nvSpPr>
        <p:spPr>
          <a:xfrm>
            <a:off x="228600" y="1449917"/>
            <a:ext cx="2020200" cy="2634300"/>
          </a:xfrm>
          <a:prstGeom prst="rect">
            <a:avLst/>
          </a:prstGeom>
          <a:noFill/>
          <a:ln>
            <a:noFill/>
          </a:ln>
        </p:spPr>
        <p:txBody>
          <a:bodyPr spcFirstLastPara="1" wrap="square" lIns="50800" tIns="25400" rIns="50800" bIns="25400" anchor="t" anchorCtr="0">
            <a:normAutofit/>
          </a:bodyPr>
          <a:lstStyle>
            <a:lvl1pPr marL="457200" lvl="0" indent="-311150" algn="l">
              <a:spcBef>
                <a:spcPts val="300"/>
              </a:spcBef>
              <a:spcAft>
                <a:spcPts val="0"/>
              </a:spcAft>
              <a:buClr>
                <a:schemeClr val="dk1"/>
              </a:buClr>
              <a:buSzPts val="1300"/>
              <a:buChar char="•"/>
              <a:defRPr sz="1300"/>
            </a:lvl1pPr>
            <a:lvl2pPr marL="914400" lvl="1" indent="-298450" algn="l">
              <a:spcBef>
                <a:spcPts val="200"/>
              </a:spcBef>
              <a:spcAft>
                <a:spcPts val="0"/>
              </a:spcAft>
              <a:buClr>
                <a:schemeClr val="dk1"/>
              </a:buClr>
              <a:buSzPts val="1100"/>
              <a:buChar char="–"/>
              <a:defRPr sz="1100"/>
            </a:lvl2pPr>
            <a:lvl3pPr marL="1371600" lvl="2" indent="-292100" algn="l">
              <a:spcBef>
                <a:spcPts val="200"/>
              </a:spcBef>
              <a:spcAft>
                <a:spcPts val="0"/>
              </a:spcAft>
              <a:buClr>
                <a:schemeClr val="dk1"/>
              </a:buClr>
              <a:buSzPts val="1000"/>
              <a:buChar char="•"/>
              <a:defRPr sz="1000"/>
            </a:lvl3pPr>
            <a:lvl4pPr marL="1828800" lvl="3" indent="-285750" algn="l">
              <a:spcBef>
                <a:spcPts val="200"/>
              </a:spcBef>
              <a:spcAft>
                <a:spcPts val="0"/>
              </a:spcAft>
              <a:buClr>
                <a:schemeClr val="dk1"/>
              </a:buClr>
              <a:buSzPts val="900"/>
              <a:buChar char="–"/>
              <a:defRPr sz="900"/>
            </a:lvl4pPr>
            <a:lvl5pPr marL="2286000" lvl="4" indent="-285750" algn="l">
              <a:spcBef>
                <a:spcPts val="200"/>
              </a:spcBef>
              <a:spcAft>
                <a:spcPts val="0"/>
              </a:spcAft>
              <a:buClr>
                <a:schemeClr val="dk1"/>
              </a:buClr>
              <a:buSzPts val="900"/>
              <a:buChar char="»"/>
              <a:defRPr sz="900"/>
            </a:lvl5pPr>
            <a:lvl6pPr marL="2743200" lvl="5" indent="-285750" algn="l">
              <a:spcBef>
                <a:spcPts val="200"/>
              </a:spcBef>
              <a:spcAft>
                <a:spcPts val="0"/>
              </a:spcAft>
              <a:buClr>
                <a:schemeClr val="dk1"/>
              </a:buClr>
              <a:buSzPts val="900"/>
              <a:buChar char="•"/>
              <a:defRPr sz="900"/>
            </a:lvl6pPr>
            <a:lvl7pPr marL="3200400" lvl="6" indent="-285750" algn="l">
              <a:spcBef>
                <a:spcPts val="200"/>
              </a:spcBef>
              <a:spcAft>
                <a:spcPts val="0"/>
              </a:spcAft>
              <a:buClr>
                <a:schemeClr val="dk1"/>
              </a:buClr>
              <a:buSzPts val="900"/>
              <a:buChar char="•"/>
              <a:defRPr sz="900"/>
            </a:lvl7pPr>
            <a:lvl8pPr marL="3657600" lvl="7" indent="-285750" algn="l">
              <a:spcBef>
                <a:spcPts val="200"/>
              </a:spcBef>
              <a:spcAft>
                <a:spcPts val="0"/>
              </a:spcAft>
              <a:buClr>
                <a:schemeClr val="dk1"/>
              </a:buClr>
              <a:buSzPts val="900"/>
              <a:buChar char="•"/>
              <a:defRPr sz="900"/>
            </a:lvl8pPr>
            <a:lvl9pPr marL="4114800" lvl="8" indent="-285750" algn="l">
              <a:spcBef>
                <a:spcPts val="200"/>
              </a:spcBef>
              <a:spcAft>
                <a:spcPts val="0"/>
              </a:spcAft>
              <a:buClr>
                <a:schemeClr val="dk1"/>
              </a:buClr>
              <a:buSzPts val="900"/>
              <a:buChar char="•"/>
              <a:defRPr sz="900"/>
            </a:lvl9pPr>
          </a:lstStyle>
          <a:p>
            <a:endParaRPr/>
          </a:p>
        </p:txBody>
      </p:sp>
      <p:sp>
        <p:nvSpPr>
          <p:cNvPr id="88" name="Google Shape;88;g3b991e51946_9_409"/>
          <p:cNvSpPr txBox="1">
            <a:spLocks noGrp="1"/>
          </p:cNvSpPr>
          <p:nvPr>
            <p:ph type="body" idx="3"/>
          </p:nvPr>
        </p:nvSpPr>
        <p:spPr>
          <a:xfrm>
            <a:off x="2322513" y="1023409"/>
            <a:ext cx="2021100" cy="426600"/>
          </a:xfrm>
          <a:prstGeom prst="rect">
            <a:avLst/>
          </a:prstGeom>
          <a:noFill/>
          <a:ln>
            <a:noFill/>
          </a:ln>
        </p:spPr>
        <p:txBody>
          <a:bodyPr spcFirstLastPara="1" wrap="square" lIns="50800" tIns="25400" rIns="50800" bIns="25400" anchor="b" anchorCtr="0">
            <a:normAutofit/>
          </a:bodyPr>
          <a:lstStyle>
            <a:lvl1pPr marL="457200" lvl="0" indent="-228600" algn="l">
              <a:spcBef>
                <a:spcPts val="300"/>
              </a:spcBef>
              <a:spcAft>
                <a:spcPts val="0"/>
              </a:spcAft>
              <a:buClr>
                <a:schemeClr val="dk1"/>
              </a:buClr>
              <a:buSzPts val="1300"/>
              <a:buNone/>
              <a:defRPr sz="1300" b="1"/>
            </a:lvl1pPr>
            <a:lvl2pPr marL="914400" lvl="1" indent="-228600" algn="l">
              <a:spcBef>
                <a:spcPts val="200"/>
              </a:spcBef>
              <a:spcAft>
                <a:spcPts val="0"/>
              </a:spcAft>
              <a:buClr>
                <a:schemeClr val="dk1"/>
              </a:buClr>
              <a:buSzPts val="1100"/>
              <a:buNone/>
              <a:defRPr sz="1100" b="1"/>
            </a:lvl2pPr>
            <a:lvl3pPr marL="1371600" lvl="2" indent="-228600" algn="l">
              <a:spcBef>
                <a:spcPts val="200"/>
              </a:spcBef>
              <a:spcAft>
                <a:spcPts val="0"/>
              </a:spcAft>
              <a:buClr>
                <a:schemeClr val="dk1"/>
              </a:buClr>
              <a:buSzPts val="1000"/>
              <a:buNone/>
              <a:defRPr sz="1000" b="1"/>
            </a:lvl3pPr>
            <a:lvl4pPr marL="1828800" lvl="3" indent="-228600" algn="l">
              <a:spcBef>
                <a:spcPts val="200"/>
              </a:spcBef>
              <a:spcAft>
                <a:spcPts val="0"/>
              </a:spcAft>
              <a:buClr>
                <a:schemeClr val="dk1"/>
              </a:buClr>
              <a:buSzPts val="900"/>
              <a:buNone/>
              <a:defRPr sz="900" b="1"/>
            </a:lvl4pPr>
            <a:lvl5pPr marL="2286000" lvl="4" indent="-228600" algn="l">
              <a:spcBef>
                <a:spcPts val="200"/>
              </a:spcBef>
              <a:spcAft>
                <a:spcPts val="0"/>
              </a:spcAft>
              <a:buClr>
                <a:schemeClr val="dk1"/>
              </a:buClr>
              <a:buSzPts val="900"/>
              <a:buNone/>
              <a:defRPr sz="900" b="1"/>
            </a:lvl5pPr>
            <a:lvl6pPr marL="2743200" lvl="5" indent="-228600" algn="l">
              <a:spcBef>
                <a:spcPts val="200"/>
              </a:spcBef>
              <a:spcAft>
                <a:spcPts val="0"/>
              </a:spcAft>
              <a:buClr>
                <a:schemeClr val="dk1"/>
              </a:buClr>
              <a:buSzPts val="900"/>
              <a:buNone/>
              <a:defRPr sz="900" b="1"/>
            </a:lvl6pPr>
            <a:lvl7pPr marL="3200400" lvl="6" indent="-228600" algn="l">
              <a:spcBef>
                <a:spcPts val="200"/>
              </a:spcBef>
              <a:spcAft>
                <a:spcPts val="0"/>
              </a:spcAft>
              <a:buClr>
                <a:schemeClr val="dk1"/>
              </a:buClr>
              <a:buSzPts val="900"/>
              <a:buNone/>
              <a:defRPr sz="900" b="1"/>
            </a:lvl7pPr>
            <a:lvl8pPr marL="3657600" lvl="7" indent="-228600" algn="l">
              <a:spcBef>
                <a:spcPts val="200"/>
              </a:spcBef>
              <a:spcAft>
                <a:spcPts val="0"/>
              </a:spcAft>
              <a:buClr>
                <a:schemeClr val="dk1"/>
              </a:buClr>
              <a:buSzPts val="900"/>
              <a:buNone/>
              <a:defRPr sz="900" b="1"/>
            </a:lvl8pPr>
            <a:lvl9pPr marL="4114800" lvl="8" indent="-228600" algn="l">
              <a:spcBef>
                <a:spcPts val="200"/>
              </a:spcBef>
              <a:spcAft>
                <a:spcPts val="0"/>
              </a:spcAft>
              <a:buClr>
                <a:schemeClr val="dk1"/>
              </a:buClr>
              <a:buSzPts val="900"/>
              <a:buNone/>
              <a:defRPr sz="900" b="1"/>
            </a:lvl9pPr>
          </a:lstStyle>
          <a:p>
            <a:endParaRPr/>
          </a:p>
        </p:txBody>
      </p:sp>
      <p:sp>
        <p:nvSpPr>
          <p:cNvPr id="89" name="Google Shape;89;g3b991e51946_9_409"/>
          <p:cNvSpPr txBox="1">
            <a:spLocks noGrp="1"/>
          </p:cNvSpPr>
          <p:nvPr>
            <p:ph type="body" idx="4"/>
          </p:nvPr>
        </p:nvSpPr>
        <p:spPr>
          <a:xfrm>
            <a:off x="2322513" y="1449917"/>
            <a:ext cx="2021100" cy="2634300"/>
          </a:xfrm>
          <a:prstGeom prst="rect">
            <a:avLst/>
          </a:prstGeom>
          <a:noFill/>
          <a:ln>
            <a:noFill/>
          </a:ln>
        </p:spPr>
        <p:txBody>
          <a:bodyPr spcFirstLastPara="1" wrap="square" lIns="50800" tIns="25400" rIns="50800" bIns="25400" anchor="t" anchorCtr="0">
            <a:normAutofit/>
          </a:bodyPr>
          <a:lstStyle>
            <a:lvl1pPr marL="457200" lvl="0" indent="-311150" algn="l">
              <a:spcBef>
                <a:spcPts val="300"/>
              </a:spcBef>
              <a:spcAft>
                <a:spcPts val="0"/>
              </a:spcAft>
              <a:buClr>
                <a:schemeClr val="dk1"/>
              </a:buClr>
              <a:buSzPts val="1300"/>
              <a:buChar char="•"/>
              <a:defRPr sz="1300"/>
            </a:lvl1pPr>
            <a:lvl2pPr marL="914400" lvl="1" indent="-298450" algn="l">
              <a:spcBef>
                <a:spcPts val="200"/>
              </a:spcBef>
              <a:spcAft>
                <a:spcPts val="0"/>
              </a:spcAft>
              <a:buClr>
                <a:schemeClr val="dk1"/>
              </a:buClr>
              <a:buSzPts val="1100"/>
              <a:buChar char="–"/>
              <a:defRPr sz="1100"/>
            </a:lvl2pPr>
            <a:lvl3pPr marL="1371600" lvl="2" indent="-292100" algn="l">
              <a:spcBef>
                <a:spcPts val="200"/>
              </a:spcBef>
              <a:spcAft>
                <a:spcPts val="0"/>
              </a:spcAft>
              <a:buClr>
                <a:schemeClr val="dk1"/>
              </a:buClr>
              <a:buSzPts val="1000"/>
              <a:buChar char="•"/>
              <a:defRPr sz="1000"/>
            </a:lvl3pPr>
            <a:lvl4pPr marL="1828800" lvl="3" indent="-285750" algn="l">
              <a:spcBef>
                <a:spcPts val="200"/>
              </a:spcBef>
              <a:spcAft>
                <a:spcPts val="0"/>
              </a:spcAft>
              <a:buClr>
                <a:schemeClr val="dk1"/>
              </a:buClr>
              <a:buSzPts val="900"/>
              <a:buChar char="–"/>
              <a:defRPr sz="900"/>
            </a:lvl4pPr>
            <a:lvl5pPr marL="2286000" lvl="4" indent="-285750" algn="l">
              <a:spcBef>
                <a:spcPts val="200"/>
              </a:spcBef>
              <a:spcAft>
                <a:spcPts val="0"/>
              </a:spcAft>
              <a:buClr>
                <a:schemeClr val="dk1"/>
              </a:buClr>
              <a:buSzPts val="900"/>
              <a:buChar char="»"/>
              <a:defRPr sz="900"/>
            </a:lvl5pPr>
            <a:lvl6pPr marL="2743200" lvl="5" indent="-285750" algn="l">
              <a:spcBef>
                <a:spcPts val="200"/>
              </a:spcBef>
              <a:spcAft>
                <a:spcPts val="0"/>
              </a:spcAft>
              <a:buClr>
                <a:schemeClr val="dk1"/>
              </a:buClr>
              <a:buSzPts val="900"/>
              <a:buChar char="•"/>
              <a:defRPr sz="900"/>
            </a:lvl6pPr>
            <a:lvl7pPr marL="3200400" lvl="6" indent="-285750" algn="l">
              <a:spcBef>
                <a:spcPts val="200"/>
              </a:spcBef>
              <a:spcAft>
                <a:spcPts val="0"/>
              </a:spcAft>
              <a:buClr>
                <a:schemeClr val="dk1"/>
              </a:buClr>
              <a:buSzPts val="900"/>
              <a:buChar char="•"/>
              <a:defRPr sz="900"/>
            </a:lvl7pPr>
            <a:lvl8pPr marL="3657600" lvl="7" indent="-285750" algn="l">
              <a:spcBef>
                <a:spcPts val="200"/>
              </a:spcBef>
              <a:spcAft>
                <a:spcPts val="0"/>
              </a:spcAft>
              <a:buClr>
                <a:schemeClr val="dk1"/>
              </a:buClr>
              <a:buSzPts val="900"/>
              <a:buChar char="•"/>
              <a:defRPr sz="900"/>
            </a:lvl8pPr>
            <a:lvl9pPr marL="4114800" lvl="8" indent="-285750" algn="l">
              <a:spcBef>
                <a:spcPts val="200"/>
              </a:spcBef>
              <a:spcAft>
                <a:spcPts val="0"/>
              </a:spcAft>
              <a:buClr>
                <a:schemeClr val="dk1"/>
              </a:buClr>
              <a:buSzPts val="900"/>
              <a:buChar char="•"/>
              <a:defRPr sz="900"/>
            </a:lvl9pPr>
          </a:lstStyle>
          <a:p>
            <a:endParaRPr/>
          </a:p>
        </p:txBody>
      </p:sp>
      <p:sp>
        <p:nvSpPr>
          <p:cNvPr id="90" name="Google Shape;90;g3b991e51946_9_409"/>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91" name="Google Shape;91;g3b991e51946_9_409"/>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92" name="Google Shape;92;g3b991e51946_9_409"/>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3"/>
        <p:cNvGrpSpPr/>
        <p:nvPr/>
      </p:nvGrpSpPr>
      <p:grpSpPr>
        <a:xfrm>
          <a:off x="0" y="0"/>
          <a:ext cx="0" cy="0"/>
          <a:chOff x="0" y="0"/>
          <a:chExt cx="0" cy="0"/>
        </a:xfrm>
      </p:grpSpPr>
      <p:sp>
        <p:nvSpPr>
          <p:cNvPr id="94" name="Google Shape;94;g3b991e51946_9_418"/>
          <p:cNvSpPr txBox="1">
            <a:spLocks noGrp="1"/>
          </p:cNvSpPr>
          <p:nvPr>
            <p:ph type="title"/>
          </p:nvPr>
        </p:nvSpPr>
        <p:spPr>
          <a:xfrm>
            <a:off x="228600" y="183092"/>
            <a:ext cx="4114800" cy="762000"/>
          </a:xfrm>
          <a:prstGeom prst="rect">
            <a:avLst/>
          </a:prstGeom>
          <a:noFill/>
          <a:ln>
            <a:noFill/>
          </a:ln>
        </p:spPr>
        <p:txBody>
          <a:bodyPr spcFirstLastPara="1" wrap="square" lIns="50800" tIns="25400" rIns="50800" bIns="25400" anchor="ctr" anchorCtr="0">
            <a:normAutofit/>
          </a:bodyPr>
          <a:lstStyle>
            <a:lvl1pPr lvl="0" algn="ctr">
              <a:spcBef>
                <a:spcPts val="0"/>
              </a:spcBef>
              <a:spcAft>
                <a:spcPts val="0"/>
              </a:spcAft>
              <a:buClr>
                <a:schemeClr val="dk1"/>
              </a:buClr>
              <a:buSzPts val="1000"/>
              <a:buNone/>
              <a:defRPr/>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95" name="Google Shape;95;g3b991e51946_9_418"/>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96" name="Google Shape;96;g3b991e51946_9_418"/>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97" name="Google Shape;97;g3b991e51946_9_418"/>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8"/>
        <p:cNvGrpSpPr/>
        <p:nvPr/>
      </p:nvGrpSpPr>
      <p:grpSpPr>
        <a:xfrm>
          <a:off x="0" y="0"/>
          <a:ext cx="0" cy="0"/>
          <a:chOff x="0" y="0"/>
          <a:chExt cx="0" cy="0"/>
        </a:xfrm>
      </p:grpSpPr>
      <p:sp>
        <p:nvSpPr>
          <p:cNvPr id="99" name="Google Shape;99;g3b991e51946_9_423"/>
          <p:cNvSpPr txBox="1">
            <a:spLocks noGrp="1"/>
          </p:cNvSpPr>
          <p:nvPr>
            <p:ph type="title"/>
          </p:nvPr>
        </p:nvSpPr>
        <p:spPr>
          <a:xfrm>
            <a:off x="228600" y="182033"/>
            <a:ext cx="1504200" cy="774900"/>
          </a:xfrm>
          <a:prstGeom prst="rect">
            <a:avLst/>
          </a:prstGeom>
          <a:noFill/>
          <a:ln>
            <a:noFill/>
          </a:ln>
        </p:spPr>
        <p:txBody>
          <a:bodyPr spcFirstLastPara="1" wrap="square" lIns="50800" tIns="25400" rIns="50800" bIns="25400" anchor="b" anchorCtr="0">
            <a:normAutofit/>
          </a:bodyPr>
          <a:lstStyle>
            <a:lvl1pPr lvl="0" algn="l">
              <a:spcBef>
                <a:spcPts val="0"/>
              </a:spcBef>
              <a:spcAft>
                <a:spcPts val="0"/>
              </a:spcAft>
              <a:buClr>
                <a:schemeClr val="dk1"/>
              </a:buClr>
              <a:buSzPts val="1100"/>
              <a:buFont typeface="Calibri"/>
              <a:buNone/>
              <a:defRPr sz="1100" b="1"/>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100" name="Google Shape;100;g3b991e51946_9_423"/>
          <p:cNvSpPr txBox="1">
            <a:spLocks noGrp="1"/>
          </p:cNvSpPr>
          <p:nvPr>
            <p:ph type="body" idx="1"/>
          </p:nvPr>
        </p:nvSpPr>
        <p:spPr>
          <a:xfrm>
            <a:off x="1787525" y="182033"/>
            <a:ext cx="2556000" cy="3902100"/>
          </a:xfrm>
          <a:prstGeom prst="rect">
            <a:avLst/>
          </a:prstGeom>
          <a:noFill/>
          <a:ln>
            <a:noFill/>
          </a:ln>
        </p:spPr>
        <p:txBody>
          <a:bodyPr spcFirstLastPara="1" wrap="square" lIns="50800" tIns="25400" rIns="50800" bIns="25400" anchor="t" anchorCtr="0">
            <a:normAutofit/>
          </a:bodyPr>
          <a:lstStyle>
            <a:lvl1pPr marL="457200" lvl="0" indent="-342900" algn="l">
              <a:spcBef>
                <a:spcPts val="400"/>
              </a:spcBef>
              <a:spcAft>
                <a:spcPts val="0"/>
              </a:spcAft>
              <a:buClr>
                <a:schemeClr val="dk1"/>
              </a:buClr>
              <a:buSzPts val="1800"/>
              <a:buChar char="•"/>
              <a:defRPr sz="1800"/>
            </a:lvl1pPr>
            <a:lvl2pPr marL="914400" lvl="1" indent="-330200" algn="l">
              <a:spcBef>
                <a:spcPts val="300"/>
              </a:spcBef>
              <a:spcAft>
                <a:spcPts val="0"/>
              </a:spcAft>
              <a:buClr>
                <a:schemeClr val="dk1"/>
              </a:buClr>
              <a:buSzPts val="1600"/>
              <a:buChar char="–"/>
              <a:defRPr sz="1600"/>
            </a:lvl2pPr>
            <a:lvl3pPr marL="1371600" lvl="2" indent="-311150" algn="l">
              <a:spcBef>
                <a:spcPts val="300"/>
              </a:spcBef>
              <a:spcAft>
                <a:spcPts val="0"/>
              </a:spcAft>
              <a:buClr>
                <a:schemeClr val="dk1"/>
              </a:buClr>
              <a:buSzPts val="1300"/>
              <a:buChar char="•"/>
              <a:defRPr sz="1300"/>
            </a:lvl3pPr>
            <a:lvl4pPr marL="1828800" lvl="3" indent="-298450" algn="l">
              <a:spcBef>
                <a:spcPts val="200"/>
              </a:spcBef>
              <a:spcAft>
                <a:spcPts val="0"/>
              </a:spcAft>
              <a:buClr>
                <a:schemeClr val="dk1"/>
              </a:buClr>
              <a:buSzPts val="1100"/>
              <a:buChar char="–"/>
              <a:defRPr sz="1100"/>
            </a:lvl4pPr>
            <a:lvl5pPr marL="2286000" lvl="4" indent="-298450" algn="l">
              <a:spcBef>
                <a:spcPts val="200"/>
              </a:spcBef>
              <a:spcAft>
                <a:spcPts val="0"/>
              </a:spcAft>
              <a:buClr>
                <a:schemeClr val="dk1"/>
              </a:buClr>
              <a:buSzPts val="1100"/>
              <a:buChar char="»"/>
              <a:defRPr sz="1100"/>
            </a:lvl5pPr>
            <a:lvl6pPr marL="2743200" lvl="5" indent="-298450" algn="l">
              <a:spcBef>
                <a:spcPts val="200"/>
              </a:spcBef>
              <a:spcAft>
                <a:spcPts val="0"/>
              </a:spcAft>
              <a:buClr>
                <a:schemeClr val="dk1"/>
              </a:buClr>
              <a:buSzPts val="1100"/>
              <a:buChar char="•"/>
              <a:defRPr sz="1100"/>
            </a:lvl6pPr>
            <a:lvl7pPr marL="3200400" lvl="6" indent="-298450" algn="l">
              <a:spcBef>
                <a:spcPts val="200"/>
              </a:spcBef>
              <a:spcAft>
                <a:spcPts val="0"/>
              </a:spcAft>
              <a:buClr>
                <a:schemeClr val="dk1"/>
              </a:buClr>
              <a:buSzPts val="1100"/>
              <a:buChar char="•"/>
              <a:defRPr sz="1100"/>
            </a:lvl7pPr>
            <a:lvl8pPr marL="3657600" lvl="7" indent="-298450" algn="l">
              <a:spcBef>
                <a:spcPts val="200"/>
              </a:spcBef>
              <a:spcAft>
                <a:spcPts val="0"/>
              </a:spcAft>
              <a:buClr>
                <a:schemeClr val="dk1"/>
              </a:buClr>
              <a:buSzPts val="1100"/>
              <a:buChar char="•"/>
              <a:defRPr sz="1100"/>
            </a:lvl8pPr>
            <a:lvl9pPr marL="4114800" lvl="8" indent="-298450" algn="l">
              <a:spcBef>
                <a:spcPts val="200"/>
              </a:spcBef>
              <a:spcAft>
                <a:spcPts val="0"/>
              </a:spcAft>
              <a:buClr>
                <a:schemeClr val="dk1"/>
              </a:buClr>
              <a:buSzPts val="1100"/>
              <a:buChar char="•"/>
              <a:defRPr sz="1100"/>
            </a:lvl9pPr>
          </a:lstStyle>
          <a:p>
            <a:endParaRPr/>
          </a:p>
        </p:txBody>
      </p:sp>
      <p:sp>
        <p:nvSpPr>
          <p:cNvPr id="101" name="Google Shape;101;g3b991e51946_9_423"/>
          <p:cNvSpPr txBox="1">
            <a:spLocks noGrp="1"/>
          </p:cNvSpPr>
          <p:nvPr>
            <p:ph type="body" idx="2"/>
          </p:nvPr>
        </p:nvSpPr>
        <p:spPr>
          <a:xfrm>
            <a:off x="228600" y="956733"/>
            <a:ext cx="1504200" cy="3127500"/>
          </a:xfrm>
          <a:prstGeom prst="rect">
            <a:avLst/>
          </a:prstGeom>
          <a:noFill/>
          <a:ln>
            <a:noFill/>
          </a:ln>
        </p:spPr>
        <p:txBody>
          <a:bodyPr spcFirstLastPara="1" wrap="square" lIns="50800" tIns="25400" rIns="50800" bIns="25400" anchor="t" anchorCtr="0">
            <a:normAutofit/>
          </a:bodyPr>
          <a:lstStyle>
            <a:lvl1pPr marL="457200" lvl="0" indent="-228600" algn="l">
              <a:spcBef>
                <a:spcPts val="200"/>
              </a:spcBef>
              <a:spcAft>
                <a:spcPts val="0"/>
              </a:spcAft>
              <a:buClr>
                <a:schemeClr val="dk1"/>
              </a:buClr>
              <a:buSzPts val="800"/>
              <a:buNone/>
              <a:defRPr sz="800"/>
            </a:lvl1pPr>
            <a:lvl2pPr marL="914400" lvl="1" indent="-228600" algn="l">
              <a:spcBef>
                <a:spcPts val="100"/>
              </a:spcBef>
              <a:spcAft>
                <a:spcPts val="0"/>
              </a:spcAft>
              <a:buClr>
                <a:schemeClr val="dk1"/>
              </a:buClr>
              <a:buSzPts val="700"/>
              <a:buNone/>
              <a:defRPr sz="700"/>
            </a:lvl2pPr>
            <a:lvl3pPr marL="1371600" lvl="2" indent="-228600" algn="l">
              <a:spcBef>
                <a:spcPts val="100"/>
              </a:spcBef>
              <a:spcAft>
                <a:spcPts val="0"/>
              </a:spcAft>
              <a:buClr>
                <a:schemeClr val="dk1"/>
              </a:buClr>
              <a:buSzPts val="600"/>
              <a:buNone/>
              <a:defRPr sz="600"/>
            </a:lvl3pPr>
            <a:lvl4pPr marL="1828800" lvl="3" indent="-228600" algn="l">
              <a:spcBef>
                <a:spcPts val="100"/>
              </a:spcBef>
              <a:spcAft>
                <a:spcPts val="0"/>
              </a:spcAft>
              <a:buClr>
                <a:schemeClr val="dk1"/>
              </a:buClr>
              <a:buSzPts val="500"/>
              <a:buNone/>
              <a:defRPr sz="500"/>
            </a:lvl4pPr>
            <a:lvl5pPr marL="2286000" lvl="4" indent="-228600" algn="l">
              <a:spcBef>
                <a:spcPts val="100"/>
              </a:spcBef>
              <a:spcAft>
                <a:spcPts val="0"/>
              </a:spcAft>
              <a:buClr>
                <a:schemeClr val="dk1"/>
              </a:buClr>
              <a:buSzPts val="500"/>
              <a:buNone/>
              <a:defRPr sz="500"/>
            </a:lvl5pPr>
            <a:lvl6pPr marL="2743200" lvl="5" indent="-228600" algn="l">
              <a:spcBef>
                <a:spcPts val="100"/>
              </a:spcBef>
              <a:spcAft>
                <a:spcPts val="0"/>
              </a:spcAft>
              <a:buClr>
                <a:schemeClr val="dk1"/>
              </a:buClr>
              <a:buSzPts val="500"/>
              <a:buNone/>
              <a:defRPr sz="500"/>
            </a:lvl6pPr>
            <a:lvl7pPr marL="3200400" lvl="6" indent="-228600" algn="l">
              <a:spcBef>
                <a:spcPts val="100"/>
              </a:spcBef>
              <a:spcAft>
                <a:spcPts val="0"/>
              </a:spcAft>
              <a:buClr>
                <a:schemeClr val="dk1"/>
              </a:buClr>
              <a:buSzPts val="500"/>
              <a:buNone/>
              <a:defRPr sz="500"/>
            </a:lvl7pPr>
            <a:lvl8pPr marL="3657600" lvl="7" indent="-228600" algn="l">
              <a:spcBef>
                <a:spcPts val="100"/>
              </a:spcBef>
              <a:spcAft>
                <a:spcPts val="0"/>
              </a:spcAft>
              <a:buClr>
                <a:schemeClr val="dk1"/>
              </a:buClr>
              <a:buSzPts val="500"/>
              <a:buNone/>
              <a:defRPr sz="500"/>
            </a:lvl8pPr>
            <a:lvl9pPr marL="4114800" lvl="8" indent="-228600" algn="l">
              <a:spcBef>
                <a:spcPts val="100"/>
              </a:spcBef>
              <a:spcAft>
                <a:spcPts val="0"/>
              </a:spcAft>
              <a:buClr>
                <a:schemeClr val="dk1"/>
              </a:buClr>
              <a:buSzPts val="500"/>
              <a:buNone/>
              <a:defRPr sz="500"/>
            </a:lvl9pPr>
          </a:lstStyle>
          <a:p>
            <a:endParaRPr/>
          </a:p>
        </p:txBody>
      </p:sp>
      <p:sp>
        <p:nvSpPr>
          <p:cNvPr id="102" name="Google Shape;102;g3b991e51946_9_423"/>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103" name="Google Shape;103;g3b991e51946_9_423"/>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104" name="Google Shape;104;g3b991e51946_9_423"/>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05"/>
        <p:cNvGrpSpPr/>
        <p:nvPr/>
      </p:nvGrpSpPr>
      <p:grpSpPr>
        <a:xfrm>
          <a:off x="0" y="0"/>
          <a:ext cx="0" cy="0"/>
          <a:chOff x="0" y="0"/>
          <a:chExt cx="0" cy="0"/>
        </a:xfrm>
      </p:grpSpPr>
      <p:sp>
        <p:nvSpPr>
          <p:cNvPr id="106" name="Google Shape;106;g3b991e51946_9_430"/>
          <p:cNvSpPr txBox="1">
            <a:spLocks noGrp="1"/>
          </p:cNvSpPr>
          <p:nvPr>
            <p:ph type="title"/>
          </p:nvPr>
        </p:nvSpPr>
        <p:spPr>
          <a:xfrm>
            <a:off x="896144" y="3200400"/>
            <a:ext cx="2743200" cy="377700"/>
          </a:xfrm>
          <a:prstGeom prst="rect">
            <a:avLst/>
          </a:prstGeom>
          <a:noFill/>
          <a:ln>
            <a:noFill/>
          </a:ln>
        </p:spPr>
        <p:txBody>
          <a:bodyPr spcFirstLastPara="1" wrap="square" lIns="50800" tIns="25400" rIns="50800" bIns="25400" anchor="b" anchorCtr="0">
            <a:normAutofit/>
          </a:bodyPr>
          <a:lstStyle>
            <a:lvl1pPr lvl="0" algn="l">
              <a:spcBef>
                <a:spcPts val="0"/>
              </a:spcBef>
              <a:spcAft>
                <a:spcPts val="0"/>
              </a:spcAft>
              <a:buClr>
                <a:schemeClr val="dk1"/>
              </a:buClr>
              <a:buSzPts val="1100"/>
              <a:buFont typeface="Calibri"/>
              <a:buNone/>
              <a:defRPr sz="1100" b="1"/>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107" name="Google Shape;107;g3b991e51946_9_430"/>
          <p:cNvSpPr>
            <a:spLocks noGrp="1"/>
          </p:cNvSpPr>
          <p:nvPr>
            <p:ph type="pic" idx="2"/>
          </p:nvPr>
        </p:nvSpPr>
        <p:spPr>
          <a:xfrm>
            <a:off x="896144" y="408517"/>
            <a:ext cx="2743200" cy="2743200"/>
          </a:xfrm>
          <a:prstGeom prst="rect">
            <a:avLst/>
          </a:prstGeom>
          <a:noFill/>
          <a:ln>
            <a:noFill/>
          </a:ln>
        </p:spPr>
      </p:sp>
      <p:sp>
        <p:nvSpPr>
          <p:cNvPr id="108" name="Google Shape;108;g3b991e51946_9_430"/>
          <p:cNvSpPr txBox="1">
            <a:spLocks noGrp="1"/>
          </p:cNvSpPr>
          <p:nvPr>
            <p:ph type="body" idx="1"/>
          </p:nvPr>
        </p:nvSpPr>
        <p:spPr>
          <a:xfrm>
            <a:off x="896144" y="3578225"/>
            <a:ext cx="2743200" cy="536700"/>
          </a:xfrm>
          <a:prstGeom prst="rect">
            <a:avLst/>
          </a:prstGeom>
          <a:noFill/>
          <a:ln>
            <a:noFill/>
          </a:ln>
        </p:spPr>
        <p:txBody>
          <a:bodyPr spcFirstLastPara="1" wrap="square" lIns="50800" tIns="25400" rIns="50800" bIns="25400" anchor="t" anchorCtr="0">
            <a:normAutofit/>
          </a:bodyPr>
          <a:lstStyle>
            <a:lvl1pPr marL="457200" lvl="0" indent="-228600" algn="l">
              <a:spcBef>
                <a:spcPts val="200"/>
              </a:spcBef>
              <a:spcAft>
                <a:spcPts val="0"/>
              </a:spcAft>
              <a:buClr>
                <a:schemeClr val="dk1"/>
              </a:buClr>
              <a:buSzPts val="800"/>
              <a:buNone/>
              <a:defRPr sz="800"/>
            </a:lvl1pPr>
            <a:lvl2pPr marL="914400" lvl="1" indent="-228600" algn="l">
              <a:spcBef>
                <a:spcPts val="100"/>
              </a:spcBef>
              <a:spcAft>
                <a:spcPts val="0"/>
              </a:spcAft>
              <a:buClr>
                <a:schemeClr val="dk1"/>
              </a:buClr>
              <a:buSzPts val="700"/>
              <a:buNone/>
              <a:defRPr sz="700"/>
            </a:lvl2pPr>
            <a:lvl3pPr marL="1371600" lvl="2" indent="-228600" algn="l">
              <a:spcBef>
                <a:spcPts val="100"/>
              </a:spcBef>
              <a:spcAft>
                <a:spcPts val="0"/>
              </a:spcAft>
              <a:buClr>
                <a:schemeClr val="dk1"/>
              </a:buClr>
              <a:buSzPts val="600"/>
              <a:buNone/>
              <a:defRPr sz="600"/>
            </a:lvl3pPr>
            <a:lvl4pPr marL="1828800" lvl="3" indent="-228600" algn="l">
              <a:spcBef>
                <a:spcPts val="100"/>
              </a:spcBef>
              <a:spcAft>
                <a:spcPts val="0"/>
              </a:spcAft>
              <a:buClr>
                <a:schemeClr val="dk1"/>
              </a:buClr>
              <a:buSzPts val="500"/>
              <a:buNone/>
              <a:defRPr sz="500"/>
            </a:lvl4pPr>
            <a:lvl5pPr marL="2286000" lvl="4" indent="-228600" algn="l">
              <a:spcBef>
                <a:spcPts val="100"/>
              </a:spcBef>
              <a:spcAft>
                <a:spcPts val="0"/>
              </a:spcAft>
              <a:buClr>
                <a:schemeClr val="dk1"/>
              </a:buClr>
              <a:buSzPts val="500"/>
              <a:buNone/>
              <a:defRPr sz="500"/>
            </a:lvl5pPr>
            <a:lvl6pPr marL="2743200" lvl="5" indent="-228600" algn="l">
              <a:spcBef>
                <a:spcPts val="100"/>
              </a:spcBef>
              <a:spcAft>
                <a:spcPts val="0"/>
              </a:spcAft>
              <a:buClr>
                <a:schemeClr val="dk1"/>
              </a:buClr>
              <a:buSzPts val="500"/>
              <a:buNone/>
              <a:defRPr sz="500"/>
            </a:lvl6pPr>
            <a:lvl7pPr marL="3200400" lvl="6" indent="-228600" algn="l">
              <a:spcBef>
                <a:spcPts val="100"/>
              </a:spcBef>
              <a:spcAft>
                <a:spcPts val="0"/>
              </a:spcAft>
              <a:buClr>
                <a:schemeClr val="dk1"/>
              </a:buClr>
              <a:buSzPts val="500"/>
              <a:buNone/>
              <a:defRPr sz="500"/>
            </a:lvl7pPr>
            <a:lvl8pPr marL="3657600" lvl="7" indent="-228600" algn="l">
              <a:spcBef>
                <a:spcPts val="100"/>
              </a:spcBef>
              <a:spcAft>
                <a:spcPts val="0"/>
              </a:spcAft>
              <a:buClr>
                <a:schemeClr val="dk1"/>
              </a:buClr>
              <a:buSzPts val="500"/>
              <a:buNone/>
              <a:defRPr sz="500"/>
            </a:lvl8pPr>
            <a:lvl9pPr marL="4114800" lvl="8" indent="-228600" algn="l">
              <a:spcBef>
                <a:spcPts val="100"/>
              </a:spcBef>
              <a:spcAft>
                <a:spcPts val="0"/>
              </a:spcAft>
              <a:buClr>
                <a:schemeClr val="dk1"/>
              </a:buClr>
              <a:buSzPts val="500"/>
              <a:buNone/>
              <a:defRPr sz="500"/>
            </a:lvl9pPr>
          </a:lstStyle>
          <a:p>
            <a:endParaRPr/>
          </a:p>
        </p:txBody>
      </p:sp>
      <p:sp>
        <p:nvSpPr>
          <p:cNvPr id="109" name="Google Shape;109;g3b991e51946_9_430"/>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110" name="Google Shape;110;g3b991e51946_9_430"/>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111" name="Google Shape;111;g3b991e51946_9_430"/>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12"/>
        <p:cNvGrpSpPr/>
        <p:nvPr/>
      </p:nvGrpSpPr>
      <p:grpSpPr>
        <a:xfrm>
          <a:off x="0" y="0"/>
          <a:ext cx="0" cy="0"/>
          <a:chOff x="0" y="0"/>
          <a:chExt cx="0" cy="0"/>
        </a:xfrm>
      </p:grpSpPr>
      <p:sp>
        <p:nvSpPr>
          <p:cNvPr id="113" name="Google Shape;113;g3b991e51946_9_437"/>
          <p:cNvSpPr txBox="1">
            <a:spLocks noGrp="1"/>
          </p:cNvSpPr>
          <p:nvPr>
            <p:ph type="title"/>
          </p:nvPr>
        </p:nvSpPr>
        <p:spPr>
          <a:xfrm>
            <a:off x="228600" y="183092"/>
            <a:ext cx="4114800" cy="762000"/>
          </a:xfrm>
          <a:prstGeom prst="rect">
            <a:avLst/>
          </a:prstGeom>
          <a:noFill/>
          <a:ln>
            <a:noFill/>
          </a:ln>
        </p:spPr>
        <p:txBody>
          <a:bodyPr spcFirstLastPara="1" wrap="square" lIns="50800" tIns="25400" rIns="50800" bIns="25400" anchor="ctr" anchorCtr="0">
            <a:normAutofit/>
          </a:bodyPr>
          <a:lstStyle>
            <a:lvl1pPr lvl="0" algn="ctr">
              <a:spcBef>
                <a:spcPts val="0"/>
              </a:spcBef>
              <a:spcAft>
                <a:spcPts val="0"/>
              </a:spcAft>
              <a:buClr>
                <a:schemeClr val="dk1"/>
              </a:buClr>
              <a:buSzPts val="1000"/>
              <a:buNone/>
              <a:defRPr/>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114" name="Google Shape;114;g3b991e51946_9_437"/>
          <p:cNvSpPr txBox="1">
            <a:spLocks noGrp="1"/>
          </p:cNvSpPr>
          <p:nvPr>
            <p:ph type="body" idx="1"/>
          </p:nvPr>
        </p:nvSpPr>
        <p:spPr>
          <a:xfrm rot="5400000">
            <a:off x="777300" y="518100"/>
            <a:ext cx="3017400" cy="4114800"/>
          </a:xfrm>
          <a:prstGeom prst="rect">
            <a:avLst/>
          </a:prstGeom>
          <a:noFill/>
          <a:ln>
            <a:noFill/>
          </a:ln>
        </p:spPr>
        <p:txBody>
          <a:bodyPr spcFirstLastPara="1" wrap="square" lIns="50800" tIns="25400" rIns="50800" bIns="25400" anchor="t" anchorCtr="0">
            <a:normAutofit/>
          </a:bodyPr>
          <a:lstStyle>
            <a:lvl1pPr marL="457200" lvl="0" indent="-292100" algn="l">
              <a:spcBef>
                <a:spcPts val="200"/>
              </a:spcBef>
              <a:spcAft>
                <a:spcPts val="0"/>
              </a:spcAft>
              <a:buClr>
                <a:schemeClr val="dk1"/>
              </a:buClr>
              <a:buSzPts val="1000"/>
              <a:buChar char="•"/>
              <a:defRPr/>
            </a:lvl1pPr>
            <a:lvl2pPr marL="914400" lvl="1" indent="-292100" algn="l">
              <a:spcBef>
                <a:spcPts val="200"/>
              </a:spcBef>
              <a:spcAft>
                <a:spcPts val="0"/>
              </a:spcAft>
              <a:buClr>
                <a:schemeClr val="dk1"/>
              </a:buClr>
              <a:buSzPts val="1000"/>
              <a:buChar char="–"/>
              <a:defRPr/>
            </a:lvl2pPr>
            <a:lvl3pPr marL="1371600" lvl="2" indent="-292100" algn="l">
              <a:spcBef>
                <a:spcPts val="200"/>
              </a:spcBef>
              <a:spcAft>
                <a:spcPts val="0"/>
              </a:spcAft>
              <a:buClr>
                <a:schemeClr val="dk1"/>
              </a:buClr>
              <a:buSzPts val="1000"/>
              <a:buChar char="•"/>
              <a:defRPr/>
            </a:lvl3pPr>
            <a:lvl4pPr marL="1828800" lvl="3" indent="-292100" algn="l">
              <a:spcBef>
                <a:spcPts val="200"/>
              </a:spcBef>
              <a:spcAft>
                <a:spcPts val="0"/>
              </a:spcAft>
              <a:buClr>
                <a:schemeClr val="dk1"/>
              </a:buClr>
              <a:buSzPts val="1000"/>
              <a:buChar char="–"/>
              <a:defRPr/>
            </a:lvl4pPr>
            <a:lvl5pPr marL="2286000" lvl="4" indent="-292100" algn="l">
              <a:spcBef>
                <a:spcPts val="200"/>
              </a:spcBef>
              <a:spcAft>
                <a:spcPts val="0"/>
              </a:spcAft>
              <a:buClr>
                <a:schemeClr val="dk1"/>
              </a:buClr>
              <a:buSzPts val="1000"/>
              <a:buChar char="»"/>
              <a:defRPr/>
            </a:lvl5pPr>
            <a:lvl6pPr marL="2743200" lvl="5" indent="-292100" algn="l">
              <a:spcBef>
                <a:spcPts val="200"/>
              </a:spcBef>
              <a:spcAft>
                <a:spcPts val="0"/>
              </a:spcAft>
              <a:buClr>
                <a:schemeClr val="dk1"/>
              </a:buClr>
              <a:buSzPts val="1000"/>
              <a:buChar char="•"/>
              <a:defRPr/>
            </a:lvl6pPr>
            <a:lvl7pPr marL="3200400" lvl="6" indent="-292100" algn="l">
              <a:spcBef>
                <a:spcPts val="200"/>
              </a:spcBef>
              <a:spcAft>
                <a:spcPts val="0"/>
              </a:spcAft>
              <a:buClr>
                <a:schemeClr val="dk1"/>
              </a:buClr>
              <a:buSzPts val="1000"/>
              <a:buChar char="•"/>
              <a:defRPr/>
            </a:lvl7pPr>
            <a:lvl8pPr marL="3657600" lvl="7" indent="-292100" algn="l">
              <a:spcBef>
                <a:spcPts val="200"/>
              </a:spcBef>
              <a:spcAft>
                <a:spcPts val="0"/>
              </a:spcAft>
              <a:buClr>
                <a:schemeClr val="dk1"/>
              </a:buClr>
              <a:buSzPts val="1000"/>
              <a:buChar char="•"/>
              <a:defRPr/>
            </a:lvl8pPr>
            <a:lvl9pPr marL="4114800" lvl="8" indent="-292100" algn="l">
              <a:spcBef>
                <a:spcPts val="200"/>
              </a:spcBef>
              <a:spcAft>
                <a:spcPts val="0"/>
              </a:spcAft>
              <a:buClr>
                <a:schemeClr val="dk1"/>
              </a:buClr>
              <a:buSzPts val="1000"/>
              <a:buChar char="•"/>
              <a:defRPr/>
            </a:lvl9pPr>
          </a:lstStyle>
          <a:p>
            <a:endParaRPr/>
          </a:p>
        </p:txBody>
      </p:sp>
      <p:sp>
        <p:nvSpPr>
          <p:cNvPr id="115" name="Google Shape;115;g3b991e51946_9_437"/>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116" name="Google Shape;116;g3b991e51946_9_437"/>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117" name="Google Shape;117;g3b991e51946_9_437"/>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18"/>
        <p:cNvGrpSpPr/>
        <p:nvPr/>
      </p:nvGrpSpPr>
      <p:grpSpPr>
        <a:xfrm>
          <a:off x="0" y="0"/>
          <a:ext cx="0" cy="0"/>
          <a:chOff x="0" y="0"/>
          <a:chExt cx="0" cy="0"/>
        </a:xfrm>
      </p:grpSpPr>
      <p:sp>
        <p:nvSpPr>
          <p:cNvPr id="119" name="Google Shape;119;g3b991e51946_9_443"/>
          <p:cNvSpPr txBox="1">
            <a:spLocks noGrp="1"/>
          </p:cNvSpPr>
          <p:nvPr>
            <p:ph type="title"/>
          </p:nvPr>
        </p:nvSpPr>
        <p:spPr>
          <a:xfrm rot="5400000">
            <a:off x="1878600" y="1619192"/>
            <a:ext cx="3900900" cy="1028700"/>
          </a:xfrm>
          <a:prstGeom prst="rect">
            <a:avLst/>
          </a:prstGeom>
          <a:noFill/>
          <a:ln>
            <a:noFill/>
          </a:ln>
        </p:spPr>
        <p:txBody>
          <a:bodyPr spcFirstLastPara="1" wrap="square" lIns="50800" tIns="25400" rIns="50800" bIns="25400" anchor="ctr" anchorCtr="0">
            <a:normAutofit/>
          </a:bodyPr>
          <a:lstStyle>
            <a:lvl1pPr lvl="0" algn="ctr">
              <a:spcBef>
                <a:spcPts val="0"/>
              </a:spcBef>
              <a:spcAft>
                <a:spcPts val="0"/>
              </a:spcAft>
              <a:buClr>
                <a:schemeClr val="dk1"/>
              </a:buClr>
              <a:buSzPts val="1000"/>
              <a:buNone/>
              <a:defRPr/>
            </a:lvl1pPr>
            <a:lvl2pPr lvl="1">
              <a:spcBef>
                <a:spcPts val="0"/>
              </a:spcBef>
              <a:spcAft>
                <a:spcPts val="0"/>
              </a:spcAft>
              <a:buSzPts val="800"/>
              <a:buNone/>
              <a:defRPr/>
            </a:lvl2pPr>
            <a:lvl3pPr lvl="2">
              <a:spcBef>
                <a:spcPts val="0"/>
              </a:spcBef>
              <a:spcAft>
                <a:spcPts val="0"/>
              </a:spcAft>
              <a:buSzPts val="800"/>
              <a:buNone/>
              <a:defRPr/>
            </a:lvl3pPr>
            <a:lvl4pPr lvl="3">
              <a:spcBef>
                <a:spcPts val="0"/>
              </a:spcBef>
              <a:spcAft>
                <a:spcPts val="0"/>
              </a:spcAft>
              <a:buSzPts val="800"/>
              <a:buNone/>
              <a:defRPr/>
            </a:lvl4pPr>
            <a:lvl5pPr lvl="4">
              <a:spcBef>
                <a:spcPts val="0"/>
              </a:spcBef>
              <a:spcAft>
                <a:spcPts val="0"/>
              </a:spcAft>
              <a:buSzPts val="800"/>
              <a:buNone/>
              <a:defRPr/>
            </a:lvl5pPr>
            <a:lvl6pPr lvl="5">
              <a:spcBef>
                <a:spcPts val="0"/>
              </a:spcBef>
              <a:spcAft>
                <a:spcPts val="0"/>
              </a:spcAft>
              <a:buSzPts val="800"/>
              <a:buNone/>
              <a:defRPr/>
            </a:lvl6pPr>
            <a:lvl7pPr lvl="6">
              <a:spcBef>
                <a:spcPts val="0"/>
              </a:spcBef>
              <a:spcAft>
                <a:spcPts val="0"/>
              </a:spcAft>
              <a:buSzPts val="800"/>
              <a:buNone/>
              <a:defRPr/>
            </a:lvl7pPr>
            <a:lvl8pPr lvl="7">
              <a:spcBef>
                <a:spcPts val="0"/>
              </a:spcBef>
              <a:spcAft>
                <a:spcPts val="0"/>
              </a:spcAft>
              <a:buSzPts val="800"/>
              <a:buNone/>
              <a:defRPr/>
            </a:lvl8pPr>
            <a:lvl9pPr lvl="8">
              <a:spcBef>
                <a:spcPts val="0"/>
              </a:spcBef>
              <a:spcAft>
                <a:spcPts val="0"/>
              </a:spcAft>
              <a:buSzPts val="800"/>
              <a:buNone/>
              <a:defRPr/>
            </a:lvl9pPr>
          </a:lstStyle>
          <a:p>
            <a:endParaRPr/>
          </a:p>
        </p:txBody>
      </p:sp>
      <p:sp>
        <p:nvSpPr>
          <p:cNvPr id="120" name="Google Shape;120;g3b991e51946_9_443"/>
          <p:cNvSpPr txBox="1">
            <a:spLocks noGrp="1"/>
          </p:cNvSpPr>
          <p:nvPr>
            <p:ph type="body" idx="1"/>
          </p:nvPr>
        </p:nvSpPr>
        <p:spPr>
          <a:xfrm rot="5400000">
            <a:off x="-216900" y="628592"/>
            <a:ext cx="3900900" cy="3009900"/>
          </a:xfrm>
          <a:prstGeom prst="rect">
            <a:avLst/>
          </a:prstGeom>
          <a:noFill/>
          <a:ln>
            <a:noFill/>
          </a:ln>
        </p:spPr>
        <p:txBody>
          <a:bodyPr spcFirstLastPara="1" wrap="square" lIns="50800" tIns="25400" rIns="50800" bIns="25400" anchor="t" anchorCtr="0">
            <a:normAutofit/>
          </a:bodyPr>
          <a:lstStyle>
            <a:lvl1pPr marL="457200" lvl="0" indent="-292100" algn="l">
              <a:spcBef>
                <a:spcPts val="200"/>
              </a:spcBef>
              <a:spcAft>
                <a:spcPts val="0"/>
              </a:spcAft>
              <a:buClr>
                <a:schemeClr val="dk1"/>
              </a:buClr>
              <a:buSzPts val="1000"/>
              <a:buChar char="•"/>
              <a:defRPr/>
            </a:lvl1pPr>
            <a:lvl2pPr marL="914400" lvl="1" indent="-292100" algn="l">
              <a:spcBef>
                <a:spcPts val="200"/>
              </a:spcBef>
              <a:spcAft>
                <a:spcPts val="0"/>
              </a:spcAft>
              <a:buClr>
                <a:schemeClr val="dk1"/>
              </a:buClr>
              <a:buSzPts val="1000"/>
              <a:buChar char="–"/>
              <a:defRPr/>
            </a:lvl2pPr>
            <a:lvl3pPr marL="1371600" lvl="2" indent="-292100" algn="l">
              <a:spcBef>
                <a:spcPts val="200"/>
              </a:spcBef>
              <a:spcAft>
                <a:spcPts val="0"/>
              </a:spcAft>
              <a:buClr>
                <a:schemeClr val="dk1"/>
              </a:buClr>
              <a:buSzPts val="1000"/>
              <a:buChar char="•"/>
              <a:defRPr/>
            </a:lvl3pPr>
            <a:lvl4pPr marL="1828800" lvl="3" indent="-292100" algn="l">
              <a:spcBef>
                <a:spcPts val="200"/>
              </a:spcBef>
              <a:spcAft>
                <a:spcPts val="0"/>
              </a:spcAft>
              <a:buClr>
                <a:schemeClr val="dk1"/>
              </a:buClr>
              <a:buSzPts val="1000"/>
              <a:buChar char="–"/>
              <a:defRPr/>
            </a:lvl4pPr>
            <a:lvl5pPr marL="2286000" lvl="4" indent="-292100" algn="l">
              <a:spcBef>
                <a:spcPts val="200"/>
              </a:spcBef>
              <a:spcAft>
                <a:spcPts val="0"/>
              </a:spcAft>
              <a:buClr>
                <a:schemeClr val="dk1"/>
              </a:buClr>
              <a:buSzPts val="1000"/>
              <a:buChar char="»"/>
              <a:defRPr/>
            </a:lvl5pPr>
            <a:lvl6pPr marL="2743200" lvl="5" indent="-292100" algn="l">
              <a:spcBef>
                <a:spcPts val="200"/>
              </a:spcBef>
              <a:spcAft>
                <a:spcPts val="0"/>
              </a:spcAft>
              <a:buClr>
                <a:schemeClr val="dk1"/>
              </a:buClr>
              <a:buSzPts val="1000"/>
              <a:buChar char="•"/>
              <a:defRPr/>
            </a:lvl6pPr>
            <a:lvl7pPr marL="3200400" lvl="6" indent="-292100" algn="l">
              <a:spcBef>
                <a:spcPts val="200"/>
              </a:spcBef>
              <a:spcAft>
                <a:spcPts val="0"/>
              </a:spcAft>
              <a:buClr>
                <a:schemeClr val="dk1"/>
              </a:buClr>
              <a:buSzPts val="1000"/>
              <a:buChar char="•"/>
              <a:defRPr/>
            </a:lvl7pPr>
            <a:lvl8pPr marL="3657600" lvl="7" indent="-292100" algn="l">
              <a:spcBef>
                <a:spcPts val="200"/>
              </a:spcBef>
              <a:spcAft>
                <a:spcPts val="0"/>
              </a:spcAft>
              <a:buClr>
                <a:schemeClr val="dk1"/>
              </a:buClr>
              <a:buSzPts val="1000"/>
              <a:buChar char="•"/>
              <a:defRPr/>
            </a:lvl8pPr>
            <a:lvl9pPr marL="4114800" lvl="8" indent="-292100" algn="l">
              <a:spcBef>
                <a:spcPts val="200"/>
              </a:spcBef>
              <a:spcAft>
                <a:spcPts val="0"/>
              </a:spcAft>
              <a:buClr>
                <a:schemeClr val="dk1"/>
              </a:buClr>
              <a:buSzPts val="1000"/>
              <a:buChar char="•"/>
              <a:defRPr/>
            </a:lvl9pPr>
          </a:lstStyle>
          <a:p>
            <a:endParaRPr/>
          </a:p>
        </p:txBody>
      </p:sp>
      <p:sp>
        <p:nvSpPr>
          <p:cNvPr id="121" name="Google Shape;121;g3b991e51946_9_443"/>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lvl="0" algn="l">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122" name="Google Shape;122;g3b991e51946_9_443"/>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lvl="0" algn="ctr">
              <a:spcBef>
                <a:spcPts val="0"/>
              </a:spcBef>
              <a:spcAft>
                <a:spcPts val="0"/>
              </a:spcAft>
              <a:buSzPts val="800"/>
              <a:buNone/>
              <a:defRPr/>
            </a:lvl1pPr>
            <a:lvl2pPr lvl="1" algn="l">
              <a:spcBef>
                <a:spcPts val="0"/>
              </a:spcBef>
              <a:spcAft>
                <a:spcPts val="0"/>
              </a:spcAft>
              <a:buSzPts val="800"/>
              <a:buNone/>
              <a:defRPr/>
            </a:lvl2pPr>
            <a:lvl3pPr lvl="2" algn="l">
              <a:spcBef>
                <a:spcPts val="0"/>
              </a:spcBef>
              <a:spcAft>
                <a:spcPts val="0"/>
              </a:spcAft>
              <a:buSzPts val="800"/>
              <a:buNone/>
              <a:defRPr/>
            </a:lvl3pPr>
            <a:lvl4pPr lvl="3" algn="l">
              <a:spcBef>
                <a:spcPts val="0"/>
              </a:spcBef>
              <a:spcAft>
                <a:spcPts val="0"/>
              </a:spcAft>
              <a:buSzPts val="800"/>
              <a:buNone/>
              <a:defRPr/>
            </a:lvl4pPr>
            <a:lvl5pPr lvl="4" algn="l">
              <a:spcBef>
                <a:spcPts val="0"/>
              </a:spcBef>
              <a:spcAft>
                <a:spcPts val="0"/>
              </a:spcAft>
              <a:buSzPts val="800"/>
              <a:buNone/>
              <a:defRPr/>
            </a:lvl5pPr>
            <a:lvl6pPr lvl="5" algn="l">
              <a:spcBef>
                <a:spcPts val="0"/>
              </a:spcBef>
              <a:spcAft>
                <a:spcPts val="0"/>
              </a:spcAft>
              <a:buSzPts val="800"/>
              <a:buNone/>
              <a:defRPr/>
            </a:lvl6pPr>
            <a:lvl7pPr lvl="6" algn="l">
              <a:spcBef>
                <a:spcPts val="0"/>
              </a:spcBef>
              <a:spcAft>
                <a:spcPts val="0"/>
              </a:spcAft>
              <a:buSzPts val="800"/>
              <a:buNone/>
              <a:defRPr/>
            </a:lvl7pPr>
            <a:lvl8pPr lvl="7" algn="l">
              <a:spcBef>
                <a:spcPts val="0"/>
              </a:spcBef>
              <a:spcAft>
                <a:spcPts val="0"/>
              </a:spcAft>
              <a:buSzPts val="800"/>
              <a:buNone/>
              <a:defRPr/>
            </a:lvl8pPr>
            <a:lvl9pPr lvl="8" algn="l">
              <a:spcBef>
                <a:spcPts val="0"/>
              </a:spcBef>
              <a:spcAft>
                <a:spcPts val="0"/>
              </a:spcAft>
              <a:buSzPts val="800"/>
              <a:buNone/>
              <a:defRPr/>
            </a:lvl9pPr>
          </a:lstStyle>
          <a:p>
            <a:endParaRPr/>
          </a:p>
        </p:txBody>
      </p:sp>
      <p:sp>
        <p:nvSpPr>
          <p:cNvPr id="123" name="Google Shape;123;g3b991e51946_9_443"/>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0"/>
        <p:cNvGrpSpPr/>
        <p:nvPr/>
      </p:nvGrpSpPr>
      <p:grpSpPr>
        <a:xfrm>
          <a:off x="0" y="0"/>
          <a:ext cx="0" cy="0"/>
          <a:chOff x="0" y="0"/>
          <a:chExt cx="0" cy="0"/>
        </a:xfrm>
      </p:grpSpPr>
      <p:sp>
        <p:nvSpPr>
          <p:cNvPr id="131" name="Google Shape;131;g3b9f54d2554_0_1284"/>
          <p:cNvSpPr txBox="1">
            <a:spLocks noGrp="1"/>
          </p:cNvSpPr>
          <p:nvPr>
            <p:ph type="ctrTitle"/>
          </p:nvPr>
        </p:nvSpPr>
        <p:spPr>
          <a:xfrm>
            <a:off x="1143000" y="1122363"/>
            <a:ext cx="6858000" cy="2387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2" name="Google Shape;132;g3b9f54d2554_0_1284"/>
          <p:cNvSpPr txBox="1">
            <a:spLocks noGrp="1"/>
          </p:cNvSpPr>
          <p:nvPr>
            <p:ph type="subTitle" idx="1"/>
          </p:nvPr>
        </p:nvSpPr>
        <p:spPr>
          <a:xfrm>
            <a:off x="1143000" y="3602038"/>
            <a:ext cx="6858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33" name="Google Shape;133;g3b9f54d2554_0_1284"/>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4" name="Google Shape;134;g3b9f54d2554_0_1284"/>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g3b9f54d2554_0_1284"/>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36"/>
        <p:cNvGrpSpPr/>
        <p:nvPr/>
      </p:nvGrpSpPr>
      <p:grpSpPr>
        <a:xfrm>
          <a:off x="0" y="0"/>
          <a:ext cx="0" cy="0"/>
          <a:chOff x="0" y="0"/>
          <a:chExt cx="0" cy="0"/>
        </a:xfrm>
      </p:grpSpPr>
      <p:sp>
        <p:nvSpPr>
          <p:cNvPr id="137" name="Google Shape;137;g3b9f54d2554_0_1290"/>
          <p:cNvSpPr txBox="1">
            <a:spLocks noGrp="1"/>
          </p:cNvSpPr>
          <p:nvPr>
            <p:ph type="title"/>
          </p:nvPr>
        </p:nvSpPr>
        <p:spPr>
          <a:xfrm>
            <a:off x="628650" y="365125"/>
            <a:ext cx="78867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g3b9f54d2554_0_1290"/>
          <p:cNvSpPr txBox="1">
            <a:spLocks noGrp="1"/>
          </p:cNvSpPr>
          <p:nvPr>
            <p:ph type="body" idx="1"/>
          </p:nvPr>
        </p:nvSpPr>
        <p:spPr>
          <a:xfrm>
            <a:off x="628650" y="1825625"/>
            <a:ext cx="78867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9" name="Google Shape;139;g3b9f54d2554_0_1290"/>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g3b9f54d2554_0_1290"/>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g3b9f54d2554_0_1290"/>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2"/>
        <p:cNvGrpSpPr/>
        <p:nvPr/>
      </p:nvGrpSpPr>
      <p:grpSpPr>
        <a:xfrm>
          <a:off x="0" y="0"/>
          <a:ext cx="0" cy="0"/>
          <a:chOff x="0" y="0"/>
          <a:chExt cx="0" cy="0"/>
        </a:xfrm>
      </p:grpSpPr>
      <p:sp>
        <p:nvSpPr>
          <p:cNvPr id="143" name="Google Shape;143;g3b9f54d2554_0_1296"/>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4" name="Google Shape;144;g3b9f54d2554_0_1296"/>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g3b9f54d2554_0_1296"/>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6"/>
        <p:cNvGrpSpPr/>
        <p:nvPr/>
      </p:nvGrpSpPr>
      <p:grpSpPr>
        <a:xfrm>
          <a:off x="0" y="0"/>
          <a:ext cx="0" cy="0"/>
          <a:chOff x="0" y="0"/>
          <a:chExt cx="0" cy="0"/>
        </a:xfrm>
      </p:grpSpPr>
      <p:sp>
        <p:nvSpPr>
          <p:cNvPr id="147" name="Google Shape;147;g3b9f54d2554_0_1300"/>
          <p:cNvSpPr txBox="1">
            <a:spLocks noGrp="1"/>
          </p:cNvSpPr>
          <p:nvPr>
            <p:ph type="title"/>
          </p:nvPr>
        </p:nvSpPr>
        <p:spPr>
          <a:xfrm>
            <a:off x="623888" y="1709738"/>
            <a:ext cx="7886700" cy="2852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8" name="Google Shape;148;g3b9f54d2554_0_1300"/>
          <p:cNvSpPr txBox="1">
            <a:spLocks noGrp="1"/>
          </p:cNvSpPr>
          <p:nvPr>
            <p:ph type="body" idx="1"/>
          </p:nvPr>
        </p:nvSpPr>
        <p:spPr>
          <a:xfrm>
            <a:off x="623888" y="4589463"/>
            <a:ext cx="7886700" cy="1500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149" name="Google Shape;149;g3b9f54d2554_0_1300"/>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0" name="Google Shape;150;g3b9f54d2554_0_1300"/>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1" name="Google Shape;151;g3b9f54d2554_0_1300"/>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52"/>
        <p:cNvGrpSpPr/>
        <p:nvPr/>
      </p:nvGrpSpPr>
      <p:grpSpPr>
        <a:xfrm>
          <a:off x="0" y="0"/>
          <a:ext cx="0" cy="0"/>
          <a:chOff x="0" y="0"/>
          <a:chExt cx="0" cy="0"/>
        </a:xfrm>
      </p:grpSpPr>
      <p:sp>
        <p:nvSpPr>
          <p:cNvPr id="153" name="Google Shape;153;g3b9f54d2554_0_1306"/>
          <p:cNvSpPr txBox="1">
            <a:spLocks noGrp="1"/>
          </p:cNvSpPr>
          <p:nvPr>
            <p:ph type="title"/>
          </p:nvPr>
        </p:nvSpPr>
        <p:spPr>
          <a:xfrm>
            <a:off x="628650" y="365125"/>
            <a:ext cx="78867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4" name="Google Shape;154;g3b9f54d2554_0_1306"/>
          <p:cNvSpPr txBox="1">
            <a:spLocks noGrp="1"/>
          </p:cNvSpPr>
          <p:nvPr>
            <p:ph type="body" idx="1"/>
          </p:nvPr>
        </p:nvSpPr>
        <p:spPr>
          <a:xfrm>
            <a:off x="628650" y="1825625"/>
            <a:ext cx="38862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5" name="Google Shape;155;g3b9f54d2554_0_1306"/>
          <p:cNvSpPr txBox="1">
            <a:spLocks noGrp="1"/>
          </p:cNvSpPr>
          <p:nvPr>
            <p:ph type="body" idx="2"/>
          </p:nvPr>
        </p:nvSpPr>
        <p:spPr>
          <a:xfrm>
            <a:off x="4629150" y="1825625"/>
            <a:ext cx="38862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g3b9f54d2554_0_1306"/>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7" name="Google Shape;157;g3b9f54d2554_0_1306"/>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8" name="Google Shape;158;g3b9f54d2554_0_1306"/>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59"/>
        <p:cNvGrpSpPr/>
        <p:nvPr/>
      </p:nvGrpSpPr>
      <p:grpSpPr>
        <a:xfrm>
          <a:off x="0" y="0"/>
          <a:ext cx="0" cy="0"/>
          <a:chOff x="0" y="0"/>
          <a:chExt cx="0" cy="0"/>
        </a:xfrm>
      </p:grpSpPr>
      <p:sp>
        <p:nvSpPr>
          <p:cNvPr id="160" name="Google Shape;160;g3b9f54d2554_0_1313"/>
          <p:cNvSpPr txBox="1">
            <a:spLocks noGrp="1"/>
          </p:cNvSpPr>
          <p:nvPr>
            <p:ph type="title"/>
          </p:nvPr>
        </p:nvSpPr>
        <p:spPr>
          <a:xfrm>
            <a:off x="629841" y="365125"/>
            <a:ext cx="78867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1" name="Google Shape;161;g3b9f54d2554_0_1313"/>
          <p:cNvSpPr txBox="1">
            <a:spLocks noGrp="1"/>
          </p:cNvSpPr>
          <p:nvPr>
            <p:ph type="body" idx="1"/>
          </p:nvPr>
        </p:nvSpPr>
        <p:spPr>
          <a:xfrm>
            <a:off x="629841" y="1681163"/>
            <a:ext cx="38685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62" name="Google Shape;162;g3b9f54d2554_0_1313"/>
          <p:cNvSpPr txBox="1">
            <a:spLocks noGrp="1"/>
          </p:cNvSpPr>
          <p:nvPr>
            <p:ph type="body" idx="2"/>
          </p:nvPr>
        </p:nvSpPr>
        <p:spPr>
          <a:xfrm>
            <a:off x="629841" y="2505075"/>
            <a:ext cx="38685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3" name="Google Shape;163;g3b9f54d2554_0_1313"/>
          <p:cNvSpPr txBox="1">
            <a:spLocks noGrp="1"/>
          </p:cNvSpPr>
          <p:nvPr>
            <p:ph type="body" idx="3"/>
          </p:nvPr>
        </p:nvSpPr>
        <p:spPr>
          <a:xfrm>
            <a:off x="4629150" y="1681163"/>
            <a:ext cx="38874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64" name="Google Shape;164;g3b9f54d2554_0_1313"/>
          <p:cNvSpPr txBox="1">
            <a:spLocks noGrp="1"/>
          </p:cNvSpPr>
          <p:nvPr>
            <p:ph type="body" idx="4"/>
          </p:nvPr>
        </p:nvSpPr>
        <p:spPr>
          <a:xfrm>
            <a:off x="4629150" y="2505075"/>
            <a:ext cx="38874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5" name="Google Shape;165;g3b9f54d2554_0_1313"/>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6" name="Google Shape;166;g3b9f54d2554_0_1313"/>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7" name="Google Shape;167;g3b9f54d2554_0_1313"/>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68"/>
        <p:cNvGrpSpPr/>
        <p:nvPr/>
      </p:nvGrpSpPr>
      <p:grpSpPr>
        <a:xfrm>
          <a:off x="0" y="0"/>
          <a:ext cx="0" cy="0"/>
          <a:chOff x="0" y="0"/>
          <a:chExt cx="0" cy="0"/>
        </a:xfrm>
      </p:grpSpPr>
      <p:sp>
        <p:nvSpPr>
          <p:cNvPr id="169" name="Google Shape;169;g3b9f54d2554_0_1322"/>
          <p:cNvSpPr txBox="1">
            <a:spLocks noGrp="1"/>
          </p:cNvSpPr>
          <p:nvPr>
            <p:ph type="title"/>
          </p:nvPr>
        </p:nvSpPr>
        <p:spPr>
          <a:xfrm>
            <a:off x="628650" y="365125"/>
            <a:ext cx="78867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g3b9f54d2554_0_1322"/>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1" name="Google Shape;171;g3b9f54d2554_0_1322"/>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2" name="Google Shape;172;g3b9f54d2554_0_1322"/>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73"/>
        <p:cNvGrpSpPr/>
        <p:nvPr/>
      </p:nvGrpSpPr>
      <p:grpSpPr>
        <a:xfrm>
          <a:off x="0" y="0"/>
          <a:ext cx="0" cy="0"/>
          <a:chOff x="0" y="0"/>
          <a:chExt cx="0" cy="0"/>
        </a:xfrm>
      </p:grpSpPr>
      <p:sp>
        <p:nvSpPr>
          <p:cNvPr id="174" name="Google Shape;174;g3b9f54d2554_0_1327"/>
          <p:cNvSpPr txBox="1">
            <a:spLocks noGrp="1"/>
          </p:cNvSpPr>
          <p:nvPr>
            <p:ph type="title"/>
          </p:nvPr>
        </p:nvSpPr>
        <p:spPr>
          <a:xfrm>
            <a:off x="629841" y="457200"/>
            <a:ext cx="29490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5" name="Google Shape;175;g3b9f54d2554_0_1327"/>
          <p:cNvSpPr txBox="1">
            <a:spLocks noGrp="1"/>
          </p:cNvSpPr>
          <p:nvPr>
            <p:ph type="body" idx="1"/>
          </p:nvPr>
        </p:nvSpPr>
        <p:spPr>
          <a:xfrm>
            <a:off x="3887391" y="987425"/>
            <a:ext cx="4629300" cy="4873500"/>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76" name="Google Shape;176;g3b9f54d2554_0_1327"/>
          <p:cNvSpPr txBox="1">
            <a:spLocks noGrp="1"/>
          </p:cNvSpPr>
          <p:nvPr>
            <p:ph type="body" idx="2"/>
          </p:nvPr>
        </p:nvSpPr>
        <p:spPr>
          <a:xfrm>
            <a:off x="629841" y="2057400"/>
            <a:ext cx="29490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77" name="Google Shape;177;g3b9f54d2554_0_1327"/>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8" name="Google Shape;178;g3b9f54d2554_0_1327"/>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9" name="Google Shape;179;g3b9f54d2554_0_1327"/>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80"/>
        <p:cNvGrpSpPr/>
        <p:nvPr/>
      </p:nvGrpSpPr>
      <p:grpSpPr>
        <a:xfrm>
          <a:off x="0" y="0"/>
          <a:ext cx="0" cy="0"/>
          <a:chOff x="0" y="0"/>
          <a:chExt cx="0" cy="0"/>
        </a:xfrm>
      </p:grpSpPr>
      <p:sp>
        <p:nvSpPr>
          <p:cNvPr id="181" name="Google Shape;181;g3b9f54d2554_0_1334"/>
          <p:cNvSpPr txBox="1">
            <a:spLocks noGrp="1"/>
          </p:cNvSpPr>
          <p:nvPr>
            <p:ph type="title"/>
          </p:nvPr>
        </p:nvSpPr>
        <p:spPr>
          <a:xfrm>
            <a:off x="629841" y="457200"/>
            <a:ext cx="29490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2" name="Google Shape;182;g3b9f54d2554_0_1334"/>
          <p:cNvSpPr>
            <a:spLocks noGrp="1"/>
          </p:cNvSpPr>
          <p:nvPr>
            <p:ph type="pic" idx="2"/>
          </p:nvPr>
        </p:nvSpPr>
        <p:spPr>
          <a:xfrm>
            <a:off x="3887391" y="987425"/>
            <a:ext cx="4629300" cy="4873500"/>
          </a:xfrm>
          <a:prstGeom prst="rect">
            <a:avLst/>
          </a:prstGeom>
          <a:noFill/>
          <a:ln>
            <a:noFill/>
          </a:ln>
        </p:spPr>
      </p:sp>
      <p:sp>
        <p:nvSpPr>
          <p:cNvPr id="183" name="Google Shape;183;g3b9f54d2554_0_1334"/>
          <p:cNvSpPr txBox="1">
            <a:spLocks noGrp="1"/>
          </p:cNvSpPr>
          <p:nvPr>
            <p:ph type="body" idx="1"/>
          </p:nvPr>
        </p:nvSpPr>
        <p:spPr>
          <a:xfrm>
            <a:off x="629841" y="2057400"/>
            <a:ext cx="29490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84" name="Google Shape;184;g3b9f54d2554_0_1334"/>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5" name="Google Shape;185;g3b9f54d2554_0_1334"/>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6" name="Google Shape;186;g3b9f54d2554_0_1334"/>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87"/>
        <p:cNvGrpSpPr/>
        <p:nvPr/>
      </p:nvGrpSpPr>
      <p:grpSpPr>
        <a:xfrm>
          <a:off x="0" y="0"/>
          <a:ext cx="0" cy="0"/>
          <a:chOff x="0" y="0"/>
          <a:chExt cx="0" cy="0"/>
        </a:xfrm>
      </p:grpSpPr>
      <p:sp>
        <p:nvSpPr>
          <p:cNvPr id="188" name="Google Shape;188;g3b9f54d2554_0_1341"/>
          <p:cNvSpPr txBox="1">
            <a:spLocks noGrp="1"/>
          </p:cNvSpPr>
          <p:nvPr>
            <p:ph type="title"/>
          </p:nvPr>
        </p:nvSpPr>
        <p:spPr>
          <a:xfrm>
            <a:off x="628650" y="365125"/>
            <a:ext cx="78867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9" name="Google Shape;189;g3b9f54d2554_0_1341"/>
          <p:cNvSpPr txBox="1">
            <a:spLocks noGrp="1"/>
          </p:cNvSpPr>
          <p:nvPr>
            <p:ph type="body" idx="1"/>
          </p:nvPr>
        </p:nvSpPr>
        <p:spPr>
          <a:xfrm rot="5400000">
            <a:off x="2396400" y="57875"/>
            <a:ext cx="4351200"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0" name="Google Shape;190;g3b9f54d2554_0_1341"/>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1" name="Google Shape;191;g3b9f54d2554_0_1341"/>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2" name="Google Shape;192;g3b9f54d2554_0_1341"/>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93"/>
        <p:cNvGrpSpPr/>
        <p:nvPr/>
      </p:nvGrpSpPr>
      <p:grpSpPr>
        <a:xfrm>
          <a:off x="0" y="0"/>
          <a:ext cx="0" cy="0"/>
          <a:chOff x="0" y="0"/>
          <a:chExt cx="0" cy="0"/>
        </a:xfrm>
      </p:grpSpPr>
      <p:sp>
        <p:nvSpPr>
          <p:cNvPr id="194" name="Google Shape;194;g3b9f54d2554_0_1347"/>
          <p:cNvSpPr txBox="1">
            <a:spLocks noGrp="1"/>
          </p:cNvSpPr>
          <p:nvPr>
            <p:ph type="title"/>
          </p:nvPr>
        </p:nvSpPr>
        <p:spPr>
          <a:xfrm rot="5400000">
            <a:off x="4623600" y="2285275"/>
            <a:ext cx="5811900" cy="19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5" name="Google Shape;195;g3b9f54d2554_0_1347"/>
          <p:cNvSpPr txBox="1">
            <a:spLocks noGrp="1"/>
          </p:cNvSpPr>
          <p:nvPr>
            <p:ph type="body" idx="1"/>
          </p:nvPr>
        </p:nvSpPr>
        <p:spPr>
          <a:xfrm rot="5400000">
            <a:off x="623025" y="370675"/>
            <a:ext cx="5811900" cy="58008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6" name="Google Shape;196;g3b9f54d2554_0_1347"/>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7" name="Google Shape;197;g3b9f54d2554_0_1347"/>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8" name="Google Shape;198;g3b9f54d2554_0_1347"/>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asic Information Page">
  <p:cSld name="Basic Information Page">
    <p:spTree>
      <p:nvGrpSpPr>
        <p:cNvPr id="1" name="Shape 200"/>
        <p:cNvGrpSpPr/>
        <p:nvPr/>
      </p:nvGrpSpPr>
      <p:grpSpPr>
        <a:xfrm>
          <a:off x="0" y="0"/>
          <a:ext cx="0" cy="0"/>
          <a:chOff x="0" y="0"/>
          <a:chExt cx="0" cy="0"/>
        </a:xfrm>
      </p:grpSpPr>
      <p:sp>
        <p:nvSpPr>
          <p:cNvPr id="201" name="Google Shape;201;g3bb96467ed1_0_212"/>
          <p:cNvSpPr/>
          <p:nvPr/>
        </p:nvSpPr>
        <p:spPr>
          <a:xfrm>
            <a:off x="0" y="6460849"/>
            <a:ext cx="9144000" cy="397200"/>
          </a:xfrm>
          <a:prstGeom prst="rect">
            <a:avLst/>
          </a:prstGeom>
          <a:solidFill>
            <a:srgbClr val="9295B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02" name="Google Shape;202;g3bb96467ed1_0_212"/>
          <p:cNvPicPr preferRelativeResize="0"/>
          <p:nvPr/>
        </p:nvPicPr>
        <p:blipFill rotWithShape="1">
          <a:blip r:embed="rId2">
            <a:alphaModFix/>
          </a:blip>
          <a:srcRect/>
          <a:stretch/>
        </p:blipFill>
        <p:spPr>
          <a:xfrm>
            <a:off x="7878461" y="5090000"/>
            <a:ext cx="1110430" cy="895712"/>
          </a:xfrm>
          <a:prstGeom prst="rect">
            <a:avLst/>
          </a:prstGeom>
          <a:noFill/>
          <a:ln>
            <a:noFill/>
          </a:ln>
        </p:spPr>
      </p:pic>
      <p:cxnSp>
        <p:nvCxnSpPr>
          <p:cNvPr id="203" name="Google Shape;203;g3bb96467ed1_0_212"/>
          <p:cNvCxnSpPr/>
          <p:nvPr/>
        </p:nvCxnSpPr>
        <p:spPr>
          <a:xfrm>
            <a:off x="410901" y="483015"/>
            <a:ext cx="8322300" cy="0"/>
          </a:xfrm>
          <a:prstGeom prst="straightConnector1">
            <a:avLst/>
          </a:prstGeom>
          <a:noFill/>
          <a:ln w="12700" cap="flat" cmpd="sng">
            <a:solidFill>
              <a:srgbClr val="BAD761"/>
            </a:solidFill>
            <a:prstDash val="solid"/>
            <a:miter lim="800000"/>
            <a:headEnd type="none" w="sm" len="sm"/>
            <a:tailEnd type="none" w="sm" len="sm"/>
          </a:ln>
        </p:spPr>
      </p:cxn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Half Colour Block with Text Purple">
  <p:cSld name="Half Colour Block with Text Purple">
    <p:spTree>
      <p:nvGrpSpPr>
        <p:cNvPr id="1" name="Shape 204"/>
        <p:cNvGrpSpPr/>
        <p:nvPr/>
      </p:nvGrpSpPr>
      <p:grpSpPr>
        <a:xfrm>
          <a:off x="0" y="0"/>
          <a:ext cx="0" cy="0"/>
          <a:chOff x="0" y="0"/>
          <a:chExt cx="0" cy="0"/>
        </a:xfrm>
      </p:grpSpPr>
      <p:sp>
        <p:nvSpPr>
          <p:cNvPr id="205" name="Google Shape;205;g3bb96467ed1_0_216"/>
          <p:cNvSpPr/>
          <p:nvPr/>
        </p:nvSpPr>
        <p:spPr>
          <a:xfrm>
            <a:off x="3178542" y="0"/>
            <a:ext cx="5965500" cy="68580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06" name="Google Shape;206;g3bb96467ed1_0_216"/>
          <p:cNvSpPr txBox="1">
            <a:spLocks noGrp="1"/>
          </p:cNvSpPr>
          <p:nvPr>
            <p:ph type="body" idx="1"/>
          </p:nvPr>
        </p:nvSpPr>
        <p:spPr>
          <a:xfrm>
            <a:off x="410901" y="882435"/>
            <a:ext cx="2359200" cy="41130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rgbClr val="171717"/>
              </a:buClr>
              <a:buSzPts val="3200"/>
              <a:buFont typeface="Arial"/>
              <a:buNone/>
              <a:defRPr sz="3200" b="1" i="0" u="none" strike="noStrike" cap="none">
                <a:solidFill>
                  <a:srgbClr val="171717"/>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7" name="Google Shape;207;g3bb96467ed1_0_216"/>
          <p:cNvSpPr txBox="1">
            <a:spLocks noGrp="1"/>
          </p:cNvSpPr>
          <p:nvPr>
            <p:ph type="body" idx="2"/>
          </p:nvPr>
        </p:nvSpPr>
        <p:spPr>
          <a:xfrm>
            <a:off x="3647841" y="878790"/>
            <a:ext cx="4975500" cy="51186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chemeClr val="lt1"/>
              </a:buClr>
              <a:buSzPts val="1600"/>
              <a:buFont typeface="Arial"/>
              <a:buNone/>
              <a:defRPr sz="1600" b="0" i="0" u="none" strike="noStrike" cap="none">
                <a:solidFill>
                  <a:schemeClr val="lt1"/>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cxnSp>
        <p:nvCxnSpPr>
          <p:cNvPr id="208" name="Google Shape;208;g3bb96467ed1_0_216"/>
          <p:cNvCxnSpPr/>
          <p:nvPr/>
        </p:nvCxnSpPr>
        <p:spPr>
          <a:xfrm>
            <a:off x="410901" y="483015"/>
            <a:ext cx="2359200" cy="0"/>
          </a:xfrm>
          <a:prstGeom prst="straightConnector1">
            <a:avLst/>
          </a:prstGeom>
          <a:noFill/>
          <a:ln w="12700" cap="flat" cmpd="sng">
            <a:solidFill>
              <a:srgbClr val="BAD761"/>
            </a:solidFill>
            <a:prstDash val="solid"/>
            <a:miter lim="800000"/>
            <a:headEnd type="none" w="sm" len="sm"/>
            <a:tailEnd type="none" w="sm" len="sm"/>
          </a:ln>
        </p:spPr>
      </p:cxnSp>
      <p:pic>
        <p:nvPicPr>
          <p:cNvPr id="209" name="Google Shape;209;g3bb96467ed1_0_216" descr="A logo with text and a circle&#10;&#10;Description automatically generated with medium confidence"/>
          <p:cNvPicPr preferRelativeResize="0"/>
          <p:nvPr/>
        </p:nvPicPr>
        <p:blipFill rotWithShape="1">
          <a:blip r:embed="rId2">
            <a:alphaModFix/>
          </a:blip>
          <a:srcRect/>
          <a:stretch/>
        </p:blipFill>
        <p:spPr>
          <a:xfrm>
            <a:off x="410901" y="5537692"/>
            <a:ext cx="2428551" cy="689520"/>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lank Page ">
  <p:cSld name="Blank Page ">
    <p:spTree>
      <p:nvGrpSpPr>
        <p:cNvPr id="1" name="Shape 210"/>
        <p:cNvGrpSpPr/>
        <p:nvPr/>
      </p:nvGrpSpPr>
      <p:grpSpPr>
        <a:xfrm>
          <a:off x="0" y="0"/>
          <a:ext cx="0" cy="0"/>
          <a:chOff x="0" y="0"/>
          <a:chExt cx="0" cy="0"/>
        </a:xfrm>
      </p:grpSpPr>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Contact Page / Full Page Image">
  <p:cSld name="Contact Page / Full Page Image">
    <p:spTree>
      <p:nvGrpSpPr>
        <p:cNvPr id="1" name="Shape 211"/>
        <p:cNvGrpSpPr/>
        <p:nvPr/>
      </p:nvGrpSpPr>
      <p:grpSpPr>
        <a:xfrm>
          <a:off x="0" y="0"/>
          <a:ext cx="0" cy="0"/>
          <a:chOff x="0" y="0"/>
          <a:chExt cx="0" cy="0"/>
        </a:xfrm>
      </p:grpSpPr>
      <p:sp>
        <p:nvSpPr>
          <p:cNvPr id="212" name="Google Shape;212;g3bb96467ed1_0_223"/>
          <p:cNvSpPr>
            <a:spLocks noGrp="1"/>
          </p:cNvSpPr>
          <p:nvPr>
            <p:ph type="pic" idx="2"/>
          </p:nvPr>
        </p:nvSpPr>
        <p:spPr>
          <a:xfrm>
            <a:off x="0" y="0"/>
            <a:ext cx="9144000" cy="6858000"/>
          </a:xfrm>
          <a:prstGeom prst="rect">
            <a:avLst/>
          </a:prstGeom>
          <a:noFill/>
          <a:ln>
            <a:noFill/>
          </a:ln>
        </p:spPr>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Page Purple">
  <p:cSld name="Title Page Purple">
    <p:spTree>
      <p:nvGrpSpPr>
        <p:cNvPr id="1" name="Shape 213"/>
        <p:cNvGrpSpPr/>
        <p:nvPr/>
      </p:nvGrpSpPr>
      <p:grpSpPr>
        <a:xfrm>
          <a:off x="0" y="0"/>
          <a:ext cx="0" cy="0"/>
          <a:chOff x="0" y="0"/>
          <a:chExt cx="0" cy="0"/>
        </a:xfrm>
      </p:grpSpPr>
      <p:sp>
        <p:nvSpPr>
          <p:cNvPr id="214" name="Google Shape;214;g3bb96467ed1_0_225" descr="A person writing in a notebook&#10;&#10;Description automatically generated"/>
          <p:cNvSpPr/>
          <p:nvPr/>
        </p:nvSpPr>
        <p:spPr>
          <a:xfrm flipH="1">
            <a:off x="0" y="0"/>
            <a:ext cx="9144000" cy="6858000"/>
          </a:xfrm>
          <a:prstGeom prst="rect">
            <a:avLst/>
          </a:prstGeom>
          <a:solidFill>
            <a:srgbClr val="FFFFFF"/>
          </a:solidFill>
          <a:ln>
            <a:noFill/>
          </a:ln>
        </p:spPr>
      </p:sp>
      <p:sp>
        <p:nvSpPr>
          <p:cNvPr id="215" name="Google Shape;215;g3bb96467ed1_0_225"/>
          <p:cNvSpPr/>
          <p:nvPr/>
        </p:nvSpPr>
        <p:spPr>
          <a:xfrm>
            <a:off x="0" y="0"/>
            <a:ext cx="9144000" cy="6858000"/>
          </a:xfrm>
          <a:prstGeom prst="rect">
            <a:avLst/>
          </a:prstGeom>
          <a:solidFill>
            <a:srgbClr val="9295B8">
              <a:alpha val="7882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16" name="Google Shape;216;g3bb96467ed1_0_225"/>
          <p:cNvSpPr txBox="1">
            <a:spLocks noGrp="1"/>
          </p:cNvSpPr>
          <p:nvPr>
            <p:ph type="body" idx="1"/>
          </p:nvPr>
        </p:nvSpPr>
        <p:spPr>
          <a:xfrm>
            <a:off x="676004" y="1789110"/>
            <a:ext cx="2259000" cy="213360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lt1"/>
              </a:buClr>
              <a:buSzPts val="19900"/>
              <a:buFont typeface="Arial"/>
              <a:buNone/>
              <a:defRPr sz="19900" b="1">
                <a:solidFill>
                  <a:schemeClr val="lt1"/>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7" name="Google Shape;217;g3bb96467ed1_0_225"/>
          <p:cNvSpPr txBox="1">
            <a:spLocks noGrp="1"/>
          </p:cNvSpPr>
          <p:nvPr>
            <p:ph type="body" idx="2"/>
          </p:nvPr>
        </p:nvSpPr>
        <p:spPr>
          <a:xfrm>
            <a:off x="676004" y="4647920"/>
            <a:ext cx="4086600" cy="69030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lt1"/>
              </a:buClr>
              <a:buSzPts val="3600"/>
              <a:buFont typeface="Arial"/>
              <a:buNone/>
              <a:defRPr sz="3600" b="1">
                <a:solidFill>
                  <a:schemeClr val="lt1"/>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cxnSp>
        <p:nvCxnSpPr>
          <p:cNvPr id="218" name="Google Shape;218;g3bb96467ed1_0_225"/>
          <p:cNvCxnSpPr/>
          <p:nvPr/>
        </p:nvCxnSpPr>
        <p:spPr>
          <a:xfrm>
            <a:off x="886196" y="4334598"/>
            <a:ext cx="1046400" cy="0"/>
          </a:xfrm>
          <a:prstGeom prst="straightConnector1">
            <a:avLst/>
          </a:prstGeom>
          <a:noFill/>
          <a:ln w="38100" cap="flat" cmpd="sng">
            <a:solidFill>
              <a:srgbClr val="BAD761"/>
            </a:solidFill>
            <a:prstDash val="solid"/>
            <a:miter lim="800000"/>
            <a:headEnd type="none" w="sm" len="sm"/>
            <a:tailEnd type="none" w="sm" len="sm"/>
          </a:ln>
        </p:spPr>
      </p:cxn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Page Grey">
  <p:cSld name="Title Page Grey">
    <p:spTree>
      <p:nvGrpSpPr>
        <p:cNvPr id="1" name="Shape 219"/>
        <p:cNvGrpSpPr/>
        <p:nvPr/>
      </p:nvGrpSpPr>
      <p:grpSpPr>
        <a:xfrm>
          <a:off x="0" y="0"/>
          <a:ext cx="0" cy="0"/>
          <a:chOff x="0" y="0"/>
          <a:chExt cx="0" cy="0"/>
        </a:xfrm>
      </p:grpSpPr>
      <p:sp>
        <p:nvSpPr>
          <p:cNvPr id="220" name="Google Shape;220;g3bb96467ed1_0_231" descr="A person writing in a notebook&#10;&#10;Description automatically generated"/>
          <p:cNvSpPr/>
          <p:nvPr/>
        </p:nvSpPr>
        <p:spPr>
          <a:xfrm flipH="1">
            <a:off x="0" y="0"/>
            <a:ext cx="9144000" cy="6858000"/>
          </a:xfrm>
          <a:prstGeom prst="rect">
            <a:avLst/>
          </a:prstGeom>
          <a:solidFill>
            <a:srgbClr val="FFFFFF"/>
          </a:solidFill>
          <a:ln>
            <a:noFill/>
          </a:ln>
        </p:spPr>
      </p:sp>
      <p:sp>
        <p:nvSpPr>
          <p:cNvPr id="221" name="Google Shape;221;g3bb96467ed1_0_231"/>
          <p:cNvSpPr/>
          <p:nvPr/>
        </p:nvSpPr>
        <p:spPr>
          <a:xfrm>
            <a:off x="0" y="0"/>
            <a:ext cx="9144000" cy="6858000"/>
          </a:xfrm>
          <a:prstGeom prst="rect">
            <a:avLst/>
          </a:prstGeom>
          <a:solidFill>
            <a:srgbClr val="A5A5A5">
              <a:alpha val="7882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22" name="Google Shape;222;g3bb96467ed1_0_231"/>
          <p:cNvSpPr txBox="1">
            <a:spLocks noGrp="1"/>
          </p:cNvSpPr>
          <p:nvPr>
            <p:ph type="body" idx="1"/>
          </p:nvPr>
        </p:nvSpPr>
        <p:spPr>
          <a:xfrm>
            <a:off x="676004" y="1789110"/>
            <a:ext cx="2259000" cy="213360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lt1"/>
              </a:buClr>
              <a:buSzPts val="19900"/>
              <a:buFont typeface="Arial"/>
              <a:buNone/>
              <a:defRPr sz="19900" b="1">
                <a:solidFill>
                  <a:schemeClr val="lt1"/>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23" name="Google Shape;223;g3bb96467ed1_0_231"/>
          <p:cNvSpPr txBox="1">
            <a:spLocks noGrp="1"/>
          </p:cNvSpPr>
          <p:nvPr>
            <p:ph type="body" idx="2"/>
          </p:nvPr>
        </p:nvSpPr>
        <p:spPr>
          <a:xfrm>
            <a:off x="676004" y="4647920"/>
            <a:ext cx="4086600" cy="690300"/>
          </a:xfrm>
          <a:prstGeom prst="rect">
            <a:avLst/>
          </a:prstGeom>
          <a:noFill/>
          <a:ln>
            <a:noFill/>
          </a:ln>
        </p:spPr>
        <p:txBody>
          <a:bodyPr spcFirstLastPara="1" wrap="square" lIns="91425" tIns="45700" rIns="91425" bIns="45700" anchor="t" anchorCtr="0">
            <a:noAutofit/>
          </a:bodyPr>
          <a:lstStyle>
            <a:lvl1pPr marL="457200" marR="0" lvl="0" indent="-228600" algn="l">
              <a:lnSpc>
                <a:spcPct val="90000"/>
              </a:lnSpc>
              <a:spcBef>
                <a:spcPts val="1000"/>
              </a:spcBef>
              <a:spcAft>
                <a:spcPts val="0"/>
              </a:spcAft>
              <a:buClr>
                <a:schemeClr val="lt1"/>
              </a:buClr>
              <a:buSzPts val="3600"/>
              <a:buFont typeface="Arial"/>
              <a:buNone/>
              <a:defRPr sz="3600" b="1">
                <a:solidFill>
                  <a:schemeClr val="lt1"/>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cxnSp>
        <p:nvCxnSpPr>
          <p:cNvPr id="224" name="Google Shape;224;g3bb96467ed1_0_231"/>
          <p:cNvCxnSpPr/>
          <p:nvPr/>
        </p:nvCxnSpPr>
        <p:spPr>
          <a:xfrm>
            <a:off x="886196" y="4334598"/>
            <a:ext cx="1046400" cy="0"/>
          </a:xfrm>
          <a:prstGeom prst="straightConnector1">
            <a:avLst/>
          </a:prstGeom>
          <a:noFill/>
          <a:ln w="38100" cap="flat" cmpd="sng">
            <a:solidFill>
              <a:srgbClr val="BAD761"/>
            </a:solidFill>
            <a:prstDash val="solid"/>
            <a:miter lim="800000"/>
            <a:headEnd type="none" w="sm" len="sm"/>
            <a:tailEnd type="none" w="sm" len="sm"/>
          </a:ln>
        </p:spPr>
      </p:cxn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Half Colour Block with Text Green">
  <p:cSld name="Half Colour Block with Text Green">
    <p:spTree>
      <p:nvGrpSpPr>
        <p:cNvPr id="1" name="Shape 225"/>
        <p:cNvGrpSpPr/>
        <p:nvPr/>
      </p:nvGrpSpPr>
      <p:grpSpPr>
        <a:xfrm>
          <a:off x="0" y="0"/>
          <a:ext cx="0" cy="0"/>
          <a:chOff x="0" y="0"/>
          <a:chExt cx="0" cy="0"/>
        </a:xfrm>
      </p:grpSpPr>
      <p:sp>
        <p:nvSpPr>
          <p:cNvPr id="226" name="Google Shape;226;g3bb96467ed1_0_237"/>
          <p:cNvSpPr/>
          <p:nvPr/>
        </p:nvSpPr>
        <p:spPr>
          <a:xfrm>
            <a:off x="3178542" y="0"/>
            <a:ext cx="5965500" cy="6858000"/>
          </a:xfrm>
          <a:prstGeom prst="rect">
            <a:avLst/>
          </a:prstGeom>
          <a:solidFill>
            <a:srgbClr val="BAD76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27" name="Google Shape;227;g3bb96467ed1_0_237"/>
          <p:cNvSpPr txBox="1">
            <a:spLocks noGrp="1"/>
          </p:cNvSpPr>
          <p:nvPr>
            <p:ph type="body" idx="1"/>
          </p:nvPr>
        </p:nvSpPr>
        <p:spPr>
          <a:xfrm>
            <a:off x="410901" y="882435"/>
            <a:ext cx="2359200" cy="41130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rgbClr val="171717"/>
              </a:buClr>
              <a:buSzPts val="3200"/>
              <a:buFont typeface="Arial"/>
              <a:buNone/>
              <a:defRPr sz="3200" b="1" i="0">
                <a:solidFill>
                  <a:srgbClr val="171717"/>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28" name="Google Shape;228;g3bb96467ed1_0_237"/>
          <p:cNvSpPr txBox="1">
            <a:spLocks noGrp="1"/>
          </p:cNvSpPr>
          <p:nvPr>
            <p:ph type="body" idx="2"/>
          </p:nvPr>
        </p:nvSpPr>
        <p:spPr>
          <a:xfrm>
            <a:off x="3647841" y="878790"/>
            <a:ext cx="4975500" cy="51186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chemeClr val="lt1"/>
              </a:buClr>
              <a:buSzPts val="1600"/>
              <a:buFont typeface="Arial"/>
              <a:buNone/>
              <a:defRPr sz="1600">
                <a:solidFill>
                  <a:schemeClr val="lt1"/>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cxnSp>
        <p:nvCxnSpPr>
          <p:cNvPr id="229" name="Google Shape;229;g3bb96467ed1_0_237"/>
          <p:cNvCxnSpPr/>
          <p:nvPr/>
        </p:nvCxnSpPr>
        <p:spPr>
          <a:xfrm>
            <a:off x="410901" y="483015"/>
            <a:ext cx="2359200" cy="0"/>
          </a:xfrm>
          <a:prstGeom prst="straightConnector1">
            <a:avLst/>
          </a:prstGeom>
          <a:noFill/>
          <a:ln w="12700" cap="flat" cmpd="sng">
            <a:solidFill>
              <a:srgbClr val="BAD761"/>
            </a:solidFill>
            <a:prstDash val="solid"/>
            <a:miter lim="800000"/>
            <a:headEnd type="none" w="sm" len="sm"/>
            <a:tailEnd type="none" w="sm" len="sm"/>
          </a:ln>
        </p:spPr>
      </p:cxnSp>
      <p:pic>
        <p:nvPicPr>
          <p:cNvPr id="230" name="Google Shape;230;g3bb96467ed1_0_237" descr="A logo with text and a circle&#10;&#10;Description automatically generated with medium confidence"/>
          <p:cNvPicPr preferRelativeResize="0"/>
          <p:nvPr/>
        </p:nvPicPr>
        <p:blipFill rotWithShape="1">
          <a:blip r:embed="rId2">
            <a:alphaModFix/>
          </a:blip>
          <a:srcRect/>
          <a:stretch/>
        </p:blipFill>
        <p:spPr>
          <a:xfrm>
            <a:off x="410901" y="5537692"/>
            <a:ext cx="2428551" cy="689520"/>
          </a:xfrm>
          <a:prstGeom prst="rect">
            <a:avLst/>
          </a:prstGeom>
          <a:noFill/>
          <a:ln>
            <a:noFill/>
          </a:ln>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Half Colour Block with Text Grey">
  <p:cSld name="Half Colour Block with Text Grey">
    <p:spTree>
      <p:nvGrpSpPr>
        <p:cNvPr id="1" name="Shape 231"/>
        <p:cNvGrpSpPr/>
        <p:nvPr/>
      </p:nvGrpSpPr>
      <p:grpSpPr>
        <a:xfrm>
          <a:off x="0" y="0"/>
          <a:ext cx="0" cy="0"/>
          <a:chOff x="0" y="0"/>
          <a:chExt cx="0" cy="0"/>
        </a:xfrm>
      </p:grpSpPr>
      <p:sp>
        <p:nvSpPr>
          <p:cNvPr id="232" name="Google Shape;232;g3bb96467ed1_0_243"/>
          <p:cNvSpPr/>
          <p:nvPr/>
        </p:nvSpPr>
        <p:spPr>
          <a:xfrm>
            <a:off x="3178542" y="0"/>
            <a:ext cx="5965500" cy="6858000"/>
          </a:xfrm>
          <a:prstGeom prst="rect">
            <a:avLst/>
          </a:prstGeom>
          <a:solidFill>
            <a:srgbClr val="A5A5A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33" name="Google Shape;233;g3bb96467ed1_0_243"/>
          <p:cNvSpPr txBox="1">
            <a:spLocks noGrp="1"/>
          </p:cNvSpPr>
          <p:nvPr>
            <p:ph type="body" idx="1"/>
          </p:nvPr>
        </p:nvSpPr>
        <p:spPr>
          <a:xfrm>
            <a:off x="410901" y="882435"/>
            <a:ext cx="2359200" cy="41130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rgbClr val="171717"/>
              </a:buClr>
              <a:buSzPts val="3200"/>
              <a:buFont typeface="Arial"/>
              <a:buNone/>
              <a:defRPr sz="3200" b="1" i="0">
                <a:solidFill>
                  <a:srgbClr val="171717"/>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34" name="Google Shape;234;g3bb96467ed1_0_243"/>
          <p:cNvSpPr txBox="1">
            <a:spLocks noGrp="1"/>
          </p:cNvSpPr>
          <p:nvPr>
            <p:ph type="body" idx="2"/>
          </p:nvPr>
        </p:nvSpPr>
        <p:spPr>
          <a:xfrm>
            <a:off x="3647841" y="878790"/>
            <a:ext cx="4975500" cy="51186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chemeClr val="lt1"/>
              </a:buClr>
              <a:buSzPts val="1600"/>
              <a:buFont typeface="Arial"/>
              <a:buNone/>
              <a:defRPr sz="1600">
                <a:solidFill>
                  <a:schemeClr val="lt1"/>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cxnSp>
        <p:nvCxnSpPr>
          <p:cNvPr id="235" name="Google Shape;235;g3bb96467ed1_0_243"/>
          <p:cNvCxnSpPr/>
          <p:nvPr/>
        </p:nvCxnSpPr>
        <p:spPr>
          <a:xfrm>
            <a:off x="410901" y="483015"/>
            <a:ext cx="2359200" cy="0"/>
          </a:xfrm>
          <a:prstGeom prst="straightConnector1">
            <a:avLst/>
          </a:prstGeom>
          <a:noFill/>
          <a:ln w="12700" cap="flat" cmpd="sng">
            <a:solidFill>
              <a:srgbClr val="BAD761"/>
            </a:solidFill>
            <a:prstDash val="solid"/>
            <a:miter lim="800000"/>
            <a:headEnd type="none" w="sm" len="sm"/>
            <a:tailEnd type="none" w="sm" len="sm"/>
          </a:ln>
        </p:spPr>
      </p:cxnSp>
      <p:pic>
        <p:nvPicPr>
          <p:cNvPr id="236" name="Google Shape;236;g3bb96467ed1_0_243" descr="A logo with text and a circle&#10;&#10;Description automatically generated with medium confidence"/>
          <p:cNvPicPr preferRelativeResize="0"/>
          <p:nvPr/>
        </p:nvPicPr>
        <p:blipFill rotWithShape="1">
          <a:blip r:embed="rId2">
            <a:alphaModFix/>
          </a:blip>
          <a:srcRect/>
          <a:stretch/>
        </p:blipFill>
        <p:spPr>
          <a:xfrm>
            <a:off x="410901" y="5537692"/>
            <a:ext cx="2428551" cy="689520"/>
          </a:xfrm>
          <a:prstGeom prst="rect">
            <a:avLst/>
          </a:prstGeom>
          <a:noFill/>
          <a:ln>
            <a:noFill/>
          </a:ln>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1/3 Text 2/3 Image">
  <p:cSld name="1/3 Text 2/3 Image">
    <p:spTree>
      <p:nvGrpSpPr>
        <p:cNvPr id="1" name="Shape 237"/>
        <p:cNvGrpSpPr/>
        <p:nvPr/>
      </p:nvGrpSpPr>
      <p:grpSpPr>
        <a:xfrm>
          <a:off x="0" y="0"/>
          <a:ext cx="0" cy="0"/>
          <a:chOff x="0" y="0"/>
          <a:chExt cx="0" cy="0"/>
        </a:xfrm>
      </p:grpSpPr>
      <p:sp>
        <p:nvSpPr>
          <p:cNvPr id="238" name="Google Shape;238;g3bb96467ed1_0_249"/>
          <p:cNvSpPr>
            <a:spLocks noGrp="1"/>
          </p:cNvSpPr>
          <p:nvPr>
            <p:ph type="pic" idx="2"/>
          </p:nvPr>
        </p:nvSpPr>
        <p:spPr>
          <a:xfrm>
            <a:off x="3548848" y="1"/>
            <a:ext cx="5595000" cy="6858000"/>
          </a:xfrm>
          <a:prstGeom prst="rect">
            <a:avLst/>
          </a:prstGeom>
          <a:solidFill>
            <a:srgbClr val="F2F2F2"/>
          </a:solidFill>
          <a:ln>
            <a:noFill/>
          </a:ln>
        </p:spPr>
      </p:sp>
      <p:sp>
        <p:nvSpPr>
          <p:cNvPr id="239" name="Google Shape;239;g3bb96467ed1_0_249"/>
          <p:cNvSpPr txBox="1">
            <a:spLocks noGrp="1"/>
          </p:cNvSpPr>
          <p:nvPr>
            <p:ph type="body" idx="1"/>
          </p:nvPr>
        </p:nvSpPr>
        <p:spPr>
          <a:xfrm>
            <a:off x="410901" y="882435"/>
            <a:ext cx="2738700" cy="41130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rgbClr val="171717"/>
              </a:buClr>
              <a:buSzPts val="3200"/>
              <a:buFont typeface="Arial"/>
              <a:buNone/>
              <a:defRPr sz="3200" b="1" i="0">
                <a:solidFill>
                  <a:srgbClr val="171717"/>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cxnSp>
        <p:nvCxnSpPr>
          <p:cNvPr id="240" name="Google Shape;240;g3bb96467ed1_0_249"/>
          <p:cNvCxnSpPr/>
          <p:nvPr/>
        </p:nvCxnSpPr>
        <p:spPr>
          <a:xfrm>
            <a:off x="410901" y="483015"/>
            <a:ext cx="2738700" cy="0"/>
          </a:xfrm>
          <a:prstGeom prst="straightConnector1">
            <a:avLst/>
          </a:prstGeom>
          <a:noFill/>
          <a:ln w="12700" cap="flat" cmpd="sng">
            <a:solidFill>
              <a:srgbClr val="BAD761"/>
            </a:solidFill>
            <a:prstDash val="solid"/>
            <a:miter lim="800000"/>
            <a:headEnd type="none" w="sm" len="sm"/>
            <a:tailEnd type="none" w="sm" len="sm"/>
          </a:ln>
        </p:spPr>
      </p:cxnSp>
      <p:pic>
        <p:nvPicPr>
          <p:cNvPr id="241" name="Google Shape;241;g3bb96467ed1_0_249" descr="A logo with text and a circle&#10;&#10;Description automatically generated with medium confidence"/>
          <p:cNvPicPr preferRelativeResize="0"/>
          <p:nvPr/>
        </p:nvPicPr>
        <p:blipFill rotWithShape="1">
          <a:blip r:embed="rId2">
            <a:alphaModFix/>
          </a:blip>
          <a:srcRect/>
          <a:stretch/>
        </p:blipFill>
        <p:spPr>
          <a:xfrm>
            <a:off x="410901" y="5537692"/>
            <a:ext cx="2428551" cy="689520"/>
          </a:xfrm>
          <a:prstGeom prst="rect">
            <a:avLst/>
          </a:prstGeom>
          <a:noFill/>
          <a:ln>
            <a:noFill/>
          </a:ln>
        </p:spPr>
      </p:pic>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 Image layout with text ">
  <p:cSld name="4 Image layout with text ">
    <p:spTree>
      <p:nvGrpSpPr>
        <p:cNvPr id="1" name="Shape 242"/>
        <p:cNvGrpSpPr/>
        <p:nvPr/>
      </p:nvGrpSpPr>
      <p:grpSpPr>
        <a:xfrm>
          <a:off x="0" y="0"/>
          <a:ext cx="0" cy="0"/>
          <a:chOff x="0" y="0"/>
          <a:chExt cx="0" cy="0"/>
        </a:xfrm>
      </p:grpSpPr>
      <p:sp>
        <p:nvSpPr>
          <p:cNvPr id="243" name="Google Shape;243;g3bb96467ed1_0_254"/>
          <p:cNvSpPr>
            <a:spLocks noGrp="1"/>
          </p:cNvSpPr>
          <p:nvPr>
            <p:ph type="pic" idx="2"/>
          </p:nvPr>
        </p:nvSpPr>
        <p:spPr>
          <a:xfrm>
            <a:off x="427237" y="1139367"/>
            <a:ext cx="1737600" cy="1712400"/>
          </a:xfrm>
          <a:prstGeom prst="rect">
            <a:avLst/>
          </a:prstGeom>
          <a:solidFill>
            <a:srgbClr val="F2F2F2"/>
          </a:solidFill>
          <a:ln>
            <a:noFill/>
          </a:ln>
        </p:spPr>
      </p:sp>
      <p:sp>
        <p:nvSpPr>
          <p:cNvPr id="244" name="Google Shape;244;g3bb96467ed1_0_254"/>
          <p:cNvSpPr>
            <a:spLocks noGrp="1"/>
          </p:cNvSpPr>
          <p:nvPr>
            <p:ph type="pic" idx="3"/>
          </p:nvPr>
        </p:nvSpPr>
        <p:spPr>
          <a:xfrm>
            <a:off x="2611280" y="1139367"/>
            <a:ext cx="1737600" cy="1712400"/>
          </a:xfrm>
          <a:prstGeom prst="rect">
            <a:avLst/>
          </a:prstGeom>
          <a:solidFill>
            <a:srgbClr val="F2F2F2"/>
          </a:solidFill>
          <a:ln>
            <a:noFill/>
          </a:ln>
        </p:spPr>
      </p:sp>
      <p:sp>
        <p:nvSpPr>
          <p:cNvPr id="245" name="Google Shape;245;g3bb96467ed1_0_254"/>
          <p:cNvSpPr>
            <a:spLocks noGrp="1"/>
          </p:cNvSpPr>
          <p:nvPr>
            <p:ph type="pic" idx="4"/>
          </p:nvPr>
        </p:nvSpPr>
        <p:spPr>
          <a:xfrm>
            <a:off x="4795322" y="1139367"/>
            <a:ext cx="1737600" cy="1712400"/>
          </a:xfrm>
          <a:prstGeom prst="rect">
            <a:avLst/>
          </a:prstGeom>
          <a:solidFill>
            <a:srgbClr val="F2F2F2"/>
          </a:solidFill>
          <a:ln>
            <a:noFill/>
          </a:ln>
        </p:spPr>
      </p:sp>
      <p:sp>
        <p:nvSpPr>
          <p:cNvPr id="246" name="Google Shape;246;g3bb96467ed1_0_254"/>
          <p:cNvSpPr>
            <a:spLocks noGrp="1"/>
          </p:cNvSpPr>
          <p:nvPr>
            <p:ph type="pic" idx="5"/>
          </p:nvPr>
        </p:nvSpPr>
        <p:spPr>
          <a:xfrm>
            <a:off x="6979365" y="1139367"/>
            <a:ext cx="1737600" cy="1712400"/>
          </a:xfrm>
          <a:prstGeom prst="rect">
            <a:avLst/>
          </a:prstGeom>
          <a:solidFill>
            <a:srgbClr val="F2F2F2"/>
          </a:solidFill>
          <a:ln>
            <a:noFill/>
          </a:ln>
        </p:spPr>
      </p:sp>
      <p:sp>
        <p:nvSpPr>
          <p:cNvPr id="247" name="Google Shape;247;g3bb96467ed1_0_254"/>
          <p:cNvSpPr/>
          <p:nvPr/>
        </p:nvSpPr>
        <p:spPr>
          <a:xfrm>
            <a:off x="0" y="6460849"/>
            <a:ext cx="9144000" cy="397200"/>
          </a:xfrm>
          <a:prstGeom prst="rect">
            <a:avLst/>
          </a:prstGeom>
          <a:solidFill>
            <a:srgbClr val="9295B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cxnSp>
        <p:nvCxnSpPr>
          <p:cNvPr id="248" name="Google Shape;248;g3bb96467ed1_0_254"/>
          <p:cNvCxnSpPr/>
          <p:nvPr/>
        </p:nvCxnSpPr>
        <p:spPr>
          <a:xfrm>
            <a:off x="410901" y="483015"/>
            <a:ext cx="8322300" cy="0"/>
          </a:xfrm>
          <a:prstGeom prst="straightConnector1">
            <a:avLst/>
          </a:prstGeom>
          <a:noFill/>
          <a:ln w="12700" cap="flat" cmpd="sng">
            <a:solidFill>
              <a:srgbClr val="BAD761"/>
            </a:solidFill>
            <a:prstDash val="solid"/>
            <a:miter lim="800000"/>
            <a:headEnd type="none" w="sm" len="sm"/>
            <a:tailEnd type="none" w="sm" len="sm"/>
          </a:ln>
        </p:spPr>
      </p:cxnSp>
      <p:sp>
        <p:nvSpPr>
          <p:cNvPr id="249" name="Google Shape;249;g3bb96467ed1_0_254"/>
          <p:cNvSpPr txBox="1">
            <a:spLocks noGrp="1"/>
          </p:cNvSpPr>
          <p:nvPr>
            <p:ph type="body" idx="1"/>
          </p:nvPr>
        </p:nvSpPr>
        <p:spPr>
          <a:xfrm>
            <a:off x="410901" y="3980111"/>
            <a:ext cx="1753800" cy="17385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rgbClr val="171717"/>
              </a:buClr>
              <a:buSzPts val="1600"/>
              <a:buFont typeface="Arial"/>
              <a:buNone/>
              <a:defRPr sz="1600">
                <a:solidFill>
                  <a:srgbClr val="171717"/>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50" name="Google Shape;250;g3bb96467ed1_0_254"/>
          <p:cNvSpPr txBox="1">
            <a:spLocks noGrp="1"/>
          </p:cNvSpPr>
          <p:nvPr>
            <p:ph type="body" idx="6"/>
          </p:nvPr>
        </p:nvSpPr>
        <p:spPr>
          <a:xfrm>
            <a:off x="2594944" y="3983255"/>
            <a:ext cx="1753800" cy="17385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rgbClr val="171717"/>
              </a:buClr>
              <a:buSzPts val="1600"/>
              <a:buFont typeface="Arial"/>
              <a:buNone/>
              <a:defRPr sz="1600">
                <a:solidFill>
                  <a:srgbClr val="171717"/>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51" name="Google Shape;251;g3bb96467ed1_0_254"/>
          <p:cNvSpPr txBox="1">
            <a:spLocks noGrp="1"/>
          </p:cNvSpPr>
          <p:nvPr>
            <p:ph type="body" idx="7"/>
          </p:nvPr>
        </p:nvSpPr>
        <p:spPr>
          <a:xfrm>
            <a:off x="4778987" y="3980111"/>
            <a:ext cx="1753800" cy="17385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rgbClr val="171717"/>
              </a:buClr>
              <a:buSzPts val="1600"/>
              <a:buFont typeface="Arial"/>
              <a:buNone/>
              <a:defRPr sz="1600">
                <a:solidFill>
                  <a:srgbClr val="171717"/>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52" name="Google Shape;252;g3bb96467ed1_0_254"/>
          <p:cNvSpPr txBox="1">
            <a:spLocks noGrp="1"/>
          </p:cNvSpPr>
          <p:nvPr>
            <p:ph type="body" idx="8"/>
          </p:nvPr>
        </p:nvSpPr>
        <p:spPr>
          <a:xfrm>
            <a:off x="6979365" y="3980111"/>
            <a:ext cx="1753800" cy="1738500"/>
          </a:xfrm>
          <a:prstGeom prst="rect">
            <a:avLst/>
          </a:prstGeom>
          <a:noFill/>
          <a:ln>
            <a:noFill/>
          </a:ln>
        </p:spPr>
        <p:txBody>
          <a:bodyPr spcFirstLastPara="1" wrap="square" lIns="91425" tIns="45700" rIns="91425" bIns="45700" anchor="t" anchorCtr="0">
            <a:noAutofit/>
          </a:bodyPr>
          <a:lstStyle>
            <a:lvl1pPr marL="457200" marR="0" lvl="0" indent="-228600" algn="l">
              <a:lnSpc>
                <a:spcPct val="100000"/>
              </a:lnSpc>
              <a:spcBef>
                <a:spcPts val="1000"/>
              </a:spcBef>
              <a:spcAft>
                <a:spcPts val="0"/>
              </a:spcAft>
              <a:buClr>
                <a:srgbClr val="171717"/>
              </a:buClr>
              <a:buSzPts val="1600"/>
              <a:buFont typeface="Arial"/>
              <a:buNone/>
              <a:defRPr sz="1600">
                <a:solidFill>
                  <a:srgbClr val="171717"/>
                </a:solidFill>
                <a:latin typeface="Poppins"/>
                <a:ea typeface="Poppins"/>
                <a:cs typeface="Poppins"/>
                <a:sym typeface="Poppins"/>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theme" Target="../theme/theme3.xml"/><Relationship Id="rId4" Type="http://schemas.openxmlformats.org/officeDocument/2006/relationships/slideLayout" Target="../slideLayouts/slideLayout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4.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5.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theme" Target="../theme/theme6.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17"/>
          <p:cNvPicPr preferRelativeResize="0"/>
          <p:nvPr/>
        </p:nvPicPr>
        <p:blipFill rotWithShape="1">
          <a:blip r:embed="rId4">
            <a:alphaModFix/>
          </a:blip>
          <a:srcRect/>
          <a:stretch/>
        </p:blipFill>
        <p:spPr>
          <a:xfrm>
            <a:off x="0" y="0"/>
            <a:ext cx="9144000" cy="6858000"/>
          </a:xfrm>
          <a:prstGeom prst="rect">
            <a:avLst/>
          </a:prstGeom>
          <a:noFill/>
          <a:ln>
            <a:noFill/>
          </a:ln>
        </p:spPr>
      </p:pic>
      <p:pic>
        <p:nvPicPr>
          <p:cNvPr id="11" name="Google Shape;11;p17"/>
          <p:cNvPicPr preferRelativeResize="0"/>
          <p:nvPr/>
        </p:nvPicPr>
        <p:blipFill rotWithShape="1">
          <a:blip r:embed="rId5">
            <a:alphaModFix/>
          </a:blip>
          <a:srcRect/>
          <a:stretch/>
        </p:blipFill>
        <p:spPr>
          <a:xfrm>
            <a:off x="487362" y="5662612"/>
            <a:ext cx="2979737" cy="771525"/>
          </a:xfrm>
          <a:prstGeom prst="rect">
            <a:avLst/>
          </a:prstGeom>
          <a:noFill/>
          <a:ln>
            <a:noFill/>
          </a:ln>
        </p:spPr>
      </p:pic>
      <p:sp>
        <p:nvSpPr>
          <p:cNvPr id="12" name="Google Shape;12;p1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3" name="Google Shape;13;p17"/>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pic>
        <p:nvPicPr>
          <p:cNvPr id="20" name="Google Shape;20;p19"/>
          <p:cNvPicPr preferRelativeResize="0"/>
          <p:nvPr/>
        </p:nvPicPr>
        <p:blipFill rotWithShape="1">
          <a:blip r:embed="rId5">
            <a:alphaModFix/>
          </a:blip>
          <a:srcRect/>
          <a:stretch/>
        </p:blipFill>
        <p:spPr>
          <a:xfrm>
            <a:off x="0" y="0"/>
            <a:ext cx="9144000" cy="6858000"/>
          </a:xfrm>
          <a:prstGeom prst="rect">
            <a:avLst/>
          </a:prstGeom>
          <a:noFill/>
          <a:ln>
            <a:noFill/>
          </a:ln>
        </p:spPr>
      </p:pic>
      <p:sp>
        <p:nvSpPr>
          <p:cNvPr id="21" name="Google Shape;21;p1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22" name="Google Shape;22;p19"/>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2" r:id="rId1"/>
    <p:sldLayoutId id="2147483653" r:id="rId2"/>
    <p:sldLayoutId id="2147483654"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
        <p:cNvGrpSpPr/>
        <p:nvPr/>
      </p:nvGrpSpPr>
      <p:grpSpPr>
        <a:xfrm>
          <a:off x="0" y="0"/>
          <a:ext cx="0" cy="0"/>
          <a:chOff x="0" y="0"/>
          <a:chExt cx="0" cy="0"/>
        </a:xfrm>
      </p:grpSpPr>
      <p:pic>
        <p:nvPicPr>
          <p:cNvPr id="31" name="Google Shape;31;g3b991e51946_0_503"/>
          <p:cNvPicPr preferRelativeResize="0"/>
          <p:nvPr/>
        </p:nvPicPr>
        <p:blipFill rotWithShape="1">
          <a:blip r:embed="rId6">
            <a:alphaModFix/>
          </a:blip>
          <a:srcRect/>
          <a:stretch/>
        </p:blipFill>
        <p:spPr>
          <a:xfrm>
            <a:off x="0" y="0"/>
            <a:ext cx="9143998" cy="6857998"/>
          </a:xfrm>
          <a:prstGeom prst="rect">
            <a:avLst/>
          </a:prstGeom>
          <a:noFill/>
          <a:ln>
            <a:noFill/>
          </a:ln>
        </p:spPr>
      </p:pic>
      <p:sp>
        <p:nvSpPr>
          <p:cNvPr id="32" name="Google Shape;32;g3b991e51946_0_50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33" name="Google Shape;33;g3b991e51946_0_503"/>
          <p:cNvSpPr txBox="1">
            <a:spLocks noGrp="1"/>
          </p:cNvSpPr>
          <p:nvPr>
            <p:ph type="body" idx="1"/>
          </p:nvPr>
        </p:nvSpPr>
        <p:spPr>
          <a:xfrm>
            <a:off x="457200" y="1600200"/>
            <a:ext cx="8229600" cy="4526100"/>
          </a:xfrm>
          <a:prstGeom prst="rect">
            <a:avLst/>
          </a:prstGeom>
          <a:noFill/>
          <a:ln>
            <a:noFill/>
          </a:ln>
        </p:spPr>
        <p:txBody>
          <a:bodyPr spcFirstLastPara="1" wrap="square" lIns="91425" tIns="45700" rIns="91425" bIns="45700" anchor="t" anchorCtr="0">
            <a:noAutofit/>
          </a:bodyPr>
          <a:lstStyle>
            <a:lvl1pPr marL="457200" marR="0" lvl="0" indent="-431800" algn="l">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9"/>
        <p:cNvGrpSpPr/>
        <p:nvPr/>
      </p:nvGrpSpPr>
      <p:grpSpPr>
        <a:xfrm>
          <a:off x="0" y="0"/>
          <a:ext cx="0" cy="0"/>
          <a:chOff x="0" y="0"/>
          <a:chExt cx="0" cy="0"/>
        </a:xfrm>
      </p:grpSpPr>
      <p:sp>
        <p:nvSpPr>
          <p:cNvPr id="50" name="Google Shape;50;g3b991e51946_9_374"/>
          <p:cNvSpPr txBox="1">
            <a:spLocks noGrp="1"/>
          </p:cNvSpPr>
          <p:nvPr>
            <p:ph type="title"/>
          </p:nvPr>
        </p:nvSpPr>
        <p:spPr>
          <a:xfrm>
            <a:off x="228600" y="183092"/>
            <a:ext cx="4114800" cy="762000"/>
          </a:xfrm>
          <a:prstGeom prst="rect">
            <a:avLst/>
          </a:prstGeom>
          <a:noFill/>
          <a:ln>
            <a:noFill/>
          </a:ln>
        </p:spPr>
        <p:txBody>
          <a:bodyPr spcFirstLastPara="1" wrap="square" lIns="50800" tIns="25400" rIns="50800" bIns="25400" anchor="ctr" anchorCtr="0">
            <a:normAutofit/>
          </a:bodyPr>
          <a:lstStyle>
            <a:lvl1pPr marR="0" lvl="0" algn="ctr">
              <a:spcBef>
                <a:spcPts val="0"/>
              </a:spcBef>
              <a:spcAft>
                <a:spcPts val="0"/>
              </a:spcAft>
              <a:buClr>
                <a:schemeClr val="dk1"/>
              </a:buClr>
              <a:buSzPts val="2400"/>
              <a:buFont typeface="Calibri"/>
              <a:buNone/>
              <a:defRPr sz="2400" b="0" i="0" u="none" strike="noStrike" cap="none">
                <a:solidFill>
                  <a:schemeClr val="dk1"/>
                </a:solidFill>
                <a:latin typeface="Calibri"/>
                <a:ea typeface="Calibri"/>
                <a:cs typeface="Calibri"/>
                <a:sym typeface="Calibri"/>
              </a:defRPr>
            </a:lvl1pPr>
            <a:lvl2pPr lvl="1">
              <a:spcBef>
                <a:spcPts val="0"/>
              </a:spcBef>
              <a:spcAft>
                <a:spcPts val="0"/>
              </a:spcAft>
              <a:buSzPts val="800"/>
              <a:buNone/>
              <a:defRPr sz="1000"/>
            </a:lvl2pPr>
            <a:lvl3pPr lvl="2">
              <a:spcBef>
                <a:spcPts val="0"/>
              </a:spcBef>
              <a:spcAft>
                <a:spcPts val="0"/>
              </a:spcAft>
              <a:buSzPts val="800"/>
              <a:buNone/>
              <a:defRPr sz="1000"/>
            </a:lvl3pPr>
            <a:lvl4pPr lvl="3">
              <a:spcBef>
                <a:spcPts val="0"/>
              </a:spcBef>
              <a:spcAft>
                <a:spcPts val="0"/>
              </a:spcAft>
              <a:buSzPts val="800"/>
              <a:buNone/>
              <a:defRPr sz="1000"/>
            </a:lvl4pPr>
            <a:lvl5pPr lvl="4">
              <a:spcBef>
                <a:spcPts val="0"/>
              </a:spcBef>
              <a:spcAft>
                <a:spcPts val="0"/>
              </a:spcAft>
              <a:buSzPts val="800"/>
              <a:buNone/>
              <a:defRPr sz="1000"/>
            </a:lvl5pPr>
            <a:lvl6pPr lvl="5">
              <a:spcBef>
                <a:spcPts val="0"/>
              </a:spcBef>
              <a:spcAft>
                <a:spcPts val="0"/>
              </a:spcAft>
              <a:buSzPts val="800"/>
              <a:buNone/>
              <a:defRPr sz="1000"/>
            </a:lvl6pPr>
            <a:lvl7pPr lvl="6">
              <a:spcBef>
                <a:spcPts val="0"/>
              </a:spcBef>
              <a:spcAft>
                <a:spcPts val="0"/>
              </a:spcAft>
              <a:buSzPts val="800"/>
              <a:buNone/>
              <a:defRPr sz="1000"/>
            </a:lvl7pPr>
            <a:lvl8pPr lvl="7">
              <a:spcBef>
                <a:spcPts val="0"/>
              </a:spcBef>
              <a:spcAft>
                <a:spcPts val="0"/>
              </a:spcAft>
              <a:buSzPts val="800"/>
              <a:buNone/>
              <a:defRPr sz="1000"/>
            </a:lvl8pPr>
            <a:lvl9pPr lvl="8">
              <a:spcBef>
                <a:spcPts val="0"/>
              </a:spcBef>
              <a:spcAft>
                <a:spcPts val="0"/>
              </a:spcAft>
              <a:buSzPts val="800"/>
              <a:buNone/>
              <a:defRPr sz="1000"/>
            </a:lvl9pPr>
          </a:lstStyle>
          <a:p>
            <a:endParaRPr/>
          </a:p>
        </p:txBody>
      </p:sp>
      <p:sp>
        <p:nvSpPr>
          <p:cNvPr id="51" name="Google Shape;51;g3b991e51946_9_374"/>
          <p:cNvSpPr txBox="1">
            <a:spLocks noGrp="1"/>
          </p:cNvSpPr>
          <p:nvPr>
            <p:ph type="body" idx="1"/>
          </p:nvPr>
        </p:nvSpPr>
        <p:spPr>
          <a:xfrm>
            <a:off x="228600" y="1066800"/>
            <a:ext cx="4114800" cy="3017400"/>
          </a:xfrm>
          <a:prstGeom prst="rect">
            <a:avLst/>
          </a:prstGeom>
          <a:noFill/>
          <a:ln>
            <a:noFill/>
          </a:ln>
        </p:spPr>
        <p:txBody>
          <a:bodyPr spcFirstLastPara="1" wrap="square" lIns="50800" tIns="25400" rIns="50800" bIns="25400" anchor="t" anchorCtr="0">
            <a:normAutofit/>
          </a:bodyPr>
          <a:lstStyle>
            <a:lvl1pPr marL="457200" marR="0" lvl="0" indent="-342900" algn="l">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1pPr>
            <a:lvl2pPr marL="914400" marR="0" lvl="1" indent="-330200" algn="l">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2pPr>
            <a:lvl3pPr marL="1371600" marR="0" lvl="2" indent="-311150" algn="l">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3pPr>
            <a:lvl4pPr marL="1828800" marR="0" lvl="3" indent="-298450" algn="l">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4pPr>
            <a:lvl5pPr marL="2286000" marR="0" lvl="4" indent="-298450" algn="l">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5pPr>
            <a:lvl6pPr marL="2743200" marR="0" lvl="5" indent="-298450" algn="l">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6pPr>
            <a:lvl7pPr marL="3200400" marR="0" lvl="6" indent="-298450" algn="l">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7pPr>
            <a:lvl8pPr marL="3657600" marR="0" lvl="7" indent="-298450" algn="l">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8pPr>
            <a:lvl9pPr marL="4114800" marR="0" lvl="8" indent="-298450" algn="l">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9pPr>
          </a:lstStyle>
          <a:p>
            <a:endParaRPr/>
          </a:p>
        </p:txBody>
      </p:sp>
      <p:sp>
        <p:nvSpPr>
          <p:cNvPr id="52" name="Google Shape;52;g3b991e51946_9_374"/>
          <p:cNvSpPr txBox="1">
            <a:spLocks noGrp="1"/>
          </p:cNvSpPr>
          <p:nvPr>
            <p:ph type="dt" idx="10"/>
          </p:nvPr>
        </p:nvSpPr>
        <p:spPr>
          <a:xfrm>
            <a:off x="228600" y="4237567"/>
            <a:ext cx="1066800" cy="243300"/>
          </a:xfrm>
          <a:prstGeom prst="rect">
            <a:avLst/>
          </a:prstGeom>
          <a:noFill/>
          <a:ln>
            <a:noFill/>
          </a:ln>
        </p:spPr>
        <p:txBody>
          <a:bodyPr spcFirstLastPara="1" wrap="square" lIns="50800" tIns="25400" rIns="50800" bIns="25400" anchor="ctr" anchorCtr="0">
            <a:noAutofit/>
          </a:bodyPr>
          <a:lstStyle>
            <a:lvl1pPr marR="0" lvl="0" algn="l">
              <a:spcBef>
                <a:spcPts val="0"/>
              </a:spcBef>
              <a:spcAft>
                <a:spcPts val="0"/>
              </a:spcAft>
              <a:buSzPts val="800"/>
              <a:buNone/>
              <a:defRPr sz="700" b="0" i="0" u="none" strike="noStrike" cap="none">
                <a:solidFill>
                  <a:srgbClr val="888888"/>
                </a:solidFill>
                <a:latin typeface="Calibri"/>
                <a:ea typeface="Calibri"/>
                <a:cs typeface="Calibri"/>
                <a:sym typeface="Calibri"/>
              </a:defRPr>
            </a:lvl1pPr>
            <a:lvl2pPr marR="0" lvl="1" algn="l">
              <a:spcBef>
                <a:spcPts val="0"/>
              </a:spcBef>
              <a:spcAft>
                <a:spcPts val="0"/>
              </a:spcAft>
              <a:buSzPts val="800"/>
              <a:buNone/>
              <a:defRPr sz="1000" b="0" i="0" u="none" strike="noStrike" cap="none">
                <a:solidFill>
                  <a:schemeClr val="dk1"/>
                </a:solidFill>
                <a:latin typeface="Calibri"/>
                <a:ea typeface="Calibri"/>
                <a:cs typeface="Calibri"/>
                <a:sym typeface="Calibri"/>
              </a:defRPr>
            </a:lvl2pPr>
            <a:lvl3pPr marR="0" lvl="2" algn="l">
              <a:spcBef>
                <a:spcPts val="0"/>
              </a:spcBef>
              <a:spcAft>
                <a:spcPts val="0"/>
              </a:spcAft>
              <a:buSzPts val="800"/>
              <a:buNone/>
              <a:defRPr sz="1000" b="0" i="0" u="none" strike="noStrike" cap="none">
                <a:solidFill>
                  <a:schemeClr val="dk1"/>
                </a:solidFill>
                <a:latin typeface="Calibri"/>
                <a:ea typeface="Calibri"/>
                <a:cs typeface="Calibri"/>
                <a:sym typeface="Calibri"/>
              </a:defRPr>
            </a:lvl3pPr>
            <a:lvl4pPr marR="0" lvl="3" algn="l">
              <a:spcBef>
                <a:spcPts val="0"/>
              </a:spcBef>
              <a:spcAft>
                <a:spcPts val="0"/>
              </a:spcAft>
              <a:buSzPts val="800"/>
              <a:buNone/>
              <a:defRPr sz="1000" b="0" i="0" u="none" strike="noStrike" cap="none">
                <a:solidFill>
                  <a:schemeClr val="dk1"/>
                </a:solidFill>
                <a:latin typeface="Calibri"/>
                <a:ea typeface="Calibri"/>
                <a:cs typeface="Calibri"/>
                <a:sym typeface="Calibri"/>
              </a:defRPr>
            </a:lvl4pPr>
            <a:lvl5pPr marR="0" lvl="4" algn="l">
              <a:spcBef>
                <a:spcPts val="0"/>
              </a:spcBef>
              <a:spcAft>
                <a:spcPts val="0"/>
              </a:spcAft>
              <a:buSzPts val="800"/>
              <a:buNone/>
              <a:defRPr sz="1000" b="0" i="0" u="none" strike="noStrike" cap="none">
                <a:solidFill>
                  <a:schemeClr val="dk1"/>
                </a:solidFill>
                <a:latin typeface="Calibri"/>
                <a:ea typeface="Calibri"/>
                <a:cs typeface="Calibri"/>
                <a:sym typeface="Calibri"/>
              </a:defRPr>
            </a:lvl5pPr>
            <a:lvl6pPr marR="0" lvl="5" algn="l">
              <a:spcBef>
                <a:spcPts val="0"/>
              </a:spcBef>
              <a:spcAft>
                <a:spcPts val="0"/>
              </a:spcAft>
              <a:buSzPts val="800"/>
              <a:buNone/>
              <a:defRPr sz="1000" b="0" i="0" u="none" strike="noStrike" cap="none">
                <a:solidFill>
                  <a:schemeClr val="dk1"/>
                </a:solidFill>
                <a:latin typeface="Calibri"/>
                <a:ea typeface="Calibri"/>
                <a:cs typeface="Calibri"/>
                <a:sym typeface="Calibri"/>
              </a:defRPr>
            </a:lvl6pPr>
            <a:lvl7pPr marR="0" lvl="6" algn="l">
              <a:spcBef>
                <a:spcPts val="0"/>
              </a:spcBef>
              <a:spcAft>
                <a:spcPts val="0"/>
              </a:spcAft>
              <a:buSzPts val="800"/>
              <a:buNone/>
              <a:defRPr sz="1000" b="0" i="0" u="none" strike="noStrike" cap="none">
                <a:solidFill>
                  <a:schemeClr val="dk1"/>
                </a:solidFill>
                <a:latin typeface="Calibri"/>
                <a:ea typeface="Calibri"/>
                <a:cs typeface="Calibri"/>
                <a:sym typeface="Calibri"/>
              </a:defRPr>
            </a:lvl7pPr>
            <a:lvl8pPr marR="0" lvl="7" algn="l">
              <a:spcBef>
                <a:spcPts val="0"/>
              </a:spcBef>
              <a:spcAft>
                <a:spcPts val="0"/>
              </a:spcAft>
              <a:buSzPts val="800"/>
              <a:buNone/>
              <a:defRPr sz="1000" b="0" i="0" u="none" strike="noStrike" cap="none">
                <a:solidFill>
                  <a:schemeClr val="dk1"/>
                </a:solidFill>
                <a:latin typeface="Calibri"/>
                <a:ea typeface="Calibri"/>
                <a:cs typeface="Calibri"/>
                <a:sym typeface="Calibri"/>
              </a:defRPr>
            </a:lvl8pPr>
            <a:lvl9pPr marR="0" lvl="8" algn="l">
              <a:spcBef>
                <a:spcPts val="0"/>
              </a:spcBef>
              <a:spcAft>
                <a:spcPts val="0"/>
              </a:spcAft>
              <a:buSzPts val="800"/>
              <a:buNone/>
              <a:defRPr sz="1000" b="0" i="0" u="none" strike="noStrike" cap="none">
                <a:solidFill>
                  <a:schemeClr val="dk1"/>
                </a:solidFill>
                <a:latin typeface="Calibri"/>
                <a:ea typeface="Calibri"/>
                <a:cs typeface="Calibri"/>
                <a:sym typeface="Calibri"/>
              </a:defRPr>
            </a:lvl9pPr>
          </a:lstStyle>
          <a:p>
            <a:endParaRPr/>
          </a:p>
        </p:txBody>
      </p:sp>
      <p:sp>
        <p:nvSpPr>
          <p:cNvPr id="53" name="Google Shape;53;g3b991e51946_9_374"/>
          <p:cNvSpPr txBox="1">
            <a:spLocks noGrp="1"/>
          </p:cNvSpPr>
          <p:nvPr>
            <p:ph type="ftr" idx="11"/>
          </p:nvPr>
        </p:nvSpPr>
        <p:spPr>
          <a:xfrm>
            <a:off x="1562100" y="4237567"/>
            <a:ext cx="1447800" cy="243300"/>
          </a:xfrm>
          <a:prstGeom prst="rect">
            <a:avLst/>
          </a:prstGeom>
          <a:noFill/>
          <a:ln>
            <a:noFill/>
          </a:ln>
        </p:spPr>
        <p:txBody>
          <a:bodyPr spcFirstLastPara="1" wrap="square" lIns="50800" tIns="25400" rIns="50800" bIns="25400" anchor="ctr" anchorCtr="0">
            <a:noAutofit/>
          </a:bodyPr>
          <a:lstStyle>
            <a:lvl1pPr marR="0" lvl="0" algn="ctr">
              <a:spcBef>
                <a:spcPts val="0"/>
              </a:spcBef>
              <a:spcAft>
                <a:spcPts val="0"/>
              </a:spcAft>
              <a:buSzPts val="800"/>
              <a:buNone/>
              <a:defRPr sz="700" b="0" i="0" u="none" strike="noStrike" cap="none">
                <a:solidFill>
                  <a:srgbClr val="888888"/>
                </a:solidFill>
                <a:latin typeface="Calibri"/>
                <a:ea typeface="Calibri"/>
                <a:cs typeface="Calibri"/>
                <a:sym typeface="Calibri"/>
              </a:defRPr>
            </a:lvl1pPr>
            <a:lvl2pPr marR="0" lvl="1" algn="l">
              <a:spcBef>
                <a:spcPts val="0"/>
              </a:spcBef>
              <a:spcAft>
                <a:spcPts val="0"/>
              </a:spcAft>
              <a:buSzPts val="800"/>
              <a:buNone/>
              <a:defRPr sz="1000" b="0" i="0" u="none" strike="noStrike" cap="none">
                <a:solidFill>
                  <a:schemeClr val="dk1"/>
                </a:solidFill>
                <a:latin typeface="Calibri"/>
                <a:ea typeface="Calibri"/>
                <a:cs typeface="Calibri"/>
                <a:sym typeface="Calibri"/>
              </a:defRPr>
            </a:lvl2pPr>
            <a:lvl3pPr marR="0" lvl="2" algn="l">
              <a:spcBef>
                <a:spcPts val="0"/>
              </a:spcBef>
              <a:spcAft>
                <a:spcPts val="0"/>
              </a:spcAft>
              <a:buSzPts val="800"/>
              <a:buNone/>
              <a:defRPr sz="1000" b="0" i="0" u="none" strike="noStrike" cap="none">
                <a:solidFill>
                  <a:schemeClr val="dk1"/>
                </a:solidFill>
                <a:latin typeface="Calibri"/>
                <a:ea typeface="Calibri"/>
                <a:cs typeface="Calibri"/>
                <a:sym typeface="Calibri"/>
              </a:defRPr>
            </a:lvl3pPr>
            <a:lvl4pPr marR="0" lvl="3" algn="l">
              <a:spcBef>
                <a:spcPts val="0"/>
              </a:spcBef>
              <a:spcAft>
                <a:spcPts val="0"/>
              </a:spcAft>
              <a:buSzPts val="800"/>
              <a:buNone/>
              <a:defRPr sz="1000" b="0" i="0" u="none" strike="noStrike" cap="none">
                <a:solidFill>
                  <a:schemeClr val="dk1"/>
                </a:solidFill>
                <a:latin typeface="Calibri"/>
                <a:ea typeface="Calibri"/>
                <a:cs typeface="Calibri"/>
                <a:sym typeface="Calibri"/>
              </a:defRPr>
            </a:lvl4pPr>
            <a:lvl5pPr marR="0" lvl="4" algn="l">
              <a:spcBef>
                <a:spcPts val="0"/>
              </a:spcBef>
              <a:spcAft>
                <a:spcPts val="0"/>
              </a:spcAft>
              <a:buSzPts val="800"/>
              <a:buNone/>
              <a:defRPr sz="1000" b="0" i="0" u="none" strike="noStrike" cap="none">
                <a:solidFill>
                  <a:schemeClr val="dk1"/>
                </a:solidFill>
                <a:latin typeface="Calibri"/>
                <a:ea typeface="Calibri"/>
                <a:cs typeface="Calibri"/>
                <a:sym typeface="Calibri"/>
              </a:defRPr>
            </a:lvl5pPr>
            <a:lvl6pPr marR="0" lvl="5" algn="l">
              <a:spcBef>
                <a:spcPts val="0"/>
              </a:spcBef>
              <a:spcAft>
                <a:spcPts val="0"/>
              </a:spcAft>
              <a:buSzPts val="800"/>
              <a:buNone/>
              <a:defRPr sz="1000" b="0" i="0" u="none" strike="noStrike" cap="none">
                <a:solidFill>
                  <a:schemeClr val="dk1"/>
                </a:solidFill>
                <a:latin typeface="Calibri"/>
                <a:ea typeface="Calibri"/>
                <a:cs typeface="Calibri"/>
                <a:sym typeface="Calibri"/>
              </a:defRPr>
            </a:lvl6pPr>
            <a:lvl7pPr marR="0" lvl="6" algn="l">
              <a:spcBef>
                <a:spcPts val="0"/>
              </a:spcBef>
              <a:spcAft>
                <a:spcPts val="0"/>
              </a:spcAft>
              <a:buSzPts val="800"/>
              <a:buNone/>
              <a:defRPr sz="1000" b="0" i="0" u="none" strike="noStrike" cap="none">
                <a:solidFill>
                  <a:schemeClr val="dk1"/>
                </a:solidFill>
                <a:latin typeface="Calibri"/>
                <a:ea typeface="Calibri"/>
                <a:cs typeface="Calibri"/>
                <a:sym typeface="Calibri"/>
              </a:defRPr>
            </a:lvl7pPr>
            <a:lvl8pPr marR="0" lvl="7" algn="l">
              <a:spcBef>
                <a:spcPts val="0"/>
              </a:spcBef>
              <a:spcAft>
                <a:spcPts val="0"/>
              </a:spcAft>
              <a:buSzPts val="800"/>
              <a:buNone/>
              <a:defRPr sz="1000" b="0" i="0" u="none" strike="noStrike" cap="none">
                <a:solidFill>
                  <a:schemeClr val="dk1"/>
                </a:solidFill>
                <a:latin typeface="Calibri"/>
                <a:ea typeface="Calibri"/>
                <a:cs typeface="Calibri"/>
                <a:sym typeface="Calibri"/>
              </a:defRPr>
            </a:lvl8pPr>
            <a:lvl9pPr marR="0" lvl="8" algn="l">
              <a:spcBef>
                <a:spcPts val="0"/>
              </a:spcBef>
              <a:spcAft>
                <a:spcPts val="0"/>
              </a:spcAft>
              <a:buSzPts val="800"/>
              <a:buNone/>
              <a:defRPr sz="1000" b="0" i="0" u="none" strike="noStrike" cap="none">
                <a:solidFill>
                  <a:schemeClr val="dk1"/>
                </a:solidFill>
                <a:latin typeface="Calibri"/>
                <a:ea typeface="Calibri"/>
                <a:cs typeface="Calibri"/>
                <a:sym typeface="Calibri"/>
              </a:defRPr>
            </a:lvl9pPr>
          </a:lstStyle>
          <a:p>
            <a:endParaRPr/>
          </a:p>
        </p:txBody>
      </p:sp>
      <p:sp>
        <p:nvSpPr>
          <p:cNvPr id="54" name="Google Shape;54;g3b991e51946_9_374"/>
          <p:cNvSpPr txBox="1">
            <a:spLocks noGrp="1"/>
          </p:cNvSpPr>
          <p:nvPr>
            <p:ph type="sldNum" idx="12"/>
          </p:nvPr>
        </p:nvSpPr>
        <p:spPr>
          <a:xfrm>
            <a:off x="3276600" y="4237567"/>
            <a:ext cx="1066800" cy="243300"/>
          </a:xfrm>
          <a:prstGeom prst="rect">
            <a:avLst/>
          </a:prstGeom>
          <a:noFill/>
          <a:ln>
            <a:noFill/>
          </a:ln>
        </p:spPr>
        <p:txBody>
          <a:bodyPr spcFirstLastPara="1" wrap="square" lIns="50800" tIns="25400" rIns="50800" bIns="25400" anchor="ctr" anchorCtr="0">
            <a:noAutofit/>
          </a:bodyPr>
          <a:lstStyle>
            <a:lvl1pPr marL="0" marR="0" lvl="0" indent="0" algn="r">
              <a:spcBef>
                <a:spcPts val="0"/>
              </a:spcBef>
              <a:buNone/>
              <a:defRPr sz="700" b="0" i="0" u="none" strike="noStrike" cap="none">
                <a:solidFill>
                  <a:srgbClr val="888888"/>
                </a:solidFill>
                <a:latin typeface="Calibri"/>
                <a:ea typeface="Calibri"/>
                <a:cs typeface="Calibri"/>
                <a:sym typeface="Calibri"/>
              </a:defRPr>
            </a:lvl1pPr>
            <a:lvl2pPr marL="0" marR="0" lvl="1" indent="0" algn="r">
              <a:spcBef>
                <a:spcPts val="0"/>
              </a:spcBef>
              <a:buNone/>
              <a:defRPr sz="700" b="0" i="0" u="none" strike="noStrike" cap="none">
                <a:solidFill>
                  <a:srgbClr val="888888"/>
                </a:solidFill>
                <a:latin typeface="Calibri"/>
                <a:ea typeface="Calibri"/>
                <a:cs typeface="Calibri"/>
                <a:sym typeface="Calibri"/>
              </a:defRPr>
            </a:lvl2pPr>
            <a:lvl3pPr marL="0" marR="0" lvl="2" indent="0" algn="r">
              <a:spcBef>
                <a:spcPts val="0"/>
              </a:spcBef>
              <a:buNone/>
              <a:defRPr sz="700" b="0" i="0" u="none" strike="noStrike" cap="none">
                <a:solidFill>
                  <a:srgbClr val="888888"/>
                </a:solidFill>
                <a:latin typeface="Calibri"/>
                <a:ea typeface="Calibri"/>
                <a:cs typeface="Calibri"/>
                <a:sym typeface="Calibri"/>
              </a:defRPr>
            </a:lvl3pPr>
            <a:lvl4pPr marL="0" marR="0" lvl="3" indent="0" algn="r">
              <a:spcBef>
                <a:spcPts val="0"/>
              </a:spcBef>
              <a:buNone/>
              <a:defRPr sz="700" b="0" i="0" u="none" strike="noStrike" cap="none">
                <a:solidFill>
                  <a:srgbClr val="888888"/>
                </a:solidFill>
                <a:latin typeface="Calibri"/>
                <a:ea typeface="Calibri"/>
                <a:cs typeface="Calibri"/>
                <a:sym typeface="Calibri"/>
              </a:defRPr>
            </a:lvl4pPr>
            <a:lvl5pPr marL="0" marR="0" lvl="4" indent="0" algn="r">
              <a:spcBef>
                <a:spcPts val="0"/>
              </a:spcBef>
              <a:buNone/>
              <a:defRPr sz="700" b="0" i="0" u="none" strike="noStrike" cap="none">
                <a:solidFill>
                  <a:srgbClr val="888888"/>
                </a:solidFill>
                <a:latin typeface="Calibri"/>
                <a:ea typeface="Calibri"/>
                <a:cs typeface="Calibri"/>
                <a:sym typeface="Calibri"/>
              </a:defRPr>
            </a:lvl5pPr>
            <a:lvl6pPr marL="0" marR="0" lvl="5" indent="0" algn="r">
              <a:spcBef>
                <a:spcPts val="0"/>
              </a:spcBef>
              <a:buNone/>
              <a:defRPr sz="700" b="0" i="0" u="none" strike="noStrike" cap="none">
                <a:solidFill>
                  <a:srgbClr val="888888"/>
                </a:solidFill>
                <a:latin typeface="Calibri"/>
                <a:ea typeface="Calibri"/>
                <a:cs typeface="Calibri"/>
                <a:sym typeface="Calibri"/>
              </a:defRPr>
            </a:lvl6pPr>
            <a:lvl7pPr marL="0" marR="0" lvl="6" indent="0" algn="r">
              <a:spcBef>
                <a:spcPts val="0"/>
              </a:spcBef>
              <a:buNone/>
              <a:defRPr sz="700" b="0" i="0" u="none" strike="noStrike" cap="none">
                <a:solidFill>
                  <a:srgbClr val="888888"/>
                </a:solidFill>
                <a:latin typeface="Calibri"/>
                <a:ea typeface="Calibri"/>
                <a:cs typeface="Calibri"/>
                <a:sym typeface="Calibri"/>
              </a:defRPr>
            </a:lvl7pPr>
            <a:lvl8pPr marL="0" marR="0" lvl="7" indent="0" algn="r">
              <a:spcBef>
                <a:spcPts val="0"/>
              </a:spcBef>
              <a:buNone/>
              <a:defRPr sz="700" b="0" i="0" u="none" strike="noStrike" cap="none">
                <a:solidFill>
                  <a:srgbClr val="888888"/>
                </a:solidFill>
                <a:latin typeface="Calibri"/>
                <a:ea typeface="Calibri"/>
                <a:cs typeface="Calibri"/>
                <a:sym typeface="Calibri"/>
              </a:defRPr>
            </a:lvl8pPr>
            <a:lvl9pPr marL="0" marR="0" lvl="8" indent="0" algn="r">
              <a:spcBef>
                <a:spcPts val="0"/>
              </a:spcBef>
              <a:buNone/>
              <a:defRPr sz="7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4"/>
        <p:cNvGrpSpPr/>
        <p:nvPr/>
      </p:nvGrpSpPr>
      <p:grpSpPr>
        <a:xfrm>
          <a:off x="0" y="0"/>
          <a:ext cx="0" cy="0"/>
          <a:chOff x="0" y="0"/>
          <a:chExt cx="0" cy="0"/>
        </a:xfrm>
      </p:grpSpPr>
      <p:sp>
        <p:nvSpPr>
          <p:cNvPr id="125" name="Google Shape;125;g3b9f54d2554_0_1278"/>
          <p:cNvSpPr txBox="1">
            <a:spLocks noGrp="1"/>
          </p:cNvSpPr>
          <p:nvPr>
            <p:ph type="title"/>
          </p:nvPr>
        </p:nvSpPr>
        <p:spPr>
          <a:xfrm>
            <a:off x="628650" y="365125"/>
            <a:ext cx="7886700" cy="1325700"/>
          </a:xfrm>
          <a:prstGeom prst="rect">
            <a:avLst/>
          </a:prstGeom>
          <a:noFill/>
          <a:ln>
            <a:noFill/>
          </a:ln>
        </p:spPr>
        <p:txBody>
          <a:bodyPr spcFirstLastPara="1" wrap="square" lIns="91425" tIns="45700" rIns="91425" bIns="45700" anchor="ctr" anchorCtr="0">
            <a:normAutofit/>
          </a:bodyPr>
          <a:lstStyle>
            <a:lvl1pPr marR="0" lvl="0" algn="l">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6" name="Google Shape;126;g3b9f54d2554_0_1278"/>
          <p:cNvSpPr txBox="1">
            <a:spLocks noGrp="1"/>
          </p:cNvSpPr>
          <p:nvPr>
            <p:ph type="body" idx="1"/>
          </p:nvPr>
        </p:nvSpPr>
        <p:spPr>
          <a:xfrm>
            <a:off x="628650" y="1825625"/>
            <a:ext cx="7886700" cy="4351200"/>
          </a:xfrm>
          <a:prstGeom prst="rect">
            <a:avLst/>
          </a:prstGeom>
          <a:noFill/>
          <a:ln>
            <a:noFill/>
          </a:ln>
        </p:spPr>
        <p:txBody>
          <a:bodyPr spcFirstLastPara="1" wrap="square" lIns="91425" tIns="45700" rIns="91425" bIns="45700" anchor="t" anchorCtr="0">
            <a:normAutofit/>
          </a:bodyPr>
          <a:lstStyle>
            <a:lvl1pPr marL="457200" marR="0" lvl="0" indent="-406400" algn="l">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7" name="Google Shape;127;g3b9f54d2554_0_1278"/>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marR="0" lvl="0" algn="l">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8" name="Google Shape;128;g3b9f54d2554_0_1278"/>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marR="0" lvl="0" algn="ctr">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9" name="Google Shape;129;g3b9f54d2554_0_1278"/>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rgbClr val="757575"/>
                </a:solidFill>
                <a:latin typeface="Arial"/>
                <a:ea typeface="Arial"/>
                <a:cs typeface="Arial"/>
                <a:sym typeface="Arial"/>
              </a:defRPr>
            </a:lvl1pPr>
            <a:lvl2pPr marL="0" marR="0" lvl="1" indent="0" algn="r">
              <a:spcBef>
                <a:spcPts val="0"/>
              </a:spcBef>
              <a:buNone/>
              <a:defRPr sz="1200" b="0" i="0" u="none" strike="noStrike" cap="none">
                <a:solidFill>
                  <a:srgbClr val="757575"/>
                </a:solidFill>
                <a:latin typeface="Arial"/>
                <a:ea typeface="Arial"/>
                <a:cs typeface="Arial"/>
                <a:sym typeface="Arial"/>
              </a:defRPr>
            </a:lvl2pPr>
            <a:lvl3pPr marL="0" marR="0" lvl="2" indent="0" algn="r">
              <a:spcBef>
                <a:spcPts val="0"/>
              </a:spcBef>
              <a:buNone/>
              <a:defRPr sz="1200" b="0" i="0" u="none" strike="noStrike" cap="none">
                <a:solidFill>
                  <a:srgbClr val="757575"/>
                </a:solidFill>
                <a:latin typeface="Arial"/>
                <a:ea typeface="Arial"/>
                <a:cs typeface="Arial"/>
                <a:sym typeface="Arial"/>
              </a:defRPr>
            </a:lvl3pPr>
            <a:lvl4pPr marL="0" marR="0" lvl="3" indent="0" algn="r">
              <a:spcBef>
                <a:spcPts val="0"/>
              </a:spcBef>
              <a:buNone/>
              <a:defRPr sz="1200" b="0" i="0" u="none" strike="noStrike" cap="none">
                <a:solidFill>
                  <a:srgbClr val="757575"/>
                </a:solidFill>
                <a:latin typeface="Arial"/>
                <a:ea typeface="Arial"/>
                <a:cs typeface="Arial"/>
                <a:sym typeface="Arial"/>
              </a:defRPr>
            </a:lvl4pPr>
            <a:lvl5pPr marL="0" marR="0" lvl="4" indent="0" algn="r">
              <a:spcBef>
                <a:spcPts val="0"/>
              </a:spcBef>
              <a:buNone/>
              <a:defRPr sz="1200" b="0" i="0" u="none" strike="noStrike" cap="none">
                <a:solidFill>
                  <a:srgbClr val="757575"/>
                </a:solidFill>
                <a:latin typeface="Arial"/>
                <a:ea typeface="Arial"/>
                <a:cs typeface="Arial"/>
                <a:sym typeface="Arial"/>
              </a:defRPr>
            </a:lvl5pPr>
            <a:lvl6pPr marL="0" marR="0" lvl="5" indent="0" algn="r">
              <a:spcBef>
                <a:spcPts val="0"/>
              </a:spcBef>
              <a:buNone/>
              <a:defRPr sz="1200" b="0" i="0" u="none" strike="noStrike" cap="none">
                <a:solidFill>
                  <a:srgbClr val="757575"/>
                </a:solidFill>
                <a:latin typeface="Arial"/>
                <a:ea typeface="Arial"/>
                <a:cs typeface="Arial"/>
                <a:sym typeface="Arial"/>
              </a:defRPr>
            </a:lvl6pPr>
            <a:lvl7pPr marL="0" marR="0" lvl="6" indent="0" algn="r">
              <a:spcBef>
                <a:spcPts val="0"/>
              </a:spcBef>
              <a:buNone/>
              <a:defRPr sz="1200" b="0" i="0" u="none" strike="noStrike" cap="none">
                <a:solidFill>
                  <a:srgbClr val="757575"/>
                </a:solidFill>
                <a:latin typeface="Arial"/>
                <a:ea typeface="Arial"/>
                <a:cs typeface="Arial"/>
                <a:sym typeface="Arial"/>
              </a:defRPr>
            </a:lvl7pPr>
            <a:lvl8pPr marL="0" marR="0" lvl="7" indent="0" algn="r">
              <a:spcBef>
                <a:spcPts val="0"/>
              </a:spcBef>
              <a:buNone/>
              <a:defRPr sz="1200" b="0" i="0" u="none" strike="noStrike" cap="none">
                <a:solidFill>
                  <a:srgbClr val="757575"/>
                </a:solidFill>
                <a:latin typeface="Arial"/>
                <a:ea typeface="Arial"/>
                <a:cs typeface="Arial"/>
                <a:sym typeface="Arial"/>
              </a:defRPr>
            </a:lvl8pPr>
            <a:lvl9pPr marL="0" marR="0" lvl="8" indent="0" algn="r">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9"/>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leadershipupdaterbwm.ovw9.juniperwebsites.co.uk/page/?title=SEMH+%2D+Social+Emotional+and+Mental+Health+Intervention+Service&amp;pid=330" TargetMode="External"/><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2.xml"/></Relationships>
</file>

<file path=ppt/slides/_rels/slide24.xml.rels><?xml version="1.0" encoding="UTF-8" standalone="yes"?>
<Relationships xmlns="http://schemas.openxmlformats.org/package/2006/relationships"><Relationship Id="rId3" Type="http://schemas.openxmlformats.org/officeDocument/2006/relationships/hyperlink" Target="mailto:sarahluke@number22.org" TargetMode="External"/><Relationship Id="rId2" Type="http://schemas.openxmlformats.org/officeDocument/2006/relationships/notesSlide" Target="../notesSlides/notesSlide24.xml"/><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image" Target="../media/image17.png"/><Relationship Id="rId5" Type="http://schemas.openxmlformats.org/officeDocument/2006/relationships/image" Target="../media/image21.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image" Target="../media/image22.png"/><Relationship Id="rId11" Type="http://schemas.openxmlformats.org/officeDocument/2006/relationships/image" Target="../media/image26.jpg"/><Relationship Id="rId5" Type="http://schemas.openxmlformats.org/officeDocument/2006/relationships/image" Target="../media/image21.png"/><Relationship Id="rId10" Type="http://schemas.openxmlformats.org/officeDocument/2006/relationships/image" Target="../media/image25.jpg"/><Relationship Id="rId4" Type="http://schemas.openxmlformats.org/officeDocument/2006/relationships/image" Target="../media/image16.png"/><Relationship Id="rId9" Type="http://schemas.openxmlformats.org/officeDocument/2006/relationships/image" Target="../media/image24.jpg"/></Relationships>
</file>

<file path=ppt/slides/_rels/slide29.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15.png"/><Relationship Id="rId7" Type="http://schemas.openxmlformats.org/officeDocument/2006/relationships/hyperlink" Target="mailto:Gems.4health@nhs.net" TargetMode="External"/><Relationship Id="rId2" Type="http://schemas.openxmlformats.org/officeDocument/2006/relationships/notesSlide" Target="../notesSlides/notesSlide29.xml"/><Relationship Id="rId1" Type="http://schemas.openxmlformats.org/officeDocument/2006/relationships/slideLayout" Target="../slideLayouts/slideLayout10.xml"/><Relationship Id="rId6" Type="http://schemas.openxmlformats.org/officeDocument/2006/relationships/hyperlink" Target="https://www.gems4health.com/" TargetMode="External"/><Relationship Id="rId5" Type="http://schemas.openxmlformats.org/officeDocument/2006/relationships/image" Target="../media/image17.png"/><Relationship Id="rId10" Type="http://schemas.openxmlformats.org/officeDocument/2006/relationships/image" Target="../media/image26.jpg"/><Relationship Id="rId4" Type="http://schemas.openxmlformats.org/officeDocument/2006/relationships/image" Target="../media/image21.png"/><Relationship Id="rId9" Type="http://schemas.openxmlformats.org/officeDocument/2006/relationships/image" Target="../media/image28.png"/></Relationships>
</file>

<file path=ppt/slides/_rels/slide3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5.png"/><Relationship Id="rId7" Type="http://schemas.openxmlformats.org/officeDocument/2006/relationships/image" Target="../media/image30.jpg"/><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image" Target="../media/image17.png"/><Relationship Id="rId5" Type="http://schemas.openxmlformats.org/officeDocument/2006/relationships/image" Target="../media/image29.png"/><Relationship Id="rId4" Type="http://schemas.openxmlformats.org/officeDocument/2006/relationships/image" Target="../media/image16.png"/><Relationship Id="rId9" Type="http://schemas.openxmlformats.org/officeDocument/2006/relationships/image" Target="../media/image27.jpg"/></Relationships>
</file>

<file path=ppt/slides/_rels/slide31.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image" Target="../media/image31.jpg"/><Relationship Id="rId5" Type="http://schemas.openxmlformats.org/officeDocument/2006/relationships/image" Target="../media/image29.png"/><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32.jpg"/><Relationship Id="rId2" Type="http://schemas.openxmlformats.org/officeDocument/2006/relationships/notesSlide" Target="../notesSlides/notesSlide32.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7.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33.jpg"/><Relationship Id="rId2" Type="http://schemas.openxmlformats.org/officeDocument/2006/relationships/notesSlide" Target="../notesSlides/notesSlide33.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7.png"/><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0.xml"/><Relationship Id="rId5" Type="http://schemas.openxmlformats.org/officeDocument/2006/relationships/image" Target="../media/image17.png"/><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5.png"/><Relationship Id="rId7" Type="http://schemas.openxmlformats.org/officeDocument/2006/relationships/image" Target="../media/image35.png"/><Relationship Id="rId2" Type="http://schemas.openxmlformats.org/officeDocument/2006/relationships/notesSlide" Target="../notesSlides/notesSlide35.xml"/><Relationship Id="rId1" Type="http://schemas.openxmlformats.org/officeDocument/2006/relationships/slideLayout" Target="../slideLayouts/slideLayout10.xml"/><Relationship Id="rId6" Type="http://schemas.openxmlformats.org/officeDocument/2006/relationships/image" Target="../media/image34.png"/><Relationship Id="rId5" Type="http://schemas.openxmlformats.org/officeDocument/2006/relationships/image" Target="../media/image17.png"/><Relationship Id="rId10" Type="http://schemas.openxmlformats.org/officeDocument/2006/relationships/hyperlink" Target="https://www.gems4health.com/" TargetMode="External"/><Relationship Id="rId4" Type="http://schemas.openxmlformats.org/officeDocument/2006/relationships/image" Target="../media/image21.png"/><Relationship Id="rId9" Type="http://schemas.openxmlformats.org/officeDocument/2006/relationships/image" Target="../media/image37.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hyperlink" Target="https://leadershipupdaterbwm.ovw9.juniperwebsites.co.uk/page/?title=SEMH+%2D+Social+Emotional+and+Mental+Health+Intervention+Service&amp;pid=330" TargetMode="Externa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hyperlink" Target="https://assets.publishing.service.gov.uk/media/5a819959ed915d74e6233224/Use_of_reasonable_force_advice_Reviewed_July_2015.pdf" TargetMode="External"/><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hyperlink" Target="https://www.teamteach.com/" TargetMode="External"/><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hyperlink" Target="https://leadershipupdaterbwm.ovw9.juniperwebsites.co.uk/page/?title=SEMH+%2D+Social+Emotional+and+Mental+Health+Intervention+Service&amp;pid=330" TargetMode="External"/><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
          <p:cNvSpPr txBox="1">
            <a:spLocks noGrp="1"/>
          </p:cNvSpPr>
          <p:nvPr>
            <p:ph type="ctrTitle" idx="4294967295"/>
          </p:nvPr>
        </p:nvSpPr>
        <p:spPr>
          <a:xfrm>
            <a:off x="0" y="2038350"/>
            <a:ext cx="91440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4400"/>
              <a:buFont typeface="Arial"/>
              <a:buNone/>
            </a:pPr>
            <a:r>
              <a:rPr lang="en-US" sz="4400" b="1" i="0" u="none" strike="noStrike" cap="none">
                <a:solidFill>
                  <a:schemeClr val="lt1"/>
                </a:solidFill>
                <a:latin typeface="Calibri"/>
                <a:ea typeface="Calibri"/>
                <a:cs typeface="Calibri"/>
                <a:sym typeface="Calibri"/>
              </a:rPr>
              <a:t>SEMH Network Meeting </a:t>
            </a:r>
            <a:br>
              <a:rPr lang="en-US" sz="4400" b="1" i="0" u="none" strike="noStrike" cap="none">
                <a:solidFill>
                  <a:schemeClr val="lt1"/>
                </a:solidFill>
                <a:latin typeface="Calibri"/>
                <a:ea typeface="Calibri"/>
                <a:cs typeface="Calibri"/>
                <a:sym typeface="Calibri"/>
              </a:rPr>
            </a:br>
            <a:br>
              <a:rPr lang="en-US" sz="4400" b="1" i="0" u="none" strike="noStrike" cap="none">
                <a:solidFill>
                  <a:schemeClr val="lt1"/>
                </a:solidFill>
                <a:latin typeface="Calibri"/>
                <a:ea typeface="Calibri"/>
                <a:cs typeface="Calibri"/>
                <a:sym typeface="Calibri"/>
              </a:rPr>
            </a:br>
            <a:r>
              <a:rPr lang="en-US" sz="4400" b="1" i="0" u="none" strike="noStrike" cap="none">
                <a:solidFill>
                  <a:schemeClr val="lt1"/>
                </a:solidFill>
                <a:latin typeface="Calibri"/>
                <a:ea typeface="Calibri"/>
                <a:cs typeface="Calibri"/>
                <a:sym typeface="Calibri"/>
              </a:rPr>
              <a:t>Tuesda</a:t>
            </a:r>
            <a:r>
              <a:rPr lang="en-US" b="1">
                <a:solidFill>
                  <a:schemeClr val="lt1"/>
                </a:solidFill>
              </a:rPr>
              <a:t>y</a:t>
            </a:r>
            <a:r>
              <a:rPr lang="en-US" sz="4400" b="1" i="0" u="none" strike="noStrike" cap="none">
                <a:solidFill>
                  <a:schemeClr val="lt1"/>
                </a:solidFill>
                <a:latin typeface="Calibri"/>
                <a:ea typeface="Calibri"/>
                <a:cs typeface="Calibri"/>
                <a:sym typeface="Calibri"/>
              </a:rPr>
              <a:t> 2</a:t>
            </a:r>
            <a:r>
              <a:rPr lang="en-US" b="1">
                <a:solidFill>
                  <a:schemeClr val="lt1"/>
                </a:solidFill>
              </a:rPr>
              <a:t>7th</a:t>
            </a:r>
            <a:r>
              <a:rPr lang="en-US" sz="4400" b="1" i="0" u="none" strike="noStrike" cap="none">
                <a:solidFill>
                  <a:schemeClr val="lt1"/>
                </a:solidFill>
                <a:latin typeface="Calibri"/>
                <a:ea typeface="Calibri"/>
                <a:cs typeface="Calibri"/>
                <a:sym typeface="Calibri"/>
              </a:rPr>
              <a:t> </a:t>
            </a:r>
            <a:r>
              <a:rPr lang="en-US" b="1">
                <a:solidFill>
                  <a:schemeClr val="lt1"/>
                </a:solidFill>
              </a:rPr>
              <a:t>January </a:t>
            </a:r>
            <a:r>
              <a:rPr lang="en-US" sz="4400" b="1" i="0" u="none" strike="noStrike" cap="none">
                <a:solidFill>
                  <a:schemeClr val="lt1"/>
                </a:solidFill>
                <a:latin typeface="Calibri"/>
                <a:ea typeface="Calibri"/>
                <a:cs typeface="Calibri"/>
                <a:sym typeface="Calibri"/>
              </a:rPr>
              <a:t>202</a:t>
            </a:r>
            <a:r>
              <a:rPr lang="en-US" b="1">
                <a:solidFill>
                  <a:schemeClr val="lt1"/>
                </a:solidFill>
              </a:rPr>
              <a:t>6</a:t>
            </a:r>
            <a:br>
              <a:rPr lang="en-US" sz="4400" b="1" i="0" u="none" strike="noStrike" cap="none">
                <a:solidFill>
                  <a:schemeClr val="lt1"/>
                </a:solidFill>
                <a:latin typeface="Calibri"/>
                <a:ea typeface="Calibri"/>
                <a:cs typeface="Calibri"/>
                <a:sym typeface="Calibri"/>
              </a:rPr>
            </a:br>
            <a:br>
              <a:rPr lang="en-US" sz="4400" b="1" i="0" u="none" strike="noStrike" cap="none">
                <a:solidFill>
                  <a:schemeClr val="lt1"/>
                </a:solidFill>
                <a:latin typeface="Calibri"/>
                <a:ea typeface="Calibri"/>
                <a:cs typeface="Calibri"/>
                <a:sym typeface="Calibri"/>
              </a:rPr>
            </a:br>
            <a:endParaRPr sz="4400" b="0" i="0" u="none" strike="noStrike" cap="none">
              <a:solidFill>
                <a:schemeClr val="dk1"/>
              </a:solidFill>
              <a:latin typeface="Calibri"/>
              <a:ea typeface="Calibri"/>
              <a:cs typeface="Calibri"/>
              <a:sym typeface="Calibri"/>
            </a:endParaRPr>
          </a:p>
        </p:txBody>
      </p:sp>
      <p:sp>
        <p:nvSpPr>
          <p:cNvPr id="259" name="Google Shape;259;p1"/>
          <p:cNvSpPr txBox="1">
            <a:spLocks noGrp="1"/>
          </p:cNvSpPr>
          <p:nvPr>
            <p:ph type="subTitle" idx="4294967295"/>
          </p:nvPr>
        </p:nvSpPr>
        <p:spPr>
          <a:xfrm>
            <a:off x="4248150" y="4000500"/>
            <a:ext cx="4895850" cy="103981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a:solidFill>
                <a:schemeClr val="lt1"/>
              </a:solidFill>
              <a:latin typeface="Calibri"/>
              <a:ea typeface="Calibri"/>
              <a:cs typeface="Calibri"/>
              <a:sym typeface="Calibri"/>
            </a:endParaRP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a:solidFill>
                  <a:schemeClr val="lt1"/>
                </a:solidFill>
                <a:latin typeface="Calibri"/>
                <a:ea typeface="Calibri"/>
                <a:cs typeface="Calibri"/>
                <a:sym typeface="Calibri"/>
              </a:rPr>
              <a:t>Welcome to this virtual forum</a:t>
            </a:r>
            <a:endParaRPr sz="3200" b="0" i="0" u="none" strike="noStrike" cap="none">
              <a:solidFill>
                <a:schemeClr val="dk1"/>
              </a:solidFill>
              <a:latin typeface="Calibri"/>
              <a:ea typeface="Calibri"/>
              <a:cs typeface="Calibri"/>
              <a:sym typeface="Calibri"/>
            </a:endParaRP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a:solidFill>
                  <a:schemeClr val="lt1"/>
                </a:solidFill>
                <a:latin typeface="Calibri"/>
                <a:ea typeface="Calibri"/>
                <a:cs typeface="Calibri"/>
                <a:sym typeface="Calibri"/>
              </a:rPr>
              <a:t> </a:t>
            </a:r>
            <a:endParaRPr sz="3200" b="0" i="0" u="none" strike="noStrike" cap="none">
              <a:solidFill>
                <a:schemeClr val="dk1"/>
              </a:solidFill>
              <a:latin typeface="Calibri"/>
              <a:ea typeface="Calibri"/>
              <a:cs typeface="Calibri"/>
              <a:sym typeface="Calibri"/>
            </a:endParaRPr>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g3b991e51946_0_496"/>
          <p:cNvSpPr txBox="1">
            <a:spLocks noGrp="1"/>
          </p:cNvSpPr>
          <p:nvPr>
            <p:ph type="title" idx="4294967295"/>
          </p:nvPr>
        </p:nvSpPr>
        <p:spPr>
          <a:xfrm>
            <a:off x="320577" y="-91287"/>
            <a:ext cx="6318300" cy="10668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2800"/>
              <a:buFont typeface="Calibri"/>
              <a:buNone/>
            </a:pPr>
            <a:r>
              <a:rPr lang="en-US" sz="2800" b="0" i="0" u="none" strike="noStrike" cap="none">
                <a:solidFill>
                  <a:schemeClr val="dk1"/>
                </a:solidFill>
                <a:latin typeface="Calibri"/>
                <a:ea typeface="Calibri"/>
                <a:cs typeface="Calibri"/>
                <a:sym typeface="Calibri"/>
              </a:rPr>
              <a:t>Agenda for today </a:t>
            </a:r>
            <a:endParaRPr/>
          </a:p>
        </p:txBody>
      </p:sp>
      <p:graphicFrame>
        <p:nvGraphicFramePr>
          <p:cNvPr id="265" name="Google Shape;265;g3b991e51946_0_496"/>
          <p:cNvGraphicFramePr/>
          <p:nvPr/>
        </p:nvGraphicFramePr>
        <p:xfrm>
          <a:off x="457990" y="1387640"/>
          <a:ext cx="8218175" cy="5041125"/>
        </p:xfrm>
        <a:graphic>
          <a:graphicData uri="http://schemas.openxmlformats.org/drawingml/2006/table">
            <a:tbl>
              <a:tblPr>
                <a:noFill/>
                <a:tableStyleId>{79B30D1F-1030-46EE-BBE1-FB0D4D44D6D4}</a:tableStyleId>
              </a:tblPr>
              <a:tblGrid>
                <a:gridCol w="3183675">
                  <a:extLst>
                    <a:ext uri="{9D8B030D-6E8A-4147-A177-3AD203B41FA5}">
                      <a16:colId xmlns:a16="http://schemas.microsoft.com/office/drawing/2014/main" val="20000"/>
                    </a:ext>
                  </a:extLst>
                </a:gridCol>
                <a:gridCol w="3172000">
                  <a:extLst>
                    <a:ext uri="{9D8B030D-6E8A-4147-A177-3AD203B41FA5}">
                      <a16:colId xmlns:a16="http://schemas.microsoft.com/office/drawing/2014/main" val="20001"/>
                    </a:ext>
                  </a:extLst>
                </a:gridCol>
                <a:gridCol w="1862500">
                  <a:extLst>
                    <a:ext uri="{9D8B030D-6E8A-4147-A177-3AD203B41FA5}">
                      <a16:colId xmlns:a16="http://schemas.microsoft.com/office/drawing/2014/main" val="20002"/>
                    </a:ext>
                  </a:extLst>
                </a:gridCol>
              </a:tblGrid>
              <a:tr h="570225">
                <a:tc>
                  <a:txBody>
                    <a:bodyPr/>
                    <a:lstStyle/>
                    <a:p>
                      <a:pPr marL="0" marR="0" lvl="0" indent="0" algn="l" rtl="0">
                        <a:lnSpc>
                          <a:spcPct val="107000"/>
                        </a:lnSpc>
                        <a:spcBef>
                          <a:spcPts val="0"/>
                        </a:spcBef>
                        <a:spcAft>
                          <a:spcPts val="0"/>
                        </a:spcAft>
                        <a:buClr>
                          <a:srgbClr val="000000"/>
                        </a:buClr>
                        <a:buSzPts val="1600"/>
                        <a:buFont typeface="Arial"/>
                        <a:buNone/>
                      </a:pPr>
                      <a:r>
                        <a:rPr lang="en-US" sz="2000" b="1" u="none" strike="noStrike" cap="none">
                          <a:latin typeface="Calibri"/>
                          <a:ea typeface="Calibri"/>
                          <a:cs typeface="Calibri"/>
                          <a:sym typeface="Calibri"/>
                        </a:rPr>
                        <a:t>Item </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solid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2000" b="1" u="none" strike="noStrike" cap="none">
                          <a:solidFill>
                            <a:srgbClr val="000000"/>
                          </a:solidFill>
                          <a:latin typeface="Calibri"/>
                          <a:ea typeface="Calibri"/>
                          <a:cs typeface="Calibri"/>
                          <a:sym typeface="Calibri"/>
                        </a:rPr>
                        <a:t>Who </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solid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2000" b="1" u="none" strike="noStrike" cap="none">
                          <a:solidFill>
                            <a:srgbClr val="000000"/>
                          </a:solidFill>
                          <a:latin typeface="Calibri"/>
                          <a:ea typeface="Calibri"/>
                          <a:cs typeface="Calibri"/>
                          <a:sym typeface="Calibri"/>
                        </a:rPr>
                        <a:t>Time </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solidFill>
                  </a:tcPr>
                </a:tc>
                <a:extLst>
                  <a:ext uri="{0D108BD9-81ED-4DB2-BD59-A6C34878D82A}">
                    <a16:rowId xmlns:a16="http://schemas.microsoft.com/office/drawing/2014/main" val="10000"/>
                  </a:ext>
                </a:extLst>
              </a:tr>
              <a:tr h="593875">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Welcome and Updates</a:t>
                      </a:r>
                      <a:endParaRPr sz="16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600"/>
                        <a:buFont typeface="Arial"/>
                        <a:buNone/>
                      </a:pPr>
                      <a:endParaRPr sz="160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b="1" u="none" strike="noStrike" cap="none">
                          <a:latin typeface="Tahoma"/>
                          <a:ea typeface="Tahoma"/>
                          <a:cs typeface="Tahoma"/>
                          <a:sym typeface="Tahoma"/>
                        </a:rPr>
                        <a:t>Al Whitelaw / Debbie Nayar</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3.30 pm (1</a:t>
                      </a:r>
                      <a:r>
                        <a:rPr lang="en-US" sz="1600">
                          <a:latin typeface="Calibri"/>
                          <a:ea typeface="Calibri"/>
                          <a:cs typeface="Calibri"/>
                          <a:sym typeface="Calibri"/>
                        </a:rPr>
                        <a:t>0</a:t>
                      </a:r>
                      <a:r>
                        <a:rPr lang="en-US" sz="1600" u="none" strike="noStrike" cap="none">
                          <a:latin typeface="Calibri"/>
                          <a:ea typeface="Calibri"/>
                          <a:cs typeface="Calibri"/>
                          <a:sym typeface="Calibri"/>
                        </a:rPr>
                        <a:t> mins)</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1"/>
                  </a:ext>
                </a:extLst>
              </a:tr>
              <a:tr h="570225">
                <a:tc>
                  <a:txBody>
                    <a:bodyPr/>
                    <a:lstStyle/>
                    <a:p>
                      <a:pPr marL="0" marR="0" lvl="0" indent="0" algn="l" rtl="0">
                        <a:lnSpc>
                          <a:spcPct val="107000"/>
                        </a:lnSpc>
                        <a:spcBef>
                          <a:spcPts val="0"/>
                        </a:spcBef>
                        <a:spcAft>
                          <a:spcPts val="0"/>
                        </a:spcAft>
                        <a:buClr>
                          <a:srgbClr val="000000"/>
                        </a:buClr>
                        <a:buSzPts val="1600"/>
                        <a:buFont typeface="Arial"/>
                        <a:buNone/>
                      </a:pPr>
                      <a:r>
                        <a:rPr lang="en-US"/>
                        <a:t>Youth Justice</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b="1">
                          <a:latin typeface="Tahoma"/>
                          <a:ea typeface="Tahoma"/>
                          <a:cs typeface="Tahoma"/>
                          <a:sym typeface="Tahoma"/>
                        </a:rPr>
                        <a:t>Harrison Bird</a:t>
                      </a:r>
                      <a:endParaRPr sz="1600" b="1">
                        <a:latin typeface="Tahoma"/>
                        <a:ea typeface="Tahoma"/>
                        <a:cs typeface="Tahoma"/>
                        <a:sym typeface="Tahoma"/>
                      </a:endParaRPr>
                    </a:p>
                    <a:p>
                      <a:pPr marL="0" marR="0" lvl="0" indent="0" algn="l" rtl="0">
                        <a:lnSpc>
                          <a:spcPct val="107000"/>
                        </a:lnSpc>
                        <a:spcBef>
                          <a:spcPts val="0"/>
                        </a:spcBef>
                        <a:spcAft>
                          <a:spcPts val="0"/>
                        </a:spcAft>
                        <a:buClr>
                          <a:srgbClr val="000000"/>
                        </a:buClr>
                        <a:buSzPts val="1600"/>
                        <a:buFont typeface="Arial"/>
                        <a:buNone/>
                      </a:pPr>
                      <a:r>
                        <a:rPr lang="en-US" sz="1600" b="1">
                          <a:latin typeface="Tahoma"/>
                          <a:ea typeface="Tahoma"/>
                          <a:cs typeface="Tahoma"/>
                          <a:sym typeface="Tahoma"/>
                        </a:rPr>
                        <a:t>Tania Mughal</a:t>
                      </a:r>
                      <a:endParaRPr sz="1600" b="1">
                        <a:latin typeface="Tahoma"/>
                        <a:ea typeface="Tahoma"/>
                        <a:cs typeface="Tahoma"/>
                        <a:sym typeface="Tahoma"/>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3.4</a:t>
                      </a:r>
                      <a:r>
                        <a:rPr lang="en-US" sz="1600">
                          <a:latin typeface="Calibri"/>
                          <a:ea typeface="Calibri"/>
                          <a:cs typeface="Calibri"/>
                          <a:sym typeface="Calibri"/>
                        </a:rPr>
                        <a:t>0</a:t>
                      </a:r>
                      <a:r>
                        <a:rPr lang="en-US" sz="1600" u="none" strike="noStrike" cap="none">
                          <a:latin typeface="Calibri"/>
                          <a:ea typeface="Calibri"/>
                          <a:cs typeface="Calibri"/>
                          <a:sym typeface="Calibri"/>
                        </a:rPr>
                        <a:t> (</a:t>
                      </a:r>
                      <a:r>
                        <a:rPr lang="en-US" sz="1600">
                          <a:latin typeface="Calibri"/>
                          <a:ea typeface="Calibri"/>
                          <a:cs typeface="Calibri"/>
                          <a:sym typeface="Calibri"/>
                        </a:rPr>
                        <a:t>20</a:t>
                      </a:r>
                      <a:r>
                        <a:rPr lang="en-US" sz="1600" u="none" strike="noStrike" cap="none">
                          <a:latin typeface="Calibri"/>
                          <a:ea typeface="Calibri"/>
                          <a:cs typeface="Calibri"/>
                          <a:sym typeface="Calibri"/>
                        </a:rPr>
                        <a:t>mins)</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2"/>
                  </a:ext>
                </a:extLst>
              </a:tr>
              <a:tr h="570225">
                <a:tc>
                  <a:txBody>
                    <a:bodyPr/>
                    <a:lstStyle/>
                    <a:p>
                      <a:pPr marL="0" marR="0" lvl="0" indent="0" algn="l" rtl="0">
                        <a:lnSpc>
                          <a:spcPct val="107000"/>
                        </a:lnSpc>
                        <a:spcBef>
                          <a:spcPts val="0"/>
                        </a:spcBef>
                        <a:spcAft>
                          <a:spcPts val="0"/>
                        </a:spcAft>
                        <a:buClr>
                          <a:srgbClr val="000000"/>
                        </a:buClr>
                        <a:buSzPts val="1600"/>
                        <a:buFont typeface="Arial"/>
                        <a:buNone/>
                      </a:pPr>
                      <a:r>
                        <a:rPr lang="en-US"/>
                        <a:t>Number 22 Counselling Service</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None/>
                      </a:pPr>
                      <a:r>
                        <a:rPr lang="en-US" sz="1600" b="1">
                          <a:latin typeface="Tahoma"/>
                          <a:ea typeface="Tahoma"/>
                          <a:cs typeface="Tahoma"/>
                          <a:sym typeface="Tahoma"/>
                        </a:rPr>
                        <a:t>Sarah Luke</a:t>
                      </a:r>
                      <a:endParaRPr sz="1600" b="1">
                        <a:latin typeface="Tahoma"/>
                        <a:ea typeface="Tahoma"/>
                        <a:cs typeface="Tahoma"/>
                        <a:sym typeface="Tahoma"/>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4.</a:t>
                      </a:r>
                      <a:r>
                        <a:rPr lang="en-US" sz="1600">
                          <a:latin typeface="Calibri"/>
                          <a:ea typeface="Calibri"/>
                          <a:cs typeface="Calibri"/>
                          <a:sym typeface="Calibri"/>
                        </a:rPr>
                        <a:t>00</a:t>
                      </a:r>
                      <a:r>
                        <a:rPr lang="en-US" sz="1600" u="none" strike="noStrike" cap="none">
                          <a:latin typeface="Calibri"/>
                          <a:ea typeface="Calibri"/>
                          <a:cs typeface="Calibri"/>
                          <a:sym typeface="Calibri"/>
                        </a:rPr>
                        <a:t>pm (1</a:t>
                      </a:r>
                      <a:r>
                        <a:rPr lang="en-US" sz="1600">
                          <a:latin typeface="Calibri"/>
                          <a:ea typeface="Calibri"/>
                          <a:cs typeface="Calibri"/>
                          <a:sym typeface="Calibri"/>
                        </a:rPr>
                        <a:t>5</a:t>
                      </a:r>
                      <a:r>
                        <a:rPr lang="en-US" sz="1600" u="none" strike="noStrike" cap="none">
                          <a:latin typeface="Calibri"/>
                          <a:ea typeface="Calibri"/>
                          <a:cs typeface="Calibri"/>
                          <a:sym typeface="Calibri"/>
                        </a:rPr>
                        <a:t> mins) </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3"/>
                  </a:ext>
                </a:extLst>
              </a:tr>
              <a:tr h="570225">
                <a:tc>
                  <a:txBody>
                    <a:bodyPr/>
                    <a:lstStyle/>
                    <a:p>
                      <a:pPr marL="0" marR="0" lvl="0" indent="0" algn="l" rtl="0">
                        <a:lnSpc>
                          <a:spcPct val="107000"/>
                        </a:lnSpc>
                        <a:spcBef>
                          <a:spcPts val="0"/>
                        </a:spcBef>
                        <a:spcAft>
                          <a:spcPts val="0"/>
                        </a:spcAft>
                        <a:buNone/>
                      </a:pPr>
                      <a:r>
                        <a:rPr lang="en-US"/>
                        <a:t>GEMS</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None/>
                      </a:pPr>
                      <a:r>
                        <a:rPr lang="en-US" sz="1600" b="1">
                          <a:solidFill>
                            <a:schemeClr val="dk1"/>
                          </a:solidFill>
                          <a:latin typeface="Tahoma"/>
                          <a:ea typeface="Tahoma"/>
                          <a:cs typeface="Tahoma"/>
                          <a:sym typeface="Tahoma"/>
                        </a:rPr>
                        <a:t>Debbie Nayar</a:t>
                      </a:r>
                      <a:endParaRPr sz="1600" b="1">
                        <a:latin typeface="Tahoma"/>
                        <a:ea typeface="Tahoma"/>
                        <a:cs typeface="Tahoma"/>
                        <a:sym typeface="Tahoma"/>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4.</a:t>
                      </a:r>
                      <a:r>
                        <a:rPr lang="en-US" sz="1600">
                          <a:latin typeface="Calibri"/>
                          <a:ea typeface="Calibri"/>
                          <a:cs typeface="Calibri"/>
                          <a:sym typeface="Calibri"/>
                        </a:rPr>
                        <a:t>15</a:t>
                      </a:r>
                      <a:r>
                        <a:rPr lang="en-US" sz="1600" u="none" strike="noStrike" cap="none">
                          <a:latin typeface="Calibri"/>
                          <a:ea typeface="Calibri"/>
                          <a:cs typeface="Calibri"/>
                          <a:sym typeface="Calibri"/>
                        </a:rPr>
                        <a:t> (10 mins)</a:t>
                      </a:r>
                      <a:endParaRPr sz="14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570225">
                <a:tc>
                  <a:txBody>
                    <a:bodyPr/>
                    <a:lstStyle/>
                    <a:p>
                      <a:pPr marL="0" lvl="0" indent="0" algn="l" rtl="0">
                        <a:spcBef>
                          <a:spcPts val="0"/>
                        </a:spcBef>
                        <a:spcAft>
                          <a:spcPts val="0"/>
                        </a:spcAft>
                        <a:buNone/>
                      </a:pPr>
                      <a:r>
                        <a:rPr lang="en-US"/>
                        <a:t>SEMH IS Working Party</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l" rtl="0">
                        <a:spcBef>
                          <a:spcPts val="0"/>
                        </a:spcBef>
                        <a:spcAft>
                          <a:spcPts val="0"/>
                        </a:spcAft>
                        <a:buNone/>
                      </a:pPr>
                      <a:r>
                        <a:rPr lang="en-US" sz="1600" b="1">
                          <a:solidFill>
                            <a:schemeClr val="dk1"/>
                          </a:solidFill>
                          <a:latin typeface="Tahoma"/>
                          <a:ea typeface="Tahoma"/>
                          <a:cs typeface="Tahoma"/>
                          <a:sym typeface="Tahoma"/>
                        </a:rPr>
                        <a:t>Al Whitelaw</a:t>
                      </a:r>
                      <a:endParaRPr sz="1600" b="1">
                        <a:solidFill>
                          <a:schemeClr val="dk1"/>
                        </a:solidFill>
                        <a:latin typeface="Tahoma"/>
                        <a:ea typeface="Tahoma"/>
                        <a:cs typeface="Tahoma"/>
                        <a:sym typeface="Tahoma"/>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None/>
                      </a:pPr>
                      <a:r>
                        <a:rPr lang="en-US" sz="1600">
                          <a:latin typeface="Calibri"/>
                          <a:ea typeface="Calibri"/>
                          <a:cs typeface="Calibri"/>
                          <a:sym typeface="Calibri"/>
                        </a:rPr>
                        <a:t>4.25 (5mins)</a:t>
                      </a:r>
                      <a:endParaRPr sz="160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570225">
                <a:tc>
                  <a:txBody>
                    <a:bodyPr/>
                    <a:lstStyle/>
                    <a:p>
                      <a:pPr marL="0" lvl="0" indent="0" algn="l" rtl="0">
                        <a:spcBef>
                          <a:spcPts val="0"/>
                        </a:spcBef>
                        <a:spcAft>
                          <a:spcPts val="0"/>
                        </a:spcAft>
                        <a:buNone/>
                      </a:pPr>
                      <a:r>
                        <a:rPr lang="en-US"/>
                        <a:t>Physical Intervention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l" rtl="0">
                        <a:spcBef>
                          <a:spcPts val="0"/>
                        </a:spcBef>
                        <a:spcAft>
                          <a:spcPts val="0"/>
                        </a:spcAft>
                        <a:buClr>
                          <a:schemeClr val="dk1"/>
                        </a:buClr>
                        <a:buSzPts val="1100"/>
                        <a:buFont typeface="Arial"/>
                        <a:buNone/>
                      </a:pPr>
                      <a:r>
                        <a:rPr lang="en-US" sz="1600" b="1">
                          <a:solidFill>
                            <a:schemeClr val="dk1"/>
                          </a:solidFill>
                          <a:latin typeface="Tahoma"/>
                          <a:ea typeface="Tahoma"/>
                          <a:cs typeface="Tahoma"/>
                          <a:sym typeface="Tahoma"/>
                        </a:rPr>
                        <a:t>Al Whitelaw </a:t>
                      </a:r>
                      <a:endParaRPr sz="1600" b="1">
                        <a:latin typeface="Tahoma"/>
                        <a:ea typeface="Tahoma"/>
                        <a:cs typeface="Tahoma"/>
                        <a:sym typeface="Tahoma"/>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None/>
                      </a:pPr>
                      <a:r>
                        <a:rPr lang="en-US" sz="1600">
                          <a:latin typeface="Calibri"/>
                          <a:ea typeface="Calibri"/>
                          <a:cs typeface="Calibri"/>
                          <a:sym typeface="Calibri"/>
                        </a:rPr>
                        <a:t>4.30 (10mins)</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1025900">
                <a:tc>
                  <a:txBody>
                    <a:bodyPr/>
                    <a:lstStyle/>
                    <a:p>
                      <a:pPr marL="0" marR="0" lvl="0" indent="0" algn="l" rtl="0">
                        <a:lnSpc>
                          <a:spcPct val="107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Questions and Feedback</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b="1" u="none" strike="noStrike" cap="none">
                          <a:latin typeface="Tahoma"/>
                          <a:ea typeface="Tahoma"/>
                          <a:cs typeface="Tahoma"/>
                          <a:sym typeface="Tahoma"/>
                        </a:rPr>
                        <a:t>Al Whitelaw / Debbie Nayar</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4.</a:t>
                      </a:r>
                      <a:r>
                        <a:rPr lang="en-US" sz="1600">
                          <a:solidFill>
                            <a:schemeClr val="dk1"/>
                          </a:solidFill>
                          <a:latin typeface="Calibri"/>
                          <a:ea typeface="Calibri"/>
                          <a:cs typeface="Calibri"/>
                          <a:sym typeface="Calibri"/>
                        </a:rPr>
                        <a:t>40</a:t>
                      </a:r>
                      <a:r>
                        <a:rPr lang="en-US" sz="1600" b="0" i="0" u="none" strike="noStrike" cap="none">
                          <a:solidFill>
                            <a:schemeClr val="dk1"/>
                          </a:solidFill>
                          <a:latin typeface="Calibri"/>
                          <a:ea typeface="Calibri"/>
                          <a:cs typeface="Calibri"/>
                          <a:sym typeface="Calibri"/>
                        </a:rPr>
                        <a:t>pm (10mins)</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bl>
          </a:graphicData>
        </a:graphic>
      </p:graphicFrame>
      <p:sp>
        <p:nvSpPr>
          <p:cNvPr id="266" name="Google Shape;266;g3b991e51946_0_496"/>
          <p:cNvSpPr txBox="1"/>
          <p:nvPr/>
        </p:nvSpPr>
        <p:spPr>
          <a:xfrm>
            <a:off x="5358825" y="359925"/>
            <a:ext cx="30000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u="sng">
                <a:solidFill>
                  <a:schemeClr val="hlink"/>
                </a:solidFill>
                <a:hlinkClick r:id="rId3"/>
              </a:rPr>
              <a:t>New SEMH Page on Leadership Update Website.</a:t>
            </a:r>
            <a:endParaRPr/>
          </a:p>
        </p:txBody>
      </p:sp>
      <p:sp>
        <p:nvSpPr>
          <p:cNvPr id="267" name="Google Shape;267;g3b991e51946_0_496"/>
          <p:cNvSpPr txBox="1"/>
          <p:nvPr/>
        </p:nvSpPr>
        <p:spPr>
          <a:xfrm>
            <a:off x="-2239725" y="1462300"/>
            <a:ext cx="91626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36"/>
          <p:cNvSpPr txBox="1"/>
          <p:nvPr/>
        </p:nvSpPr>
        <p:spPr>
          <a:xfrm>
            <a:off x="247650" y="2553790"/>
            <a:ext cx="84582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400"/>
              <a:buFont typeface="Arial"/>
              <a:buNone/>
            </a:pPr>
            <a:r>
              <a:rPr lang="en-US" sz="4400">
                <a:solidFill>
                  <a:schemeClr val="lt1"/>
                </a:solidFill>
                <a:latin typeface="Calibri"/>
                <a:ea typeface="Calibri"/>
                <a:cs typeface="Calibri"/>
                <a:sym typeface="Calibri"/>
              </a:rPr>
              <a:t>Youth Justice</a:t>
            </a:r>
            <a:endParaRPr sz="2800" b="1" i="0" u="none" strike="noStrike" cap="none">
              <a:solidFill>
                <a:schemeClr val="lt1"/>
              </a:solidFill>
              <a:latin typeface="Tahoma"/>
              <a:ea typeface="Tahoma"/>
              <a:cs typeface="Tahoma"/>
              <a:sym typeface="Tahoma"/>
            </a:endParaRPr>
          </a:p>
          <a:p>
            <a:pPr marL="0" lvl="0" indent="0" algn="ctr" rtl="0">
              <a:lnSpc>
                <a:spcPct val="107000"/>
              </a:lnSpc>
              <a:spcBef>
                <a:spcPts val="0"/>
              </a:spcBef>
              <a:spcAft>
                <a:spcPts val="0"/>
              </a:spcAft>
              <a:buClr>
                <a:schemeClr val="dk1"/>
              </a:buClr>
              <a:buSzPts val="1600"/>
              <a:buFont typeface="Arial"/>
              <a:buNone/>
            </a:pPr>
            <a:r>
              <a:rPr lang="en-US" sz="2600" b="1">
                <a:solidFill>
                  <a:schemeClr val="lt1"/>
                </a:solidFill>
                <a:latin typeface="Tahoma"/>
                <a:ea typeface="Tahoma"/>
                <a:cs typeface="Tahoma"/>
                <a:sym typeface="Tahoma"/>
              </a:rPr>
              <a:t>Harrison Bird</a:t>
            </a:r>
            <a:endParaRPr sz="2600" b="1">
              <a:solidFill>
                <a:schemeClr val="lt1"/>
              </a:solidFill>
              <a:latin typeface="Tahoma"/>
              <a:ea typeface="Tahoma"/>
              <a:cs typeface="Tahoma"/>
              <a:sym typeface="Tahoma"/>
            </a:endParaRPr>
          </a:p>
          <a:p>
            <a:pPr marL="0" lvl="0" indent="0" algn="ctr" rtl="0">
              <a:lnSpc>
                <a:spcPct val="107000"/>
              </a:lnSpc>
              <a:spcBef>
                <a:spcPts val="0"/>
              </a:spcBef>
              <a:spcAft>
                <a:spcPts val="0"/>
              </a:spcAft>
              <a:buClr>
                <a:schemeClr val="dk1"/>
              </a:buClr>
              <a:buSzPts val="1600"/>
              <a:buFont typeface="Arial"/>
              <a:buNone/>
            </a:pPr>
            <a:r>
              <a:rPr lang="en-US" sz="2600" b="1">
                <a:solidFill>
                  <a:schemeClr val="lt1"/>
                </a:solidFill>
                <a:latin typeface="Tahoma"/>
                <a:ea typeface="Tahoma"/>
                <a:cs typeface="Tahoma"/>
                <a:sym typeface="Tahoma"/>
              </a:rPr>
              <a:t>&amp;</a:t>
            </a:r>
            <a:endParaRPr sz="2600" b="1">
              <a:solidFill>
                <a:schemeClr val="lt1"/>
              </a:solidFill>
              <a:latin typeface="Tahoma"/>
              <a:ea typeface="Tahoma"/>
              <a:cs typeface="Tahoma"/>
              <a:sym typeface="Tahoma"/>
            </a:endParaRPr>
          </a:p>
          <a:p>
            <a:pPr marL="0" marR="0" lvl="0" indent="0" algn="ctr" rtl="0">
              <a:lnSpc>
                <a:spcPct val="107000"/>
              </a:lnSpc>
              <a:spcBef>
                <a:spcPts val="800"/>
              </a:spcBef>
              <a:spcAft>
                <a:spcPts val="800"/>
              </a:spcAft>
              <a:buClr>
                <a:srgbClr val="000000"/>
              </a:buClr>
              <a:buSzPts val="1400"/>
              <a:buFont typeface="Arial"/>
              <a:buNone/>
            </a:pPr>
            <a:r>
              <a:rPr lang="en-US" sz="2600" b="1">
                <a:solidFill>
                  <a:schemeClr val="lt1"/>
                </a:solidFill>
                <a:latin typeface="Tahoma"/>
                <a:ea typeface="Tahoma"/>
                <a:cs typeface="Tahoma"/>
                <a:sym typeface="Tahoma"/>
              </a:rPr>
              <a:t>Tania Mughal</a:t>
            </a:r>
            <a:br>
              <a:rPr lang="en-US" sz="4400" b="0" i="1" u="none" strike="noStrike" cap="none">
                <a:solidFill>
                  <a:schemeClr val="lt1"/>
                </a:solidFill>
                <a:latin typeface="Calibri"/>
                <a:ea typeface="Calibri"/>
                <a:cs typeface="Calibri"/>
                <a:sym typeface="Calibri"/>
              </a:rPr>
            </a:br>
            <a:r>
              <a:rPr lang="en-US" sz="44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273" name="Google Shape;273;p36"/>
          <p:cNvSpPr txBox="1"/>
          <p:nvPr/>
        </p:nvSpPr>
        <p:spPr>
          <a:xfrm>
            <a:off x="5018567" y="6134986"/>
            <a:ext cx="422910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chemeClr val="lt1"/>
                </a:solidFill>
                <a:latin typeface="Arial"/>
                <a:ea typeface="Arial"/>
                <a:cs typeface="Arial"/>
                <a:sym typeface="Arial"/>
              </a:rPr>
              <a:t>https://uniqueinclusion.wixsite.com/website-1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7"/>
        <p:cNvGrpSpPr/>
        <p:nvPr/>
      </p:nvGrpSpPr>
      <p:grpSpPr>
        <a:xfrm>
          <a:off x="0" y="0"/>
          <a:ext cx="0" cy="0"/>
          <a:chOff x="0" y="0"/>
          <a:chExt cx="0" cy="0"/>
        </a:xfrm>
      </p:grpSpPr>
      <p:sp>
        <p:nvSpPr>
          <p:cNvPr id="278" name="Google Shape;278;g3b9f54d2554_0_196"/>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79" name="Google Shape;279;g3b9f54d2554_0_196"/>
          <p:cNvSpPr/>
          <p:nvPr/>
        </p:nvSpPr>
        <p:spPr>
          <a:xfrm>
            <a:off x="0" y="-427"/>
            <a:ext cx="9144000" cy="6858000"/>
          </a:xfrm>
          <a:prstGeom prst="rect">
            <a:avLst/>
          </a:prstGeom>
          <a:gradFill>
            <a:gsLst>
              <a:gs pos="0">
                <a:srgbClr val="000000"/>
              </a:gs>
              <a:gs pos="100000">
                <a:srgbClr val="0F4861"/>
              </a:gs>
            </a:gsLst>
            <a:lin ang="1499992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80" name="Google Shape;280;g3b9f54d2554_0_196"/>
          <p:cNvSpPr/>
          <p:nvPr/>
        </p:nvSpPr>
        <p:spPr>
          <a:xfrm rot="10800000" flipH="1">
            <a:off x="341641" y="-1635"/>
            <a:ext cx="8812500" cy="6840600"/>
          </a:xfrm>
          <a:prstGeom prst="rect">
            <a:avLst/>
          </a:prstGeom>
          <a:gradFill>
            <a:gsLst>
              <a:gs pos="0">
                <a:srgbClr val="0A3041">
                  <a:alpha val="60784"/>
                </a:srgbClr>
              </a:gs>
              <a:gs pos="21000">
                <a:srgbClr val="0A3041">
                  <a:alpha val="60784"/>
                </a:srgbClr>
              </a:gs>
              <a:gs pos="100000">
                <a:srgbClr val="156082">
                  <a:alpha val="0"/>
                </a:srgbClr>
              </a:gs>
            </a:gsLst>
            <a:lin ang="21593863"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81" name="Google Shape;281;g3b9f54d2554_0_196"/>
          <p:cNvSpPr/>
          <p:nvPr/>
        </p:nvSpPr>
        <p:spPr>
          <a:xfrm>
            <a:off x="6454541" y="-1291"/>
            <a:ext cx="2706000" cy="6858900"/>
          </a:xfrm>
          <a:prstGeom prst="rect">
            <a:avLst/>
          </a:prstGeom>
          <a:gradFill>
            <a:gsLst>
              <a:gs pos="0">
                <a:srgbClr val="0F4861">
                  <a:alpha val="0"/>
                </a:srgbClr>
              </a:gs>
              <a:gs pos="99000">
                <a:srgbClr val="000000">
                  <a:alpha val="40784"/>
                </a:srgbClr>
              </a:gs>
              <a:gs pos="100000">
                <a:srgbClr val="000000">
                  <a:alpha val="40784"/>
                </a:srgbClr>
              </a:gs>
            </a:gsLst>
            <a:lin ang="16200038"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82" name="Google Shape;282;g3b9f54d2554_0_196"/>
          <p:cNvSpPr/>
          <p:nvPr/>
        </p:nvSpPr>
        <p:spPr>
          <a:xfrm rot="-6101676">
            <a:off x="3962688" y="1351904"/>
            <a:ext cx="4890109" cy="3843049"/>
          </a:xfrm>
          <a:prstGeom prst="ellipse">
            <a:avLst/>
          </a:prstGeom>
          <a:gradFill>
            <a:gsLst>
              <a:gs pos="0">
                <a:srgbClr val="156082">
                  <a:alpha val="23921"/>
                </a:srgbClr>
              </a:gs>
              <a:gs pos="79000">
                <a:srgbClr val="43AFE2">
                  <a:alpha val="0"/>
                </a:srgbClr>
              </a:gs>
              <a:gs pos="100000">
                <a:srgbClr val="43AFE2">
                  <a:alpha val="0"/>
                </a:srgbClr>
              </a:gs>
            </a:gsLst>
            <a:lin ang="14400033"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83" name="Google Shape;283;g3b9f54d2554_0_196"/>
          <p:cNvSpPr txBox="1">
            <a:spLocks noGrp="1"/>
          </p:cNvSpPr>
          <p:nvPr>
            <p:ph type="ctrTitle"/>
          </p:nvPr>
        </p:nvSpPr>
        <p:spPr>
          <a:xfrm>
            <a:off x="1040149" y="818984"/>
            <a:ext cx="4947000" cy="3268500"/>
          </a:xfrm>
          <a:prstGeom prst="rect">
            <a:avLst/>
          </a:prstGeom>
          <a:noFill/>
          <a:ln>
            <a:noFill/>
          </a:ln>
        </p:spPr>
        <p:txBody>
          <a:bodyPr spcFirstLastPara="1" wrap="square" lIns="91425" tIns="45700" rIns="91425" bIns="45700" anchor="b" anchorCtr="0">
            <a:normAutofit/>
          </a:bodyPr>
          <a:lstStyle/>
          <a:p>
            <a:pPr marL="0" lvl="0" indent="0" algn="r" rtl="0">
              <a:lnSpc>
                <a:spcPct val="90000"/>
              </a:lnSpc>
              <a:spcBef>
                <a:spcPts val="0"/>
              </a:spcBef>
              <a:spcAft>
                <a:spcPts val="0"/>
              </a:spcAft>
              <a:buClr>
                <a:srgbClr val="FFFFFF"/>
              </a:buClr>
              <a:buSzPts val="4800"/>
              <a:buFont typeface="Play"/>
              <a:buNone/>
            </a:pPr>
            <a:r>
              <a:rPr lang="en-US" sz="4800">
                <a:solidFill>
                  <a:srgbClr val="FFFFFF"/>
                </a:solidFill>
              </a:rPr>
              <a:t>Youth Justice Case Worker</a:t>
            </a:r>
            <a:endParaRPr/>
          </a:p>
        </p:txBody>
      </p:sp>
      <p:sp>
        <p:nvSpPr>
          <p:cNvPr id="284" name="Google Shape;284;g3b9f54d2554_0_196"/>
          <p:cNvSpPr/>
          <p:nvPr/>
        </p:nvSpPr>
        <p:spPr>
          <a:xfrm rot="10800000" flipH="1">
            <a:off x="4736" y="4479900"/>
            <a:ext cx="9134700" cy="2378100"/>
          </a:xfrm>
          <a:prstGeom prst="rect">
            <a:avLst/>
          </a:prstGeom>
          <a:gradFill>
            <a:gsLst>
              <a:gs pos="0">
                <a:srgbClr val="0F4861">
                  <a:alpha val="49803"/>
                </a:srgbClr>
              </a:gs>
              <a:gs pos="99000">
                <a:srgbClr val="000000">
                  <a:alpha val="33725"/>
                </a:srgbClr>
              </a:gs>
              <a:gs pos="100000">
                <a:srgbClr val="000000">
                  <a:alpha val="33725"/>
                </a:srgbClr>
              </a:gs>
            </a:gsLst>
            <a:lin ang="17400156"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85" name="Google Shape;285;g3b9f54d2554_0_196"/>
          <p:cNvSpPr txBox="1">
            <a:spLocks noGrp="1"/>
          </p:cNvSpPr>
          <p:nvPr>
            <p:ph type="subTitle" idx="1"/>
          </p:nvPr>
        </p:nvSpPr>
        <p:spPr>
          <a:xfrm>
            <a:off x="1448906" y="4797188"/>
            <a:ext cx="4538400" cy="1241700"/>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rgbClr val="FFFFFF"/>
              </a:buClr>
              <a:buSzPts val="2400"/>
              <a:buNone/>
            </a:pPr>
            <a:r>
              <a:rPr lang="en-US">
                <a:solidFill>
                  <a:srgbClr val="FFFFFF"/>
                </a:solidFill>
              </a:rPr>
              <a:t>RBWM Youth Justice Service </a:t>
            </a:r>
            <a:endParaRPr/>
          </a:p>
          <a:p>
            <a:pPr marL="0" lvl="0" indent="0" algn="r" rtl="0">
              <a:lnSpc>
                <a:spcPct val="90000"/>
              </a:lnSpc>
              <a:spcBef>
                <a:spcPts val="1000"/>
              </a:spcBef>
              <a:spcAft>
                <a:spcPts val="0"/>
              </a:spcAft>
              <a:buClr>
                <a:srgbClr val="FFFFFF"/>
              </a:buClr>
              <a:buSzPts val="2400"/>
              <a:buNone/>
            </a:pPr>
            <a:r>
              <a:rPr lang="en-US">
                <a:solidFill>
                  <a:srgbClr val="FFFFFF"/>
                </a:solidFill>
              </a:rPr>
              <a:t>Harrison Bird – January 2026</a:t>
            </a:r>
            <a:endParaRPr/>
          </a:p>
        </p:txBody>
      </p:sp>
      <p:sp>
        <p:nvSpPr>
          <p:cNvPr id="286" name="Google Shape;286;g3b9f54d2554_0_196"/>
          <p:cNvSpPr/>
          <p:nvPr/>
        </p:nvSpPr>
        <p:spPr>
          <a:xfrm rot="-5400000" flipH="1">
            <a:off x="4368107" y="2081703"/>
            <a:ext cx="6857700" cy="2694300"/>
          </a:xfrm>
          <a:prstGeom prst="rect">
            <a:avLst/>
          </a:prstGeom>
          <a:gradFill>
            <a:gsLst>
              <a:gs pos="0">
                <a:srgbClr val="0F4861">
                  <a:alpha val="49803"/>
                </a:srgbClr>
              </a:gs>
              <a:gs pos="99000">
                <a:srgbClr val="000000">
                  <a:alpha val="0"/>
                </a:srgbClr>
              </a:gs>
              <a:gs pos="100000">
                <a:srgbClr val="000000">
                  <a:alpha val="0"/>
                </a:srgbClr>
              </a:gs>
            </a:gsLst>
            <a:lin ang="15600151"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0"/>
        <p:cNvGrpSpPr/>
        <p:nvPr/>
      </p:nvGrpSpPr>
      <p:grpSpPr>
        <a:xfrm>
          <a:off x="0" y="0"/>
          <a:ext cx="0" cy="0"/>
          <a:chOff x="0" y="0"/>
          <a:chExt cx="0" cy="0"/>
        </a:xfrm>
      </p:grpSpPr>
      <p:sp>
        <p:nvSpPr>
          <p:cNvPr id="291" name="Google Shape;291;g3b9f54d2554_0_283"/>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92" name="Google Shape;292;g3b9f54d2554_0_283"/>
          <p:cNvSpPr/>
          <p:nvPr/>
        </p:nvSpPr>
        <p:spPr>
          <a:xfrm rot="5400000" flipH="1">
            <a:off x="-1336046" y="1336800"/>
            <a:ext cx="6858000" cy="4184400"/>
          </a:xfrm>
          <a:prstGeom prst="rect">
            <a:avLst/>
          </a:prstGeom>
          <a:gradFill>
            <a:gsLst>
              <a:gs pos="0">
                <a:srgbClr val="000000"/>
              </a:gs>
              <a:gs pos="8000">
                <a:srgbClr val="000000"/>
              </a:gs>
              <a:gs pos="100000">
                <a:srgbClr val="0F4861"/>
              </a:gs>
            </a:gsLst>
            <a:lin ang="3000122"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93" name="Google Shape;293;g3b9f54d2554_0_283"/>
          <p:cNvSpPr/>
          <p:nvPr/>
        </p:nvSpPr>
        <p:spPr>
          <a:xfrm rot="5400000" flipH="1">
            <a:off x="-1088146" y="1092250"/>
            <a:ext cx="6346200" cy="4182000"/>
          </a:xfrm>
          <a:prstGeom prst="rect">
            <a:avLst/>
          </a:prstGeom>
          <a:gradFill>
            <a:gsLst>
              <a:gs pos="0">
                <a:srgbClr val="000000">
                  <a:alpha val="0"/>
                </a:srgbClr>
              </a:gs>
              <a:gs pos="99000">
                <a:srgbClr val="156082">
                  <a:alpha val="0"/>
                </a:srgbClr>
              </a:gs>
              <a:gs pos="100000">
                <a:srgbClr val="156082">
                  <a:alpha val="0"/>
                </a:srgbClr>
              </a:gs>
            </a:gsLst>
            <a:lin ang="1800004"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94" name="Google Shape;294;g3b9f54d2554_0_283"/>
          <p:cNvSpPr/>
          <p:nvPr/>
        </p:nvSpPr>
        <p:spPr>
          <a:xfrm rot="5400000" flipH="1">
            <a:off x="833952" y="3515996"/>
            <a:ext cx="2502000" cy="4182000"/>
          </a:xfrm>
          <a:prstGeom prst="rect">
            <a:avLst/>
          </a:prstGeom>
          <a:gradFill>
            <a:gsLst>
              <a:gs pos="0">
                <a:srgbClr val="156082">
                  <a:alpha val="28627"/>
                </a:srgbClr>
              </a:gs>
              <a:gs pos="2000">
                <a:srgbClr val="156082">
                  <a:alpha val="28627"/>
                </a:srgbClr>
              </a:gs>
              <a:gs pos="100000">
                <a:srgbClr val="000000">
                  <a:alpha val="29803"/>
                </a:srgbClr>
              </a:gs>
            </a:gsLst>
            <a:lin ang="7799903"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95" name="Google Shape;295;g3b9f54d2554_0_283"/>
          <p:cNvSpPr/>
          <p:nvPr/>
        </p:nvSpPr>
        <p:spPr>
          <a:xfrm rot="5400000" flipH="1">
            <a:off x="-1175997" y="1496849"/>
            <a:ext cx="6858000" cy="3864300"/>
          </a:xfrm>
          <a:prstGeom prst="rect">
            <a:avLst/>
          </a:prstGeom>
          <a:gradFill>
            <a:gsLst>
              <a:gs pos="0">
                <a:srgbClr val="000000">
                  <a:alpha val="0"/>
                </a:srgbClr>
              </a:gs>
              <a:gs pos="99000">
                <a:srgbClr val="156082">
                  <a:alpha val="10980"/>
                </a:srgbClr>
              </a:gs>
              <a:gs pos="100000">
                <a:srgbClr val="156082">
                  <a:alpha val="10980"/>
                </a:srgbClr>
              </a:gs>
            </a:gsLst>
            <a:lin ang="7799903"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96" name="Google Shape;296;g3b9f54d2554_0_283"/>
          <p:cNvSpPr/>
          <p:nvPr/>
        </p:nvSpPr>
        <p:spPr>
          <a:xfrm rot="5926419">
            <a:off x="93622" y="1642925"/>
            <a:ext cx="4279779" cy="3289498"/>
          </a:xfrm>
          <a:prstGeom prst="ellipse">
            <a:avLst/>
          </a:prstGeom>
          <a:gradFill>
            <a:gsLst>
              <a:gs pos="0">
                <a:srgbClr val="156082">
                  <a:alpha val="0"/>
                </a:srgbClr>
              </a:gs>
              <a:gs pos="39000">
                <a:srgbClr val="156082">
                  <a:alpha val="0"/>
                </a:srgbClr>
              </a:gs>
              <a:gs pos="100000">
                <a:srgbClr val="43AFE2">
                  <a:alpha val="14901"/>
                </a:srgbClr>
              </a:gs>
            </a:gsLst>
            <a:lin ang="17400156"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97" name="Google Shape;297;g3b9f54d2554_0_283"/>
          <p:cNvSpPr txBox="1">
            <a:spLocks noGrp="1"/>
          </p:cNvSpPr>
          <p:nvPr>
            <p:ph type="title"/>
          </p:nvPr>
        </p:nvSpPr>
        <p:spPr>
          <a:xfrm>
            <a:off x="619797" y="586855"/>
            <a:ext cx="3172500" cy="3387600"/>
          </a:xfrm>
          <a:prstGeom prst="rect">
            <a:avLst/>
          </a:prstGeom>
          <a:noFill/>
          <a:ln>
            <a:noFill/>
          </a:ln>
        </p:spPr>
        <p:txBody>
          <a:bodyPr spcFirstLastPara="1" wrap="square" lIns="91425" tIns="45700" rIns="91425" bIns="45700" anchor="b" anchorCtr="0">
            <a:normAutofit/>
          </a:bodyPr>
          <a:lstStyle/>
          <a:p>
            <a:pPr marL="0" lvl="0" indent="0" algn="r" rtl="0">
              <a:lnSpc>
                <a:spcPct val="90000"/>
              </a:lnSpc>
              <a:spcBef>
                <a:spcPts val="0"/>
              </a:spcBef>
              <a:spcAft>
                <a:spcPts val="0"/>
              </a:spcAft>
              <a:buClr>
                <a:srgbClr val="FFFFFF"/>
              </a:buClr>
              <a:buSzPts val="4000"/>
              <a:buFont typeface="Play"/>
              <a:buNone/>
            </a:pPr>
            <a:r>
              <a:rPr lang="en-US" sz="4000">
                <a:solidFill>
                  <a:srgbClr val="FFFFFF"/>
                </a:solidFill>
              </a:rPr>
              <a:t>Overview of my role</a:t>
            </a:r>
            <a:endParaRPr/>
          </a:p>
        </p:txBody>
      </p:sp>
      <p:sp>
        <p:nvSpPr>
          <p:cNvPr id="298" name="Google Shape;298;g3b9f54d2554_0_283"/>
          <p:cNvSpPr txBox="1">
            <a:spLocks noGrp="1"/>
          </p:cNvSpPr>
          <p:nvPr>
            <p:ph type="body" idx="1"/>
          </p:nvPr>
        </p:nvSpPr>
        <p:spPr>
          <a:xfrm>
            <a:off x="4877369" y="649480"/>
            <a:ext cx="3646800" cy="5546100"/>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2000"/>
              <a:buChar char="•"/>
            </a:pPr>
            <a:r>
              <a:rPr lang="en-US" sz="2000"/>
              <a:t>Direct support to the children (10-18 Years Old) and families who come to the attention of the YJS</a:t>
            </a:r>
            <a:endParaRPr/>
          </a:p>
          <a:p>
            <a:pPr marL="228600" lvl="0" indent="-228600" algn="l" rtl="0">
              <a:lnSpc>
                <a:spcPct val="90000"/>
              </a:lnSpc>
              <a:spcBef>
                <a:spcPts val="1000"/>
              </a:spcBef>
              <a:spcAft>
                <a:spcPts val="0"/>
              </a:spcAft>
              <a:buClr>
                <a:schemeClr val="dk1"/>
              </a:buClr>
              <a:buSzPts val="2000"/>
              <a:buChar char="•"/>
            </a:pPr>
            <a:r>
              <a:rPr lang="en-US" sz="2000"/>
              <a:t>Complete an assessment to identify the needs of the child and family, as well as any risks to them or others</a:t>
            </a:r>
            <a:endParaRPr/>
          </a:p>
          <a:p>
            <a:pPr marL="228600" lvl="0" indent="-228600" algn="l" rtl="0">
              <a:lnSpc>
                <a:spcPct val="90000"/>
              </a:lnSpc>
              <a:spcBef>
                <a:spcPts val="1000"/>
              </a:spcBef>
              <a:spcAft>
                <a:spcPts val="0"/>
              </a:spcAft>
              <a:buClr>
                <a:schemeClr val="dk1"/>
              </a:buClr>
              <a:buSzPts val="2000"/>
              <a:buChar char="•"/>
            </a:pPr>
            <a:r>
              <a:rPr lang="en-US" sz="2000"/>
              <a:t>Tailor the intervention to the needs of the child and relate it to their offence</a:t>
            </a:r>
            <a:endParaRPr/>
          </a:p>
          <a:p>
            <a:pPr marL="228600" lvl="0" indent="-228600" algn="l" rtl="0">
              <a:lnSpc>
                <a:spcPct val="90000"/>
              </a:lnSpc>
              <a:spcBef>
                <a:spcPts val="1000"/>
              </a:spcBef>
              <a:spcAft>
                <a:spcPts val="0"/>
              </a:spcAft>
              <a:buClr>
                <a:schemeClr val="dk1"/>
              </a:buClr>
              <a:buSzPts val="2000"/>
              <a:buChar char="•"/>
            </a:pPr>
            <a:r>
              <a:rPr lang="en-US" sz="2000"/>
              <a:t>Attend court and custody as required </a:t>
            </a:r>
            <a:endParaRPr/>
          </a:p>
          <a:p>
            <a:pPr marL="228600" lvl="0" indent="-228600" algn="l" rtl="0">
              <a:lnSpc>
                <a:spcPct val="90000"/>
              </a:lnSpc>
              <a:spcBef>
                <a:spcPts val="1000"/>
              </a:spcBef>
              <a:spcAft>
                <a:spcPts val="0"/>
              </a:spcAft>
              <a:buClr>
                <a:schemeClr val="dk1"/>
              </a:buClr>
              <a:buSzPts val="2000"/>
              <a:buChar char="•"/>
            </a:pPr>
            <a:r>
              <a:rPr lang="en-US" sz="2000"/>
              <a:t>Work alongside other agencies involved with the child/family</a:t>
            </a:r>
            <a:endParaRPr/>
          </a:p>
          <a:p>
            <a:pPr marL="228600" lvl="0" indent="-101600" algn="l" rtl="0">
              <a:lnSpc>
                <a:spcPct val="90000"/>
              </a:lnSpc>
              <a:spcBef>
                <a:spcPts val="1000"/>
              </a:spcBef>
              <a:spcAft>
                <a:spcPts val="0"/>
              </a:spcAft>
              <a:buClr>
                <a:schemeClr val="dk1"/>
              </a:buClr>
              <a:buSzPts val="2000"/>
              <a:buNone/>
            </a:pPr>
            <a:endParaRPr sz="20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2"/>
        <p:cNvGrpSpPr/>
        <p:nvPr/>
      </p:nvGrpSpPr>
      <p:grpSpPr>
        <a:xfrm>
          <a:off x="0" y="0"/>
          <a:ext cx="0" cy="0"/>
          <a:chOff x="0" y="0"/>
          <a:chExt cx="0" cy="0"/>
        </a:xfrm>
      </p:grpSpPr>
      <p:sp>
        <p:nvSpPr>
          <p:cNvPr id="303" name="Google Shape;303;g3b9f54d2554_0_563"/>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4" name="Google Shape;304;g3b9f54d2554_0_563"/>
          <p:cNvSpPr/>
          <p:nvPr/>
        </p:nvSpPr>
        <p:spPr>
          <a:xfrm rot="5400000" flipH="1">
            <a:off x="-1914725" y="1914900"/>
            <a:ext cx="6858000" cy="3028200"/>
          </a:xfrm>
          <a:prstGeom prst="rect">
            <a:avLst/>
          </a:prstGeom>
          <a:gradFill>
            <a:gsLst>
              <a:gs pos="0">
                <a:srgbClr val="000000"/>
              </a:gs>
              <a:gs pos="8000">
                <a:srgbClr val="000000"/>
              </a:gs>
              <a:gs pos="100000">
                <a:srgbClr val="0F4861"/>
              </a:gs>
            </a:gsLst>
            <a:lin ang="3000122"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5" name="Google Shape;305;g3b9f54d2554_0_563"/>
          <p:cNvSpPr/>
          <p:nvPr/>
        </p:nvSpPr>
        <p:spPr>
          <a:xfrm rot="5400000" flipH="1">
            <a:off x="-1914725" y="1925038"/>
            <a:ext cx="6858000" cy="3028200"/>
          </a:xfrm>
          <a:prstGeom prst="rect">
            <a:avLst/>
          </a:prstGeom>
          <a:gradFill>
            <a:gsLst>
              <a:gs pos="0">
                <a:srgbClr val="000000">
                  <a:alpha val="0"/>
                </a:srgbClr>
              </a:gs>
              <a:gs pos="99000">
                <a:srgbClr val="156082">
                  <a:alpha val="45882"/>
                </a:srgbClr>
              </a:gs>
              <a:gs pos="100000">
                <a:srgbClr val="156082">
                  <a:alpha val="45882"/>
                </a:srgbClr>
              </a:gs>
            </a:gsLst>
            <a:lin ang="1800004"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6" name="Google Shape;306;g3b9f54d2554_0_563"/>
          <p:cNvSpPr/>
          <p:nvPr/>
        </p:nvSpPr>
        <p:spPr>
          <a:xfrm rot="5400000" flipH="1">
            <a:off x="263275" y="4092895"/>
            <a:ext cx="2502000" cy="3028200"/>
          </a:xfrm>
          <a:prstGeom prst="rect">
            <a:avLst/>
          </a:prstGeom>
          <a:gradFill>
            <a:gsLst>
              <a:gs pos="0">
                <a:srgbClr val="156082">
                  <a:alpha val="28627"/>
                </a:srgbClr>
              </a:gs>
              <a:gs pos="2000">
                <a:srgbClr val="156082">
                  <a:alpha val="28627"/>
                </a:srgbClr>
              </a:gs>
              <a:gs pos="100000">
                <a:srgbClr val="000000">
                  <a:alpha val="29803"/>
                </a:srgbClr>
              </a:gs>
            </a:gsLst>
            <a:lin ang="7799903"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7" name="Google Shape;307;g3b9f54d2554_0_563"/>
          <p:cNvSpPr/>
          <p:nvPr/>
        </p:nvSpPr>
        <p:spPr>
          <a:xfrm rot="-1264650">
            <a:off x="-420180" y="1003978"/>
            <a:ext cx="3009616" cy="4104444"/>
          </a:xfrm>
          <a:custGeom>
            <a:avLst/>
            <a:gdLst/>
            <a:ahLst/>
            <a:cxnLst/>
            <a:rect l="l" t="t" r="r" b="b"/>
            <a:pathLst>
              <a:path w="3900357" h="4178958" extrusionOk="0">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4"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8" name="Google Shape;308;g3b9f54d2554_0_563"/>
          <p:cNvSpPr/>
          <p:nvPr/>
        </p:nvSpPr>
        <p:spPr>
          <a:xfrm rot="5400000" flipH="1">
            <a:off x="-1914732" y="1914898"/>
            <a:ext cx="6858000" cy="3028200"/>
          </a:xfrm>
          <a:prstGeom prst="rect">
            <a:avLst/>
          </a:prstGeom>
          <a:gradFill>
            <a:gsLst>
              <a:gs pos="0">
                <a:srgbClr val="000000">
                  <a:alpha val="0"/>
                </a:srgbClr>
              </a:gs>
              <a:gs pos="99000">
                <a:srgbClr val="43AFE2">
                  <a:alpha val="10980"/>
                </a:srgbClr>
              </a:gs>
              <a:gs pos="100000">
                <a:srgbClr val="43AFE2">
                  <a:alpha val="10980"/>
                </a:srgbClr>
              </a:gs>
            </a:gsLst>
            <a:lin ang="7200017"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9" name="Google Shape;309;g3b9f54d2554_0_563"/>
          <p:cNvSpPr txBox="1">
            <a:spLocks noGrp="1"/>
          </p:cNvSpPr>
          <p:nvPr>
            <p:ph type="title"/>
          </p:nvPr>
        </p:nvSpPr>
        <p:spPr>
          <a:xfrm>
            <a:off x="439858" y="1683756"/>
            <a:ext cx="2336400" cy="2396400"/>
          </a:xfrm>
          <a:prstGeom prst="rect">
            <a:avLst/>
          </a:prstGeom>
          <a:noFill/>
          <a:ln>
            <a:noFill/>
          </a:ln>
        </p:spPr>
        <p:txBody>
          <a:bodyPr spcFirstLastPara="1" wrap="square" lIns="91425" tIns="45700" rIns="91425" bIns="45700" anchor="b" anchorCtr="0">
            <a:normAutofit/>
          </a:bodyPr>
          <a:lstStyle/>
          <a:p>
            <a:pPr marL="0" lvl="0" indent="0" algn="r" rtl="0">
              <a:lnSpc>
                <a:spcPct val="90000"/>
              </a:lnSpc>
              <a:spcBef>
                <a:spcPts val="0"/>
              </a:spcBef>
              <a:spcAft>
                <a:spcPts val="0"/>
              </a:spcAft>
              <a:buClr>
                <a:srgbClr val="FFFFFF"/>
              </a:buClr>
              <a:buSzPts val="4000"/>
              <a:buFont typeface="Play"/>
              <a:buNone/>
            </a:pPr>
            <a:r>
              <a:rPr lang="en-US" sz="4000">
                <a:solidFill>
                  <a:srgbClr val="FFFFFF"/>
                </a:solidFill>
              </a:rPr>
              <a:t>Levels of YJS interventions</a:t>
            </a:r>
            <a:endParaRPr/>
          </a:p>
        </p:txBody>
      </p:sp>
      <p:grpSp>
        <p:nvGrpSpPr>
          <p:cNvPr id="310" name="Google Shape;310;g3b9f54d2554_0_563"/>
          <p:cNvGrpSpPr/>
          <p:nvPr/>
        </p:nvGrpSpPr>
        <p:grpSpPr>
          <a:xfrm>
            <a:off x="3631725" y="767650"/>
            <a:ext cx="5047250" cy="6090114"/>
            <a:chOff x="-62767" y="17207"/>
            <a:chExt cx="6729667" cy="5356772"/>
          </a:xfrm>
        </p:grpSpPr>
        <p:sp>
          <p:nvSpPr>
            <p:cNvPr id="311" name="Google Shape;311;g3b9f54d2554_0_563"/>
            <p:cNvSpPr/>
            <p:nvPr/>
          </p:nvSpPr>
          <p:spPr>
            <a:xfrm>
              <a:off x="0" y="79880"/>
              <a:ext cx="6666900" cy="1284600"/>
            </a:xfrm>
            <a:prstGeom prst="roundRect">
              <a:avLst>
                <a:gd name="adj" fmla="val 16667"/>
              </a:avLst>
            </a:prstGeom>
            <a:gradFill>
              <a:gsLst>
                <a:gs pos="0">
                  <a:srgbClr val="EC8154"/>
                </a:gs>
                <a:gs pos="50000">
                  <a:srgbClr val="F16E27"/>
                </a:gs>
                <a:gs pos="100000">
                  <a:srgbClr val="DF5D18"/>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g3b9f54d2554_0_563"/>
            <p:cNvSpPr txBox="1"/>
            <p:nvPr/>
          </p:nvSpPr>
          <p:spPr>
            <a:xfrm>
              <a:off x="-62767" y="17207"/>
              <a:ext cx="6666900" cy="1284600"/>
            </a:xfrm>
            <a:prstGeom prst="rect">
              <a:avLst/>
            </a:prstGeom>
            <a:noFill/>
            <a:ln>
              <a:noFill/>
            </a:ln>
          </p:spPr>
          <p:txBody>
            <a:bodyPr spcFirstLastPara="1" wrap="square" lIns="68575" tIns="68575" rIns="68575" bIns="68575" anchor="ctr" anchorCtr="0">
              <a:noAutofit/>
            </a:bodyPr>
            <a:lstStyle/>
            <a:p>
              <a:pPr marL="0" marR="0" lvl="0" indent="0" algn="l" rtl="0">
                <a:lnSpc>
                  <a:spcPct val="90000"/>
                </a:lnSpc>
                <a:spcBef>
                  <a:spcPts val="0"/>
                </a:spcBef>
                <a:spcAft>
                  <a:spcPts val="0"/>
                </a:spcAft>
                <a:buClr>
                  <a:schemeClr val="lt1"/>
                </a:buClr>
                <a:buSzPts val="1800"/>
                <a:buFont typeface="Arial"/>
                <a:buNone/>
              </a:pPr>
              <a:r>
                <a:rPr lang="en-US" sz="1800" b="0" i="0" u="none" strike="noStrike" cap="none">
                  <a:solidFill>
                    <a:schemeClr val="lt1"/>
                  </a:solidFill>
                  <a:latin typeface="Arial"/>
                  <a:ea typeface="Arial"/>
                  <a:cs typeface="Arial"/>
                  <a:sym typeface="Arial"/>
                </a:rPr>
                <a:t>Preventative interventions – When a child (10-17 years old) gets arrested for an offence but the seriousness of the offence does not meet threshold for court, a low level voluntary intervention is offered to the family</a:t>
              </a:r>
              <a:endParaRPr sz="1800" b="0" i="0" u="none" strike="noStrike" cap="none">
                <a:solidFill>
                  <a:schemeClr val="lt1"/>
                </a:solidFill>
                <a:latin typeface="Arial"/>
                <a:ea typeface="Arial"/>
                <a:cs typeface="Arial"/>
                <a:sym typeface="Arial"/>
              </a:endParaRPr>
            </a:p>
          </p:txBody>
        </p:sp>
        <p:sp>
          <p:nvSpPr>
            <p:cNvPr id="313" name="Google Shape;313;g3b9f54d2554_0_563"/>
            <p:cNvSpPr/>
            <p:nvPr/>
          </p:nvSpPr>
          <p:spPr>
            <a:xfrm>
              <a:off x="0" y="1416380"/>
              <a:ext cx="6666900" cy="1284600"/>
            </a:xfrm>
            <a:prstGeom prst="roundRect">
              <a:avLst>
                <a:gd name="adj" fmla="val 16667"/>
              </a:avLst>
            </a:prstGeom>
            <a:gradFill>
              <a:gsLst>
                <a:gs pos="0">
                  <a:srgbClr val="D1C74A"/>
                </a:gs>
                <a:gs pos="50000">
                  <a:srgbClr val="D0C514"/>
                </a:gs>
                <a:gs pos="100000">
                  <a:srgbClr val="BFB40A"/>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g3b9f54d2554_0_563"/>
            <p:cNvSpPr txBox="1"/>
            <p:nvPr/>
          </p:nvSpPr>
          <p:spPr>
            <a:xfrm>
              <a:off x="62712" y="1479092"/>
              <a:ext cx="6541500" cy="1159200"/>
            </a:xfrm>
            <a:prstGeom prst="rect">
              <a:avLst/>
            </a:prstGeom>
            <a:noFill/>
            <a:ln>
              <a:noFill/>
            </a:ln>
          </p:spPr>
          <p:txBody>
            <a:bodyPr spcFirstLastPara="1" wrap="square" lIns="68575" tIns="68575" rIns="68575" bIns="68575" anchor="ctr" anchorCtr="0">
              <a:noAutofit/>
            </a:bodyPr>
            <a:lstStyle/>
            <a:p>
              <a:pPr marL="0" marR="0" lvl="0" indent="0" algn="l" rtl="0">
                <a:lnSpc>
                  <a:spcPct val="90000"/>
                </a:lnSpc>
                <a:spcBef>
                  <a:spcPts val="0"/>
                </a:spcBef>
                <a:spcAft>
                  <a:spcPts val="0"/>
                </a:spcAft>
                <a:buClr>
                  <a:schemeClr val="lt1"/>
                </a:buClr>
                <a:buSzPts val="1800"/>
                <a:buFont typeface="Arial"/>
                <a:buNone/>
              </a:pPr>
              <a:r>
                <a:rPr lang="en-US" sz="1800" b="0" i="0" u="none" strike="noStrike" cap="none">
                  <a:solidFill>
                    <a:schemeClr val="lt1"/>
                  </a:solidFill>
                  <a:latin typeface="Arial"/>
                  <a:ea typeface="Arial"/>
                  <a:cs typeface="Arial"/>
                  <a:sym typeface="Arial"/>
                </a:rPr>
                <a:t>Joint decision interventions – intervention types are agreed by the police and YJS following an assessment and would usually involve a level of condition/requirements to be met – some of these interventions may be statutory</a:t>
              </a:r>
              <a:endParaRPr sz="1800" b="0" i="0" u="none" strike="noStrike" cap="none">
                <a:solidFill>
                  <a:schemeClr val="lt1"/>
                </a:solidFill>
                <a:latin typeface="Arial"/>
                <a:ea typeface="Arial"/>
                <a:cs typeface="Arial"/>
                <a:sym typeface="Arial"/>
              </a:endParaRPr>
            </a:p>
          </p:txBody>
        </p:sp>
        <p:sp>
          <p:nvSpPr>
            <p:cNvPr id="315" name="Google Shape;315;g3b9f54d2554_0_563"/>
            <p:cNvSpPr/>
            <p:nvPr/>
          </p:nvSpPr>
          <p:spPr>
            <a:xfrm>
              <a:off x="0" y="2752880"/>
              <a:ext cx="6666900" cy="1284600"/>
            </a:xfrm>
            <a:prstGeom prst="roundRect">
              <a:avLst>
                <a:gd name="adj" fmla="val 16667"/>
              </a:avLst>
            </a:prstGeom>
            <a:gradFill>
              <a:gsLst>
                <a:gs pos="0">
                  <a:srgbClr val="6AA34A"/>
                </a:gs>
                <a:gs pos="50000">
                  <a:srgbClr val="549D15"/>
                </a:gs>
                <a:gs pos="100000">
                  <a:srgbClr val="4A8F0D"/>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g3b9f54d2554_0_563"/>
            <p:cNvSpPr txBox="1"/>
            <p:nvPr/>
          </p:nvSpPr>
          <p:spPr>
            <a:xfrm>
              <a:off x="62712" y="2815592"/>
              <a:ext cx="6541500" cy="1159200"/>
            </a:xfrm>
            <a:prstGeom prst="rect">
              <a:avLst/>
            </a:prstGeom>
            <a:noFill/>
            <a:ln>
              <a:noFill/>
            </a:ln>
          </p:spPr>
          <p:txBody>
            <a:bodyPr spcFirstLastPara="1" wrap="square" lIns="68575" tIns="68575" rIns="68575" bIns="68575" anchor="ctr" anchorCtr="0">
              <a:noAutofit/>
            </a:bodyPr>
            <a:lstStyle/>
            <a:p>
              <a:pPr marL="0" marR="0" lvl="0" indent="0" algn="l" rtl="0">
                <a:lnSpc>
                  <a:spcPct val="90000"/>
                </a:lnSpc>
                <a:spcBef>
                  <a:spcPts val="0"/>
                </a:spcBef>
                <a:spcAft>
                  <a:spcPts val="0"/>
                </a:spcAft>
                <a:buClr>
                  <a:schemeClr val="lt1"/>
                </a:buClr>
                <a:buSzPts val="1800"/>
                <a:buFont typeface="Arial"/>
                <a:buNone/>
              </a:pPr>
              <a:r>
                <a:rPr lang="en-US" sz="1800" b="0" i="0" u="none" strike="noStrike" cap="none">
                  <a:solidFill>
                    <a:schemeClr val="lt1"/>
                  </a:solidFill>
                  <a:latin typeface="Arial"/>
                  <a:ea typeface="Arial"/>
                  <a:cs typeface="Arial"/>
                  <a:sym typeface="Arial"/>
                </a:rPr>
                <a:t>Court orders – if the offence is serious in nature and is sent to court, the court can impose a court order which is a statutory intervention and can hold certain conditions or requirements</a:t>
              </a:r>
              <a:endParaRPr sz="1800" b="0" i="0" u="none" strike="noStrike" cap="none">
                <a:solidFill>
                  <a:schemeClr val="lt1"/>
                </a:solidFill>
                <a:latin typeface="Arial"/>
                <a:ea typeface="Arial"/>
                <a:cs typeface="Arial"/>
                <a:sym typeface="Arial"/>
              </a:endParaRPr>
            </a:p>
          </p:txBody>
        </p:sp>
        <p:sp>
          <p:nvSpPr>
            <p:cNvPr id="317" name="Google Shape;317;g3b9f54d2554_0_563"/>
            <p:cNvSpPr/>
            <p:nvPr/>
          </p:nvSpPr>
          <p:spPr>
            <a:xfrm>
              <a:off x="0" y="4089379"/>
              <a:ext cx="6666900" cy="1284600"/>
            </a:xfrm>
            <a:prstGeom prst="roundRect">
              <a:avLst>
                <a:gd name="adj" fmla="val 16667"/>
              </a:avLst>
            </a:prstGeom>
            <a:gradFill>
              <a:gsLst>
                <a:gs pos="0">
                  <a:srgbClr val="497B4D"/>
                </a:gs>
                <a:gs pos="50000">
                  <a:srgbClr val="126D20"/>
                </a:gs>
                <a:gs pos="100000">
                  <a:srgbClr val="0C631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g3b9f54d2554_0_563"/>
            <p:cNvSpPr txBox="1"/>
            <p:nvPr/>
          </p:nvSpPr>
          <p:spPr>
            <a:xfrm>
              <a:off x="62712" y="4152091"/>
              <a:ext cx="6541500" cy="1159200"/>
            </a:xfrm>
            <a:prstGeom prst="rect">
              <a:avLst/>
            </a:prstGeom>
            <a:noFill/>
            <a:ln>
              <a:noFill/>
            </a:ln>
          </p:spPr>
          <p:txBody>
            <a:bodyPr spcFirstLastPara="1" wrap="square" lIns="68575" tIns="68575" rIns="68575" bIns="68575" anchor="ctr" anchorCtr="0">
              <a:noAutofit/>
            </a:bodyPr>
            <a:lstStyle/>
            <a:p>
              <a:pPr marL="0" marR="0" lvl="0" indent="0" algn="l" rtl="0">
                <a:lnSpc>
                  <a:spcPct val="90000"/>
                </a:lnSpc>
                <a:spcBef>
                  <a:spcPts val="0"/>
                </a:spcBef>
                <a:spcAft>
                  <a:spcPts val="0"/>
                </a:spcAft>
                <a:buClr>
                  <a:schemeClr val="lt1"/>
                </a:buClr>
                <a:buSzPts val="1800"/>
                <a:buFont typeface="Arial"/>
                <a:buNone/>
              </a:pPr>
              <a:r>
                <a:rPr lang="en-US" sz="1800" b="0" i="0" u="none" strike="noStrike" cap="none">
                  <a:solidFill>
                    <a:schemeClr val="lt1"/>
                  </a:solidFill>
                  <a:latin typeface="Arial"/>
                  <a:ea typeface="Arial"/>
                  <a:cs typeface="Arial"/>
                  <a:sym typeface="Arial"/>
                </a:rPr>
                <a:t>Custodial sentence – When a young person is sentenced to custody – YJS will still support the young person until the age of 18 whereby probation will be handed over too</a:t>
              </a:r>
              <a:endParaRPr sz="1800" b="0" i="0" u="none" strike="noStrike" cap="none">
                <a:solidFill>
                  <a:schemeClr val="lt1"/>
                </a:solidFill>
                <a:latin typeface="Arial"/>
                <a:ea typeface="Arial"/>
                <a:cs typeface="Arial"/>
                <a:sym typeface="Ari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2"/>
        <p:cNvGrpSpPr/>
        <p:nvPr/>
      </p:nvGrpSpPr>
      <p:grpSpPr>
        <a:xfrm>
          <a:off x="0" y="0"/>
          <a:ext cx="0" cy="0"/>
          <a:chOff x="0" y="0"/>
          <a:chExt cx="0" cy="0"/>
        </a:xfrm>
      </p:grpSpPr>
      <p:sp>
        <p:nvSpPr>
          <p:cNvPr id="323" name="Google Shape;323;g3b9f54d2554_0_877"/>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24" name="Google Shape;324;g3b9f54d2554_0_877"/>
          <p:cNvSpPr/>
          <p:nvPr/>
        </p:nvSpPr>
        <p:spPr>
          <a:xfrm rot="5400000" flipH="1">
            <a:off x="-1914725" y="1914900"/>
            <a:ext cx="6858000" cy="3028200"/>
          </a:xfrm>
          <a:prstGeom prst="rect">
            <a:avLst/>
          </a:prstGeom>
          <a:gradFill>
            <a:gsLst>
              <a:gs pos="0">
                <a:srgbClr val="000000"/>
              </a:gs>
              <a:gs pos="8000">
                <a:srgbClr val="000000"/>
              </a:gs>
              <a:gs pos="100000">
                <a:srgbClr val="0F4861"/>
              </a:gs>
            </a:gsLst>
            <a:lin ang="3000122"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25" name="Google Shape;325;g3b9f54d2554_0_877"/>
          <p:cNvSpPr/>
          <p:nvPr/>
        </p:nvSpPr>
        <p:spPr>
          <a:xfrm rot="5400000" flipH="1">
            <a:off x="-1914725" y="1925038"/>
            <a:ext cx="6858000" cy="3028200"/>
          </a:xfrm>
          <a:prstGeom prst="rect">
            <a:avLst/>
          </a:prstGeom>
          <a:gradFill>
            <a:gsLst>
              <a:gs pos="0">
                <a:srgbClr val="000000">
                  <a:alpha val="0"/>
                </a:srgbClr>
              </a:gs>
              <a:gs pos="99000">
                <a:srgbClr val="156082">
                  <a:alpha val="45882"/>
                </a:srgbClr>
              </a:gs>
              <a:gs pos="100000">
                <a:srgbClr val="156082">
                  <a:alpha val="45882"/>
                </a:srgbClr>
              </a:gs>
            </a:gsLst>
            <a:lin ang="1800004"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26" name="Google Shape;326;g3b9f54d2554_0_877"/>
          <p:cNvSpPr/>
          <p:nvPr/>
        </p:nvSpPr>
        <p:spPr>
          <a:xfrm rot="5400000" flipH="1">
            <a:off x="263275" y="4092895"/>
            <a:ext cx="2502000" cy="3028200"/>
          </a:xfrm>
          <a:prstGeom prst="rect">
            <a:avLst/>
          </a:prstGeom>
          <a:gradFill>
            <a:gsLst>
              <a:gs pos="0">
                <a:srgbClr val="156082">
                  <a:alpha val="28627"/>
                </a:srgbClr>
              </a:gs>
              <a:gs pos="2000">
                <a:srgbClr val="156082">
                  <a:alpha val="28627"/>
                </a:srgbClr>
              </a:gs>
              <a:gs pos="100000">
                <a:srgbClr val="000000">
                  <a:alpha val="29803"/>
                </a:srgbClr>
              </a:gs>
            </a:gsLst>
            <a:lin ang="7799903"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27" name="Google Shape;327;g3b9f54d2554_0_877"/>
          <p:cNvSpPr/>
          <p:nvPr/>
        </p:nvSpPr>
        <p:spPr>
          <a:xfrm rot="-1264650">
            <a:off x="-420180" y="1003978"/>
            <a:ext cx="3009616" cy="4104444"/>
          </a:xfrm>
          <a:custGeom>
            <a:avLst/>
            <a:gdLst/>
            <a:ahLst/>
            <a:cxnLst/>
            <a:rect l="l" t="t" r="r" b="b"/>
            <a:pathLst>
              <a:path w="3900357" h="4178958" extrusionOk="0">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4"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28" name="Google Shape;328;g3b9f54d2554_0_877"/>
          <p:cNvSpPr/>
          <p:nvPr/>
        </p:nvSpPr>
        <p:spPr>
          <a:xfrm rot="5400000" flipH="1">
            <a:off x="-2063751" y="2064000"/>
            <a:ext cx="6858000" cy="2730000"/>
          </a:xfrm>
          <a:prstGeom prst="rect">
            <a:avLst/>
          </a:prstGeom>
          <a:gradFill>
            <a:gsLst>
              <a:gs pos="0">
                <a:srgbClr val="000000">
                  <a:alpha val="0"/>
                </a:srgbClr>
              </a:gs>
              <a:gs pos="99000">
                <a:srgbClr val="43AFE2">
                  <a:alpha val="10980"/>
                </a:srgbClr>
              </a:gs>
              <a:gs pos="100000">
                <a:srgbClr val="43AFE2">
                  <a:alpha val="10980"/>
                </a:srgbClr>
              </a:gs>
            </a:gsLst>
            <a:lin ang="7200017"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29" name="Google Shape;329;g3b9f54d2554_0_877"/>
          <p:cNvSpPr txBox="1">
            <a:spLocks noGrp="1"/>
          </p:cNvSpPr>
          <p:nvPr>
            <p:ph type="title"/>
          </p:nvPr>
        </p:nvSpPr>
        <p:spPr>
          <a:xfrm>
            <a:off x="280383" y="312156"/>
            <a:ext cx="2336400" cy="2396400"/>
          </a:xfrm>
          <a:prstGeom prst="rect">
            <a:avLst/>
          </a:prstGeom>
          <a:noFill/>
          <a:ln>
            <a:noFill/>
          </a:ln>
        </p:spPr>
        <p:txBody>
          <a:bodyPr spcFirstLastPara="1" wrap="square" lIns="91425" tIns="45700" rIns="91425" bIns="45700" anchor="b" anchorCtr="0">
            <a:normAutofit/>
          </a:bodyPr>
          <a:lstStyle/>
          <a:p>
            <a:pPr marL="0" lvl="0" indent="0" algn="r" rtl="0">
              <a:lnSpc>
                <a:spcPct val="90000"/>
              </a:lnSpc>
              <a:spcBef>
                <a:spcPts val="0"/>
              </a:spcBef>
              <a:spcAft>
                <a:spcPts val="0"/>
              </a:spcAft>
              <a:buClr>
                <a:srgbClr val="FFFFFF"/>
              </a:buClr>
              <a:buSzPts val="4000"/>
              <a:buFont typeface="Play"/>
              <a:buNone/>
            </a:pPr>
            <a:r>
              <a:rPr lang="en-US" sz="4000">
                <a:solidFill>
                  <a:srgbClr val="FFFFFF"/>
                </a:solidFill>
              </a:rPr>
              <a:t>Sessions offered</a:t>
            </a:r>
            <a:endParaRPr/>
          </a:p>
        </p:txBody>
      </p:sp>
      <p:grpSp>
        <p:nvGrpSpPr>
          <p:cNvPr id="330" name="Google Shape;330;g3b9f54d2554_0_877"/>
          <p:cNvGrpSpPr/>
          <p:nvPr/>
        </p:nvGrpSpPr>
        <p:grpSpPr>
          <a:xfrm>
            <a:off x="353100" y="175850"/>
            <a:ext cx="9058871" cy="6509064"/>
            <a:chOff x="-3121226" y="0"/>
            <a:chExt cx="9838044" cy="5412043"/>
          </a:xfrm>
        </p:grpSpPr>
        <p:cxnSp>
          <p:nvCxnSpPr>
            <p:cNvPr id="331" name="Google Shape;331;g3b9f54d2554_0_877"/>
            <p:cNvCxnSpPr/>
            <p:nvPr/>
          </p:nvCxnSpPr>
          <p:spPr>
            <a:xfrm>
              <a:off x="0" y="0"/>
              <a:ext cx="6666900" cy="0"/>
            </a:xfrm>
            <a:prstGeom prst="straightConnector1">
              <a:avLst/>
            </a:prstGeom>
            <a:gradFill>
              <a:gsLst>
                <a:gs pos="0">
                  <a:srgbClr val="AB4E9D"/>
                </a:gs>
                <a:gs pos="50000">
                  <a:srgbClr val="A62094"/>
                </a:gs>
                <a:gs pos="100000">
                  <a:srgbClr val="961886"/>
                </a:gs>
              </a:gsLst>
              <a:lin ang="5400012" scaled="0"/>
            </a:gradFill>
            <a:ln w="14550" cap="flat" cmpd="sng">
              <a:solidFill>
                <a:srgbClr val="A02891"/>
              </a:solidFill>
              <a:prstDash val="solid"/>
              <a:miter lim="800000"/>
              <a:headEnd type="none" w="sm" len="sm"/>
              <a:tailEnd type="none" w="sm" len="sm"/>
            </a:ln>
          </p:spPr>
        </p:cxnSp>
        <p:sp>
          <p:nvSpPr>
            <p:cNvPr id="332" name="Google Shape;332;g3b9f54d2554_0_877"/>
            <p:cNvSpPr txBox="1"/>
            <p:nvPr/>
          </p:nvSpPr>
          <p:spPr>
            <a:xfrm>
              <a:off x="-3121226" y="2264647"/>
              <a:ext cx="2660700" cy="1424400"/>
            </a:xfrm>
            <a:prstGeom prst="rect">
              <a:avLst/>
            </a:prstGeom>
            <a:noFill/>
            <a:ln>
              <a:noFill/>
            </a:ln>
          </p:spPr>
          <p:txBody>
            <a:bodyPr spcFirstLastPara="1" wrap="square" lIns="83075" tIns="83075" rIns="83075" bIns="83075" anchor="t" anchorCtr="0">
              <a:noAutofit/>
            </a:bodyPr>
            <a:lstStyle/>
            <a:p>
              <a:pPr marL="0" marR="0" lvl="0" indent="0" algn="l" rtl="0">
                <a:lnSpc>
                  <a:spcPct val="90000"/>
                </a:lnSpc>
                <a:spcBef>
                  <a:spcPts val="0"/>
                </a:spcBef>
                <a:spcAft>
                  <a:spcPts val="0"/>
                </a:spcAft>
                <a:buClr>
                  <a:schemeClr val="dk1"/>
                </a:buClr>
                <a:buSzPts val="2182"/>
                <a:buFont typeface="Arial"/>
                <a:buNone/>
              </a:pPr>
              <a:r>
                <a:rPr lang="en-US" sz="2181" b="0" i="0" u="none" strike="noStrike" cap="none">
                  <a:solidFill>
                    <a:schemeClr val="lt1"/>
                  </a:solidFill>
                  <a:latin typeface="Arial"/>
                  <a:ea typeface="Arial"/>
                  <a:cs typeface="Arial"/>
                  <a:sym typeface="Arial"/>
                </a:rPr>
                <a:t>Depending on the needs of the child, sessions/ support can be offered for:</a:t>
              </a:r>
              <a:endParaRPr sz="2181" b="0" i="0" u="none" strike="noStrike" cap="none">
                <a:solidFill>
                  <a:schemeClr val="lt1"/>
                </a:solidFill>
                <a:latin typeface="Arial"/>
                <a:ea typeface="Arial"/>
                <a:cs typeface="Arial"/>
                <a:sym typeface="Arial"/>
              </a:endParaRPr>
            </a:p>
          </p:txBody>
        </p:sp>
        <p:sp>
          <p:nvSpPr>
            <p:cNvPr id="333" name="Google Shape;333;g3b9f54d2554_0_877"/>
            <p:cNvSpPr/>
            <p:nvPr/>
          </p:nvSpPr>
          <p:spPr>
            <a:xfrm>
              <a:off x="1433369" y="36816"/>
              <a:ext cx="5233500" cy="736200"/>
            </a:xfrm>
            <a:prstGeom prst="rect">
              <a:avLst/>
            </a:prstGeom>
            <a:noFill/>
            <a:ln>
              <a:noFill/>
            </a:ln>
          </p:spPr>
          <p:txBody>
            <a:bodyPr spcFirstLastPara="1" wrap="square" lIns="104950" tIns="104950" rIns="104950" bIns="104950" anchor="ctr" anchorCtr="0">
              <a:noAutofit/>
            </a:bodyPr>
            <a:lstStyle/>
            <a:p>
              <a:pPr marL="0" lvl="0" indent="0" algn="l" rtl="0">
                <a:spcBef>
                  <a:spcPts val="0"/>
                </a:spcBef>
                <a:spcAft>
                  <a:spcPts val="0"/>
                </a:spcAft>
                <a:buNone/>
              </a:pPr>
              <a:endParaRPr/>
            </a:p>
          </p:txBody>
        </p:sp>
        <p:sp>
          <p:nvSpPr>
            <p:cNvPr id="334" name="Google Shape;334;g3b9f54d2554_0_877"/>
            <p:cNvSpPr txBox="1"/>
            <p:nvPr/>
          </p:nvSpPr>
          <p:spPr>
            <a:xfrm>
              <a:off x="81" y="36813"/>
              <a:ext cx="6666900" cy="736200"/>
            </a:xfrm>
            <a:prstGeom prst="rect">
              <a:avLst/>
            </a:prstGeom>
            <a:noFill/>
            <a:ln>
              <a:noFill/>
            </a:ln>
          </p:spPr>
          <p:txBody>
            <a:bodyPr spcFirstLastPara="1" wrap="square" lIns="139975" tIns="139975" rIns="139975" bIns="139975" anchor="t" anchorCtr="0">
              <a:noAutofit/>
            </a:bodyPr>
            <a:lstStyle/>
            <a:p>
              <a:pPr marL="0" marR="0" lvl="0" indent="0" algn="l" rtl="0">
                <a:lnSpc>
                  <a:spcPct val="90000"/>
                </a:lnSpc>
                <a:spcBef>
                  <a:spcPts val="0"/>
                </a:spcBef>
                <a:spcAft>
                  <a:spcPts val="0"/>
                </a:spcAft>
                <a:buClr>
                  <a:schemeClr val="dk1"/>
                </a:buClr>
                <a:buSzPts val="3674"/>
                <a:buFont typeface="Arial"/>
                <a:buNone/>
              </a:pPr>
              <a:r>
                <a:rPr lang="en-US" sz="3674" b="0" i="0" u="none" strike="noStrike" cap="none">
                  <a:solidFill>
                    <a:schemeClr val="dk1"/>
                  </a:solidFill>
                  <a:latin typeface="Arial"/>
                  <a:ea typeface="Arial"/>
                  <a:cs typeface="Arial"/>
                  <a:sym typeface="Arial"/>
                </a:rPr>
                <a:t>Mental health and wellbeing</a:t>
              </a:r>
              <a:endParaRPr sz="3674" b="0" i="0" u="none" strike="noStrike" cap="none">
                <a:solidFill>
                  <a:schemeClr val="dk1"/>
                </a:solidFill>
                <a:latin typeface="Arial"/>
                <a:ea typeface="Arial"/>
                <a:cs typeface="Arial"/>
                <a:sym typeface="Arial"/>
              </a:endParaRPr>
            </a:p>
          </p:txBody>
        </p:sp>
        <p:cxnSp>
          <p:nvCxnSpPr>
            <p:cNvPr id="335" name="Google Shape;335;g3b9f54d2554_0_877"/>
            <p:cNvCxnSpPr/>
            <p:nvPr/>
          </p:nvCxnSpPr>
          <p:spPr>
            <a:xfrm>
              <a:off x="1383418" y="746646"/>
              <a:ext cx="5333400" cy="0"/>
            </a:xfrm>
            <a:prstGeom prst="straightConnector1">
              <a:avLst/>
            </a:prstGeom>
            <a:solidFill>
              <a:srgbClr val="A02891"/>
            </a:solidFill>
            <a:ln w="21875" cap="flat" cmpd="sng">
              <a:solidFill>
                <a:srgbClr val="D6BCD1"/>
              </a:solidFill>
              <a:prstDash val="solid"/>
              <a:miter lim="800000"/>
              <a:headEnd type="none" w="sm" len="sm"/>
              <a:tailEnd type="none" w="sm" len="sm"/>
            </a:ln>
          </p:spPr>
        </p:cxnSp>
        <p:sp>
          <p:nvSpPr>
            <p:cNvPr id="336" name="Google Shape;336;g3b9f54d2554_0_877"/>
            <p:cNvSpPr/>
            <p:nvPr/>
          </p:nvSpPr>
          <p:spPr>
            <a:xfrm>
              <a:off x="1383358" y="942562"/>
              <a:ext cx="5233500" cy="736200"/>
            </a:xfrm>
            <a:prstGeom prst="rect">
              <a:avLst/>
            </a:prstGeom>
            <a:noFill/>
            <a:ln>
              <a:noFill/>
            </a:ln>
          </p:spPr>
          <p:txBody>
            <a:bodyPr spcFirstLastPara="1" wrap="square" lIns="104950" tIns="104950" rIns="104950" bIns="104950" anchor="ctr" anchorCtr="0">
              <a:noAutofit/>
            </a:bodyPr>
            <a:lstStyle/>
            <a:p>
              <a:pPr marL="0" lvl="0" indent="0" algn="l" rtl="0">
                <a:spcBef>
                  <a:spcPts val="0"/>
                </a:spcBef>
                <a:spcAft>
                  <a:spcPts val="0"/>
                </a:spcAft>
                <a:buNone/>
              </a:pPr>
              <a:endParaRPr/>
            </a:p>
          </p:txBody>
        </p:sp>
        <p:sp>
          <p:nvSpPr>
            <p:cNvPr id="337" name="Google Shape;337;g3b9f54d2554_0_877"/>
            <p:cNvSpPr txBox="1"/>
            <p:nvPr/>
          </p:nvSpPr>
          <p:spPr>
            <a:xfrm>
              <a:off x="25128" y="810032"/>
              <a:ext cx="6616800" cy="736200"/>
            </a:xfrm>
            <a:prstGeom prst="rect">
              <a:avLst/>
            </a:prstGeom>
            <a:noFill/>
            <a:ln>
              <a:noFill/>
            </a:ln>
          </p:spPr>
          <p:txBody>
            <a:bodyPr spcFirstLastPara="1" wrap="square" lIns="139975" tIns="139975" rIns="139975" bIns="139975" anchor="t" anchorCtr="0">
              <a:noAutofit/>
            </a:bodyPr>
            <a:lstStyle/>
            <a:p>
              <a:pPr marL="0" marR="0" lvl="0" indent="0" algn="l" rtl="0">
                <a:lnSpc>
                  <a:spcPct val="90000"/>
                </a:lnSpc>
                <a:spcBef>
                  <a:spcPts val="0"/>
                </a:spcBef>
                <a:spcAft>
                  <a:spcPts val="0"/>
                </a:spcAft>
                <a:buClr>
                  <a:schemeClr val="dk1"/>
                </a:buClr>
                <a:buSzPts val="3674"/>
                <a:buFont typeface="Arial"/>
                <a:buNone/>
              </a:pPr>
              <a:r>
                <a:rPr lang="en-US" sz="3674" b="0" i="0" u="none" strike="noStrike" cap="none">
                  <a:solidFill>
                    <a:schemeClr val="dk1"/>
                  </a:solidFill>
                  <a:latin typeface="Arial"/>
                  <a:ea typeface="Arial"/>
                  <a:cs typeface="Arial"/>
                  <a:sym typeface="Arial"/>
                </a:rPr>
                <a:t>Physical health</a:t>
              </a:r>
              <a:endParaRPr sz="3674" b="0" i="0" u="none" strike="noStrike" cap="none">
                <a:solidFill>
                  <a:schemeClr val="dk1"/>
                </a:solidFill>
                <a:latin typeface="Arial"/>
                <a:ea typeface="Arial"/>
                <a:cs typeface="Arial"/>
                <a:sym typeface="Arial"/>
              </a:endParaRPr>
            </a:p>
          </p:txBody>
        </p:sp>
        <p:cxnSp>
          <p:nvCxnSpPr>
            <p:cNvPr id="338" name="Google Shape;338;g3b9f54d2554_0_877"/>
            <p:cNvCxnSpPr/>
            <p:nvPr/>
          </p:nvCxnSpPr>
          <p:spPr>
            <a:xfrm>
              <a:off x="1333366" y="1546298"/>
              <a:ext cx="5333400" cy="0"/>
            </a:xfrm>
            <a:prstGeom prst="straightConnector1">
              <a:avLst/>
            </a:prstGeom>
            <a:solidFill>
              <a:srgbClr val="A02891"/>
            </a:solidFill>
            <a:ln w="21875" cap="flat" cmpd="sng">
              <a:solidFill>
                <a:srgbClr val="D6BCD1"/>
              </a:solidFill>
              <a:prstDash val="solid"/>
              <a:miter lim="800000"/>
              <a:headEnd type="none" w="sm" len="sm"/>
              <a:tailEnd type="none" w="sm" len="sm"/>
            </a:ln>
          </p:spPr>
        </p:cxnSp>
        <p:sp>
          <p:nvSpPr>
            <p:cNvPr id="339" name="Google Shape;339;g3b9f54d2554_0_877"/>
            <p:cNvSpPr/>
            <p:nvPr/>
          </p:nvSpPr>
          <p:spPr>
            <a:xfrm>
              <a:off x="1433369" y="1583114"/>
              <a:ext cx="5233500" cy="736200"/>
            </a:xfrm>
            <a:prstGeom prst="rect">
              <a:avLst/>
            </a:prstGeom>
            <a:noFill/>
            <a:ln>
              <a:noFill/>
            </a:ln>
          </p:spPr>
          <p:txBody>
            <a:bodyPr spcFirstLastPara="1" wrap="square" lIns="104950" tIns="104950" rIns="104950" bIns="104950" anchor="ctr" anchorCtr="0">
              <a:noAutofit/>
            </a:bodyPr>
            <a:lstStyle/>
            <a:p>
              <a:pPr marL="0" lvl="0" indent="0" algn="l" rtl="0">
                <a:spcBef>
                  <a:spcPts val="0"/>
                </a:spcBef>
                <a:spcAft>
                  <a:spcPts val="0"/>
                </a:spcAft>
                <a:buNone/>
              </a:pPr>
              <a:endParaRPr/>
            </a:p>
          </p:txBody>
        </p:sp>
        <p:sp>
          <p:nvSpPr>
            <p:cNvPr id="340" name="Google Shape;340;g3b9f54d2554_0_877"/>
            <p:cNvSpPr txBox="1"/>
            <p:nvPr/>
          </p:nvSpPr>
          <p:spPr>
            <a:xfrm>
              <a:off x="-28" y="1583105"/>
              <a:ext cx="6666900" cy="736200"/>
            </a:xfrm>
            <a:prstGeom prst="rect">
              <a:avLst/>
            </a:prstGeom>
            <a:noFill/>
            <a:ln>
              <a:noFill/>
            </a:ln>
          </p:spPr>
          <p:txBody>
            <a:bodyPr spcFirstLastPara="1" wrap="square" lIns="139975" tIns="139975" rIns="139975" bIns="139975" anchor="t" anchorCtr="0">
              <a:noAutofit/>
            </a:bodyPr>
            <a:lstStyle/>
            <a:p>
              <a:pPr marL="0" marR="0" lvl="0" indent="0" algn="l" rtl="0">
                <a:lnSpc>
                  <a:spcPct val="90000"/>
                </a:lnSpc>
                <a:spcBef>
                  <a:spcPts val="0"/>
                </a:spcBef>
                <a:spcAft>
                  <a:spcPts val="0"/>
                </a:spcAft>
                <a:buClr>
                  <a:schemeClr val="dk1"/>
                </a:buClr>
                <a:buSzPts val="3674"/>
                <a:buFont typeface="Arial"/>
                <a:buNone/>
              </a:pPr>
              <a:r>
                <a:rPr lang="en-US" sz="3674" b="0" i="0" u="none" strike="noStrike" cap="none">
                  <a:solidFill>
                    <a:schemeClr val="dk1"/>
                  </a:solidFill>
                  <a:latin typeface="Arial"/>
                  <a:ea typeface="Arial"/>
                  <a:cs typeface="Arial"/>
                  <a:sym typeface="Arial"/>
                </a:rPr>
                <a:t>Substance misuse</a:t>
              </a:r>
              <a:endParaRPr sz="3674" b="0" i="0" u="none" strike="noStrike" cap="none">
                <a:solidFill>
                  <a:schemeClr val="dk1"/>
                </a:solidFill>
                <a:latin typeface="Arial"/>
                <a:ea typeface="Arial"/>
                <a:cs typeface="Arial"/>
                <a:sym typeface="Arial"/>
              </a:endParaRPr>
            </a:p>
          </p:txBody>
        </p:sp>
        <p:cxnSp>
          <p:nvCxnSpPr>
            <p:cNvPr id="341" name="Google Shape;341;g3b9f54d2554_0_877"/>
            <p:cNvCxnSpPr/>
            <p:nvPr/>
          </p:nvCxnSpPr>
          <p:spPr>
            <a:xfrm>
              <a:off x="1333366" y="2319447"/>
              <a:ext cx="5333400" cy="0"/>
            </a:xfrm>
            <a:prstGeom prst="straightConnector1">
              <a:avLst/>
            </a:prstGeom>
            <a:solidFill>
              <a:srgbClr val="A02891"/>
            </a:solidFill>
            <a:ln w="21875" cap="flat" cmpd="sng">
              <a:solidFill>
                <a:srgbClr val="D6BCD1"/>
              </a:solidFill>
              <a:prstDash val="solid"/>
              <a:miter lim="800000"/>
              <a:headEnd type="none" w="sm" len="sm"/>
              <a:tailEnd type="none" w="sm" len="sm"/>
            </a:ln>
          </p:spPr>
        </p:cxnSp>
        <p:sp>
          <p:nvSpPr>
            <p:cNvPr id="342" name="Google Shape;342;g3b9f54d2554_0_877"/>
            <p:cNvSpPr/>
            <p:nvPr/>
          </p:nvSpPr>
          <p:spPr>
            <a:xfrm>
              <a:off x="1433369" y="2356263"/>
              <a:ext cx="5233500" cy="736200"/>
            </a:xfrm>
            <a:prstGeom prst="rect">
              <a:avLst/>
            </a:prstGeom>
            <a:noFill/>
            <a:ln>
              <a:noFill/>
            </a:ln>
          </p:spPr>
          <p:txBody>
            <a:bodyPr spcFirstLastPara="1" wrap="square" lIns="104950" tIns="104950" rIns="104950" bIns="104950" anchor="ctr" anchorCtr="0">
              <a:noAutofit/>
            </a:bodyPr>
            <a:lstStyle/>
            <a:p>
              <a:pPr marL="0" lvl="0" indent="0" algn="l" rtl="0">
                <a:spcBef>
                  <a:spcPts val="0"/>
                </a:spcBef>
                <a:spcAft>
                  <a:spcPts val="0"/>
                </a:spcAft>
                <a:buNone/>
              </a:pPr>
              <a:endParaRPr/>
            </a:p>
          </p:txBody>
        </p:sp>
        <p:sp>
          <p:nvSpPr>
            <p:cNvPr id="343" name="Google Shape;343;g3b9f54d2554_0_877"/>
            <p:cNvSpPr txBox="1"/>
            <p:nvPr/>
          </p:nvSpPr>
          <p:spPr>
            <a:xfrm>
              <a:off x="-28" y="2356261"/>
              <a:ext cx="6666900" cy="736200"/>
            </a:xfrm>
            <a:prstGeom prst="rect">
              <a:avLst/>
            </a:prstGeom>
            <a:noFill/>
            <a:ln>
              <a:noFill/>
            </a:ln>
          </p:spPr>
          <p:txBody>
            <a:bodyPr spcFirstLastPara="1" wrap="square" lIns="139975" tIns="139975" rIns="139975" bIns="139975" anchor="t" anchorCtr="0">
              <a:noAutofit/>
            </a:bodyPr>
            <a:lstStyle/>
            <a:p>
              <a:pPr marL="0" marR="0" lvl="0" indent="0" algn="l" rtl="0">
                <a:lnSpc>
                  <a:spcPct val="90000"/>
                </a:lnSpc>
                <a:spcBef>
                  <a:spcPts val="0"/>
                </a:spcBef>
                <a:spcAft>
                  <a:spcPts val="0"/>
                </a:spcAft>
                <a:buClr>
                  <a:schemeClr val="dk1"/>
                </a:buClr>
                <a:buSzPts val="3674"/>
                <a:buFont typeface="Arial"/>
                <a:buNone/>
              </a:pPr>
              <a:r>
                <a:rPr lang="en-US" sz="3674" b="0" i="0" u="none" strike="noStrike" cap="none">
                  <a:solidFill>
                    <a:schemeClr val="dk1"/>
                  </a:solidFill>
                  <a:latin typeface="Arial"/>
                  <a:ea typeface="Arial"/>
                  <a:cs typeface="Arial"/>
                  <a:sym typeface="Arial"/>
                </a:rPr>
                <a:t>Consequential thinking</a:t>
              </a:r>
              <a:endParaRPr sz="3674" b="0" i="0" u="none" strike="noStrike" cap="none">
                <a:solidFill>
                  <a:schemeClr val="dk1"/>
                </a:solidFill>
                <a:latin typeface="Arial"/>
                <a:ea typeface="Arial"/>
                <a:cs typeface="Arial"/>
                <a:sym typeface="Arial"/>
              </a:endParaRPr>
            </a:p>
          </p:txBody>
        </p:sp>
        <p:cxnSp>
          <p:nvCxnSpPr>
            <p:cNvPr id="344" name="Google Shape;344;g3b9f54d2554_0_877"/>
            <p:cNvCxnSpPr/>
            <p:nvPr/>
          </p:nvCxnSpPr>
          <p:spPr>
            <a:xfrm>
              <a:off x="1333366" y="3092596"/>
              <a:ext cx="5333400" cy="0"/>
            </a:xfrm>
            <a:prstGeom prst="straightConnector1">
              <a:avLst/>
            </a:prstGeom>
            <a:solidFill>
              <a:srgbClr val="A02891"/>
            </a:solidFill>
            <a:ln w="21875" cap="flat" cmpd="sng">
              <a:solidFill>
                <a:srgbClr val="D6BCD1"/>
              </a:solidFill>
              <a:prstDash val="solid"/>
              <a:miter lim="800000"/>
              <a:headEnd type="none" w="sm" len="sm"/>
              <a:tailEnd type="none" w="sm" len="sm"/>
            </a:ln>
          </p:spPr>
        </p:cxnSp>
        <p:sp>
          <p:nvSpPr>
            <p:cNvPr id="345" name="Google Shape;345;g3b9f54d2554_0_877"/>
            <p:cNvSpPr/>
            <p:nvPr/>
          </p:nvSpPr>
          <p:spPr>
            <a:xfrm>
              <a:off x="1433369" y="3129412"/>
              <a:ext cx="5233500" cy="736200"/>
            </a:xfrm>
            <a:prstGeom prst="rect">
              <a:avLst/>
            </a:prstGeom>
            <a:noFill/>
            <a:ln>
              <a:noFill/>
            </a:ln>
          </p:spPr>
          <p:txBody>
            <a:bodyPr spcFirstLastPara="1" wrap="square" lIns="104950" tIns="104950" rIns="104950" bIns="104950" anchor="ctr" anchorCtr="0">
              <a:noAutofit/>
            </a:bodyPr>
            <a:lstStyle/>
            <a:p>
              <a:pPr marL="0" lvl="0" indent="0" algn="l" rtl="0">
                <a:spcBef>
                  <a:spcPts val="0"/>
                </a:spcBef>
                <a:spcAft>
                  <a:spcPts val="0"/>
                </a:spcAft>
                <a:buNone/>
              </a:pPr>
              <a:endParaRPr/>
            </a:p>
          </p:txBody>
        </p:sp>
        <p:sp>
          <p:nvSpPr>
            <p:cNvPr id="346" name="Google Shape;346;g3b9f54d2554_0_877"/>
            <p:cNvSpPr txBox="1"/>
            <p:nvPr/>
          </p:nvSpPr>
          <p:spPr>
            <a:xfrm>
              <a:off x="-28" y="3129417"/>
              <a:ext cx="6666900" cy="736200"/>
            </a:xfrm>
            <a:prstGeom prst="rect">
              <a:avLst/>
            </a:prstGeom>
            <a:noFill/>
            <a:ln>
              <a:noFill/>
            </a:ln>
          </p:spPr>
          <p:txBody>
            <a:bodyPr spcFirstLastPara="1" wrap="square" lIns="139975" tIns="139975" rIns="139975" bIns="139975" anchor="t" anchorCtr="0">
              <a:noAutofit/>
            </a:bodyPr>
            <a:lstStyle/>
            <a:p>
              <a:pPr marL="0" marR="0" lvl="0" indent="0" algn="l" rtl="0">
                <a:lnSpc>
                  <a:spcPct val="90000"/>
                </a:lnSpc>
                <a:spcBef>
                  <a:spcPts val="0"/>
                </a:spcBef>
                <a:spcAft>
                  <a:spcPts val="0"/>
                </a:spcAft>
                <a:buClr>
                  <a:schemeClr val="dk1"/>
                </a:buClr>
                <a:buSzPts val="3674"/>
                <a:buFont typeface="Arial"/>
                <a:buNone/>
              </a:pPr>
              <a:r>
                <a:rPr lang="en-US" sz="3674" b="0" i="0" u="none" strike="noStrike" cap="none">
                  <a:solidFill>
                    <a:schemeClr val="dk1"/>
                  </a:solidFill>
                  <a:latin typeface="Arial"/>
                  <a:ea typeface="Arial"/>
                  <a:cs typeface="Arial"/>
                  <a:sym typeface="Arial"/>
                </a:rPr>
                <a:t>Weapons awareness</a:t>
              </a:r>
              <a:endParaRPr sz="3674" b="0" i="0" u="none" strike="noStrike" cap="none">
                <a:solidFill>
                  <a:schemeClr val="dk1"/>
                </a:solidFill>
                <a:latin typeface="Arial"/>
                <a:ea typeface="Arial"/>
                <a:cs typeface="Arial"/>
                <a:sym typeface="Arial"/>
              </a:endParaRPr>
            </a:p>
          </p:txBody>
        </p:sp>
        <p:cxnSp>
          <p:nvCxnSpPr>
            <p:cNvPr id="347" name="Google Shape;347;g3b9f54d2554_0_877"/>
            <p:cNvCxnSpPr/>
            <p:nvPr/>
          </p:nvCxnSpPr>
          <p:spPr>
            <a:xfrm>
              <a:off x="1333366" y="3865745"/>
              <a:ext cx="5333400" cy="0"/>
            </a:xfrm>
            <a:prstGeom prst="straightConnector1">
              <a:avLst/>
            </a:prstGeom>
            <a:solidFill>
              <a:srgbClr val="A02891"/>
            </a:solidFill>
            <a:ln w="21875" cap="flat" cmpd="sng">
              <a:solidFill>
                <a:srgbClr val="D6BCD1"/>
              </a:solidFill>
              <a:prstDash val="solid"/>
              <a:miter lim="800000"/>
              <a:headEnd type="none" w="sm" len="sm"/>
              <a:tailEnd type="none" w="sm" len="sm"/>
            </a:ln>
          </p:spPr>
        </p:cxnSp>
        <p:sp>
          <p:nvSpPr>
            <p:cNvPr id="348" name="Google Shape;348;g3b9f54d2554_0_877"/>
            <p:cNvSpPr/>
            <p:nvPr/>
          </p:nvSpPr>
          <p:spPr>
            <a:xfrm>
              <a:off x="1433369" y="3902562"/>
              <a:ext cx="5233500" cy="736200"/>
            </a:xfrm>
            <a:prstGeom prst="rect">
              <a:avLst/>
            </a:prstGeom>
            <a:noFill/>
            <a:ln>
              <a:noFill/>
            </a:ln>
          </p:spPr>
          <p:txBody>
            <a:bodyPr spcFirstLastPara="1" wrap="square" lIns="104950" tIns="104950" rIns="104950" bIns="104950" anchor="ctr" anchorCtr="0">
              <a:noAutofit/>
            </a:bodyPr>
            <a:lstStyle/>
            <a:p>
              <a:pPr marL="0" lvl="0" indent="0" algn="l" rtl="0">
                <a:spcBef>
                  <a:spcPts val="0"/>
                </a:spcBef>
                <a:spcAft>
                  <a:spcPts val="0"/>
                </a:spcAft>
                <a:buNone/>
              </a:pPr>
              <a:endParaRPr/>
            </a:p>
          </p:txBody>
        </p:sp>
        <p:sp>
          <p:nvSpPr>
            <p:cNvPr id="349" name="Google Shape;349;g3b9f54d2554_0_877"/>
            <p:cNvSpPr txBox="1"/>
            <p:nvPr/>
          </p:nvSpPr>
          <p:spPr>
            <a:xfrm>
              <a:off x="-28" y="3902553"/>
              <a:ext cx="6666900" cy="736200"/>
            </a:xfrm>
            <a:prstGeom prst="rect">
              <a:avLst/>
            </a:prstGeom>
            <a:noFill/>
            <a:ln>
              <a:noFill/>
            </a:ln>
          </p:spPr>
          <p:txBody>
            <a:bodyPr spcFirstLastPara="1" wrap="square" lIns="139975" tIns="139975" rIns="139975" bIns="139975" anchor="t" anchorCtr="0">
              <a:noAutofit/>
            </a:bodyPr>
            <a:lstStyle/>
            <a:p>
              <a:pPr marL="0" marR="0" lvl="0" indent="0" algn="l" rtl="0">
                <a:lnSpc>
                  <a:spcPct val="90000"/>
                </a:lnSpc>
                <a:spcBef>
                  <a:spcPts val="0"/>
                </a:spcBef>
                <a:spcAft>
                  <a:spcPts val="0"/>
                </a:spcAft>
                <a:buClr>
                  <a:schemeClr val="dk1"/>
                </a:buClr>
                <a:buSzPts val="3674"/>
                <a:buFont typeface="Arial"/>
                <a:buNone/>
              </a:pPr>
              <a:r>
                <a:rPr lang="en-US" sz="3674" b="0" i="0" u="none" strike="noStrike" cap="none">
                  <a:solidFill>
                    <a:schemeClr val="dk1"/>
                  </a:solidFill>
                  <a:latin typeface="Arial"/>
                  <a:ea typeface="Arial"/>
                  <a:cs typeface="Arial"/>
                  <a:sym typeface="Arial"/>
                </a:rPr>
                <a:t>Harmful sexual behaviour</a:t>
              </a:r>
              <a:endParaRPr sz="3674" b="0" i="0" u="none" strike="noStrike" cap="none">
                <a:solidFill>
                  <a:schemeClr val="dk1"/>
                </a:solidFill>
                <a:latin typeface="Arial"/>
                <a:ea typeface="Arial"/>
                <a:cs typeface="Arial"/>
                <a:sym typeface="Arial"/>
              </a:endParaRPr>
            </a:p>
          </p:txBody>
        </p:sp>
        <p:cxnSp>
          <p:nvCxnSpPr>
            <p:cNvPr id="350" name="Google Shape;350;g3b9f54d2554_0_877"/>
            <p:cNvCxnSpPr/>
            <p:nvPr/>
          </p:nvCxnSpPr>
          <p:spPr>
            <a:xfrm>
              <a:off x="1333366" y="4638894"/>
              <a:ext cx="5333400" cy="0"/>
            </a:xfrm>
            <a:prstGeom prst="straightConnector1">
              <a:avLst/>
            </a:prstGeom>
            <a:solidFill>
              <a:srgbClr val="A02891"/>
            </a:solidFill>
            <a:ln w="21875" cap="flat" cmpd="sng">
              <a:solidFill>
                <a:srgbClr val="D6BCD1"/>
              </a:solidFill>
              <a:prstDash val="solid"/>
              <a:miter lim="800000"/>
              <a:headEnd type="none" w="sm" len="sm"/>
              <a:tailEnd type="none" w="sm" len="sm"/>
            </a:ln>
          </p:spPr>
        </p:cxnSp>
        <p:sp>
          <p:nvSpPr>
            <p:cNvPr id="351" name="Google Shape;351;g3b9f54d2554_0_877"/>
            <p:cNvSpPr/>
            <p:nvPr/>
          </p:nvSpPr>
          <p:spPr>
            <a:xfrm>
              <a:off x="1433369" y="4675711"/>
              <a:ext cx="5233500" cy="736200"/>
            </a:xfrm>
            <a:prstGeom prst="rect">
              <a:avLst/>
            </a:prstGeom>
            <a:noFill/>
            <a:ln>
              <a:noFill/>
            </a:ln>
          </p:spPr>
          <p:txBody>
            <a:bodyPr spcFirstLastPara="1" wrap="square" lIns="104950" tIns="104950" rIns="104950" bIns="104950" anchor="ctr" anchorCtr="0">
              <a:noAutofit/>
            </a:bodyPr>
            <a:lstStyle/>
            <a:p>
              <a:pPr marL="0" lvl="0" indent="0" algn="l" rtl="0">
                <a:spcBef>
                  <a:spcPts val="0"/>
                </a:spcBef>
                <a:spcAft>
                  <a:spcPts val="0"/>
                </a:spcAft>
                <a:buNone/>
              </a:pPr>
              <a:endParaRPr/>
            </a:p>
          </p:txBody>
        </p:sp>
        <p:sp>
          <p:nvSpPr>
            <p:cNvPr id="352" name="Google Shape;352;g3b9f54d2554_0_877"/>
            <p:cNvSpPr txBox="1"/>
            <p:nvPr/>
          </p:nvSpPr>
          <p:spPr>
            <a:xfrm>
              <a:off x="1433369" y="4675711"/>
              <a:ext cx="5233500" cy="736200"/>
            </a:xfrm>
            <a:prstGeom prst="rect">
              <a:avLst/>
            </a:prstGeom>
            <a:noFill/>
            <a:ln>
              <a:noFill/>
            </a:ln>
          </p:spPr>
          <p:txBody>
            <a:bodyPr spcFirstLastPara="1" wrap="square" lIns="139975" tIns="139975" rIns="139975" bIns="139975" anchor="t" anchorCtr="0">
              <a:noAutofit/>
            </a:bodyPr>
            <a:lstStyle/>
            <a:p>
              <a:pPr marL="0" marR="0" lvl="0" indent="0" algn="l" rtl="0">
                <a:lnSpc>
                  <a:spcPct val="90000"/>
                </a:lnSpc>
                <a:spcBef>
                  <a:spcPts val="0"/>
                </a:spcBef>
                <a:spcAft>
                  <a:spcPts val="0"/>
                </a:spcAft>
                <a:buClr>
                  <a:schemeClr val="dk1"/>
                </a:buClr>
                <a:buSzPts val="3674"/>
                <a:buFont typeface="Arial"/>
                <a:buNone/>
              </a:pPr>
              <a:r>
                <a:rPr lang="en-US" sz="3674" b="0" i="0" u="none" strike="noStrike" cap="none">
                  <a:solidFill>
                    <a:schemeClr val="dk1"/>
                  </a:solidFill>
                  <a:latin typeface="Arial"/>
                  <a:ea typeface="Arial"/>
                  <a:cs typeface="Arial"/>
                  <a:sym typeface="Arial"/>
                </a:rPr>
                <a:t>Etc</a:t>
              </a:r>
              <a:endParaRPr sz="3674" b="0" i="0" u="none" strike="noStrike" cap="none">
                <a:solidFill>
                  <a:schemeClr val="dk1"/>
                </a:solidFill>
                <a:latin typeface="Arial"/>
                <a:ea typeface="Arial"/>
                <a:cs typeface="Arial"/>
                <a:sym typeface="Arial"/>
              </a:endParaRPr>
            </a:p>
          </p:txBody>
        </p:sp>
        <p:cxnSp>
          <p:nvCxnSpPr>
            <p:cNvPr id="353" name="Google Shape;353;g3b9f54d2554_0_877"/>
            <p:cNvCxnSpPr/>
            <p:nvPr/>
          </p:nvCxnSpPr>
          <p:spPr>
            <a:xfrm>
              <a:off x="1333366" y="5412043"/>
              <a:ext cx="5333400" cy="0"/>
            </a:xfrm>
            <a:prstGeom prst="straightConnector1">
              <a:avLst/>
            </a:prstGeom>
            <a:solidFill>
              <a:srgbClr val="A02891"/>
            </a:solidFill>
            <a:ln w="21875" cap="flat" cmpd="sng">
              <a:solidFill>
                <a:srgbClr val="D6BCD1"/>
              </a:solidFill>
              <a:prstDash val="solid"/>
              <a:miter lim="800000"/>
              <a:headEnd type="none" w="sm" len="sm"/>
              <a:tailEnd type="none" w="sm" len="sm"/>
            </a:ln>
          </p:spPr>
        </p:cxn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57"/>
        <p:cNvGrpSpPr/>
        <p:nvPr/>
      </p:nvGrpSpPr>
      <p:grpSpPr>
        <a:xfrm>
          <a:off x="0" y="0"/>
          <a:ext cx="0" cy="0"/>
          <a:chOff x="0" y="0"/>
          <a:chExt cx="0" cy="0"/>
        </a:xfrm>
      </p:grpSpPr>
      <p:sp>
        <p:nvSpPr>
          <p:cNvPr id="358" name="Google Shape;358;g3b9f54d2554_0_987"/>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59" name="Google Shape;359;g3b9f54d2554_0_987"/>
          <p:cNvSpPr/>
          <p:nvPr/>
        </p:nvSpPr>
        <p:spPr>
          <a:xfrm flipH="1">
            <a:off x="0" y="0"/>
            <a:ext cx="9144000" cy="1575900"/>
          </a:xfrm>
          <a:prstGeom prst="rect">
            <a:avLst/>
          </a:prstGeom>
          <a:gradFill>
            <a:gsLst>
              <a:gs pos="0">
                <a:srgbClr val="000000">
                  <a:alpha val="95686"/>
                </a:srgbClr>
              </a:gs>
              <a:gs pos="100000">
                <a:srgbClr val="0F4861"/>
              </a:gs>
            </a:gsLst>
            <a:lin ang="8400134"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60" name="Google Shape;360;g3b9f54d2554_0_987"/>
          <p:cNvSpPr/>
          <p:nvPr/>
        </p:nvSpPr>
        <p:spPr>
          <a:xfrm rot="10800000" flipH="1">
            <a:off x="6096643" y="-88"/>
            <a:ext cx="3047400" cy="1576500"/>
          </a:xfrm>
          <a:prstGeom prst="rect">
            <a:avLst/>
          </a:prstGeom>
          <a:gradFill>
            <a:gsLst>
              <a:gs pos="0">
                <a:srgbClr val="0A3041">
                  <a:alpha val="67843"/>
                </a:srgbClr>
              </a:gs>
              <a:gs pos="19000">
                <a:srgbClr val="0A3041">
                  <a:alpha val="67843"/>
                </a:srgbClr>
              </a:gs>
              <a:gs pos="100000">
                <a:srgbClr val="156082">
                  <a:alpha val="78823"/>
                </a:srgbClr>
              </a:gs>
            </a:gsLst>
            <a:lin ang="1920016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61" name="Google Shape;361;g3b9f54d2554_0_987"/>
          <p:cNvSpPr/>
          <p:nvPr/>
        </p:nvSpPr>
        <p:spPr>
          <a:xfrm rot="5400000">
            <a:off x="3783751" y="-3783750"/>
            <a:ext cx="1576500" cy="9144000"/>
          </a:xfrm>
          <a:prstGeom prst="rect">
            <a:avLst/>
          </a:prstGeom>
          <a:gradFill>
            <a:gsLst>
              <a:gs pos="0">
                <a:srgbClr val="156082">
                  <a:alpha val="0"/>
                </a:srgbClr>
              </a:gs>
              <a:gs pos="23000">
                <a:srgbClr val="156082">
                  <a:alpha val="0"/>
                </a:srgbClr>
              </a:gs>
              <a:gs pos="99000">
                <a:srgbClr val="000000">
                  <a:alpha val="73725"/>
                </a:srgbClr>
              </a:gs>
              <a:gs pos="100000">
                <a:srgbClr val="000000">
                  <a:alpha val="73725"/>
                </a:srgbClr>
              </a:gs>
            </a:gsLst>
            <a:lin ang="20399934"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62" name="Google Shape;362;g3b9f54d2554_0_987"/>
          <p:cNvSpPr txBox="1">
            <a:spLocks noGrp="1"/>
          </p:cNvSpPr>
          <p:nvPr>
            <p:ph type="title"/>
          </p:nvPr>
        </p:nvSpPr>
        <p:spPr>
          <a:xfrm>
            <a:off x="1028698" y="348865"/>
            <a:ext cx="7533000" cy="87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4000"/>
              <a:buFont typeface="Play"/>
              <a:buNone/>
            </a:pPr>
            <a:r>
              <a:rPr lang="en-US" sz="4000">
                <a:solidFill>
                  <a:srgbClr val="FFFFFF"/>
                </a:solidFill>
              </a:rPr>
              <a:t>Summary </a:t>
            </a:r>
            <a:endParaRPr/>
          </a:p>
        </p:txBody>
      </p:sp>
      <p:grpSp>
        <p:nvGrpSpPr>
          <p:cNvPr id="363" name="Google Shape;363;g3b9f54d2554_0_987"/>
          <p:cNvGrpSpPr/>
          <p:nvPr/>
        </p:nvGrpSpPr>
        <p:grpSpPr>
          <a:xfrm>
            <a:off x="0" y="1844365"/>
            <a:ext cx="8561253" cy="4643294"/>
            <a:chOff x="3201" y="318495"/>
            <a:chExt cx="10921359" cy="3555900"/>
          </a:xfrm>
        </p:grpSpPr>
        <p:sp>
          <p:nvSpPr>
            <p:cNvPr id="364" name="Google Shape;364;g3b9f54d2554_0_987"/>
            <p:cNvSpPr/>
            <p:nvPr/>
          </p:nvSpPr>
          <p:spPr>
            <a:xfrm>
              <a:off x="3201" y="318495"/>
              <a:ext cx="2539800" cy="3555900"/>
            </a:xfrm>
            <a:prstGeom prst="rect">
              <a:avLst/>
            </a:prstGeom>
            <a:solidFill>
              <a:srgbClr val="F6D4CC">
                <a:alpha val="89800"/>
              </a:srgbClr>
            </a:solidFill>
            <a:ln w="19900" cap="flat" cmpd="sng">
              <a:solidFill>
                <a:srgbClr val="F6D4CC">
                  <a:alpha val="89800"/>
                </a:srgbClr>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65" name="Google Shape;365;g3b9f54d2554_0_987"/>
            <p:cNvSpPr txBox="1"/>
            <p:nvPr/>
          </p:nvSpPr>
          <p:spPr>
            <a:xfrm>
              <a:off x="3201" y="1669705"/>
              <a:ext cx="2793900" cy="2133600"/>
            </a:xfrm>
            <a:prstGeom prst="rect">
              <a:avLst/>
            </a:prstGeom>
            <a:noFill/>
            <a:ln>
              <a:noFill/>
            </a:ln>
          </p:spPr>
          <p:txBody>
            <a:bodyPr spcFirstLastPara="1" wrap="square" lIns="206950" tIns="345150" rIns="206950" bIns="345150" anchor="t" anchorCtr="0">
              <a:noAutofit/>
            </a:bodyPr>
            <a:lstStyle/>
            <a:p>
              <a:pPr marL="0" marR="0" lvl="0" indent="0" algn="l" rtl="0">
                <a:lnSpc>
                  <a:spcPct val="90000"/>
                </a:lnSpc>
                <a:spcBef>
                  <a:spcPts val="0"/>
                </a:spcBef>
                <a:spcAft>
                  <a:spcPts val="0"/>
                </a:spcAft>
                <a:buClr>
                  <a:schemeClr val="dk1"/>
                </a:buClr>
                <a:buSzPts val="2195"/>
                <a:buFont typeface="Arial"/>
                <a:buNone/>
              </a:pPr>
              <a:r>
                <a:rPr lang="en-US" sz="2195" b="0" i="0" u="none" strike="noStrike" cap="none">
                  <a:solidFill>
                    <a:schemeClr val="dk1"/>
                  </a:solidFill>
                  <a:latin typeface="Arial"/>
                  <a:ea typeface="Arial"/>
                  <a:cs typeface="Arial"/>
                  <a:sym typeface="Arial"/>
                </a:rPr>
                <a:t>Communicate with the Child, family and wider professional network</a:t>
              </a:r>
              <a:endParaRPr sz="2195" b="0" i="0" u="none" strike="noStrike" cap="none">
                <a:solidFill>
                  <a:schemeClr val="dk1"/>
                </a:solidFill>
                <a:latin typeface="Arial"/>
                <a:ea typeface="Arial"/>
                <a:cs typeface="Arial"/>
                <a:sym typeface="Arial"/>
              </a:endParaRPr>
            </a:p>
          </p:txBody>
        </p:sp>
        <p:sp>
          <p:nvSpPr>
            <p:cNvPr id="366" name="Google Shape;366;g3b9f54d2554_0_987"/>
            <p:cNvSpPr/>
            <p:nvPr/>
          </p:nvSpPr>
          <p:spPr>
            <a:xfrm>
              <a:off x="739762" y="674077"/>
              <a:ext cx="1066800" cy="1066800"/>
            </a:xfrm>
            <a:prstGeom prst="ellipse">
              <a:avLst/>
            </a:prstGeom>
            <a:solidFill>
              <a:srgbClr val="E97131"/>
            </a:solidFill>
            <a:ln w="19900" cap="flat" cmpd="sng">
              <a:solidFill>
                <a:srgbClr val="E97131"/>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67" name="Google Shape;367;g3b9f54d2554_0_987"/>
            <p:cNvSpPr txBox="1"/>
            <p:nvPr/>
          </p:nvSpPr>
          <p:spPr>
            <a:xfrm>
              <a:off x="895983" y="830298"/>
              <a:ext cx="754200" cy="754200"/>
            </a:xfrm>
            <a:prstGeom prst="rect">
              <a:avLst/>
            </a:prstGeom>
            <a:noFill/>
            <a:ln>
              <a:noFill/>
            </a:ln>
          </p:spPr>
          <p:txBody>
            <a:bodyPr spcFirstLastPara="1" wrap="square" lIns="86900" tIns="13275" rIns="86900" bIns="13275" anchor="ctr" anchorCtr="0">
              <a:noAutofit/>
            </a:bodyPr>
            <a:lstStyle/>
            <a:p>
              <a:pPr marL="0" marR="0" lvl="0" indent="0" algn="ctr" rtl="0">
                <a:lnSpc>
                  <a:spcPct val="90000"/>
                </a:lnSpc>
                <a:spcBef>
                  <a:spcPts val="0"/>
                </a:spcBef>
                <a:spcAft>
                  <a:spcPts val="0"/>
                </a:spcAft>
                <a:buClr>
                  <a:schemeClr val="lt1"/>
                </a:buClr>
                <a:buSzPts val="5017"/>
                <a:buFont typeface="Arial"/>
                <a:buNone/>
              </a:pPr>
              <a:r>
                <a:rPr lang="en-US" sz="5017" b="0" i="0" u="none" strike="noStrike" cap="none">
                  <a:solidFill>
                    <a:schemeClr val="lt1"/>
                  </a:solidFill>
                  <a:latin typeface="Arial"/>
                  <a:ea typeface="Arial"/>
                  <a:cs typeface="Arial"/>
                  <a:sym typeface="Arial"/>
                </a:rPr>
                <a:t>1</a:t>
              </a:r>
              <a:endParaRPr sz="1463"/>
            </a:p>
          </p:txBody>
        </p:sp>
        <p:sp>
          <p:nvSpPr>
            <p:cNvPr id="368" name="Google Shape;368;g3b9f54d2554_0_987"/>
            <p:cNvSpPr/>
            <p:nvPr/>
          </p:nvSpPr>
          <p:spPr>
            <a:xfrm>
              <a:off x="3201" y="3874237"/>
              <a:ext cx="2539800" cy="0"/>
            </a:xfrm>
            <a:prstGeom prst="rect">
              <a:avLst/>
            </a:prstGeom>
            <a:solidFill>
              <a:srgbClr val="E29420"/>
            </a:solidFill>
            <a:ln w="19900" cap="flat" cmpd="sng">
              <a:solidFill>
                <a:srgbClr val="E29420"/>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69" name="Google Shape;369;g3b9f54d2554_0_987"/>
            <p:cNvSpPr/>
            <p:nvPr/>
          </p:nvSpPr>
          <p:spPr>
            <a:xfrm>
              <a:off x="2797054" y="318495"/>
              <a:ext cx="2539800" cy="3555900"/>
            </a:xfrm>
            <a:prstGeom prst="rect">
              <a:avLst/>
            </a:prstGeom>
            <a:solidFill>
              <a:srgbClr val="EBE5C9">
                <a:alpha val="89800"/>
              </a:srgbClr>
            </a:solidFill>
            <a:ln w="19900" cap="flat" cmpd="sng">
              <a:solidFill>
                <a:srgbClr val="EBE5C9">
                  <a:alpha val="89800"/>
                </a:srgbClr>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70" name="Google Shape;370;g3b9f54d2554_0_987"/>
            <p:cNvSpPr txBox="1"/>
            <p:nvPr/>
          </p:nvSpPr>
          <p:spPr>
            <a:xfrm>
              <a:off x="2797054" y="1669704"/>
              <a:ext cx="2539800" cy="2133600"/>
            </a:xfrm>
            <a:prstGeom prst="rect">
              <a:avLst/>
            </a:prstGeom>
            <a:noFill/>
            <a:ln>
              <a:noFill/>
            </a:ln>
          </p:spPr>
          <p:txBody>
            <a:bodyPr spcFirstLastPara="1" wrap="square" lIns="206950" tIns="345150" rIns="206950" bIns="345150" anchor="t" anchorCtr="0">
              <a:noAutofit/>
            </a:bodyPr>
            <a:lstStyle/>
            <a:p>
              <a:pPr marL="0" marR="0" lvl="0" indent="0" algn="l" rtl="0">
                <a:lnSpc>
                  <a:spcPct val="90000"/>
                </a:lnSpc>
                <a:spcBef>
                  <a:spcPts val="0"/>
                </a:spcBef>
                <a:spcAft>
                  <a:spcPts val="0"/>
                </a:spcAft>
                <a:buClr>
                  <a:schemeClr val="dk1"/>
                </a:buClr>
                <a:buSzPts val="2195"/>
                <a:buFont typeface="Arial"/>
                <a:buNone/>
              </a:pPr>
              <a:r>
                <a:rPr lang="en-US" sz="2195" b="0" i="0" u="none" strike="noStrike" cap="none">
                  <a:solidFill>
                    <a:schemeClr val="dk1"/>
                  </a:solidFill>
                  <a:latin typeface="Arial"/>
                  <a:ea typeface="Arial"/>
                  <a:cs typeface="Arial"/>
                  <a:sym typeface="Arial"/>
                </a:rPr>
                <a:t>Tailor intervention t</a:t>
              </a:r>
              <a:r>
                <a:rPr lang="en-US" sz="2195">
                  <a:solidFill>
                    <a:schemeClr val="dk1"/>
                  </a:solidFill>
                </a:rPr>
                <a:t>o</a:t>
              </a:r>
              <a:r>
                <a:rPr lang="en-US" sz="2195" b="0" i="0" u="none" strike="noStrike" cap="none">
                  <a:solidFill>
                    <a:schemeClr val="dk1"/>
                  </a:solidFill>
                  <a:latin typeface="Arial"/>
                  <a:ea typeface="Arial"/>
                  <a:cs typeface="Arial"/>
                  <a:sym typeface="Arial"/>
                </a:rPr>
                <a:t> the child</a:t>
              </a:r>
              <a:endParaRPr sz="2195" b="0" i="0" u="none" strike="noStrike" cap="none">
                <a:solidFill>
                  <a:schemeClr val="dk1"/>
                </a:solidFill>
                <a:latin typeface="Arial"/>
                <a:ea typeface="Arial"/>
                <a:cs typeface="Arial"/>
                <a:sym typeface="Arial"/>
              </a:endParaRPr>
            </a:p>
          </p:txBody>
        </p:sp>
        <p:sp>
          <p:nvSpPr>
            <p:cNvPr id="371" name="Google Shape;371;g3b9f54d2554_0_987"/>
            <p:cNvSpPr/>
            <p:nvPr/>
          </p:nvSpPr>
          <p:spPr>
            <a:xfrm>
              <a:off x="3533615" y="674077"/>
              <a:ext cx="1066800" cy="1066800"/>
            </a:xfrm>
            <a:prstGeom prst="ellipse">
              <a:avLst/>
            </a:prstGeom>
            <a:solidFill>
              <a:srgbClr val="CFB51E"/>
            </a:solidFill>
            <a:ln w="19900" cap="flat" cmpd="sng">
              <a:solidFill>
                <a:srgbClr val="CFB51E"/>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72" name="Google Shape;372;g3b9f54d2554_0_987"/>
            <p:cNvSpPr txBox="1"/>
            <p:nvPr/>
          </p:nvSpPr>
          <p:spPr>
            <a:xfrm>
              <a:off x="3689836" y="830298"/>
              <a:ext cx="754200" cy="754200"/>
            </a:xfrm>
            <a:prstGeom prst="rect">
              <a:avLst/>
            </a:prstGeom>
            <a:noFill/>
            <a:ln>
              <a:noFill/>
            </a:ln>
          </p:spPr>
          <p:txBody>
            <a:bodyPr spcFirstLastPara="1" wrap="square" lIns="86900" tIns="13275" rIns="86900" bIns="13275" anchor="ctr" anchorCtr="0">
              <a:noAutofit/>
            </a:bodyPr>
            <a:lstStyle/>
            <a:p>
              <a:pPr marL="0" marR="0" lvl="0" indent="0" algn="ctr" rtl="0">
                <a:lnSpc>
                  <a:spcPct val="90000"/>
                </a:lnSpc>
                <a:spcBef>
                  <a:spcPts val="0"/>
                </a:spcBef>
                <a:spcAft>
                  <a:spcPts val="0"/>
                </a:spcAft>
                <a:buClr>
                  <a:schemeClr val="lt1"/>
                </a:buClr>
                <a:buSzPts val="5017"/>
                <a:buFont typeface="Arial"/>
                <a:buNone/>
              </a:pPr>
              <a:r>
                <a:rPr lang="en-US" sz="5017" b="0" i="0" u="none" strike="noStrike" cap="none">
                  <a:solidFill>
                    <a:schemeClr val="lt1"/>
                  </a:solidFill>
                  <a:latin typeface="Arial"/>
                  <a:ea typeface="Arial"/>
                  <a:cs typeface="Arial"/>
                  <a:sym typeface="Arial"/>
                </a:rPr>
                <a:t>2</a:t>
              </a:r>
              <a:endParaRPr sz="1463"/>
            </a:p>
          </p:txBody>
        </p:sp>
        <p:sp>
          <p:nvSpPr>
            <p:cNvPr id="373" name="Google Shape;373;g3b9f54d2554_0_987"/>
            <p:cNvSpPr/>
            <p:nvPr/>
          </p:nvSpPr>
          <p:spPr>
            <a:xfrm>
              <a:off x="2797054" y="3874237"/>
              <a:ext cx="2539800" cy="0"/>
            </a:xfrm>
            <a:prstGeom prst="rect">
              <a:avLst/>
            </a:prstGeom>
            <a:solidFill>
              <a:srgbClr val="A9BA1E"/>
            </a:solidFill>
            <a:ln w="19900" cap="flat" cmpd="sng">
              <a:solidFill>
                <a:srgbClr val="A9BA1E"/>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74" name="Google Shape;374;g3b9f54d2554_0_987"/>
            <p:cNvSpPr/>
            <p:nvPr/>
          </p:nvSpPr>
          <p:spPr>
            <a:xfrm>
              <a:off x="5590907" y="318495"/>
              <a:ext cx="2539800" cy="3555900"/>
            </a:xfrm>
            <a:prstGeom prst="rect">
              <a:avLst/>
            </a:prstGeom>
            <a:solidFill>
              <a:srgbClr val="D5E0C8">
                <a:alpha val="89800"/>
              </a:srgbClr>
            </a:solidFill>
            <a:ln w="19900" cap="flat" cmpd="sng">
              <a:solidFill>
                <a:srgbClr val="D5E0C8">
                  <a:alpha val="89800"/>
                </a:srgbClr>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75" name="Google Shape;375;g3b9f54d2554_0_987"/>
            <p:cNvSpPr txBox="1"/>
            <p:nvPr/>
          </p:nvSpPr>
          <p:spPr>
            <a:xfrm>
              <a:off x="5590907" y="1669704"/>
              <a:ext cx="2539800" cy="2133600"/>
            </a:xfrm>
            <a:prstGeom prst="rect">
              <a:avLst/>
            </a:prstGeom>
            <a:noFill/>
            <a:ln>
              <a:noFill/>
            </a:ln>
          </p:spPr>
          <p:txBody>
            <a:bodyPr spcFirstLastPara="1" wrap="square" lIns="206950" tIns="345150" rIns="206950" bIns="345150" anchor="t" anchorCtr="0">
              <a:noAutofit/>
            </a:bodyPr>
            <a:lstStyle/>
            <a:p>
              <a:pPr marL="0" marR="0" lvl="0" indent="0" algn="l" rtl="0">
                <a:lnSpc>
                  <a:spcPct val="90000"/>
                </a:lnSpc>
                <a:spcBef>
                  <a:spcPts val="0"/>
                </a:spcBef>
                <a:spcAft>
                  <a:spcPts val="0"/>
                </a:spcAft>
                <a:buClr>
                  <a:schemeClr val="dk1"/>
                </a:buClr>
                <a:buSzPts val="2195"/>
                <a:buFont typeface="Arial"/>
                <a:buNone/>
              </a:pPr>
              <a:r>
                <a:rPr lang="en-US" sz="2195" b="0" i="0" u="none" strike="noStrike" cap="none">
                  <a:solidFill>
                    <a:schemeClr val="dk1"/>
                  </a:solidFill>
                  <a:latin typeface="Arial"/>
                  <a:ea typeface="Arial"/>
                  <a:cs typeface="Arial"/>
                  <a:sym typeface="Arial"/>
                </a:rPr>
                <a:t>Support young people to learn and build pro-social identities</a:t>
              </a:r>
              <a:endParaRPr sz="2195" b="0" i="0" u="none" strike="noStrike" cap="none">
                <a:solidFill>
                  <a:schemeClr val="dk1"/>
                </a:solidFill>
                <a:latin typeface="Arial"/>
                <a:ea typeface="Arial"/>
                <a:cs typeface="Arial"/>
                <a:sym typeface="Arial"/>
              </a:endParaRPr>
            </a:p>
          </p:txBody>
        </p:sp>
        <p:sp>
          <p:nvSpPr>
            <p:cNvPr id="376" name="Google Shape;376;g3b9f54d2554_0_987"/>
            <p:cNvSpPr/>
            <p:nvPr/>
          </p:nvSpPr>
          <p:spPr>
            <a:xfrm>
              <a:off x="6327469" y="674077"/>
              <a:ext cx="1066800" cy="1066800"/>
            </a:xfrm>
            <a:prstGeom prst="ellipse">
              <a:avLst/>
            </a:prstGeom>
            <a:solidFill>
              <a:srgbClr val="72A41D"/>
            </a:solidFill>
            <a:ln w="19900" cap="flat" cmpd="sng">
              <a:solidFill>
                <a:srgbClr val="72A41D"/>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77" name="Google Shape;377;g3b9f54d2554_0_987"/>
            <p:cNvSpPr txBox="1"/>
            <p:nvPr/>
          </p:nvSpPr>
          <p:spPr>
            <a:xfrm>
              <a:off x="6483690" y="830298"/>
              <a:ext cx="754200" cy="754200"/>
            </a:xfrm>
            <a:prstGeom prst="rect">
              <a:avLst/>
            </a:prstGeom>
            <a:noFill/>
            <a:ln>
              <a:noFill/>
            </a:ln>
          </p:spPr>
          <p:txBody>
            <a:bodyPr spcFirstLastPara="1" wrap="square" lIns="86900" tIns="13275" rIns="86900" bIns="13275" anchor="ctr" anchorCtr="0">
              <a:noAutofit/>
            </a:bodyPr>
            <a:lstStyle/>
            <a:p>
              <a:pPr marL="0" marR="0" lvl="0" indent="0" algn="ctr" rtl="0">
                <a:lnSpc>
                  <a:spcPct val="90000"/>
                </a:lnSpc>
                <a:spcBef>
                  <a:spcPts val="0"/>
                </a:spcBef>
                <a:spcAft>
                  <a:spcPts val="0"/>
                </a:spcAft>
                <a:buClr>
                  <a:schemeClr val="lt1"/>
                </a:buClr>
                <a:buSzPts val="5017"/>
                <a:buFont typeface="Arial"/>
                <a:buNone/>
              </a:pPr>
              <a:r>
                <a:rPr lang="en-US" sz="5017" b="0" i="0" u="none" strike="noStrike" cap="none">
                  <a:solidFill>
                    <a:schemeClr val="lt1"/>
                  </a:solidFill>
                  <a:latin typeface="Arial"/>
                  <a:ea typeface="Arial"/>
                  <a:cs typeface="Arial"/>
                  <a:sym typeface="Arial"/>
                </a:rPr>
                <a:t>3</a:t>
              </a:r>
              <a:endParaRPr sz="1463"/>
            </a:p>
          </p:txBody>
        </p:sp>
        <p:sp>
          <p:nvSpPr>
            <p:cNvPr id="378" name="Google Shape;378;g3b9f54d2554_0_987"/>
            <p:cNvSpPr/>
            <p:nvPr/>
          </p:nvSpPr>
          <p:spPr>
            <a:xfrm>
              <a:off x="5590907" y="3874237"/>
              <a:ext cx="2539800" cy="0"/>
            </a:xfrm>
            <a:prstGeom prst="rect">
              <a:avLst/>
            </a:prstGeom>
            <a:solidFill>
              <a:srgbClr val="48901C"/>
            </a:solidFill>
            <a:ln w="19900" cap="flat" cmpd="sng">
              <a:solidFill>
                <a:srgbClr val="48901C"/>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79" name="Google Shape;379;g3b9f54d2554_0_987"/>
            <p:cNvSpPr/>
            <p:nvPr/>
          </p:nvSpPr>
          <p:spPr>
            <a:xfrm>
              <a:off x="8384760" y="318495"/>
              <a:ext cx="2539800" cy="3555900"/>
            </a:xfrm>
            <a:prstGeom prst="rect">
              <a:avLst/>
            </a:prstGeom>
            <a:solidFill>
              <a:srgbClr val="CAD2CA">
                <a:alpha val="89800"/>
              </a:srgbClr>
            </a:solidFill>
            <a:ln w="19900" cap="flat" cmpd="sng">
              <a:solidFill>
                <a:srgbClr val="CAD2CA">
                  <a:alpha val="89800"/>
                </a:srgbClr>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80" name="Google Shape;380;g3b9f54d2554_0_987"/>
            <p:cNvSpPr txBox="1"/>
            <p:nvPr/>
          </p:nvSpPr>
          <p:spPr>
            <a:xfrm>
              <a:off x="8384760" y="1669704"/>
              <a:ext cx="2539800" cy="2133600"/>
            </a:xfrm>
            <a:prstGeom prst="rect">
              <a:avLst/>
            </a:prstGeom>
            <a:noFill/>
            <a:ln>
              <a:noFill/>
            </a:ln>
          </p:spPr>
          <p:txBody>
            <a:bodyPr spcFirstLastPara="1" wrap="square" lIns="206950" tIns="345150" rIns="206950" bIns="345150" anchor="t" anchorCtr="0">
              <a:noAutofit/>
            </a:bodyPr>
            <a:lstStyle/>
            <a:p>
              <a:pPr marL="0" marR="0" lvl="0" indent="0" algn="l" rtl="0">
                <a:lnSpc>
                  <a:spcPct val="90000"/>
                </a:lnSpc>
                <a:spcBef>
                  <a:spcPts val="0"/>
                </a:spcBef>
                <a:spcAft>
                  <a:spcPts val="0"/>
                </a:spcAft>
                <a:buClr>
                  <a:schemeClr val="dk1"/>
                </a:buClr>
                <a:buSzPts val="2195"/>
                <a:buFont typeface="Arial"/>
                <a:buNone/>
              </a:pPr>
              <a:r>
                <a:rPr lang="en-US" sz="2195" b="0" i="0" u="none" strike="noStrike" cap="none">
                  <a:solidFill>
                    <a:schemeClr val="dk1"/>
                  </a:solidFill>
                  <a:latin typeface="Arial"/>
                  <a:ea typeface="Arial"/>
                  <a:cs typeface="Arial"/>
                  <a:sym typeface="Arial"/>
                </a:rPr>
                <a:t>Support in building protective factors for the child/young person</a:t>
              </a:r>
              <a:endParaRPr sz="2195" b="0" i="0" u="none" strike="noStrike" cap="none">
                <a:solidFill>
                  <a:schemeClr val="dk1"/>
                </a:solidFill>
                <a:latin typeface="Arial"/>
                <a:ea typeface="Arial"/>
                <a:cs typeface="Arial"/>
                <a:sym typeface="Arial"/>
              </a:endParaRPr>
            </a:p>
          </p:txBody>
        </p:sp>
        <p:sp>
          <p:nvSpPr>
            <p:cNvPr id="381" name="Google Shape;381;g3b9f54d2554_0_987"/>
            <p:cNvSpPr/>
            <p:nvPr/>
          </p:nvSpPr>
          <p:spPr>
            <a:xfrm>
              <a:off x="9121322" y="674077"/>
              <a:ext cx="1066800" cy="1066800"/>
            </a:xfrm>
            <a:prstGeom prst="ellipse">
              <a:avLst/>
            </a:prstGeom>
            <a:solidFill>
              <a:srgbClr val="277C1B"/>
            </a:solidFill>
            <a:ln w="19900" cap="flat" cmpd="sng">
              <a:solidFill>
                <a:srgbClr val="277C1B"/>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sp>
          <p:nvSpPr>
            <p:cNvPr id="382" name="Google Shape;382;g3b9f54d2554_0_987"/>
            <p:cNvSpPr txBox="1"/>
            <p:nvPr/>
          </p:nvSpPr>
          <p:spPr>
            <a:xfrm>
              <a:off x="9277543" y="830298"/>
              <a:ext cx="754200" cy="754200"/>
            </a:xfrm>
            <a:prstGeom prst="rect">
              <a:avLst/>
            </a:prstGeom>
            <a:noFill/>
            <a:ln>
              <a:noFill/>
            </a:ln>
          </p:spPr>
          <p:txBody>
            <a:bodyPr spcFirstLastPara="1" wrap="square" lIns="86900" tIns="13275" rIns="86900" bIns="13275" anchor="ctr" anchorCtr="0">
              <a:noAutofit/>
            </a:bodyPr>
            <a:lstStyle/>
            <a:p>
              <a:pPr marL="0" marR="0" lvl="0" indent="0" algn="ctr" rtl="0">
                <a:lnSpc>
                  <a:spcPct val="90000"/>
                </a:lnSpc>
                <a:spcBef>
                  <a:spcPts val="0"/>
                </a:spcBef>
                <a:spcAft>
                  <a:spcPts val="0"/>
                </a:spcAft>
                <a:buClr>
                  <a:schemeClr val="lt1"/>
                </a:buClr>
                <a:buSzPts val="5017"/>
                <a:buFont typeface="Arial"/>
                <a:buNone/>
              </a:pPr>
              <a:r>
                <a:rPr lang="en-US" sz="5017" b="0" i="0" u="none" strike="noStrike" cap="none">
                  <a:solidFill>
                    <a:schemeClr val="lt1"/>
                  </a:solidFill>
                  <a:latin typeface="Arial"/>
                  <a:ea typeface="Arial"/>
                  <a:cs typeface="Arial"/>
                  <a:sym typeface="Arial"/>
                </a:rPr>
                <a:t>4</a:t>
              </a:r>
              <a:endParaRPr sz="1463"/>
            </a:p>
          </p:txBody>
        </p:sp>
        <p:sp>
          <p:nvSpPr>
            <p:cNvPr id="383" name="Google Shape;383;g3b9f54d2554_0_987"/>
            <p:cNvSpPr/>
            <p:nvPr/>
          </p:nvSpPr>
          <p:spPr>
            <a:xfrm>
              <a:off x="8384760" y="3874237"/>
              <a:ext cx="2539800" cy="0"/>
            </a:xfrm>
            <a:prstGeom prst="rect">
              <a:avLst/>
            </a:prstGeom>
            <a:solidFill>
              <a:srgbClr val="186923"/>
            </a:solidFill>
            <a:ln w="19900" cap="flat" cmpd="sng">
              <a:solidFill>
                <a:srgbClr val="186923"/>
              </a:solidFill>
              <a:prstDash val="solid"/>
              <a:miter lim="800000"/>
              <a:headEnd type="none" w="sm" len="sm"/>
              <a:tailEnd type="none" w="sm" len="sm"/>
            </a:ln>
          </p:spPr>
          <p:txBody>
            <a:bodyPr spcFirstLastPara="1" wrap="square" lIns="95575" tIns="95575" rIns="95575" bIns="9557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pic>
        <p:nvPicPr>
          <p:cNvPr id="389" name="Google Shape;389;g3b991e51946_0_446"/>
          <p:cNvPicPr preferRelativeResize="0"/>
          <p:nvPr/>
        </p:nvPicPr>
        <p:blipFill>
          <a:blip r:embed="rId3">
            <a:alphaModFix/>
          </a:blip>
          <a:stretch>
            <a:fillRect/>
          </a:stretch>
        </p:blipFill>
        <p:spPr>
          <a:xfrm>
            <a:off x="0" y="710600"/>
            <a:ext cx="9144000" cy="5143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pic>
        <p:nvPicPr>
          <p:cNvPr id="395" name="Google Shape;395;g3b991e51946_0_459"/>
          <p:cNvPicPr preferRelativeResize="0"/>
          <p:nvPr/>
        </p:nvPicPr>
        <p:blipFill>
          <a:blip r:embed="rId3">
            <a:alphaModFix/>
          </a:blip>
          <a:stretch>
            <a:fillRect/>
          </a:stretch>
        </p:blipFill>
        <p:spPr>
          <a:xfrm>
            <a:off x="0" y="490525"/>
            <a:ext cx="9336752" cy="52519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pic>
        <p:nvPicPr>
          <p:cNvPr id="401" name="Google Shape;401;g3b991e51946_0_451"/>
          <p:cNvPicPr preferRelativeResize="0"/>
          <p:nvPr/>
        </p:nvPicPr>
        <p:blipFill>
          <a:blip r:embed="rId3">
            <a:alphaModFix/>
          </a:blip>
          <a:stretch>
            <a:fillRect/>
          </a:stretch>
        </p:blipFill>
        <p:spPr>
          <a:xfrm>
            <a:off x="0" y="678700"/>
            <a:ext cx="9144000"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pic>
        <p:nvPicPr>
          <p:cNvPr id="407" name="Google Shape;407;g3b991e51946_0_455"/>
          <p:cNvPicPr preferRelativeResize="0"/>
          <p:nvPr/>
        </p:nvPicPr>
        <p:blipFill>
          <a:blip r:embed="rId3">
            <a:alphaModFix/>
          </a:blip>
          <a:stretch>
            <a:fillRect/>
          </a:stretch>
        </p:blipFill>
        <p:spPr>
          <a:xfrm>
            <a:off x="0" y="152400"/>
            <a:ext cx="9930176" cy="55857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1"/>
        <p:cNvGrpSpPr/>
        <p:nvPr/>
      </p:nvGrpSpPr>
      <p:grpSpPr>
        <a:xfrm>
          <a:off x="0" y="0"/>
          <a:ext cx="0" cy="0"/>
          <a:chOff x="0" y="0"/>
          <a:chExt cx="0" cy="0"/>
        </a:xfrm>
      </p:grpSpPr>
      <p:sp>
        <p:nvSpPr>
          <p:cNvPr id="412" name="Google Shape;412;g3b9f54d2554_0_1270"/>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413" name="Google Shape;413;g3b9f54d2554_0_1270"/>
          <p:cNvSpPr/>
          <p:nvPr/>
        </p:nvSpPr>
        <p:spPr>
          <a:xfrm>
            <a:off x="0" y="0"/>
            <a:ext cx="4335000" cy="6858000"/>
          </a:xfrm>
          <a:prstGeom prst="rect">
            <a:avLst/>
          </a:prstGeom>
          <a:gradFill>
            <a:gsLst>
              <a:gs pos="0">
                <a:schemeClr val="accent1"/>
              </a:gs>
              <a:gs pos="100000">
                <a:schemeClr val="accent2"/>
              </a:gs>
            </a:gsLst>
            <a:lin ang="2700006"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414" name="Google Shape;414;g3b9f54d2554_0_1270"/>
          <p:cNvPicPr preferRelativeResize="0"/>
          <p:nvPr/>
        </p:nvPicPr>
        <p:blipFill rotWithShape="1">
          <a:blip r:embed="rId3">
            <a:alphaModFix/>
          </a:blip>
          <a:srcRect/>
          <a:stretch/>
        </p:blipFill>
        <p:spPr>
          <a:xfrm>
            <a:off x="209357" y="651540"/>
            <a:ext cx="3916220" cy="4166190"/>
          </a:xfrm>
          <a:prstGeom prst="rect">
            <a:avLst/>
          </a:prstGeom>
          <a:noFill/>
          <a:ln>
            <a:noFill/>
          </a:ln>
        </p:spPr>
      </p:pic>
      <p:sp>
        <p:nvSpPr>
          <p:cNvPr id="415" name="Google Shape;415;g3b9f54d2554_0_1270"/>
          <p:cNvSpPr txBox="1"/>
          <p:nvPr/>
        </p:nvSpPr>
        <p:spPr>
          <a:xfrm>
            <a:off x="4809002" y="283029"/>
            <a:ext cx="3326100" cy="60090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None/>
            </a:pPr>
            <a:r>
              <a:rPr lang="en-US" sz="1800" b="1" i="0" u="none" strike="noStrike" cap="none" dirty="0">
                <a:solidFill>
                  <a:schemeClr val="dk1"/>
                </a:solidFill>
                <a:latin typeface="Arial"/>
                <a:ea typeface="Arial"/>
                <a:cs typeface="Arial"/>
                <a:sym typeface="Arial"/>
              </a:rPr>
              <a:t>VICTIM SUPPORT OFFER </a:t>
            </a:r>
            <a:endParaRPr sz="1800" b="0" i="0" u="none" strike="noStrike" cap="none" dirty="0">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2000"/>
              <a:buFont typeface="Arial"/>
              <a:buChar char="•"/>
            </a:pPr>
            <a:r>
              <a:rPr lang="en-US" sz="1800" b="0" i="0" u="none" strike="noStrike" cap="none" dirty="0">
                <a:solidFill>
                  <a:schemeClr val="dk1"/>
                </a:solidFill>
                <a:latin typeface="Arial"/>
                <a:ea typeface="Arial"/>
                <a:cs typeface="Arial"/>
                <a:sym typeface="Arial"/>
              </a:rPr>
              <a:t> </a:t>
            </a:r>
            <a:r>
              <a:rPr lang="en-US" sz="1800" b="1" i="0" u="none" strike="noStrike" cap="none" dirty="0">
                <a:solidFill>
                  <a:schemeClr val="dk1"/>
                </a:solidFill>
                <a:latin typeface="Arial"/>
                <a:ea typeface="Arial"/>
                <a:cs typeface="Arial"/>
                <a:sym typeface="Arial"/>
              </a:rPr>
              <a:t>Information &amp; Guidance:</a:t>
            </a:r>
            <a:r>
              <a:rPr lang="en-US" sz="1800" b="0" i="0" u="none" strike="noStrike" cap="none" dirty="0">
                <a:solidFill>
                  <a:schemeClr val="dk1"/>
                </a:solidFill>
                <a:latin typeface="Arial"/>
                <a:ea typeface="Arial"/>
                <a:cs typeface="Arial"/>
                <a:sym typeface="Arial"/>
              </a:rPr>
              <a:t> We explain how the youth justice system works and can provide you updates.</a:t>
            </a:r>
            <a:endParaRPr sz="1200" dirty="0"/>
          </a:p>
          <a:p>
            <a:pPr marL="0" marR="0" lvl="0" indent="0" algn="l" rtl="0">
              <a:lnSpc>
                <a:spcPct val="90000"/>
              </a:lnSpc>
              <a:spcBef>
                <a:spcPts val="600"/>
              </a:spcBef>
              <a:spcAft>
                <a:spcPts val="0"/>
              </a:spcAft>
              <a:buClr>
                <a:schemeClr val="dk1"/>
              </a:buClr>
              <a:buSzPts val="2000"/>
              <a:buFont typeface="Arial"/>
              <a:buChar char="•"/>
            </a:pPr>
            <a:r>
              <a:rPr lang="en-US" sz="1800" b="1" i="0" u="none" strike="noStrike" cap="none" dirty="0">
                <a:solidFill>
                  <a:schemeClr val="dk1"/>
                </a:solidFill>
                <a:latin typeface="Arial"/>
                <a:ea typeface="Arial"/>
                <a:cs typeface="Arial"/>
                <a:sym typeface="Arial"/>
              </a:rPr>
              <a:t>A Space to Talk:</a:t>
            </a:r>
            <a:r>
              <a:rPr lang="en-US" sz="1800" b="0" i="0" u="none" strike="noStrike" cap="none" dirty="0">
                <a:solidFill>
                  <a:schemeClr val="dk1"/>
                </a:solidFill>
                <a:latin typeface="Arial"/>
                <a:ea typeface="Arial"/>
                <a:cs typeface="Arial"/>
                <a:sym typeface="Arial"/>
              </a:rPr>
              <a:t> we offer meetings to listen to your side of the story and answer any questions you may have.</a:t>
            </a:r>
            <a:endParaRPr sz="1200" dirty="0"/>
          </a:p>
          <a:p>
            <a:pPr marL="342900" marR="0" lvl="0" indent="-342900" algn="l" rtl="0">
              <a:lnSpc>
                <a:spcPct val="90000"/>
              </a:lnSpc>
              <a:spcBef>
                <a:spcPts val="600"/>
              </a:spcBef>
              <a:spcAft>
                <a:spcPts val="0"/>
              </a:spcAft>
              <a:buClr>
                <a:schemeClr val="dk1"/>
              </a:buClr>
              <a:buSzPts val="2000"/>
              <a:buFont typeface="Arial"/>
              <a:buChar char="•"/>
            </a:pPr>
            <a:r>
              <a:rPr lang="en-US" sz="1800" b="0" i="0" u="none" strike="noStrike" cap="none" dirty="0">
                <a:solidFill>
                  <a:schemeClr val="dk1"/>
                </a:solidFill>
                <a:latin typeface="Arial"/>
                <a:ea typeface="Arial"/>
                <a:cs typeface="Arial"/>
                <a:sym typeface="Arial"/>
              </a:rPr>
              <a:t> </a:t>
            </a:r>
            <a:r>
              <a:rPr lang="en-US" sz="1800" b="1" i="0" u="none" strike="noStrike" cap="none" dirty="0">
                <a:solidFill>
                  <a:schemeClr val="dk1"/>
                </a:solidFill>
                <a:latin typeface="Arial"/>
                <a:ea typeface="Arial"/>
                <a:cs typeface="Arial"/>
                <a:sym typeface="Arial"/>
              </a:rPr>
              <a:t>Safety &amp; Specialist Help:</a:t>
            </a:r>
            <a:r>
              <a:rPr lang="en-US" sz="1800" b="0" i="0" u="none" strike="noStrike" cap="none" dirty="0">
                <a:solidFill>
                  <a:schemeClr val="dk1"/>
                </a:solidFill>
                <a:latin typeface="Arial"/>
                <a:ea typeface="Arial"/>
                <a:cs typeface="Arial"/>
                <a:sym typeface="Arial"/>
              </a:rPr>
              <a:t> We can help to refer you to support services like: </a:t>
            </a:r>
            <a:endParaRPr sz="1200" dirty="0"/>
          </a:p>
          <a:p>
            <a:pPr marL="474294" marR="0" lvl="0" indent="-342900" algn="l" rtl="0">
              <a:lnSpc>
                <a:spcPct val="90000"/>
              </a:lnSpc>
              <a:spcBef>
                <a:spcPts val="600"/>
              </a:spcBef>
              <a:spcAft>
                <a:spcPts val="0"/>
              </a:spcAft>
              <a:buClr>
                <a:schemeClr val="dk1"/>
              </a:buClr>
              <a:buSzPts val="2000"/>
              <a:buFont typeface="Noto Sans Symbols"/>
              <a:buChar char="❖"/>
            </a:pPr>
            <a:r>
              <a:rPr lang="en-US" sz="1800" b="1" i="0" u="none" strike="noStrike" cap="none" dirty="0">
                <a:solidFill>
                  <a:schemeClr val="dk1"/>
                </a:solidFill>
                <a:latin typeface="Arial"/>
                <a:ea typeface="Arial"/>
                <a:cs typeface="Arial"/>
                <a:sym typeface="Arial"/>
              </a:rPr>
              <a:t>external victim services</a:t>
            </a:r>
            <a:endParaRPr sz="1800" b="0" i="0" u="none" strike="noStrike" cap="none" dirty="0">
              <a:solidFill>
                <a:schemeClr val="dk1"/>
              </a:solidFill>
              <a:latin typeface="Arial"/>
              <a:ea typeface="Arial"/>
              <a:cs typeface="Arial"/>
              <a:sym typeface="Arial"/>
            </a:endParaRPr>
          </a:p>
          <a:p>
            <a:pPr marL="474294" marR="0" lvl="0" indent="-342900" algn="l" rtl="0">
              <a:lnSpc>
                <a:spcPct val="90000"/>
              </a:lnSpc>
              <a:spcBef>
                <a:spcPts val="600"/>
              </a:spcBef>
              <a:spcAft>
                <a:spcPts val="0"/>
              </a:spcAft>
              <a:buClr>
                <a:schemeClr val="dk1"/>
              </a:buClr>
              <a:buSzPts val="2000"/>
              <a:buFont typeface="Noto Sans Symbols"/>
              <a:buChar char="❖"/>
            </a:pPr>
            <a:r>
              <a:rPr lang="en-US" sz="1800" b="1" i="0" u="none" strike="noStrike" cap="none" dirty="0">
                <a:solidFill>
                  <a:schemeClr val="dk1"/>
                </a:solidFill>
                <a:latin typeface="Arial"/>
                <a:ea typeface="Arial"/>
                <a:cs typeface="Arial"/>
                <a:sym typeface="Arial"/>
              </a:rPr>
              <a:t>mentoring with our YJS Volunteers</a:t>
            </a:r>
            <a:endParaRPr sz="1800" b="0" i="0" u="none" strike="noStrike" cap="none" dirty="0">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2000"/>
              <a:buFont typeface="Arial"/>
              <a:buChar char="•"/>
            </a:pPr>
            <a:r>
              <a:rPr lang="en-US" sz="1800" b="0" i="0" u="none" strike="noStrike" cap="none" dirty="0">
                <a:solidFill>
                  <a:schemeClr val="dk1"/>
                </a:solidFill>
                <a:latin typeface="Arial"/>
                <a:ea typeface="Arial"/>
                <a:cs typeface="Arial"/>
                <a:sym typeface="Arial"/>
              </a:rPr>
              <a:t>We can also support with:</a:t>
            </a:r>
            <a:endParaRPr sz="1200" dirty="0"/>
          </a:p>
          <a:p>
            <a:pPr marL="474294" marR="0" lvl="0" indent="-342900" algn="l" rtl="0">
              <a:lnSpc>
                <a:spcPct val="90000"/>
              </a:lnSpc>
              <a:spcBef>
                <a:spcPts val="600"/>
              </a:spcBef>
              <a:spcAft>
                <a:spcPts val="0"/>
              </a:spcAft>
              <a:buClr>
                <a:schemeClr val="dk1"/>
              </a:buClr>
              <a:buSzPts val="2000"/>
              <a:buFont typeface="Noto Sans Symbols"/>
              <a:buChar char="❖"/>
            </a:pPr>
            <a:r>
              <a:rPr lang="en-US" sz="1800" b="0" i="0" u="none" strike="noStrike" cap="none" dirty="0">
                <a:solidFill>
                  <a:schemeClr val="dk1"/>
                </a:solidFill>
                <a:latin typeface="Arial"/>
                <a:ea typeface="Arial"/>
                <a:cs typeface="Arial"/>
                <a:sym typeface="Arial"/>
              </a:rPr>
              <a:t> </a:t>
            </a:r>
            <a:r>
              <a:rPr lang="en-US" sz="1800" b="1" i="0" u="none" strike="noStrike" cap="none" dirty="0">
                <a:solidFill>
                  <a:schemeClr val="dk1"/>
                </a:solidFill>
                <a:latin typeface="Arial"/>
                <a:ea typeface="Arial"/>
                <a:cs typeface="Arial"/>
                <a:sym typeface="Arial"/>
              </a:rPr>
              <a:t>safety planning</a:t>
            </a:r>
            <a:endParaRPr sz="1800" b="0" i="0" u="none" strike="noStrike" cap="none" dirty="0">
              <a:solidFill>
                <a:schemeClr val="dk1"/>
              </a:solidFill>
              <a:latin typeface="Arial"/>
              <a:ea typeface="Arial"/>
              <a:cs typeface="Arial"/>
              <a:sym typeface="Arial"/>
            </a:endParaRPr>
          </a:p>
          <a:p>
            <a:pPr marL="474294" marR="0" lvl="0" indent="-342900" algn="l" rtl="0">
              <a:lnSpc>
                <a:spcPct val="90000"/>
              </a:lnSpc>
              <a:spcBef>
                <a:spcPts val="600"/>
              </a:spcBef>
              <a:spcAft>
                <a:spcPts val="0"/>
              </a:spcAft>
              <a:buClr>
                <a:schemeClr val="dk1"/>
              </a:buClr>
              <a:buSzPts val="2000"/>
              <a:buFont typeface="Noto Sans Symbols"/>
              <a:buChar char="❖"/>
            </a:pPr>
            <a:r>
              <a:rPr lang="en-US" sz="1800" b="1" i="0" u="none" strike="noStrike" cap="none" dirty="0">
                <a:solidFill>
                  <a:schemeClr val="dk1"/>
                </a:solidFill>
                <a:latin typeface="Arial"/>
                <a:ea typeface="Arial"/>
                <a:cs typeface="Arial"/>
                <a:sym typeface="Arial"/>
              </a:rPr>
              <a:t>constructive activities </a:t>
            </a:r>
            <a:endParaRPr sz="1800" b="0" i="0" u="none" strike="noStrike" cap="none" dirty="0">
              <a:solidFill>
                <a:schemeClr val="dk1"/>
              </a:solidFill>
              <a:latin typeface="Arial"/>
              <a:ea typeface="Arial"/>
              <a:cs typeface="Arial"/>
              <a:sym typeface="Arial"/>
            </a:endParaRPr>
          </a:p>
          <a:p>
            <a:pPr marL="474294" marR="0" lvl="0" indent="-342900" algn="l" rtl="0">
              <a:lnSpc>
                <a:spcPct val="90000"/>
              </a:lnSpc>
              <a:spcBef>
                <a:spcPts val="600"/>
              </a:spcBef>
              <a:spcAft>
                <a:spcPts val="0"/>
              </a:spcAft>
              <a:buClr>
                <a:schemeClr val="dk1"/>
              </a:buClr>
              <a:buSzPts val="2000"/>
              <a:buFont typeface="Noto Sans Symbols"/>
              <a:buChar char="❖"/>
            </a:pPr>
            <a:r>
              <a:rPr lang="en-US" sz="1800" b="1" i="0" u="none" strike="noStrike" cap="none" dirty="0">
                <a:solidFill>
                  <a:schemeClr val="dk1"/>
                </a:solidFill>
                <a:latin typeface="Arial"/>
                <a:ea typeface="Arial"/>
                <a:cs typeface="Arial"/>
                <a:sym typeface="Arial"/>
              </a:rPr>
              <a:t>liaising with other agencies e.g. </a:t>
            </a:r>
            <a:endParaRPr sz="1800" b="0" i="0" u="none" strike="noStrike" cap="none" dirty="0">
              <a:solidFill>
                <a:schemeClr val="dk1"/>
              </a:solidFill>
              <a:latin typeface="Arial"/>
              <a:ea typeface="Arial"/>
              <a:cs typeface="Arial"/>
              <a:sym typeface="Arial"/>
            </a:endParaRPr>
          </a:p>
          <a:p>
            <a:pPr marL="0" marR="0" lvl="0" indent="0" algn="l" rtl="0">
              <a:lnSpc>
                <a:spcPct val="90000"/>
              </a:lnSpc>
              <a:spcBef>
                <a:spcPts val="600"/>
              </a:spcBef>
              <a:spcAft>
                <a:spcPts val="0"/>
              </a:spcAft>
              <a:buNone/>
            </a:pPr>
            <a:r>
              <a:rPr lang="en-US" sz="1800" b="1" i="0" u="none" strike="noStrike" cap="none" dirty="0">
                <a:solidFill>
                  <a:schemeClr val="dk1"/>
                </a:solidFill>
                <a:latin typeface="Arial"/>
                <a:ea typeface="Arial"/>
                <a:cs typeface="Arial"/>
                <a:sym typeface="Arial"/>
              </a:rPr>
              <a:t>education, health.</a:t>
            </a:r>
            <a:endParaRPr sz="1800" b="0" i="0" u="none" strike="noStrike" cap="none" dirty="0">
              <a:solidFill>
                <a:schemeClr val="dk1"/>
              </a:solidFill>
              <a:latin typeface="Arial"/>
              <a:ea typeface="Arial"/>
              <a:cs typeface="Arial"/>
              <a:sym typeface="Arial"/>
            </a:endParaRPr>
          </a:p>
        </p:txBody>
      </p:sp>
      <p:cxnSp>
        <p:nvCxnSpPr>
          <p:cNvPr id="416" name="Google Shape;416;g3b9f54d2554_0_1270"/>
          <p:cNvCxnSpPr/>
          <p:nvPr/>
        </p:nvCxnSpPr>
        <p:spPr>
          <a:xfrm>
            <a:off x="8689622" y="3610394"/>
            <a:ext cx="0" cy="3238800"/>
          </a:xfrm>
          <a:prstGeom prst="straightConnector1">
            <a:avLst/>
          </a:prstGeom>
          <a:noFill/>
          <a:ln w="25400" cap="sq" cmpd="sng">
            <a:solidFill>
              <a:schemeClr val="accent1"/>
            </a:solidFill>
            <a:prstDash val="solid"/>
            <a:bevel/>
            <a:headEnd type="none" w="sm" len="sm"/>
            <a:tailEnd type="none" w="sm" len="sm"/>
          </a:ln>
        </p:spPr>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pic>
        <p:nvPicPr>
          <p:cNvPr id="422" name="Google Shape;422;g3b991e51946_0_466"/>
          <p:cNvPicPr preferRelativeResize="0"/>
          <p:nvPr/>
        </p:nvPicPr>
        <p:blipFill>
          <a:blip r:embed="rId3">
            <a:alphaModFix/>
          </a:blip>
          <a:stretch>
            <a:fillRect/>
          </a:stretch>
        </p:blipFill>
        <p:spPr>
          <a:xfrm>
            <a:off x="0" y="630875"/>
            <a:ext cx="9144000" cy="5143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pic>
        <p:nvPicPr>
          <p:cNvPr id="428" name="Google Shape;428;g3b991e51946_0_470"/>
          <p:cNvPicPr preferRelativeResize="0"/>
          <p:nvPr/>
        </p:nvPicPr>
        <p:blipFill>
          <a:blip r:embed="rId3">
            <a:alphaModFix/>
          </a:blip>
          <a:stretch>
            <a:fillRect/>
          </a:stretch>
        </p:blipFill>
        <p:spPr>
          <a:xfrm>
            <a:off x="0" y="471375"/>
            <a:ext cx="9144000" cy="51435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pic>
        <p:nvPicPr>
          <p:cNvPr id="434" name="Google Shape;434;g3b991e51946_0_476"/>
          <p:cNvPicPr preferRelativeResize="0"/>
          <p:nvPr/>
        </p:nvPicPr>
        <p:blipFill>
          <a:blip r:embed="rId3">
            <a:alphaModFix/>
          </a:blip>
          <a:stretch>
            <a:fillRect/>
          </a:stretch>
        </p:blipFill>
        <p:spPr>
          <a:xfrm>
            <a:off x="-36025" y="471375"/>
            <a:ext cx="9216048" cy="51840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sp>
        <p:nvSpPr>
          <p:cNvPr id="440" name="Google Shape;440;g3b991e51946_0_5"/>
          <p:cNvSpPr txBox="1"/>
          <p:nvPr/>
        </p:nvSpPr>
        <p:spPr>
          <a:xfrm>
            <a:off x="342900" y="2298615"/>
            <a:ext cx="84582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4400"/>
              <a:buFont typeface="Arial"/>
              <a:buNone/>
            </a:pPr>
            <a:r>
              <a:rPr lang="en-US" sz="4400">
                <a:solidFill>
                  <a:schemeClr val="lt1"/>
                </a:solidFill>
                <a:latin typeface="Calibri"/>
                <a:ea typeface="Calibri"/>
                <a:cs typeface="Calibri"/>
                <a:sym typeface="Calibri"/>
              </a:rPr>
              <a:t>Number 22 Counselling Service</a:t>
            </a:r>
            <a:endParaRPr sz="4400" b="0" i="0" u="none" strike="noStrike" cap="none">
              <a:solidFill>
                <a:schemeClr val="lt1"/>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400"/>
              <a:buFont typeface="Arial"/>
              <a:buNone/>
            </a:pPr>
            <a:endParaRPr sz="2800" b="1" i="0" u="none" strike="noStrike" cap="none">
              <a:solidFill>
                <a:schemeClr val="lt1"/>
              </a:solidFill>
              <a:latin typeface="Tahoma"/>
              <a:ea typeface="Tahoma"/>
              <a:cs typeface="Tahoma"/>
              <a:sym typeface="Tahoma"/>
            </a:endParaRPr>
          </a:p>
          <a:p>
            <a:pPr marL="0" marR="0" lvl="0" indent="0" algn="ctr" rtl="0">
              <a:lnSpc>
                <a:spcPct val="107000"/>
              </a:lnSpc>
              <a:spcBef>
                <a:spcPts val="800"/>
              </a:spcBef>
              <a:spcAft>
                <a:spcPts val="800"/>
              </a:spcAft>
              <a:buClr>
                <a:srgbClr val="000000"/>
              </a:buClr>
              <a:buSzPts val="1400"/>
              <a:buFont typeface="Arial"/>
              <a:buNone/>
            </a:pPr>
            <a:r>
              <a:rPr lang="en-US" sz="2800" b="1">
                <a:solidFill>
                  <a:schemeClr val="lt1"/>
                </a:solidFill>
                <a:latin typeface="Tahoma"/>
                <a:ea typeface="Tahoma"/>
                <a:cs typeface="Tahoma"/>
                <a:sym typeface="Tahoma"/>
              </a:rPr>
              <a:t>Sarah Luke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g3bb96467ed1_0_207"/>
          <p:cNvSpPr txBox="1"/>
          <p:nvPr/>
        </p:nvSpPr>
        <p:spPr>
          <a:xfrm>
            <a:off x="833284" y="1570794"/>
            <a:ext cx="7477500" cy="27399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i="0" u="none" strike="noStrike" cap="none">
                <a:solidFill>
                  <a:schemeClr val="dk1"/>
                </a:solidFill>
                <a:latin typeface="Arial"/>
                <a:ea typeface="Arial"/>
                <a:cs typeface="Arial"/>
                <a:sym typeface="Arial"/>
              </a:rPr>
              <a:t>Number 22 </a:t>
            </a:r>
            <a:endParaRPr/>
          </a:p>
          <a:p>
            <a:pPr marL="0" marR="0" lvl="0" indent="0" algn="ctr" rtl="0">
              <a:spcBef>
                <a:spcPts val="0"/>
              </a:spcBef>
              <a:spcAft>
                <a:spcPts val="0"/>
              </a:spcAft>
              <a:buNone/>
            </a:pPr>
            <a:r>
              <a:rPr lang="en-US" sz="4800" b="1" i="0" u="none" strike="noStrike" cap="none">
                <a:solidFill>
                  <a:schemeClr val="dk1"/>
                </a:solidFill>
                <a:latin typeface="Arial"/>
                <a:ea typeface="Arial"/>
                <a:cs typeface="Arial"/>
                <a:sym typeface="Arial"/>
              </a:rPr>
              <a:t>Whole School Approach </a:t>
            </a:r>
            <a:endParaRPr/>
          </a:p>
          <a:p>
            <a:pPr marL="0" marR="0" lvl="0" indent="0" algn="ctr" rtl="0">
              <a:spcBef>
                <a:spcPts val="0"/>
              </a:spcBef>
              <a:spcAft>
                <a:spcPts val="0"/>
              </a:spcAft>
              <a:buNone/>
            </a:pPr>
            <a:r>
              <a:rPr lang="en-US" sz="4800" b="1" i="0" u="none" strike="noStrike" cap="none">
                <a:solidFill>
                  <a:schemeClr val="dk1"/>
                </a:solidFill>
                <a:latin typeface="Arial"/>
                <a:ea typeface="Arial"/>
                <a:cs typeface="Arial"/>
                <a:sym typeface="Arial"/>
              </a:rPr>
              <a:t> </a:t>
            </a:r>
            <a:r>
              <a:rPr lang="en-US" sz="2800" b="0" i="1" u="none" strike="noStrike" cap="none">
                <a:solidFill>
                  <a:schemeClr val="dk1"/>
                </a:solidFill>
                <a:latin typeface="Arial"/>
                <a:ea typeface="Arial"/>
                <a:cs typeface="Arial"/>
                <a:sym typeface="Arial"/>
              </a:rPr>
              <a:t> Support for children and young people, parents, carers and staff</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450" name="Google Shape;450;g3bb96467ed1_0_269"/>
          <p:cNvSpPr txBox="1"/>
          <p:nvPr/>
        </p:nvSpPr>
        <p:spPr>
          <a:xfrm>
            <a:off x="-1" y="129575"/>
            <a:ext cx="9421675" cy="6555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dirty="0">
                <a:solidFill>
                  <a:schemeClr val="dk1"/>
                </a:solidFill>
                <a:latin typeface="Arial"/>
                <a:ea typeface="Arial"/>
                <a:cs typeface="Arial"/>
                <a:sym typeface="Arial"/>
              </a:rPr>
              <a:t>Number 22</a:t>
            </a:r>
            <a:r>
              <a:rPr lang="en-US" sz="2800" b="0" i="0" u="none" strike="noStrike" cap="none" dirty="0">
                <a:solidFill>
                  <a:schemeClr val="dk1"/>
                </a:solidFill>
                <a:latin typeface="Arial"/>
                <a:ea typeface="Arial"/>
                <a:cs typeface="Arial"/>
                <a:sym typeface="Arial"/>
              </a:rPr>
              <a:t> is a long-standing counselling </a:t>
            </a:r>
            <a:r>
              <a:rPr lang="en-US" sz="2800" b="0" i="0" u="none" strike="noStrike" cap="none" dirty="0" err="1">
                <a:solidFill>
                  <a:schemeClr val="dk1"/>
                </a:solidFill>
                <a:latin typeface="Arial"/>
                <a:ea typeface="Arial"/>
                <a:cs typeface="Arial"/>
                <a:sym typeface="Arial"/>
              </a:rPr>
              <a:t>organisation</a:t>
            </a:r>
            <a:r>
              <a:rPr lang="en-US" sz="2800" b="0" i="0" u="none" strike="noStrike" cap="none" dirty="0">
                <a:solidFill>
                  <a:schemeClr val="dk1"/>
                </a:solidFill>
                <a:latin typeface="Arial"/>
                <a:ea typeface="Arial"/>
                <a:cs typeface="Arial"/>
                <a:sym typeface="Arial"/>
              </a:rPr>
              <a:t>, providing support to adults and young people. Each year, we support hundreds of individuals through our counselling services. </a:t>
            </a:r>
            <a:endParaRPr dirty="0"/>
          </a:p>
          <a:p>
            <a:pPr marL="0" marR="0" lvl="0" indent="0" algn="l" rtl="0">
              <a:spcBef>
                <a:spcPts val="0"/>
              </a:spcBef>
              <a:spcAft>
                <a:spcPts val="0"/>
              </a:spcAft>
              <a:buNone/>
            </a:pPr>
            <a:endParaRPr sz="2800" dirty="0">
              <a:solidFill>
                <a:schemeClr val="dk1"/>
              </a:solidFill>
              <a:latin typeface="Arial"/>
              <a:ea typeface="Arial"/>
              <a:cs typeface="Arial"/>
              <a:sym typeface="Arial"/>
            </a:endParaRPr>
          </a:p>
          <a:p>
            <a:pPr marL="0" marR="0" lvl="0" indent="0" algn="l" rtl="0">
              <a:spcBef>
                <a:spcPts val="0"/>
              </a:spcBef>
              <a:spcAft>
                <a:spcPts val="0"/>
              </a:spcAft>
              <a:buNone/>
            </a:pPr>
            <a:r>
              <a:rPr lang="en-US" sz="2800" dirty="0">
                <a:solidFill>
                  <a:schemeClr val="dk1"/>
                </a:solidFill>
                <a:latin typeface="Arial"/>
                <a:ea typeface="Arial"/>
                <a:cs typeface="Arial"/>
                <a:sym typeface="Arial"/>
              </a:rPr>
              <a:t>Our work in schools forms a significant part of what we do. </a:t>
            </a:r>
            <a:endParaRPr dirty="0"/>
          </a:p>
          <a:p>
            <a:pPr marL="514350" marR="0" lvl="0" indent="-514350" algn="l" rtl="0">
              <a:spcBef>
                <a:spcPts val="0"/>
              </a:spcBef>
              <a:spcAft>
                <a:spcPts val="0"/>
              </a:spcAft>
              <a:buClr>
                <a:schemeClr val="dk1"/>
              </a:buClr>
              <a:buSzPts val="2800"/>
              <a:buFont typeface="Arial"/>
              <a:buChar char="•"/>
            </a:pPr>
            <a:r>
              <a:rPr lang="en-US" sz="2800" b="1" dirty="0">
                <a:solidFill>
                  <a:schemeClr val="dk1"/>
                </a:solidFill>
                <a:latin typeface="Arial"/>
                <a:ea typeface="Arial"/>
                <a:cs typeface="Arial"/>
                <a:sym typeface="Arial"/>
              </a:rPr>
              <a:t>Counselling Service  </a:t>
            </a:r>
            <a:r>
              <a:rPr lang="en-US" sz="2800" dirty="0">
                <a:solidFill>
                  <a:schemeClr val="dk1"/>
                </a:solidFill>
                <a:latin typeface="Arial"/>
                <a:ea typeface="Arial"/>
                <a:cs typeface="Arial"/>
                <a:sym typeface="Arial"/>
              </a:rPr>
              <a:t>- one-to-one counselling sessions for young people. </a:t>
            </a:r>
            <a:endParaRPr dirty="0"/>
          </a:p>
          <a:p>
            <a:pPr marL="514350" marR="0" lvl="0" indent="-514350" algn="l" rtl="0">
              <a:spcBef>
                <a:spcPts val="0"/>
              </a:spcBef>
              <a:spcAft>
                <a:spcPts val="0"/>
              </a:spcAft>
              <a:buClr>
                <a:schemeClr val="dk1"/>
              </a:buClr>
              <a:buSzPts val="2800"/>
              <a:buFont typeface="Arial"/>
              <a:buChar char="•"/>
            </a:pPr>
            <a:r>
              <a:rPr lang="en-US" sz="2800" b="1" dirty="0">
                <a:solidFill>
                  <a:schemeClr val="dk1"/>
                </a:solidFill>
                <a:latin typeface="Arial"/>
                <a:ea typeface="Arial"/>
                <a:cs typeface="Arial"/>
                <a:sym typeface="Arial"/>
              </a:rPr>
              <a:t>Parent Consultations </a:t>
            </a:r>
            <a:r>
              <a:rPr lang="en-US" sz="2800" dirty="0">
                <a:solidFill>
                  <a:schemeClr val="dk1"/>
                </a:solidFill>
                <a:latin typeface="Arial"/>
                <a:ea typeface="Arial"/>
                <a:cs typeface="Arial"/>
                <a:sym typeface="Arial"/>
              </a:rPr>
              <a:t>– to help parents build the skills they need to support their child's resilience and overall mental well-being. </a:t>
            </a:r>
            <a:endParaRPr dirty="0"/>
          </a:p>
          <a:p>
            <a:pPr marL="514350" marR="0" lvl="0" indent="-514350" algn="l" rtl="0">
              <a:spcBef>
                <a:spcPts val="0"/>
              </a:spcBef>
              <a:spcAft>
                <a:spcPts val="0"/>
              </a:spcAft>
              <a:buClr>
                <a:schemeClr val="dk1"/>
              </a:buClr>
              <a:buSzPts val="2800"/>
              <a:buFont typeface="Arial"/>
              <a:buChar char="•"/>
            </a:pPr>
            <a:r>
              <a:rPr lang="en-US" sz="2800" b="1" dirty="0">
                <a:solidFill>
                  <a:schemeClr val="dk1"/>
                </a:solidFill>
                <a:latin typeface="Arial"/>
                <a:ea typeface="Arial"/>
                <a:cs typeface="Arial"/>
                <a:sym typeface="Arial"/>
              </a:rPr>
              <a:t>Wellbeing/Reflective Practice support for Staff. </a:t>
            </a:r>
            <a:endParaRPr dirty="0"/>
          </a:p>
          <a:p>
            <a:pPr marL="514350" marR="0" lvl="0" indent="-514350" algn="l" rtl="0">
              <a:spcBef>
                <a:spcPts val="0"/>
              </a:spcBef>
              <a:spcAft>
                <a:spcPts val="0"/>
              </a:spcAft>
              <a:buClr>
                <a:schemeClr val="dk1"/>
              </a:buClr>
              <a:buSzPts val="2800"/>
              <a:buFont typeface="Arial"/>
              <a:buChar char="•"/>
            </a:pPr>
            <a:r>
              <a:rPr lang="en-US" sz="2800" b="1" dirty="0">
                <a:solidFill>
                  <a:schemeClr val="dk1"/>
                </a:solidFill>
                <a:latin typeface="Arial"/>
                <a:ea typeface="Arial"/>
                <a:cs typeface="Arial"/>
                <a:sym typeface="Arial"/>
              </a:rPr>
              <a:t>Provide critical incident support.</a:t>
            </a:r>
            <a:endParaRPr dirty="0"/>
          </a:p>
          <a:p>
            <a:pPr marL="514350" marR="0" lvl="0" indent="-336550" algn="l" rtl="0">
              <a:spcBef>
                <a:spcPts val="0"/>
              </a:spcBef>
              <a:spcAft>
                <a:spcPts val="0"/>
              </a:spcAft>
              <a:buClr>
                <a:schemeClr val="dk1"/>
              </a:buClr>
              <a:buSzPts val="2800"/>
              <a:buFont typeface="Arial"/>
              <a:buNone/>
            </a:pPr>
            <a:endParaRPr sz="2800" dirty="0">
              <a:solidFill>
                <a:schemeClr val="dk1"/>
              </a:solidFill>
              <a:latin typeface="Arial"/>
              <a:ea typeface="Arial"/>
              <a:cs typeface="Arial"/>
              <a:sym typeface="Arial"/>
            </a:endParaRPr>
          </a:p>
          <a:p>
            <a:pPr marL="0" marR="0" lvl="0" indent="0" algn="l" rtl="0">
              <a:spcBef>
                <a:spcPts val="0"/>
              </a:spcBef>
              <a:spcAft>
                <a:spcPts val="0"/>
              </a:spcAft>
              <a:buNone/>
            </a:pPr>
            <a:r>
              <a:rPr lang="en-US" sz="2800" dirty="0">
                <a:solidFill>
                  <a:schemeClr val="dk1"/>
                </a:solidFill>
                <a:latin typeface="Arial"/>
                <a:ea typeface="Arial"/>
                <a:cs typeface="Arial"/>
                <a:sym typeface="Arial"/>
              </a:rPr>
              <a:t> </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g3bb96467ed1_0_331"/>
          <p:cNvSpPr txBox="1">
            <a:spLocks noGrp="1"/>
          </p:cNvSpPr>
          <p:nvPr>
            <p:ph type="body" idx="1"/>
          </p:nvPr>
        </p:nvSpPr>
        <p:spPr>
          <a:xfrm>
            <a:off x="147483" y="2105637"/>
            <a:ext cx="3036000" cy="2063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3200"/>
              <a:buNone/>
            </a:pPr>
            <a:r>
              <a:rPr lang="en-US">
                <a:solidFill>
                  <a:schemeClr val="dk1"/>
                </a:solidFill>
              </a:rPr>
              <a:t>Schools</a:t>
            </a:r>
            <a:endParaRPr/>
          </a:p>
        </p:txBody>
      </p:sp>
      <p:sp>
        <p:nvSpPr>
          <p:cNvPr id="457" name="Google Shape;457;g3bb96467ed1_0_331"/>
          <p:cNvSpPr txBox="1">
            <a:spLocks noGrp="1"/>
          </p:cNvSpPr>
          <p:nvPr>
            <p:ph type="body" idx="2"/>
          </p:nvPr>
        </p:nvSpPr>
        <p:spPr>
          <a:xfrm>
            <a:off x="3404493" y="233505"/>
            <a:ext cx="5592000" cy="6494400"/>
          </a:xfrm>
          <a:prstGeom prst="rect">
            <a:avLst/>
          </a:prstGeom>
          <a:noFill/>
          <a:ln>
            <a:noFill/>
          </a:ln>
        </p:spPr>
        <p:txBody>
          <a:bodyPr spcFirstLastPara="1" wrap="square" lIns="91425" tIns="45700" rIns="91425" bIns="45700" anchor="t" anchorCtr="0">
            <a:noAutofit/>
          </a:bodyPr>
          <a:lstStyle/>
          <a:p>
            <a:pPr marL="457200" lvl="0" indent="-254000" algn="l" rtl="0">
              <a:lnSpc>
                <a:spcPct val="100000"/>
              </a:lnSpc>
              <a:spcBef>
                <a:spcPts val="0"/>
              </a:spcBef>
              <a:spcAft>
                <a:spcPts val="0"/>
              </a:spcAft>
              <a:buClr>
                <a:schemeClr val="lt1"/>
              </a:buClr>
              <a:buSzPts val="3200"/>
              <a:buFont typeface="Arial"/>
              <a:buNone/>
            </a:pPr>
            <a:endParaRPr sz="3200"/>
          </a:p>
          <a:p>
            <a:pPr marL="457200" lvl="0" indent="-457200" algn="l" rtl="0">
              <a:lnSpc>
                <a:spcPct val="100000"/>
              </a:lnSpc>
              <a:spcBef>
                <a:spcPts val="1000"/>
              </a:spcBef>
              <a:spcAft>
                <a:spcPts val="0"/>
              </a:spcAft>
              <a:buClr>
                <a:schemeClr val="lt1"/>
              </a:buClr>
              <a:buSzPts val="2800"/>
              <a:buFont typeface="Arial"/>
              <a:buChar char="•"/>
            </a:pPr>
            <a:r>
              <a:rPr lang="en-US" sz="2800"/>
              <a:t>Our Counselling Service is currently embedded in 31 schools across Slough, Windsor &amp; Maidenhead.</a:t>
            </a:r>
            <a:endParaRPr/>
          </a:p>
          <a:p>
            <a:pPr marL="457200" lvl="0" indent="-279400" algn="l" rtl="0">
              <a:lnSpc>
                <a:spcPct val="100000"/>
              </a:lnSpc>
              <a:spcBef>
                <a:spcPts val="1000"/>
              </a:spcBef>
              <a:spcAft>
                <a:spcPts val="0"/>
              </a:spcAft>
              <a:buClr>
                <a:schemeClr val="lt1"/>
              </a:buClr>
              <a:buSzPts val="2800"/>
              <a:buFont typeface="Arial"/>
              <a:buNone/>
            </a:pPr>
            <a:endParaRPr sz="2800"/>
          </a:p>
          <a:p>
            <a:pPr marL="457200" lvl="0" indent="-457200" algn="l" rtl="0">
              <a:lnSpc>
                <a:spcPct val="100000"/>
              </a:lnSpc>
              <a:spcBef>
                <a:spcPts val="1000"/>
              </a:spcBef>
              <a:spcAft>
                <a:spcPts val="0"/>
              </a:spcAft>
              <a:buClr>
                <a:schemeClr val="lt1"/>
              </a:buClr>
              <a:buSzPts val="2800"/>
              <a:buFont typeface="Arial"/>
              <a:buChar char="•"/>
            </a:pPr>
            <a:r>
              <a:rPr lang="en-US" sz="2800"/>
              <a:t>Providing 100’s of counselling hours each week. </a:t>
            </a:r>
            <a:endParaRPr/>
          </a:p>
          <a:p>
            <a:pPr marL="457200" lvl="0" indent="-279400" algn="l" rtl="0">
              <a:lnSpc>
                <a:spcPct val="100000"/>
              </a:lnSpc>
              <a:spcBef>
                <a:spcPts val="1000"/>
              </a:spcBef>
              <a:spcAft>
                <a:spcPts val="0"/>
              </a:spcAft>
              <a:buClr>
                <a:schemeClr val="lt1"/>
              </a:buClr>
              <a:buSzPts val="2800"/>
              <a:buFont typeface="Arial"/>
              <a:buNone/>
            </a:pPr>
            <a:endParaRPr sz="2800"/>
          </a:p>
          <a:p>
            <a:pPr marL="457200" lvl="0" indent="-457200" algn="l" rtl="0">
              <a:lnSpc>
                <a:spcPct val="100000"/>
              </a:lnSpc>
              <a:spcBef>
                <a:spcPts val="1000"/>
              </a:spcBef>
              <a:spcAft>
                <a:spcPts val="0"/>
              </a:spcAft>
              <a:buClr>
                <a:schemeClr val="lt1"/>
              </a:buClr>
              <a:buSzPts val="2800"/>
              <a:buFont typeface="Arial"/>
              <a:buChar char="•"/>
            </a:pPr>
            <a:r>
              <a:rPr lang="en-US" sz="2800"/>
              <a:t>Working across primary and secondary school settings</a:t>
            </a:r>
            <a:endParaRPr/>
          </a:p>
          <a:p>
            <a:pPr marL="457200" lvl="0" indent="-279400" algn="l" rtl="0">
              <a:lnSpc>
                <a:spcPct val="100000"/>
              </a:lnSpc>
              <a:spcBef>
                <a:spcPts val="1000"/>
              </a:spcBef>
              <a:spcAft>
                <a:spcPts val="0"/>
              </a:spcAft>
              <a:buClr>
                <a:schemeClr val="lt1"/>
              </a:buClr>
              <a:buSzPts val="2800"/>
              <a:buFont typeface="Arial"/>
              <a:buNone/>
            </a:pPr>
            <a:endParaRPr sz="2800"/>
          </a:p>
          <a:p>
            <a:pPr marL="0" lvl="0" indent="0" algn="l" rtl="0">
              <a:lnSpc>
                <a:spcPct val="100000"/>
              </a:lnSpc>
              <a:spcBef>
                <a:spcPts val="1000"/>
              </a:spcBef>
              <a:spcAft>
                <a:spcPts val="0"/>
              </a:spcAft>
              <a:buClr>
                <a:schemeClr val="lt1"/>
              </a:buClr>
              <a:buSzPts val="2400"/>
              <a:buNone/>
            </a:pPr>
            <a:endParaRPr sz="24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sp>
        <p:nvSpPr>
          <p:cNvPr id="462" name="Google Shape;462;g3bb96467ed1_0_397"/>
          <p:cNvSpPr txBox="1">
            <a:spLocks noGrp="1"/>
          </p:cNvSpPr>
          <p:nvPr>
            <p:ph type="body" idx="1"/>
          </p:nvPr>
        </p:nvSpPr>
        <p:spPr>
          <a:xfrm>
            <a:off x="0" y="1129125"/>
            <a:ext cx="3091200" cy="2052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3200"/>
              <a:buNone/>
            </a:pPr>
            <a:r>
              <a:rPr lang="en-US">
                <a:solidFill>
                  <a:schemeClr val="dk1"/>
                </a:solidFill>
              </a:rPr>
              <a:t>Young People Counselling (CYP) &amp; Parent Support</a:t>
            </a:r>
            <a:endParaRPr/>
          </a:p>
          <a:p>
            <a:pPr marL="0" lvl="0" indent="0" algn="l" rtl="0">
              <a:lnSpc>
                <a:spcPct val="100000"/>
              </a:lnSpc>
              <a:spcBef>
                <a:spcPts val="1000"/>
              </a:spcBef>
              <a:spcAft>
                <a:spcPts val="0"/>
              </a:spcAft>
              <a:buClr>
                <a:srgbClr val="171717"/>
              </a:buClr>
              <a:buSzPts val="3200"/>
              <a:buNone/>
            </a:pPr>
            <a:endParaRPr>
              <a:solidFill>
                <a:schemeClr val="dk1"/>
              </a:solidFill>
            </a:endParaRPr>
          </a:p>
        </p:txBody>
      </p:sp>
      <p:sp>
        <p:nvSpPr>
          <p:cNvPr id="463" name="Google Shape;463;g3bb96467ed1_0_397"/>
          <p:cNvSpPr txBox="1"/>
          <p:nvPr/>
        </p:nvSpPr>
        <p:spPr>
          <a:xfrm>
            <a:off x="3546151" y="0"/>
            <a:ext cx="5598000" cy="6372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400" b="1">
              <a:solidFill>
                <a:schemeClr val="lt1"/>
              </a:solidFill>
              <a:latin typeface="Arial"/>
              <a:ea typeface="Arial"/>
              <a:cs typeface="Arial"/>
              <a:sym typeface="Arial"/>
            </a:endParaRPr>
          </a:p>
          <a:p>
            <a:pPr marL="0" marR="0" lvl="0" indent="0" algn="l" rtl="0">
              <a:spcBef>
                <a:spcPts val="0"/>
              </a:spcBef>
              <a:spcAft>
                <a:spcPts val="0"/>
              </a:spcAft>
              <a:buNone/>
            </a:pPr>
            <a:r>
              <a:rPr lang="en-US" sz="2400">
                <a:solidFill>
                  <a:schemeClr val="lt1"/>
                </a:solidFill>
                <a:latin typeface="Arial"/>
                <a:ea typeface="Arial"/>
                <a:cs typeface="Arial"/>
                <a:sym typeface="Arial"/>
              </a:rPr>
              <a:t>All of our work in schools is bespoke, designed to meet the specific needs of each school.</a:t>
            </a:r>
            <a:endParaRPr/>
          </a:p>
          <a:p>
            <a:pPr marL="0" marR="0" lvl="0" indent="0" algn="l" rtl="0">
              <a:spcBef>
                <a:spcPts val="0"/>
              </a:spcBef>
              <a:spcAft>
                <a:spcPts val="0"/>
              </a:spcAft>
              <a:buNone/>
            </a:pPr>
            <a:endParaRPr sz="2400">
              <a:solidFill>
                <a:schemeClr val="lt1"/>
              </a:solidFill>
              <a:latin typeface="Arial"/>
              <a:ea typeface="Arial"/>
              <a:cs typeface="Arial"/>
              <a:sym typeface="Arial"/>
            </a:endParaRPr>
          </a:p>
          <a:p>
            <a:pPr marL="0" marR="0" lvl="0" indent="0" algn="l" rtl="0">
              <a:spcBef>
                <a:spcPts val="0"/>
              </a:spcBef>
              <a:spcAft>
                <a:spcPts val="0"/>
              </a:spcAft>
              <a:buNone/>
            </a:pPr>
            <a:r>
              <a:rPr lang="en-US" sz="2400" b="1">
                <a:solidFill>
                  <a:schemeClr val="lt1"/>
                </a:solidFill>
                <a:latin typeface="Arial"/>
                <a:ea typeface="Arial"/>
                <a:cs typeface="Arial"/>
                <a:sym typeface="Arial"/>
              </a:rPr>
              <a:t>Brief Service Overview:</a:t>
            </a:r>
            <a:endParaRPr/>
          </a:p>
          <a:p>
            <a:pPr marL="0" marR="0" lvl="0" indent="0" algn="l" rtl="0">
              <a:spcBef>
                <a:spcPts val="0"/>
              </a:spcBef>
              <a:spcAft>
                <a:spcPts val="0"/>
              </a:spcAft>
              <a:buNone/>
            </a:pPr>
            <a:endParaRPr sz="2400">
              <a:solidFill>
                <a:schemeClr val="lt1"/>
              </a:solidFill>
              <a:latin typeface="Arial"/>
              <a:ea typeface="Arial"/>
              <a:cs typeface="Arial"/>
              <a:sym typeface="Arial"/>
            </a:endParaRPr>
          </a:p>
          <a:p>
            <a:pPr marL="0" marR="0" lvl="0" indent="0" algn="l" rtl="0">
              <a:spcBef>
                <a:spcPts val="0"/>
              </a:spcBef>
              <a:spcAft>
                <a:spcPts val="0"/>
              </a:spcAft>
              <a:buNone/>
            </a:pPr>
            <a:r>
              <a:rPr lang="en-US" sz="2400">
                <a:solidFill>
                  <a:schemeClr val="lt1"/>
                </a:solidFill>
                <a:latin typeface="Arial"/>
                <a:ea typeface="Arial"/>
                <a:cs typeface="Arial"/>
                <a:sym typeface="Arial"/>
              </a:rPr>
              <a:t>5 hours per day of therapeutic support</a:t>
            </a:r>
            <a:endParaRPr/>
          </a:p>
          <a:p>
            <a:pPr marL="0" marR="0" lvl="0" indent="0" algn="l" rtl="0">
              <a:spcBef>
                <a:spcPts val="0"/>
              </a:spcBef>
              <a:spcAft>
                <a:spcPts val="0"/>
              </a:spcAft>
              <a:buNone/>
            </a:pPr>
            <a:endParaRPr sz="2400">
              <a:solidFill>
                <a:schemeClr val="lt1"/>
              </a:solidFill>
              <a:latin typeface="Arial"/>
              <a:ea typeface="Arial"/>
              <a:cs typeface="Arial"/>
              <a:sym typeface="Arial"/>
            </a:endParaRPr>
          </a:p>
          <a:p>
            <a:pPr marL="0" marR="0" lvl="0" indent="0" algn="l" rtl="0">
              <a:spcBef>
                <a:spcPts val="0"/>
              </a:spcBef>
              <a:spcAft>
                <a:spcPts val="0"/>
              </a:spcAft>
              <a:buNone/>
            </a:pPr>
            <a:r>
              <a:rPr lang="en-US" sz="2400">
                <a:solidFill>
                  <a:schemeClr val="lt1"/>
                </a:solidFill>
                <a:latin typeface="Arial"/>
                <a:ea typeface="Arial"/>
                <a:cs typeface="Arial"/>
                <a:sym typeface="Arial"/>
              </a:rPr>
              <a:t>Time can be split between student counselling and parent consultations depending on your school’s needs</a:t>
            </a:r>
            <a:endParaRPr/>
          </a:p>
          <a:p>
            <a:pPr marL="0" marR="0" lvl="0" indent="0" algn="l" rtl="0">
              <a:spcBef>
                <a:spcPts val="0"/>
              </a:spcBef>
              <a:spcAft>
                <a:spcPts val="0"/>
              </a:spcAft>
              <a:buNone/>
            </a:pPr>
            <a:endParaRPr sz="2400">
              <a:solidFill>
                <a:schemeClr val="lt1"/>
              </a:solidFill>
              <a:latin typeface="Arial"/>
              <a:ea typeface="Arial"/>
              <a:cs typeface="Arial"/>
              <a:sym typeface="Arial"/>
            </a:endParaRPr>
          </a:p>
          <a:p>
            <a:pPr marL="0" marR="0" lvl="0" indent="0" algn="l" rtl="0">
              <a:spcBef>
                <a:spcPts val="0"/>
              </a:spcBef>
              <a:spcAft>
                <a:spcPts val="0"/>
              </a:spcAft>
              <a:buNone/>
            </a:pPr>
            <a:r>
              <a:rPr lang="en-US" sz="2400">
                <a:solidFill>
                  <a:schemeClr val="lt1"/>
                </a:solidFill>
                <a:latin typeface="Arial"/>
                <a:ea typeface="Arial"/>
                <a:cs typeface="Arial"/>
                <a:sym typeface="Arial"/>
              </a:rPr>
              <a:t>Schools can purchase as many days as required</a:t>
            </a:r>
            <a:endParaRPr/>
          </a:p>
          <a:p>
            <a:pPr marL="0" marR="0" lvl="0" indent="0" algn="l" rtl="0">
              <a:spcBef>
                <a:spcPts val="0"/>
              </a:spcBef>
              <a:spcAft>
                <a:spcPts val="0"/>
              </a:spcAft>
              <a:buNone/>
            </a:pPr>
            <a:r>
              <a:rPr lang="en-US" sz="2400">
                <a:solidFill>
                  <a:schemeClr val="lt1"/>
                </a:solidFill>
                <a:latin typeface="Arial"/>
                <a:ea typeface="Arial"/>
                <a:cs typeface="Arial"/>
                <a:sym typeface="Arial"/>
              </a:rPr>
              <a:t>Each young person is offered 10 counselling sessions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g3bb96467ed1_0_462"/>
          <p:cNvSpPr txBox="1"/>
          <p:nvPr/>
        </p:nvSpPr>
        <p:spPr>
          <a:xfrm>
            <a:off x="410901" y="882435"/>
            <a:ext cx="2359200" cy="4113000"/>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None/>
            </a:pPr>
            <a:endParaRPr sz="3200" b="1" i="0" u="sng">
              <a:solidFill>
                <a:srgbClr val="171717"/>
              </a:solidFill>
              <a:latin typeface="Arial"/>
              <a:ea typeface="Arial"/>
              <a:cs typeface="Arial"/>
              <a:sym typeface="Arial"/>
            </a:endParaRPr>
          </a:p>
          <a:p>
            <a:pPr marL="0" marR="0" lvl="0" indent="0" algn="l" rtl="0">
              <a:spcBef>
                <a:spcPts val="1000"/>
              </a:spcBef>
              <a:spcAft>
                <a:spcPts val="0"/>
              </a:spcAft>
              <a:buNone/>
            </a:pPr>
            <a:r>
              <a:rPr lang="en-US" sz="3200" b="1" i="0">
                <a:solidFill>
                  <a:schemeClr val="dk1"/>
                </a:solidFill>
                <a:latin typeface="Poppins"/>
                <a:ea typeface="Poppins"/>
                <a:cs typeface="Poppins"/>
                <a:sym typeface="Poppins"/>
              </a:rPr>
              <a:t>Wellbeing Support For Staff </a:t>
            </a:r>
            <a:endParaRPr/>
          </a:p>
        </p:txBody>
      </p:sp>
      <p:sp>
        <p:nvSpPr>
          <p:cNvPr id="469" name="Google Shape;469;g3bb96467ed1_0_462"/>
          <p:cNvSpPr txBox="1"/>
          <p:nvPr/>
        </p:nvSpPr>
        <p:spPr>
          <a:xfrm>
            <a:off x="3257775" y="157325"/>
            <a:ext cx="5886300" cy="6552600"/>
          </a:xfrm>
          <a:prstGeom prst="rect">
            <a:avLst/>
          </a:prstGeom>
          <a:noFill/>
          <a:ln>
            <a:noFill/>
          </a:ln>
        </p:spPr>
        <p:txBody>
          <a:bodyPr spcFirstLastPara="1" wrap="square" lIns="91425" tIns="45700" rIns="91425" bIns="45700" anchor="t" anchorCtr="0">
            <a:normAutofit fontScale="70000" lnSpcReduction="20000"/>
          </a:bodyPr>
          <a:lstStyle/>
          <a:p>
            <a:pPr marL="0" marR="0" lvl="0" indent="0" algn="l" rtl="0">
              <a:lnSpc>
                <a:spcPct val="90000"/>
              </a:lnSpc>
              <a:spcBef>
                <a:spcPts val="0"/>
              </a:spcBef>
              <a:spcAft>
                <a:spcPts val="0"/>
              </a:spcAft>
              <a:buNone/>
            </a:pPr>
            <a:endParaRPr sz="1400">
              <a:solidFill>
                <a:schemeClr val="lt1"/>
              </a:solidFill>
              <a:latin typeface="Poppins"/>
              <a:ea typeface="Poppins"/>
              <a:cs typeface="Poppins"/>
              <a:sym typeface="Poppins"/>
            </a:endParaRPr>
          </a:p>
          <a:p>
            <a:pPr marL="0" marR="0" lvl="0" indent="0" algn="l" rtl="0">
              <a:lnSpc>
                <a:spcPct val="90000"/>
              </a:lnSpc>
              <a:spcBef>
                <a:spcPts val="1000"/>
              </a:spcBef>
              <a:spcAft>
                <a:spcPts val="0"/>
              </a:spcAft>
              <a:buNone/>
            </a:pPr>
            <a:r>
              <a:rPr lang="en-US" sz="2600">
                <a:solidFill>
                  <a:schemeClr val="lt1"/>
                </a:solidFill>
                <a:latin typeface="Arial"/>
                <a:ea typeface="Arial"/>
                <a:cs typeface="Arial"/>
                <a:sym typeface="Arial"/>
              </a:rPr>
              <a:t>Our wellbeing sessions are designed to support staff with their own wellbeing. </a:t>
            </a:r>
            <a:endParaRPr/>
          </a:p>
          <a:p>
            <a:pPr marL="0" marR="0" lvl="0" indent="0" algn="l" rtl="0">
              <a:lnSpc>
                <a:spcPct val="90000"/>
              </a:lnSpc>
              <a:spcBef>
                <a:spcPts val="1000"/>
              </a:spcBef>
              <a:spcAft>
                <a:spcPts val="0"/>
              </a:spcAft>
              <a:buNone/>
            </a:pPr>
            <a:r>
              <a:rPr lang="en-US" sz="2600">
                <a:solidFill>
                  <a:schemeClr val="lt1"/>
                </a:solidFill>
                <a:latin typeface="Arial"/>
                <a:ea typeface="Arial"/>
                <a:cs typeface="Arial"/>
                <a:sym typeface="Arial"/>
              </a:rPr>
              <a:t>From conversations with staff working in education, we know many experience high levels of stress, burnout, and workload. To support this, we offer confidential wellbeing sessions.</a:t>
            </a:r>
            <a:endParaRPr/>
          </a:p>
          <a:p>
            <a:pPr marL="0" marR="0" lvl="0" indent="0" algn="l" rtl="0">
              <a:lnSpc>
                <a:spcPct val="90000"/>
              </a:lnSpc>
              <a:spcBef>
                <a:spcPts val="1000"/>
              </a:spcBef>
              <a:spcAft>
                <a:spcPts val="0"/>
              </a:spcAft>
              <a:buNone/>
            </a:pPr>
            <a:endParaRPr sz="2600">
              <a:solidFill>
                <a:schemeClr val="lt1"/>
              </a:solidFill>
              <a:latin typeface="Arial"/>
              <a:ea typeface="Arial"/>
              <a:cs typeface="Arial"/>
              <a:sym typeface="Arial"/>
            </a:endParaRPr>
          </a:p>
          <a:p>
            <a:pPr marL="0" marR="0" lvl="0" indent="0" algn="l" rtl="0">
              <a:lnSpc>
                <a:spcPct val="90000"/>
              </a:lnSpc>
              <a:spcBef>
                <a:spcPts val="1000"/>
              </a:spcBef>
              <a:spcAft>
                <a:spcPts val="0"/>
              </a:spcAft>
              <a:buNone/>
            </a:pPr>
            <a:r>
              <a:rPr lang="en-US" sz="2600" b="1" u="sng">
                <a:solidFill>
                  <a:schemeClr val="lt1"/>
                </a:solidFill>
                <a:latin typeface="Arial"/>
                <a:ea typeface="Arial"/>
                <a:cs typeface="Arial"/>
                <a:sym typeface="Arial"/>
              </a:rPr>
              <a:t>Sessions can be used to support:</a:t>
            </a:r>
            <a:endParaRPr/>
          </a:p>
          <a:p>
            <a:pPr marL="0" marR="0" lvl="0" indent="0" algn="l" rtl="0">
              <a:lnSpc>
                <a:spcPct val="90000"/>
              </a:lnSpc>
              <a:spcBef>
                <a:spcPts val="1000"/>
              </a:spcBef>
              <a:spcAft>
                <a:spcPts val="0"/>
              </a:spcAft>
              <a:buNone/>
            </a:pPr>
            <a:r>
              <a:rPr lang="en-US" sz="2600" b="1">
                <a:solidFill>
                  <a:schemeClr val="lt1"/>
                </a:solidFill>
                <a:latin typeface="Arial"/>
                <a:ea typeface="Arial"/>
                <a:cs typeface="Arial"/>
                <a:sym typeface="Arial"/>
              </a:rPr>
              <a:t>Professional challenges</a:t>
            </a:r>
            <a:r>
              <a:rPr lang="en-US" sz="2600">
                <a:solidFill>
                  <a:schemeClr val="lt1"/>
                </a:solidFill>
                <a:latin typeface="Arial"/>
                <a:ea typeface="Arial"/>
                <a:cs typeface="Arial"/>
                <a:sym typeface="Arial"/>
              </a:rPr>
              <a:t>: difficulties with team dynamics or reflecting on your work with students, safeguarding decisions, dual roles. </a:t>
            </a:r>
            <a:endParaRPr/>
          </a:p>
          <a:p>
            <a:pPr marL="0" marR="0" lvl="0" indent="0" algn="l" rtl="0">
              <a:lnSpc>
                <a:spcPct val="90000"/>
              </a:lnSpc>
              <a:spcBef>
                <a:spcPts val="1000"/>
              </a:spcBef>
              <a:spcAft>
                <a:spcPts val="0"/>
              </a:spcAft>
              <a:buNone/>
            </a:pPr>
            <a:r>
              <a:rPr lang="en-US" sz="2600" b="1">
                <a:solidFill>
                  <a:schemeClr val="lt1"/>
                </a:solidFill>
                <a:latin typeface="Arial"/>
                <a:ea typeface="Arial"/>
                <a:cs typeface="Arial"/>
                <a:sym typeface="Arial"/>
              </a:rPr>
              <a:t>Personal challenges: </a:t>
            </a:r>
            <a:r>
              <a:rPr lang="en-US" sz="2600">
                <a:solidFill>
                  <a:schemeClr val="lt1"/>
                </a:solidFill>
                <a:latin typeface="Arial"/>
                <a:ea typeface="Arial"/>
                <a:cs typeface="Arial"/>
                <a:sym typeface="Arial"/>
              </a:rPr>
              <a:t>managing stress, anxiety, depression, health issues, lack of confidence, family issues. </a:t>
            </a:r>
            <a:endParaRPr/>
          </a:p>
          <a:p>
            <a:pPr marL="0" marR="0" lvl="0" indent="0" algn="l" rtl="0">
              <a:lnSpc>
                <a:spcPct val="90000"/>
              </a:lnSpc>
              <a:spcBef>
                <a:spcPts val="1000"/>
              </a:spcBef>
              <a:spcAft>
                <a:spcPts val="0"/>
              </a:spcAft>
              <a:buNone/>
            </a:pPr>
            <a:endParaRPr sz="2600">
              <a:solidFill>
                <a:schemeClr val="lt1"/>
              </a:solidFill>
              <a:latin typeface="Arial"/>
              <a:ea typeface="Arial"/>
              <a:cs typeface="Arial"/>
              <a:sym typeface="Arial"/>
            </a:endParaRPr>
          </a:p>
          <a:p>
            <a:pPr marL="0" marR="0" lvl="0" indent="0" algn="l" rtl="0">
              <a:lnSpc>
                <a:spcPct val="90000"/>
              </a:lnSpc>
              <a:spcBef>
                <a:spcPts val="1000"/>
              </a:spcBef>
              <a:spcAft>
                <a:spcPts val="0"/>
              </a:spcAft>
              <a:buNone/>
            </a:pPr>
            <a:r>
              <a:rPr lang="en-US" sz="2600" b="1">
                <a:solidFill>
                  <a:schemeClr val="lt1"/>
                </a:solidFill>
                <a:latin typeface="Arial"/>
                <a:ea typeface="Arial"/>
                <a:cs typeface="Arial"/>
                <a:sym typeface="Arial"/>
              </a:rPr>
              <a:t>Benefits of the sessions:</a:t>
            </a:r>
            <a:endParaRPr/>
          </a:p>
          <a:p>
            <a:pPr marL="0" marR="0" lvl="0" indent="0" algn="l" rtl="0">
              <a:lnSpc>
                <a:spcPct val="90000"/>
              </a:lnSpc>
              <a:spcBef>
                <a:spcPts val="1000"/>
              </a:spcBef>
              <a:spcAft>
                <a:spcPts val="0"/>
              </a:spcAft>
              <a:buNone/>
            </a:pPr>
            <a:r>
              <a:rPr lang="en-US" sz="2600">
                <a:solidFill>
                  <a:schemeClr val="lt1"/>
                </a:solidFill>
                <a:latin typeface="Arial"/>
                <a:ea typeface="Arial"/>
                <a:cs typeface="Arial"/>
                <a:sym typeface="Arial"/>
              </a:rPr>
              <a:t>Enhance problem solving skills, increase confidence and clarity in decision-making,  improve self-awareness,  increase resilience, support better communication,  reduce stress and burnout, support personal and professional growth, support for mental health needs. </a:t>
            </a:r>
            <a:endParaRPr/>
          </a:p>
          <a:p>
            <a:pPr marL="0" marR="0" lvl="0" indent="0" algn="l" rtl="0">
              <a:lnSpc>
                <a:spcPct val="90000"/>
              </a:lnSpc>
              <a:spcBef>
                <a:spcPts val="1000"/>
              </a:spcBef>
              <a:spcAft>
                <a:spcPts val="0"/>
              </a:spcAft>
              <a:buNone/>
            </a:pPr>
            <a:endParaRPr sz="1400">
              <a:solidFill>
                <a:srgbClr val="171717"/>
              </a:solidFill>
              <a:latin typeface="Arial"/>
              <a:ea typeface="Arial"/>
              <a:cs typeface="Arial"/>
              <a:sym typeface="Arial"/>
            </a:endParaRPr>
          </a:p>
          <a:p>
            <a:pPr marL="0" marR="0" lvl="0" indent="0" algn="l" rtl="0">
              <a:lnSpc>
                <a:spcPct val="90000"/>
              </a:lnSpc>
              <a:spcBef>
                <a:spcPts val="1000"/>
              </a:spcBef>
              <a:spcAft>
                <a:spcPts val="0"/>
              </a:spcAft>
              <a:buNone/>
            </a:pPr>
            <a:endParaRPr sz="1400">
              <a:solidFill>
                <a:schemeClr val="lt1"/>
              </a:solidFill>
              <a:latin typeface="Poppins"/>
              <a:ea typeface="Poppins"/>
              <a:cs typeface="Poppins"/>
              <a:sym typeface="Poppin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g3bb96467ed1_0_527"/>
          <p:cNvSpPr txBox="1"/>
          <p:nvPr/>
        </p:nvSpPr>
        <p:spPr>
          <a:xfrm>
            <a:off x="486696" y="537529"/>
            <a:ext cx="8045400" cy="5633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dk1"/>
                </a:solidFill>
                <a:latin typeface="Arial"/>
                <a:ea typeface="Arial"/>
                <a:cs typeface="Arial"/>
                <a:sym typeface="Arial"/>
              </a:rPr>
              <a:t>Our wellbeing services support staff at every level of the school community, including:</a:t>
            </a:r>
            <a:endParaRPr/>
          </a:p>
          <a:p>
            <a:pPr marL="0" marR="0" lvl="0" indent="0" algn="l" rtl="0">
              <a:spcBef>
                <a:spcPts val="0"/>
              </a:spcBef>
              <a:spcAft>
                <a:spcPts val="0"/>
              </a:spcAft>
              <a:buNone/>
            </a:pPr>
            <a:endParaRPr sz="2400">
              <a:solidFill>
                <a:schemeClr val="dk1"/>
              </a:solidFill>
              <a:latin typeface="Arial"/>
              <a:ea typeface="Arial"/>
              <a:cs typeface="Arial"/>
              <a:sym typeface="Arial"/>
            </a:endParaRPr>
          </a:p>
          <a:p>
            <a:pPr marL="457200" marR="0" lvl="0" indent="-457200" algn="l" rtl="0">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DSLs and safeguarding leads</a:t>
            </a:r>
            <a:endParaRPr/>
          </a:p>
          <a:p>
            <a:pPr marL="457200" marR="0" lvl="0" indent="-457200" algn="l" rtl="0">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Senior leadership teams</a:t>
            </a:r>
            <a:endParaRPr/>
          </a:p>
          <a:p>
            <a:pPr marL="457200" marR="0" lvl="0" indent="-457200" algn="l" rtl="0">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Headteachers</a:t>
            </a:r>
            <a:endParaRPr/>
          </a:p>
          <a:p>
            <a:pPr marL="457200" marR="0" lvl="0" indent="-457200" algn="l" rtl="0">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Teaching and support staff</a:t>
            </a:r>
            <a:endParaRPr/>
          </a:p>
          <a:p>
            <a:pPr marL="457200" marR="0" lvl="0" indent="-457200" algn="l" rtl="0">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Administrative staff and cleaners</a:t>
            </a:r>
            <a:endParaRPr/>
          </a:p>
          <a:p>
            <a:pPr marL="457200" marR="0" lvl="0" indent="-30480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0" marR="0" lvl="0" indent="0" algn="l" rtl="0">
              <a:spcBef>
                <a:spcPts val="0"/>
              </a:spcBef>
              <a:spcAft>
                <a:spcPts val="0"/>
              </a:spcAft>
              <a:buNone/>
            </a:pPr>
            <a:r>
              <a:rPr lang="en-US" sz="2400">
                <a:solidFill>
                  <a:schemeClr val="dk1"/>
                </a:solidFill>
                <a:latin typeface="Arial"/>
                <a:ea typeface="Arial"/>
                <a:cs typeface="Arial"/>
                <a:sym typeface="Arial"/>
              </a:rPr>
              <a:t>Sessions can be held F2F or online.</a:t>
            </a:r>
            <a:endParaRPr/>
          </a:p>
          <a:p>
            <a:pPr marL="0" marR="0" lvl="0" indent="0" algn="l" rtl="0">
              <a:spcBef>
                <a:spcPts val="0"/>
              </a:spcBef>
              <a:spcAft>
                <a:spcPts val="0"/>
              </a:spcAft>
              <a:buNone/>
            </a:pPr>
            <a:r>
              <a:rPr lang="en-US" sz="2400">
                <a:solidFill>
                  <a:schemeClr val="dk1"/>
                </a:solidFill>
                <a:latin typeface="Arial"/>
                <a:ea typeface="Arial"/>
                <a:cs typeface="Arial"/>
                <a:sym typeface="Arial"/>
              </a:rPr>
              <a:t>One to One or in groups. </a:t>
            </a:r>
            <a:endParaRPr/>
          </a:p>
          <a:p>
            <a:pPr marL="0" marR="0" lvl="0" indent="0" algn="l" rtl="0">
              <a:spcBef>
                <a:spcPts val="0"/>
              </a:spcBef>
              <a:spcAft>
                <a:spcPts val="0"/>
              </a:spcAft>
              <a:buNone/>
            </a:pPr>
            <a:endParaRPr sz="2400">
              <a:solidFill>
                <a:schemeClr val="dk1"/>
              </a:solidFill>
              <a:latin typeface="Arial"/>
              <a:ea typeface="Arial"/>
              <a:cs typeface="Arial"/>
              <a:sym typeface="Arial"/>
            </a:endParaRPr>
          </a:p>
          <a:p>
            <a:pPr marL="0" marR="0" lvl="0" indent="0" algn="l" rtl="0">
              <a:spcBef>
                <a:spcPts val="0"/>
              </a:spcBef>
              <a:spcAft>
                <a:spcPts val="0"/>
              </a:spcAft>
              <a:buNone/>
            </a:pPr>
            <a:r>
              <a:rPr lang="en-US" sz="2400" b="1" u="sng">
                <a:solidFill>
                  <a:schemeClr val="dk1"/>
                </a:solidFill>
                <a:latin typeface="Arial"/>
                <a:ea typeface="Arial"/>
                <a:cs typeface="Arial"/>
                <a:sym typeface="Arial"/>
              </a:rPr>
              <a:t>Our Wider Wellbeing Reach</a:t>
            </a:r>
            <a:endParaRPr/>
          </a:p>
          <a:p>
            <a:pPr marL="0" marR="0" lvl="0" indent="0" algn="l" rtl="0">
              <a:spcBef>
                <a:spcPts val="0"/>
              </a:spcBef>
              <a:spcAft>
                <a:spcPts val="0"/>
              </a:spcAft>
              <a:buNone/>
            </a:pPr>
            <a:r>
              <a:rPr lang="en-US" sz="2400">
                <a:solidFill>
                  <a:schemeClr val="dk1"/>
                </a:solidFill>
                <a:latin typeface="Arial"/>
                <a:ea typeface="Arial"/>
                <a:cs typeface="Arial"/>
                <a:sym typeface="Arial"/>
              </a:rPr>
              <a:t>40 schools | 6 counties - 4 colleges. </a:t>
            </a:r>
            <a:endParaRPr/>
          </a:p>
          <a:p>
            <a:pPr marL="0" marR="0" lvl="0" indent="0" algn="l" rtl="0">
              <a:spcBef>
                <a:spcPts val="0"/>
              </a:spcBef>
              <a:spcAft>
                <a:spcPts val="0"/>
              </a:spcAft>
              <a:buNone/>
            </a:pPr>
            <a:r>
              <a:rPr lang="en-US" sz="2400">
                <a:solidFill>
                  <a:schemeClr val="dk1"/>
                </a:solidFill>
                <a:latin typeface="Arial"/>
                <a:ea typeface="Arial"/>
                <a:cs typeface="Arial"/>
                <a:sym typeface="Arial"/>
              </a:rPr>
              <a:t>100s of staff wellbeing sessions for Thames Valley Police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sp>
        <p:nvSpPr>
          <p:cNvPr id="479" name="Google Shape;479;g3bb96467ed1_0_589"/>
          <p:cNvSpPr txBox="1">
            <a:spLocks noGrp="1"/>
          </p:cNvSpPr>
          <p:nvPr>
            <p:ph type="body" idx="1"/>
          </p:nvPr>
        </p:nvSpPr>
        <p:spPr>
          <a:xfrm>
            <a:off x="789040" y="619125"/>
            <a:ext cx="7189800" cy="4965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800"/>
              <a:buFont typeface="Arial"/>
              <a:buNone/>
            </a:pPr>
            <a:endParaRPr sz="2800" b="1" i="0" u="none" strike="noStrike" cap="none">
              <a:solidFill>
                <a:srgbClr val="171717"/>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800"/>
              <a:buFont typeface="Arial"/>
              <a:buNone/>
            </a:pPr>
            <a:endParaRPr sz="2800" b="1" i="0" u="none" strike="noStrike" cap="none">
              <a:solidFill>
                <a:srgbClr val="171717"/>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4000"/>
              <a:buFont typeface="Arial"/>
              <a:buNone/>
            </a:pPr>
            <a:r>
              <a:rPr lang="en-US" sz="4000" b="0" i="0" u="none" strike="noStrike" cap="none">
                <a:solidFill>
                  <a:schemeClr val="dk1"/>
                </a:solidFill>
                <a:latin typeface="Arial"/>
                <a:ea typeface="Arial"/>
                <a:cs typeface="Arial"/>
                <a:sym typeface="Arial"/>
              </a:rPr>
              <a:t>If you’re interested in finding out anymore about services. </a:t>
            </a:r>
            <a:endParaRPr sz="4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4000"/>
              <a:buFont typeface="Arial"/>
              <a:buNone/>
            </a:pPr>
            <a:r>
              <a:rPr lang="en-US" sz="4000" b="0" i="0" u="none" strike="noStrike" cap="none">
                <a:solidFill>
                  <a:schemeClr val="dk1"/>
                </a:solidFill>
                <a:latin typeface="Arial"/>
                <a:ea typeface="Arial"/>
                <a:cs typeface="Arial"/>
                <a:sym typeface="Arial"/>
              </a:rPr>
              <a:t>You can reach me directly by: </a:t>
            </a:r>
            <a:endParaRPr/>
          </a:p>
          <a:p>
            <a:pPr marL="0" marR="0" lvl="0" indent="0" algn="l" rtl="0">
              <a:lnSpc>
                <a:spcPct val="100000"/>
              </a:lnSpc>
              <a:spcBef>
                <a:spcPts val="0"/>
              </a:spcBef>
              <a:spcAft>
                <a:spcPts val="0"/>
              </a:spcAft>
              <a:buClr>
                <a:schemeClr val="dk1"/>
              </a:buClr>
              <a:buSzPts val="4000"/>
              <a:buFont typeface="Arial"/>
              <a:buNone/>
            </a:pPr>
            <a:endParaRPr sz="4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4000"/>
              <a:buFont typeface="Arial"/>
              <a:buNone/>
            </a:pPr>
            <a:r>
              <a:rPr lang="en-US" sz="4000" b="0" i="0" u="none" strike="noStrike" cap="none">
                <a:solidFill>
                  <a:schemeClr val="dk1"/>
                </a:solidFill>
                <a:latin typeface="Arial"/>
                <a:ea typeface="Arial"/>
                <a:cs typeface="Arial"/>
                <a:sym typeface="Arial"/>
              </a:rPr>
              <a:t>Email – </a:t>
            </a:r>
            <a:r>
              <a:rPr lang="en-US" sz="4000" b="0" i="0" u="sng" strike="noStrike" cap="none">
                <a:solidFill>
                  <a:schemeClr val="dk1"/>
                </a:solidFill>
                <a:latin typeface="Arial"/>
                <a:ea typeface="Arial"/>
                <a:cs typeface="Arial"/>
                <a:sym typeface="Arial"/>
                <a:hlinkClick r:id="rId3">
                  <a:extLst>
                    <a:ext uri="{A12FA001-AC4F-418D-AE19-62706E023703}">
                      <ahyp:hlinkClr xmlns:ahyp="http://schemas.microsoft.com/office/drawing/2018/hyperlinkcolor" val="tx"/>
                    </a:ext>
                  </a:extLst>
                </a:hlinkClick>
              </a:rPr>
              <a:t>sarahluke@number22.org</a:t>
            </a:r>
            <a:endParaRPr sz="4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4000"/>
              <a:buFont typeface="Arial"/>
              <a:buNone/>
            </a:pPr>
            <a:r>
              <a:rPr lang="en-US" sz="4000" b="0" i="0" u="none" strike="noStrike" cap="none">
                <a:solidFill>
                  <a:schemeClr val="dk1"/>
                </a:solidFill>
                <a:latin typeface="Arial"/>
                <a:ea typeface="Arial"/>
                <a:cs typeface="Arial"/>
                <a:sym typeface="Arial"/>
              </a:rPr>
              <a:t>Mobile - 07958621222</a:t>
            </a:r>
            <a:endParaRPr/>
          </a:p>
          <a:p>
            <a:pPr marL="228600" marR="0" lvl="0" indent="-114300" algn="l" rtl="0">
              <a:lnSpc>
                <a:spcPct val="90000"/>
              </a:lnSpc>
              <a:spcBef>
                <a:spcPts val="1000"/>
              </a:spcBef>
              <a:spcAft>
                <a:spcPts val="0"/>
              </a:spcAft>
              <a:buClr>
                <a:schemeClr val="dk1"/>
              </a:buClr>
              <a:buSzPts val="1800"/>
              <a:buFont typeface="Arial"/>
              <a:buNone/>
            </a:pPr>
            <a:endParaRPr sz="1800">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3b991e51946_7_0"/>
          <p:cNvSpPr txBox="1"/>
          <p:nvPr/>
        </p:nvSpPr>
        <p:spPr>
          <a:xfrm>
            <a:off x="1078275" y="1843500"/>
            <a:ext cx="6099000" cy="2432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5500">
                <a:solidFill>
                  <a:schemeClr val="lt1"/>
                </a:solidFill>
                <a:latin typeface="Calibri"/>
                <a:ea typeface="Calibri"/>
                <a:cs typeface="Calibri"/>
                <a:sym typeface="Calibri"/>
              </a:rPr>
              <a:t>              Gems</a:t>
            </a:r>
            <a:endParaRPr sz="5500">
              <a:solidFill>
                <a:schemeClr val="lt1"/>
              </a:solidFill>
              <a:latin typeface="Calibri"/>
              <a:ea typeface="Calibri"/>
              <a:cs typeface="Calibri"/>
              <a:sym typeface="Calibri"/>
            </a:endParaRPr>
          </a:p>
          <a:p>
            <a:pPr marL="0" lvl="0" indent="0" algn="l" rtl="0">
              <a:spcBef>
                <a:spcPts val="0"/>
              </a:spcBef>
              <a:spcAft>
                <a:spcPts val="0"/>
              </a:spcAft>
              <a:buNone/>
            </a:pPr>
            <a:endParaRPr sz="5500">
              <a:solidFill>
                <a:schemeClr val="lt1"/>
              </a:solidFill>
              <a:latin typeface="Calibri"/>
              <a:ea typeface="Calibri"/>
              <a:cs typeface="Calibri"/>
              <a:sym typeface="Calibri"/>
            </a:endParaRPr>
          </a:p>
          <a:p>
            <a:pPr marL="0" lvl="0" indent="0" algn="l" rtl="0">
              <a:spcBef>
                <a:spcPts val="0"/>
              </a:spcBef>
              <a:spcAft>
                <a:spcPts val="0"/>
              </a:spcAft>
              <a:buNone/>
            </a:pPr>
            <a:r>
              <a:rPr lang="en-US" sz="3600">
                <a:solidFill>
                  <a:schemeClr val="lt1"/>
                </a:solidFill>
                <a:latin typeface="Calibri"/>
                <a:ea typeface="Calibri"/>
                <a:cs typeface="Calibri"/>
                <a:sym typeface="Calibri"/>
              </a:rPr>
              <a:t>                  </a:t>
            </a:r>
            <a:r>
              <a:rPr lang="en-US" sz="3600" b="1">
                <a:solidFill>
                  <a:schemeClr val="lt1"/>
                </a:solidFill>
                <a:latin typeface="Calibri"/>
                <a:ea typeface="Calibri"/>
                <a:cs typeface="Calibri"/>
                <a:sym typeface="Calibri"/>
              </a:rPr>
              <a:t>Debbie Nayar</a:t>
            </a:r>
            <a:endParaRPr sz="3600" b="1">
              <a:solidFill>
                <a:schemeClr val="lt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Google Shape;490;g3b991e51946_9_228"/>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sp>
        <p:nvSpPr>
          <p:cNvPr id="491" name="Google Shape;491;g3b991e51946_9_228"/>
          <p:cNvSpPr/>
          <p:nvPr/>
        </p:nvSpPr>
        <p:spPr>
          <a:xfrm>
            <a:off x="358054" y="2644016"/>
            <a:ext cx="156297" cy="1571931"/>
          </a:xfrm>
          <a:custGeom>
            <a:avLst/>
            <a:gdLst/>
            <a:ahLst/>
            <a:cxnLst/>
            <a:rect l="l" t="t" r="r" b="b"/>
            <a:pathLst>
              <a:path w="312593" h="2354953" extrusionOk="0">
                <a:moveTo>
                  <a:pt x="0" y="0"/>
                </a:moveTo>
                <a:lnTo>
                  <a:pt x="312593" y="0"/>
                </a:lnTo>
                <a:lnTo>
                  <a:pt x="312593" y="2354952"/>
                </a:lnTo>
                <a:lnTo>
                  <a:pt x="0" y="2354952"/>
                </a:lnTo>
                <a:lnTo>
                  <a:pt x="0" y="0"/>
                </a:lnTo>
                <a:close/>
              </a:path>
            </a:pathLst>
          </a:custGeom>
          <a:blipFill rotWithShape="1">
            <a:blip r:embed="rId4">
              <a:alphaModFix/>
            </a:blip>
            <a:stretch>
              <a:fillRect r="-709978"/>
            </a:stretch>
          </a:blipFill>
          <a:ln>
            <a:noFill/>
          </a:ln>
        </p:spPr>
        <p:txBody>
          <a:bodyPr/>
          <a:lstStyle/>
          <a:p>
            <a:endParaRPr lang="en-GB"/>
          </a:p>
        </p:txBody>
      </p:sp>
      <p:sp>
        <p:nvSpPr>
          <p:cNvPr id="492" name="Google Shape;492;g3b991e51946_9_228"/>
          <p:cNvSpPr/>
          <p:nvPr/>
        </p:nvSpPr>
        <p:spPr>
          <a:xfrm>
            <a:off x="8629650" y="2644016"/>
            <a:ext cx="156296" cy="1571931"/>
          </a:xfrm>
          <a:custGeom>
            <a:avLst/>
            <a:gdLst/>
            <a:ahLst/>
            <a:cxnLst/>
            <a:rect l="l" t="t" r="r" b="b"/>
            <a:pathLst>
              <a:path w="312593" h="2354953" extrusionOk="0">
                <a:moveTo>
                  <a:pt x="0" y="0"/>
                </a:moveTo>
                <a:lnTo>
                  <a:pt x="312593" y="0"/>
                </a:lnTo>
                <a:lnTo>
                  <a:pt x="312593" y="2354952"/>
                </a:lnTo>
                <a:lnTo>
                  <a:pt x="0" y="2354952"/>
                </a:lnTo>
                <a:lnTo>
                  <a:pt x="0" y="0"/>
                </a:lnTo>
                <a:close/>
              </a:path>
            </a:pathLst>
          </a:custGeom>
          <a:blipFill rotWithShape="1">
            <a:blip r:embed="rId4">
              <a:alphaModFix/>
            </a:blip>
            <a:stretch>
              <a:fillRect r="-709978"/>
            </a:stretch>
          </a:blipFill>
          <a:ln>
            <a:noFill/>
          </a:ln>
        </p:spPr>
        <p:txBody>
          <a:bodyPr/>
          <a:lstStyle/>
          <a:p>
            <a:endParaRPr lang="en-GB"/>
          </a:p>
        </p:txBody>
      </p:sp>
      <p:sp>
        <p:nvSpPr>
          <p:cNvPr id="493" name="Google Shape;493;g3b991e51946_9_228"/>
          <p:cNvSpPr txBox="1"/>
          <p:nvPr/>
        </p:nvSpPr>
        <p:spPr>
          <a:xfrm>
            <a:off x="514350" y="1113282"/>
            <a:ext cx="7623300" cy="3930600"/>
          </a:xfrm>
          <a:prstGeom prst="rect">
            <a:avLst/>
          </a:prstGeom>
          <a:noFill/>
          <a:ln>
            <a:noFill/>
          </a:ln>
        </p:spPr>
        <p:txBody>
          <a:bodyPr spcFirstLastPara="1" wrap="square" lIns="0" tIns="0" rIns="0" bIns="0" anchor="t" anchorCtr="0">
            <a:spAutoFit/>
          </a:bodyPr>
          <a:lstStyle/>
          <a:p>
            <a:pPr marL="0" marR="0" lvl="0" indent="0" algn="l" rtl="0">
              <a:lnSpc>
                <a:spcPct val="102000"/>
              </a:lnSpc>
              <a:spcBef>
                <a:spcPts val="0"/>
              </a:spcBef>
              <a:spcAft>
                <a:spcPts val="0"/>
              </a:spcAft>
              <a:buNone/>
            </a:pPr>
            <a:r>
              <a:rPr lang="en-US" sz="8400" b="1" i="0" u="none" strike="noStrike" cap="none">
                <a:solidFill>
                  <a:srgbClr val="025A86"/>
                </a:solidFill>
                <a:latin typeface="Arial"/>
                <a:ea typeface="Arial"/>
                <a:cs typeface="Arial"/>
                <a:sym typeface="Arial"/>
              </a:rPr>
              <a:t>East Berkshire GEMS Service</a:t>
            </a:r>
            <a:endParaRPr sz="800"/>
          </a:p>
          <a:p>
            <a:pPr marL="0" marR="0" lvl="0" indent="0" algn="l" rtl="0">
              <a:lnSpc>
                <a:spcPct val="102000"/>
              </a:lnSpc>
              <a:spcBef>
                <a:spcPts val="0"/>
              </a:spcBef>
              <a:spcAft>
                <a:spcPts val="0"/>
              </a:spcAft>
              <a:buNone/>
            </a:pPr>
            <a:endParaRPr sz="8400" b="1" i="0" u="none" strike="noStrike" cap="none">
              <a:solidFill>
                <a:srgbClr val="025A86"/>
              </a:solidFill>
              <a:latin typeface="Arial"/>
              <a:ea typeface="Arial"/>
              <a:cs typeface="Arial"/>
              <a:sym typeface="Arial"/>
            </a:endParaRPr>
          </a:p>
        </p:txBody>
      </p:sp>
      <p:sp>
        <p:nvSpPr>
          <p:cNvPr id="494" name="Google Shape;494;g3b991e51946_9_228"/>
          <p:cNvSpPr/>
          <p:nvPr/>
        </p:nvSpPr>
        <p:spPr>
          <a:xfrm>
            <a:off x="514350" y="5074726"/>
            <a:ext cx="2658869" cy="1098846"/>
          </a:xfrm>
          <a:custGeom>
            <a:avLst/>
            <a:gdLst/>
            <a:ahLst/>
            <a:cxnLst/>
            <a:rect l="l" t="t" r="r" b="b"/>
            <a:pathLst>
              <a:path w="5317738" h="1646211" extrusionOk="0">
                <a:moveTo>
                  <a:pt x="0" y="0"/>
                </a:moveTo>
                <a:lnTo>
                  <a:pt x="5317738" y="0"/>
                </a:lnTo>
                <a:lnTo>
                  <a:pt x="5317738" y="1646211"/>
                </a:lnTo>
                <a:lnTo>
                  <a:pt x="0" y="1646211"/>
                </a:lnTo>
                <a:lnTo>
                  <a:pt x="0" y="0"/>
                </a:lnTo>
                <a:close/>
              </a:path>
            </a:pathLst>
          </a:custGeom>
          <a:blipFill rotWithShape="1">
            <a:blip r:embed="rId5">
              <a:alphaModFix/>
            </a:blip>
            <a:stretch>
              <a:fillRect/>
            </a:stretch>
          </a:blipFill>
          <a:ln>
            <a:noFill/>
          </a:ln>
        </p:spPr>
        <p:txBody>
          <a:bodyPr/>
          <a:lstStyle/>
          <a:p>
            <a:endParaRPr lang="en-GB"/>
          </a:p>
        </p:txBody>
      </p:sp>
      <p:sp>
        <p:nvSpPr>
          <p:cNvPr id="495" name="Google Shape;495;g3b991e51946_9_228"/>
          <p:cNvSpPr/>
          <p:nvPr/>
        </p:nvSpPr>
        <p:spPr>
          <a:xfrm>
            <a:off x="3492285" y="5131645"/>
            <a:ext cx="4459523" cy="1041856"/>
          </a:xfrm>
          <a:custGeom>
            <a:avLst/>
            <a:gdLst/>
            <a:ahLst/>
            <a:cxnLst/>
            <a:rect l="l" t="t" r="r" b="b"/>
            <a:pathLst>
              <a:path w="8919046" h="1560833" extrusionOk="0">
                <a:moveTo>
                  <a:pt x="0" y="0"/>
                </a:moveTo>
                <a:lnTo>
                  <a:pt x="8919046" y="0"/>
                </a:lnTo>
                <a:lnTo>
                  <a:pt x="8919046" y="1560833"/>
                </a:lnTo>
                <a:lnTo>
                  <a:pt x="0" y="1560833"/>
                </a:lnTo>
                <a:lnTo>
                  <a:pt x="0" y="0"/>
                </a:lnTo>
                <a:close/>
              </a:path>
            </a:pathLst>
          </a:custGeom>
          <a:blipFill rotWithShape="1">
            <a:blip r:embed="rId6">
              <a:alphaModFix/>
            </a:blip>
            <a:stretch>
              <a:fillRect/>
            </a:stretch>
          </a:blipFill>
          <a:ln>
            <a:noFill/>
          </a:ln>
        </p:spPr>
        <p:txBody>
          <a:bodyPr/>
          <a:lstStyle/>
          <a:p>
            <a:endParaRPr lang="en-GB"/>
          </a:p>
        </p:txBody>
      </p:sp>
      <p:sp>
        <p:nvSpPr>
          <p:cNvPr id="496" name="Google Shape;496;g3b991e51946_9_228"/>
          <p:cNvSpPr/>
          <p:nvPr/>
        </p:nvSpPr>
        <p:spPr>
          <a:xfrm rot="-5400000">
            <a:off x="5564811" y="2697491"/>
            <a:ext cx="6866573" cy="1454446"/>
          </a:xfrm>
          <a:custGeom>
            <a:avLst/>
            <a:gdLst/>
            <a:ahLst/>
            <a:cxnLst/>
            <a:rect l="l" t="t" r="r" b="b"/>
            <a:pathLst>
              <a:path w="10287000" h="2908891" extrusionOk="0">
                <a:moveTo>
                  <a:pt x="0" y="0"/>
                </a:moveTo>
                <a:lnTo>
                  <a:pt x="10287000" y="0"/>
                </a:lnTo>
                <a:lnTo>
                  <a:pt x="10287000" y="2908890"/>
                </a:lnTo>
                <a:lnTo>
                  <a:pt x="0" y="2908890"/>
                </a:lnTo>
                <a:lnTo>
                  <a:pt x="0" y="0"/>
                </a:lnTo>
                <a:close/>
              </a:path>
            </a:pathLst>
          </a:custGeom>
          <a:blipFill rotWithShape="1">
            <a:blip r:embed="rId7">
              <a:alphaModFix/>
            </a:blip>
            <a:stretch>
              <a:fillRect l="-26828" t="-60098" r="-26828" b="-126533"/>
            </a:stretch>
          </a:blipFill>
          <a:ln>
            <a:noFill/>
          </a:ln>
        </p:spPr>
        <p:txBody>
          <a:bodyPr/>
          <a:lstStyle/>
          <a:p>
            <a:endParaRPr lang="en-GB"/>
          </a:p>
        </p:txBody>
      </p:sp>
      <p:sp>
        <p:nvSpPr>
          <p:cNvPr id="497" name="Google Shape;497;g3b991e51946_9_228"/>
          <p:cNvSpPr txBox="1"/>
          <p:nvPr/>
        </p:nvSpPr>
        <p:spPr>
          <a:xfrm>
            <a:off x="514350" y="1113282"/>
            <a:ext cx="7623300" cy="2611800"/>
          </a:xfrm>
          <a:prstGeom prst="rect">
            <a:avLst/>
          </a:prstGeom>
          <a:noFill/>
          <a:ln>
            <a:noFill/>
          </a:ln>
        </p:spPr>
        <p:txBody>
          <a:bodyPr spcFirstLastPara="1" wrap="square" lIns="0" tIns="0" rIns="0" bIns="0" anchor="t" anchorCtr="0">
            <a:spAutoFit/>
          </a:bodyPr>
          <a:lstStyle/>
          <a:p>
            <a:pPr marL="0" marR="0" lvl="0" indent="0" algn="l" rtl="0">
              <a:lnSpc>
                <a:spcPct val="102000"/>
              </a:lnSpc>
              <a:spcBef>
                <a:spcPts val="0"/>
              </a:spcBef>
              <a:spcAft>
                <a:spcPts val="0"/>
              </a:spcAft>
              <a:buNone/>
            </a:pPr>
            <a:r>
              <a:rPr lang="en-US" sz="8400" b="1" i="0" u="none" strike="noStrike" cap="none">
                <a:solidFill>
                  <a:srgbClr val="025A86"/>
                </a:solidFill>
                <a:latin typeface="Arial"/>
                <a:ea typeface="Arial"/>
                <a:cs typeface="Arial"/>
                <a:sym typeface="Arial"/>
              </a:rPr>
              <a:t>East Berkshire GEMS Service</a:t>
            </a:r>
            <a:endParaRPr sz="8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sp>
        <p:nvSpPr>
          <p:cNvPr id="502" name="Google Shape;502;g3b991e51946_9_239"/>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sp>
        <p:nvSpPr>
          <p:cNvPr id="503" name="Google Shape;503;g3b991e51946_9_239"/>
          <p:cNvSpPr/>
          <p:nvPr/>
        </p:nvSpPr>
        <p:spPr>
          <a:xfrm>
            <a:off x="-390525" y="579397"/>
            <a:ext cx="3657600" cy="106536"/>
          </a:xfrm>
          <a:custGeom>
            <a:avLst/>
            <a:gdLst/>
            <a:ahLst/>
            <a:cxnLst/>
            <a:rect l="l" t="t" r="r" b="b"/>
            <a:pathLst>
              <a:path w="7315200" h="159604" extrusionOk="0">
                <a:moveTo>
                  <a:pt x="0" y="0"/>
                </a:moveTo>
                <a:lnTo>
                  <a:pt x="7315200" y="0"/>
                </a:lnTo>
                <a:lnTo>
                  <a:pt x="7315200" y="159604"/>
                </a:lnTo>
                <a:lnTo>
                  <a:pt x="0" y="159604"/>
                </a:lnTo>
                <a:lnTo>
                  <a:pt x="0" y="0"/>
                </a:lnTo>
                <a:close/>
              </a:path>
            </a:pathLst>
          </a:custGeom>
          <a:blipFill rotWithShape="1">
            <a:blip r:embed="rId4">
              <a:alphaModFix/>
            </a:blip>
            <a:stretch>
              <a:fillRect/>
            </a:stretch>
          </a:blipFill>
          <a:ln>
            <a:noFill/>
          </a:ln>
        </p:spPr>
        <p:txBody>
          <a:bodyPr/>
          <a:lstStyle/>
          <a:p>
            <a:endParaRPr lang="en-GB"/>
          </a:p>
        </p:txBody>
      </p:sp>
      <p:sp>
        <p:nvSpPr>
          <p:cNvPr id="504" name="Google Shape;504;g3b991e51946_9_239"/>
          <p:cNvSpPr/>
          <p:nvPr/>
        </p:nvSpPr>
        <p:spPr>
          <a:xfrm rot="5400000">
            <a:off x="-267022" y="4681052"/>
            <a:ext cx="1760368" cy="1226324"/>
          </a:xfrm>
          <a:custGeom>
            <a:avLst/>
            <a:gdLst/>
            <a:ahLst/>
            <a:cxnLst/>
            <a:rect l="l" t="t" r="r" b="b"/>
            <a:pathLst>
              <a:path w="2637256" h="2452648" extrusionOk="0">
                <a:moveTo>
                  <a:pt x="0" y="0"/>
                </a:moveTo>
                <a:lnTo>
                  <a:pt x="2637256" y="0"/>
                </a:lnTo>
                <a:lnTo>
                  <a:pt x="2637256" y="2452648"/>
                </a:lnTo>
                <a:lnTo>
                  <a:pt x="0" y="2452648"/>
                </a:lnTo>
                <a:lnTo>
                  <a:pt x="0" y="0"/>
                </a:lnTo>
                <a:close/>
              </a:path>
            </a:pathLst>
          </a:custGeom>
          <a:blipFill rotWithShape="1">
            <a:blip r:embed="rId5">
              <a:alphaModFix/>
            </a:blip>
            <a:stretch>
              <a:fillRect/>
            </a:stretch>
          </a:blipFill>
          <a:ln>
            <a:noFill/>
          </a:ln>
        </p:spPr>
        <p:txBody>
          <a:bodyPr/>
          <a:lstStyle/>
          <a:p>
            <a:endParaRPr lang="en-GB"/>
          </a:p>
        </p:txBody>
      </p:sp>
      <p:sp>
        <p:nvSpPr>
          <p:cNvPr id="505" name="Google Shape;505;g3b991e51946_9_239"/>
          <p:cNvSpPr/>
          <p:nvPr/>
        </p:nvSpPr>
        <p:spPr>
          <a:xfrm rot="5400000">
            <a:off x="-267022" y="6798445"/>
            <a:ext cx="1760368" cy="1226324"/>
          </a:xfrm>
          <a:custGeom>
            <a:avLst/>
            <a:gdLst/>
            <a:ahLst/>
            <a:cxnLst/>
            <a:rect l="l" t="t" r="r" b="b"/>
            <a:pathLst>
              <a:path w="2637256" h="2452648" extrusionOk="0">
                <a:moveTo>
                  <a:pt x="0" y="0"/>
                </a:moveTo>
                <a:lnTo>
                  <a:pt x="2637256" y="0"/>
                </a:lnTo>
                <a:lnTo>
                  <a:pt x="2637256" y="2452648"/>
                </a:lnTo>
                <a:lnTo>
                  <a:pt x="0" y="2452648"/>
                </a:lnTo>
                <a:lnTo>
                  <a:pt x="0" y="0"/>
                </a:lnTo>
                <a:close/>
              </a:path>
            </a:pathLst>
          </a:custGeom>
          <a:blipFill rotWithShape="1">
            <a:blip r:embed="rId5">
              <a:alphaModFix/>
            </a:blip>
            <a:stretch>
              <a:fillRect/>
            </a:stretch>
          </a:blipFill>
          <a:ln>
            <a:noFill/>
          </a:ln>
        </p:spPr>
        <p:txBody>
          <a:bodyPr/>
          <a:lstStyle/>
          <a:p>
            <a:endParaRPr lang="en-GB"/>
          </a:p>
        </p:txBody>
      </p:sp>
      <p:grpSp>
        <p:nvGrpSpPr>
          <p:cNvPr id="506" name="Google Shape;506;g3b991e51946_9_239"/>
          <p:cNvGrpSpPr/>
          <p:nvPr/>
        </p:nvGrpSpPr>
        <p:grpSpPr>
          <a:xfrm>
            <a:off x="-257175" y="5451963"/>
            <a:ext cx="10187541" cy="2777849"/>
            <a:chOff x="0" y="-152400"/>
            <a:chExt cx="5366100" cy="1097400"/>
          </a:xfrm>
        </p:grpSpPr>
        <p:sp>
          <p:nvSpPr>
            <p:cNvPr id="507" name="Google Shape;507;g3b991e51946_9_239"/>
            <p:cNvSpPr/>
            <p:nvPr/>
          </p:nvSpPr>
          <p:spPr>
            <a:xfrm>
              <a:off x="0" y="0"/>
              <a:ext cx="5366082" cy="944935"/>
            </a:xfrm>
            <a:custGeom>
              <a:avLst/>
              <a:gdLst/>
              <a:ahLst/>
              <a:cxnLst/>
              <a:rect l="l" t="t" r="r" b="b"/>
              <a:pathLst>
                <a:path w="5366082" h="944935" extrusionOk="0">
                  <a:moveTo>
                    <a:pt x="19379" y="0"/>
                  </a:moveTo>
                  <a:lnTo>
                    <a:pt x="5346703" y="0"/>
                  </a:lnTo>
                  <a:cubicBezTo>
                    <a:pt x="5357406" y="0"/>
                    <a:pt x="5366082" y="8676"/>
                    <a:pt x="5366082" y="19379"/>
                  </a:cubicBezTo>
                  <a:lnTo>
                    <a:pt x="5366082" y="925556"/>
                  </a:lnTo>
                  <a:cubicBezTo>
                    <a:pt x="5366082" y="936259"/>
                    <a:pt x="5357406" y="944935"/>
                    <a:pt x="5346703" y="944935"/>
                  </a:cubicBezTo>
                  <a:lnTo>
                    <a:pt x="19379" y="944935"/>
                  </a:lnTo>
                  <a:cubicBezTo>
                    <a:pt x="8676" y="944935"/>
                    <a:pt x="0" y="936259"/>
                    <a:pt x="0" y="925556"/>
                  </a:cubicBezTo>
                  <a:lnTo>
                    <a:pt x="0" y="19379"/>
                  </a:lnTo>
                  <a:cubicBezTo>
                    <a:pt x="0" y="8676"/>
                    <a:pt x="8676" y="0"/>
                    <a:pt x="19379" y="0"/>
                  </a:cubicBezTo>
                  <a:close/>
                </a:path>
              </a:pathLst>
            </a:custGeom>
            <a:solidFill>
              <a:srgbClr val="FFFFFF"/>
            </a:solid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08" name="Google Shape;508;g3b991e51946_9_239"/>
            <p:cNvSpPr txBox="1"/>
            <p:nvPr/>
          </p:nvSpPr>
          <p:spPr>
            <a:xfrm>
              <a:off x="0" y="-152400"/>
              <a:ext cx="5366100" cy="1097400"/>
            </a:xfrm>
            <a:prstGeom prst="rect">
              <a:avLst/>
            </a:prstGeom>
            <a:noFill/>
            <a:ln>
              <a:noFill/>
            </a:ln>
          </p:spPr>
          <p:txBody>
            <a:bodyPr spcFirstLastPara="1" wrap="square" lIns="28225" tIns="28225" rIns="28225" bIns="28225" anchor="ctr" anchorCtr="0">
              <a:noAutofit/>
            </a:bodyPr>
            <a:lstStyle/>
            <a:p>
              <a:pPr marL="0" marR="0" lvl="0" indent="0" algn="ctr"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p:txBody>
        </p:sp>
      </p:grpSp>
      <p:sp>
        <p:nvSpPr>
          <p:cNvPr id="509" name="Google Shape;509;g3b991e51946_9_239"/>
          <p:cNvSpPr/>
          <p:nvPr/>
        </p:nvSpPr>
        <p:spPr>
          <a:xfrm>
            <a:off x="7415493" y="6080858"/>
            <a:ext cx="1091591" cy="451128"/>
          </a:xfrm>
          <a:custGeom>
            <a:avLst/>
            <a:gdLst/>
            <a:ahLst/>
            <a:cxnLst/>
            <a:rect l="l" t="t" r="r" b="b"/>
            <a:pathLst>
              <a:path w="2183182" h="675847" extrusionOk="0">
                <a:moveTo>
                  <a:pt x="0" y="0"/>
                </a:moveTo>
                <a:lnTo>
                  <a:pt x="2183182" y="0"/>
                </a:lnTo>
                <a:lnTo>
                  <a:pt x="2183182" y="675847"/>
                </a:lnTo>
                <a:lnTo>
                  <a:pt x="0" y="675847"/>
                </a:lnTo>
                <a:lnTo>
                  <a:pt x="0" y="0"/>
                </a:lnTo>
                <a:close/>
              </a:path>
            </a:pathLst>
          </a:custGeom>
          <a:blipFill rotWithShape="1">
            <a:blip r:embed="rId6">
              <a:alphaModFix/>
            </a:blip>
            <a:stretch>
              <a:fillRect/>
            </a:stretch>
          </a:blipFill>
          <a:ln>
            <a:noFill/>
          </a:ln>
        </p:spPr>
        <p:txBody>
          <a:bodyPr/>
          <a:lstStyle/>
          <a:p>
            <a:endParaRPr lang="en-GB"/>
          </a:p>
        </p:txBody>
      </p:sp>
      <p:sp>
        <p:nvSpPr>
          <p:cNvPr id="510" name="Google Shape;510;g3b991e51946_9_239"/>
          <p:cNvSpPr txBox="1"/>
          <p:nvPr/>
        </p:nvSpPr>
        <p:spPr>
          <a:xfrm>
            <a:off x="82056" y="713283"/>
            <a:ext cx="3893700" cy="600300"/>
          </a:xfrm>
          <a:prstGeom prst="rect">
            <a:avLst/>
          </a:prstGeom>
          <a:noFill/>
          <a:ln>
            <a:noFill/>
          </a:ln>
        </p:spPr>
        <p:txBody>
          <a:bodyPr spcFirstLastPara="1" wrap="square" lIns="0" tIns="0" rIns="0" bIns="0" anchor="t" anchorCtr="0">
            <a:spAutoFit/>
          </a:bodyPr>
          <a:lstStyle/>
          <a:p>
            <a:pPr marL="0" marR="0" lvl="0" indent="0" algn="l" rtl="0">
              <a:lnSpc>
                <a:spcPct val="120002"/>
              </a:lnSpc>
              <a:spcBef>
                <a:spcPts val="0"/>
              </a:spcBef>
              <a:spcAft>
                <a:spcPts val="0"/>
              </a:spcAft>
              <a:buNone/>
            </a:pPr>
            <a:r>
              <a:rPr lang="en-US" sz="3900" b="1" i="0" u="none" strike="noStrike" cap="none">
                <a:solidFill>
                  <a:srgbClr val="025A86"/>
                </a:solidFill>
                <a:latin typeface="Arial"/>
                <a:ea typeface="Arial"/>
                <a:cs typeface="Arial"/>
                <a:sym typeface="Arial"/>
              </a:rPr>
              <a:t>About GEMS</a:t>
            </a:r>
            <a:endParaRPr sz="800"/>
          </a:p>
        </p:txBody>
      </p:sp>
      <p:sp>
        <p:nvSpPr>
          <p:cNvPr id="511" name="Google Shape;511;g3b991e51946_9_239"/>
          <p:cNvSpPr txBox="1"/>
          <p:nvPr/>
        </p:nvSpPr>
        <p:spPr>
          <a:xfrm>
            <a:off x="164825" y="1155700"/>
            <a:ext cx="8754000" cy="5062200"/>
          </a:xfrm>
          <a:prstGeom prst="rect">
            <a:avLst/>
          </a:prstGeom>
          <a:noFill/>
          <a:ln>
            <a:noFill/>
          </a:ln>
        </p:spPr>
        <p:txBody>
          <a:bodyPr spcFirstLastPara="1" wrap="square" lIns="0" tIns="0" rIns="0" bIns="0" anchor="t" anchorCtr="0">
            <a:spAutoFit/>
          </a:bodyPr>
          <a:lstStyle/>
          <a:p>
            <a:pPr marL="0" marR="0" lvl="0" indent="0" algn="l"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a:p>
            <a:pPr marL="0" marR="0" lvl="0" indent="0" algn="l" rtl="0">
              <a:lnSpc>
                <a:spcPct val="150020"/>
              </a:lnSpc>
              <a:spcBef>
                <a:spcPts val="0"/>
              </a:spcBef>
              <a:spcAft>
                <a:spcPts val="0"/>
              </a:spcAft>
              <a:buNone/>
            </a:pPr>
            <a:r>
              <a:rPr lang="en-US" sz="1400" b="0" i="0" u="none" strike="noStrike" cap="none">
                <a:solidFill>
                  <a:srgbClr val="025A86"/>
                </a:solidFill>
                <a:latin typeface="Arial"/>
                <a:ea typeface="Arial"/>
                <a:cs typeface="Arial"/>
                <a:sym typeface="Arial"/>
              </a:rPr>
              <a:t>GEMS serves as a central point of contact across East Berkshire, providing tailored advice, information, signposting, and support for parents, carers, and families of children and young people aged 0–25 who are autistic, have ADHD, or may be exploring neurodivergence.</a:t>
            </a:r>
            <a:endParaRPr sz="800"/>
          </a:p>
          <a:p>
            <a:pPr marL="0" marR="0" lvl="0" indent="0" algn="l" rtl="0">
              <a:lnSpc>
                <a:spcPct val="150020"/>
              </a:lnSpc>
              <a:spcBef>
                <a:spcPts val="0"/>
              </a:spcBef>
              <a:spcAft>
                <a:spcPts val="0"/>
              </a:spcAft>
              <a:buNone/>
            </a:pPr>
            <a:endParaRPr sz="1400" b="0" i="0" u="none" strike="noStrike" cap="none">
              <a:solidFill>
                <a:srgbClr val="025A86"/>
              </a:solidFill>
              <a:latin typeface="Arial"/>
              <a:ea typeface="Arial"/>
              <a:cs typeface="Arial"/>
              <a:sym typeface="Arial"/>
            </a:endParaRPr>
          </a:p>
          <a:p>
            <a:pPr marL="0" marR="0" lvl="0" indent="0" algn="l" rtl="0">
              <a:lnSpc>
                <a:spcPct val="150020"/>
              </a:lnSpc>
              <a:spcBef>
                <a:spcPts val="0"/>
              </a:spcBef>
              <a:spcAft>
                <a:spcPts val="0"/>
              </a:spcAft>
              <a:buNone/>
            </a:pPr>
            <a:r>
              <a:rPr lang="en-US" sz="1400" b="0" i="0" u="none" strike="noStrike" cap="none">
                <a:solidFill>
                  <a:srgbClr val="025A86"/>
                </a:solidFill>
                <a:latin typeface="Arial"/>
                <a:ea typeface="Arial"/>
                <a:cs typeface="Arial"/>
                <a:sym typeface="Arial"/>
              </a:rPr>
              <a:t>The service offers access to a broad range of support options, including workshops, courses, virtual coffee mornings, informative resources, and one-to-one guidance—ensuring that every family can access the support that best aligns with their individual circumstances and strengths.</a:t>
            </a:r>
            <a:endParaRPr sz="800"/>
          </a:p>
          <a:p>
            <a:pPr marL="0" marR="0" lvl="0" indent="0" algn="l" rtl="0">
              <a:lnSpc>
                <a:spcPct val="150020"/>
              </a:lnSpc>
              <a:spcBef>
                <a:spcPts val="0"/>
              </a:spcBef>
              <a:spcAft>
                <a:spcPts val="0"/>
              </a:spcAft>
              <a:buNone/>
            </a:pPr>
            <a:endParaRPr sz="1400" b="0" i="0" u="none" strike="noStrike" cap="none">
              <a:solidFill>
                <a:srgbClr val="025A86"/>
              </a:solidFill>
              <a:latin typeface="Arial"/>
              <a:ea typeface="Arial"/>
              <a:cs typeface="Arial"/>
              <a:sym typeface="Arial"/>
            </a:endParaRPr>
          </a:p>
          <a:p>
            <a:pPr marL="0" marR="0" lvl="0" indent="0" algn="l" rtl="0">
              <a:lnSpc>
                <a:spcPct val="150020"/>
              </a:lnSpc>
              <a:spcBef>
                <a:spcPts val="0"/>
              </a:spcBef>
              <a:spcAft>
                <a:spcPts val="0"/>
              </a:spcAft>
              <a:buNone/>
            </a:pPr>
            <a:r>
              <a:rPr lang="en-US" sz="1400" b="0" i="0" u="none" strike="noStrike" cap="none">
                <a:solidFill>
                  <a:srgbClr val="025A86"/>
                </a:solidFill>
                <a:latin typeface="Arial"/>
                <a:ea typeface="Arial"/>
                <a:cs typeface="Arial"/>
                <a:sym typeface="Arial"/>
              </a:rPr>
              <a:t>GEMS is available to families living in, or registered with a GP in, Slough, the Royal Borough of Windsor and Maidenhead, or Bracknell Forest.</a:t>
            </a:r>
            <a:endParaRPr sz="800"/>
          </a:p>
          <a:p>
            <a:pPr marL="0" marR="0" lvl="0" indent="0" algn="l" rtl="0">
              <a:lnSpc>
                <a:spcPct val="150020"/>
              </a:lnSpc>
              <a:spcBef>
                <a:spcPts val="0"/>
              </a:spcBef>
              <a:spcAft>
                <a:spcPts val="0"/>
              </a:spcAft>
              <a:buNone/>
            </a:pPr>
            <a:endParaRPr sz="1400" b="0" i="0" u="none" strike="noStrike" cap="none">
              <a:solidFill>
                <a:srgbClr val="025A86"/>
              </a:solidFill>
              <a:latin typeface="Arial"/>
              <a:ea typeface="Arial"/>
              <a:cs typeface="Arial"/>
              <a:sym typeface="Arial"/>
            </a:endParaRPr>
          </a:p>
          <a:p>
            <a:pPr marL="0" marR="0" lvl="0" indent="0" algn="l" rtl="0">
              <a:lnSpc>
                <a:spcPct val="150020"/>
              </a:lnSpc>
              <a:spcBef>
                <a:spcPts val="0"/>
              </a:spcBef>
              <a:spcAft>
                <a:spcPts val="0"/>
              </a:spcAft>
              <a:buNone/>
            </a:pPr>
            <a:r>
              <a:rPr lang="en-US" sz="1400" b="0" i="0" u="none" strike="noStrike" cap="none">
                <a:solidFill>
                  <a:srgbClr val="025A86"/>
                </a:solidFill>
                <a:latin typeface="Arial"/>
                <a:ea typeface="Arial"/>
                <a:cs typeface="Arial"/>
                <a:sym typeface="Arial"/>
              </a:rPr>
              <a:t>Since its establishment in October 2020, GEMS has continued to expand, reaching an increasing number of families across the region with empathy, expertise, and a commitment to promoting understanding and acceptance of neurodiversity.</a:t>
            </a:r>
            <a:endParaRPr sz="800"/>
          </a:p>
          <a:p>
            <a:pPr marL="0" marR="0" lvl="0" indent="0" algn="l" rtl="0">
              <a:lnSpc>
                <a:spcPct val="150020"/>
              </a:lnSpc>
              <a:spcBef>
                <a:spcPts val="0"/>
              </a:spcBef>
              <a:spcAft>
                <a:spcPts val="0"/>
              </a:spcAft>
              <a:buNone/>
            </a:pPr>
            <a:endParaRPr sz="1400" b="0" i="0" u="none" strike="noStrike" cap="none">
              <a:solidFill>
                <a:srgbClr val="025A86"/>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516" name="Google Shape;516;g3b991e51946_9_252"/>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sp>
        <p:nvSpPr>
          <p:cNvPr id="517" name="Google Shape;517;g3b991e51946_9_252"/>
          <p:cNvSpPr/>
          <p:nvPr/>
        </p:nvSpPr>
        <p:spPr>
          <a:xfrm rot="-5400000">
            <a:off x="7936584" y="235306"/>
            <a:ext cx="208656" cy="1177477"/>
          </a:xfrm>
          <a:custGeom>
            <a:avLst/>
            <a:gdLst/>
            <a:ahLst/>
            <a:cxnLst/>
            <a:rect l="l" t="t" r="r" b="b"/>
            <a:pathLst>
              <a:path w="312593" h="2354953" extrusionOk="0">
                <a:moveTo>
                  <a:pt x="0" y="0"/>
                </a:moveTo>
                <a:lnTo>
                  <a:pt x="312593" y="0"/>
                </a:lnTo>
                <a:lnTo>
                  <a:pt x="312593" y="2354953"/>
                </a:lnTo>
                <a:lnTo>
                  <a:pt x="0" y="2354953"/>
                </a:lnTo>
                <a:lnTo>
                  <a:pt x="0" y="0"/>
                </a:lnTo>
                <a:close/>
              </a:path>
            </a:pathLst>
          </a:custGeom>
          <a:blipFill rotWithShape="1">
            <a:blip r:embed="rId4">
              <a:alphaModFix/>
            </a:blip>
            <a:stretch>
              <a:fillRect r="-709978"/>
            </a:stretch>
          </a:blipFill>
          <a:ln>
            <a:noFill/>
          </a:ln>
        </p:spPr>
        <p:txBody>
          <a:bodyPr/>
          <a:lstStyle/>
          <a:p>
            <a:endParaRPr lang="en-GB"/>
          </a:p>
        </p:txBody>
      </p:sp>
      <p:sp>
        <p:nvSpPr>
          <p:cNvPr id="518" name="Google Shape;518;g3b991e51946_9_252"/>
          <p:cNvSpPr/>
          <p:nvPr/>
        </p:nvSpPr>
        <p:spPr>
          <a:xfrm rot="5400000">
            <a:off x="-456363" y="-1620121"/>
            <a:ext cx="3008612" cy="2095887"/>
          </a:xfrm>
          <a:custGeom>
            <a:avLst/>
            <a:gdLst/>
            <a:ahLst/>
            <a:cxnLst/>
            <a:rect l="l" t="t" r="r" b="b"/>
            <a:pathLst>
              <a:path w="4507284" h="4191774" extrusionOk="0">
                <a:moveTo>
                  <a:pt x="0" y="0"/>
                </a:moveTo>
                <a:lnTo>
                  <a:pt x="4507284" y="0"/>
                </a:lnTo>
                <a:lnTo>
                  <a:pt x="4507284" y="4191774"/>
                </a:lnTo>
                <a:lnTo>
                  <a:pt x="0" y="4191774"/>
                </a:lnTo>
                <a:lnTo>
                  <a:pt x="0" y="0"/>
                </a:lnTo>
                <a:close/>
              </a:path>
            </a:pathLst>
          </a:custGeom>
          <a:blipFill rotWithShape="1">
            <a:blip r:embed="rId5">
              <a:alphaModFix/>
            </a:blip>
            <a:stretch>
              <a:fillRect/>
            </a:stretch>
          </a:blipFill>
          <a:ln>
            <a:noFill/>
          </a:ln>
        </p:spPr>
        <p:txBody>
          <a:bodyPr/>
          <a:lstStyle/>
          <a:p>
            <a:endParaRPr lang="en-GB"/>
          </a:p>
        </p:txBody>
      </p:sp>
      <p:sp>
        <p:nvSpPr>
          <p:cNvPr id="519" name="Google Shape;519;g3b991e51946_9_252"/>
          <p:cNvSpPr/>
          <p:nvPr/>
        </p:nvSpPr>
        <p:spPr>
          <a:xfrm>
            <a:off x="-390525" y="579397"/>
            <a:ext cx="3657600" cy="106536"/>
          </a:xfrm>
          <a:custGeom>
            <a:avLst/>
            <a:gdLst/>
            <a:ahLst/>
            <a:cxnLst/>
            <a:rect l="l" t="t" r="r" b="b"/>
            <a:pathLst>
              <a:path w="7315200" h="159604" extrusionOk="0">
                <a:moveTo>
                  <a:pt x="0" y="0"/>
                </a:moveTo>
                <a:lnTo>
                  <a:pt x="7315200" y="0"/>
                </a:lnTo>
                <a:lnTo>
                  <a:pt x="7315200" y="159604"/>
                </a:lnTo>
                <a:lnTo>
                  <a:pt x="0" y="159604"/>
                </a:lnTo>
                <a:lnTo>
                  <a:pt x="0" y="0"/>
                </a:lnTo>
                <a:close/>
              </a:path>
            </a:pathLst>
          </a:custGeom>
          <a:blipFill rotWithShape="1">
            <a:blip r:embed="rId6">
              <a:alphaModFix/>
            </a:blip>
            <a:stretch>
              <a:fillRect/>
            </a:stretch>
          </a:blipFill>
          <a:ln>
            <a:noFill/>
          </a:ln>
        </p:spPr>
        <p:txBody>
          <a:bodyPr/>
          <a:lstStyle/>
          <a:p>
            <a:endParaRPr lang="en-GB"/>
          </a:p>
        </p:txBody>
      </p:sp>
      <p:grpSp>
        <p:nvGrpSpPr>
          <p:cNvPr id="520" name="Google Shape;520;g3b991e51946_9_252"/>
          <p:cNvGrpSpPr/>
          <p:nvPr/>
        </p:nvGrpSpPr>
        <p:grpSpPr>
          <a:xfrm>
            <a:off x="-257175" y="5451963"/>
            <a:ext cx="10187541" cy="2777849"/>
            <a:chOff x="0" y="-152400"/>
            <a:chExt cx="5366100" cy="1097400"/>
          </a:xfrm>
        </p:grpSpPr>
        <p:sp>
          <p:nvSpPr>
            <p:cNvPr id="521" name="Google Shape;521;g3b991e51946_9_252"/>
            <p:cNvSpPr/>
            <p:nvPr/>
          </p:nvSpPr>
          <p:spPr>
            <a:xfrm>
              <a:off x="0" y="0"/>
              <a:ext cx="5366082" cy="944935"/>
            </a:xfrm>
            <a:custGeom>
              <a:avLst/>
              <a:gdLst/>
              <a:ahLst/>
              <a:cxnLst/>
              <a:rect l="l" t="t" r="r" b="b"/>
              <a:pathLst>
                <a:path w="5366082" h="944935" extrusionOk="0">
                  <a:moveTo>
                    <a:pt x="19379" y="0"/>
                  </a:moveTo>
                  <a:lnTo>
                    <a:pt x="5346703" y="0"/>
                  </a:lnTo>
                  <a:cubicBezTo>
                    <a:pt x="5357406" y="0"/>
                    <a:pt x="5366082" y="8676"/>
                    <a:pt x="5366082" y="19379"/>
                  </a:cubicBezTo>
                  <a:lnTo>
                    <a:pt x="5366082" y="925556"/>
                  </a:lnTo>
                  <a:cubicBezTo>
                    <a:pt x="5366082" y="936259"/>
                    <a:pt x="5357406" y="944935"/>
                    <a:pt x="5346703" y="944935"/>
                  </a:cubicBezTo>
                  <a:lnTo>
                    <a:pt x="19379" y="944935"/>
                  </a:lnTo>
                  <a:cubicBezTo>
                    <a:pt x="8676" y="944935"/>
                    <a:pt x="0" y="936259"/>
                    <a:pt x="0" y="925556"/>
                  </a:cubicBezTo>
                  <a:lnTo>
                    <a:pt x="0" y="19379"/>
                  </a:lnTo>
                  <a:cubicBezTo>
                    <a:pt x="0" y="8676"/>
                    <a:pt x="8676" y="0"/>
                    <a:pt x="19379" y="0"/>
                  </a:cubicBezTo>
                  <a:close/>
                </a:path>
              </a:pathLst>
            </a:custGeom>
            <a:solidFill>
              <a:srgbClr val="FFFFFF"/>
            </a:solid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22" name="Google Shape;522;g3b991e51946_9_252"/>
            <p:cNvSpPr txBox="1"/>
            <p:nvPr/>
          </p:nvSpPr>
          <p:spPr>
            <a:xfrm>
              <a:off x="0" y="-152400"/>
              <a:ext cx="5366100" cy="1097400"/>
            </a:xfrm>
            <a:prstGeom prst="rect">
              <a:avLst/>
            </a:prstGeom>
            <a:noFill/>
            <a:ln>
              <a:noFill/>
            </a:ln>
          </p:spPr>
          <p:txBody>
            <a:bodyPr spcFirstLastPara="1" wrap="square" lIns="28225" tIns="28225" rIns="28225" bIns="28225" anchor="ctr" anchorCtr="0">
              <a:noAutofit/>
            </a:bodyPr>
            <a:lstStyle/>
            <a:p>
              <a:pPr marL="0" marR="0" lvl="0" indent="0" algn="ctr"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p:txBody>
        </p:sp>
      </p:grpSp>
      <p:sp>
        <p:nvSpPr>
          <p:cNvPr id="523" name="Google Shape;523;g3b991e51946_9_252"/>
          <p:cNvSpPr/>
          <p:nvPr/>
        </p:nvSpPr>
        <p:spPr>
          <a:xfrm>
            <a:off x="7415493" y="6080858"/>
            <a:ext cx="1091591" cy="451128"/>
          </a:xfrm>
          <a:custGeom>
            <a:avLst/>
            <a:gdLst/>
            <a:ahLst/>
            <a:cxnLst/>
            <a:rect l="l" t="t" r="r" b="b"/>
            <a:pathLst>
              <a:path w="2183182" h="675847" extrusionOk="0">
                <a:moveTo>
                  <a:pt x="0" y="0"/>
                </a:moveTo>
                <a:lnTo>
                  <a:pt x="2183182" y="0"/>
                </a:lnTo>
                <a:lnTo>
                  <a:pt x="2183182" y="675847"/>
                </a:lnTo>
                <a:lnTo>
                  <a:pt x="0" y="675847"/>
                </a:lnTo>
                <a:lnTo>
                  <a:pt x="0" y="0"/>
                </a:lnTo>
                <a:close/>
              </a:path>
            </a:pathLst>
          </a:custGeom>
          <a:blipFill rotWithShape="1">
            <a:blip r:embed="rId7">
              <a:alphaModFix/>
            </a:blip>
            <a:stretch>
              <a:fillRect/>
            </a:stretch>
          </a:blipFill>
          <a:ln>
            <a:noFill/>
          </a:ln>
        </p:spPr>
        <p:txBody>
          <a:bodyPr/>
          <a:lstStyle/>
          <a:p>
            <a:endParaRPr lang="en-GB"/>
          </a:p>
        </p:txBody>
      </p:sp>
      <p:sp>
        <p:nvSpPr>
          <p:cNvPr id="524" name="Google Shape;524;g3b991e51946_9_252"/>
          <p:cNvSpPr/>
          <p:nvPr/>
        </p:nvSpPr>
        <p:spPr>
          <a:xfrm>
            <a:off x="1096892" y="2890832"/>
            <a:ext cx="1242695" cy="2947406"/>
          </a:xfrm>
          <a:custGeom>
            <a:avLst/>
            <a:gdLst/>
            <a:ahLst/>
            <a:cxnLst/>
            <a:rect l="l" t="t" r="r" b="b"/>
            <a:pathLst>
              <a:path w="1308100" h="2325370" extrusionOk="0">
                <a:moveTo>
                  <a:pt x="0" y="2223770"/>
                </a:moveTo>
                <a:lnTo>
                  <a:pt x="0" y="101600"/>
                </a:lnTo>
                <a:cubicBezTo>
                  <a:pt x="0" y="45720"/>
                  <a:pt x="45720" y="0"/>
                  <a:pt x="101600" y="0"/>
                </a:cubicBezTo>
                <a:lnTo>
                  <a:pt x="1206500" y="0"/>
                </a:lnTo>
                <a:cubicBezTo>
                  <a:pt x="1262380" y="0"/>
                  <a:pt x="1308100" y="45720"/>
                  <a:pt x="1308100" y="101600"/>
                </a:cubicBezTo>
                <a:lnTo>
                  <a:pt x="1308100" y="2223770"/>
                </a:lnTo>
                <a:cubicBezTo>
                  <a:pt x="1308100" y="2279650"/>
                  <a:pt x="1262380" y="2325370"/>
                  <a:pt x="1206500" y="2325370"/>
                </a:cubicBezTo>
                <a:lnTo>
                  <a:pt x="101600" y="2325370"/>
                </a:lnTo>
                <a:cubicBezTo>
                  <a:pt x="45720" y="2325370"/>
                  <a:pt x="0" y="2279650"/>
                  <a:pt x="0" y="2223770"/>
                </a:cubicBezTo>
                <a:close/>
              </a:path>
            </a:pathLst>
          </a:custGeom>
          <a:blipFill rotWithShape="1">
            <a:blip r:embed="rId8">
              <a:alphaModFix/>
            </a:blip>
            <a:stretch>
              <a:fillRect l="-83396" r="-83404"/>
            </a:stretch>
          </a:blip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25" name="Google Shape;525;g3b991e51946_9_252"/>
          <p:cNvSpPr/>
          <p:nvPr/>
        </p:nvSpPr>
        <p:spPr>
          <a:xfrm>
            <a:off x="3917820" y="2890832"/>
            <a:ext cx="1242695" cy="2947406"/>
          </a:xfrm>
          <a:custGeom>
            <a:avLst/>
            <a:gdLst/>
            <a:ahLst/>
            <a:cxnLst/>
            <a:rect l="l" t="t" r="r" b="b"/>
            <a:pathLst>
              <a:path w="1308100" h="2325370" extrusionOk="0">
                <a:moveTo>
                  <a:pt x="0" y="2223770"/>
                </a:moveTo>
                <a:lnTo>
                  <a:pt x="0" y="101600"/>
                </a:lnTo>
                <a:cubicBezTo>
                  <a:pt x="0" y="45720"/>
                  <a:pt x="45720" y="0"/>
                  <a:pt x="101600" y="0"/>
                </a:cubicBezTo>
                <a:lnTo>
                  <a:pt x="1206500" y="0"/>
                </a:lnTo>
                <a:cubicBezTo>
                  <a:pt x="1262380" y="0"/>
                  <a:pt x="1308100" y="45720"/>
                  <a:pt x="1308100" y="101600"/>
                </a:cubicBezTo>
                <a:lnTo>
                  <a:pt x="1308100" y="2223770"/>
                </a:lnTo>
                <a:cubicBezTo>
                  <a:pt x="1308100" y="2279650"/>
                  <a:pt x="1262380" y="2325370"/>
                  <a:pt x="1206500" y="2325370"/>
                </a:cubicBezTo>
                <a:lnTo>
                  <a:pt x="101600" y="2325370"/>
                </a:lnTo>
                <a:cubicBezTo>
                  <a:pt x="45720" y="2325370"/>
                  <a:pt x="0" y="2279650"/>
                  <a:pt x="0" y="2223770"/>
                </a:cubicBezTo>
                <a:close/>
              </a:path>
            </a:pathLst>
          </a:custGeom>
          <a:blipFill rotWithShape="1">
            <a:blip r:embed="rId9">
              <a:alphaModFix/>
            </a:blip>
            <a:stretch>
              <a:fillRect l="-83396" r="-83404"/>
            </a:stretch>
          </a:blip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26" name="Google Shape;526;g3b991e51946_9_252"/>
          <p:cNvSpPr/>
          <p:nvPr/>
        </p:nvSpPr>
        <p:spPr>
          <a:xfrm>
            <a:off x="6833491" y="2890832"/>
            <a:ext cx="1242695" cy="2947406"/>
          </a:xfrm>
          <a:custGeom>
            <a:avLst/>
            <a:gdLst/>
            <a:ahLst/>
            <a:cxnLst/>
            <a:rect l="l" t="t" r="r" b="b"/>
            <a:pathLst>
              <a:path w="1308100" h="2325370" extrusionOk="0">
                <a:moveTo>
                  <a:pt x="0" y="2223770"/>
                </a:moveTo>
                <a:lnTo>
                  <a:pt x="0" y="101600"/>
                </a:lnTo>
                <a:cubicBezTo>
                  <a:pt x="0" y="45720"/>
                  <a:pt x="45720" y="0"/>
                  <a:pt x="101600" y="0"/>
                </a:cubicBezTo>
                <a:lnTo>
                  <a:pt x="1206500" y="0"/>
                </a:lnTo>
                <a:cubicBezTo>
                  <a:pt x="1262380" y="0"/>
                  <a:pt x="1308100" y="45720"/>
                  <a:pt x="1308100" y="101600"/>
                </a:cubicBezTo>
                <a:lnTo>
                  <a:pt x="1308100" y="2223770"/>
                </a:lnTo>
                <a:cubicBezTo>
                  <a:pt x="1308100" y="2279650"/>
                  <a:pt x="1262380" y="2325370"/>
                  <a:pt x="1206500" y="2325370"/>
                </a:cubicBezTo>
                <a:lnTo>
                  <a:pt x="101600" y="2325370"/>
                </a:lnTo>
                <a:cubicBezTo>
                  <a:pt x="45720" y="2325370"/>
                  <a:pt x="0" y="2279650"/>
                  <a:pt x="0" y="2223770"/>
                </a:cubicBezTo>
                <a:close/>
              </a:path>
            </a:pathLst>
          </a:custGeom>
          <a:blipFill rotWithShape="1">
            <a:blip r:embed="rId10">
              <a:alphaModFix/>
            </a:blip>
            <a:stretch>
              <a:fillRect l="-83156" r="-83148"/>
            </a:stretch>
          </a:blip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27" name="Google Shape;527;g3b991e51946_9_252"/>
          <p:cNvSpPr/>
          <p:nvPr/>
        </p:nvSpPr>
        <p:spPr>
          <a:xfrm>
            <a:off x="104174" y="5876565"/>
            <a:ext cx="820352" cy="860224"/>
          </a:xfrm>
          <a:custGeom>
            <a:avLst/>
            <a:gdLst/>
            <a:ahLst/>
            <a:cxnLst/>
            <a:rect l="l" t="t" r="r" b="b"/>
            <a:pathLst>
              <a:path w="1640704" h="1288725" extrusionOk="0">
                <a:moveTo>
                  <a:pt x="0" y="0"/>
                </a:moveTo>
                <a:lnTo>
                  <a:pt x="1640704" y="0"/>
                </a:lnTo>
                <a:lnTo>
                  <a:pt x="1640704" y="1288725"/>
                </a:lnTo>
                <a:lnTo>
                  <a:pt x="0" y="1288725"/>
                </a:lnTo>
                <a:lnTo>
                  <a:pt x="0" y="0"/>
                </a:lnTo>
                <a:close/>
              </a:path>
            </a:pathLst>
          </a:custGeom>
          <a:blipFill rotWithShape="1">
            <a:blip r:embed="rId11">
              <a:alphaModFix/>
            </a:blip>
            <a:stretch>
              <a:fillRect/>
            </a:stretch>
          </a:blipFill>
          <a:ln>
            <a:noFill/>
          </a:ln>
        </p:spPr>
        <p:txBody>
          <a:bodyPr/>
          <a:lstStyle/>
          <a:p>
            <a:endParaRPr lang="en-GB"/>
          </a:p>
        </p:txBody>
      </p:sp>
      <p:sp>
        <p:nvSpPr>
          <p:cNvPr id="528" name="Google Shape;528;g3b991e51946_9_252"/>
          <p:cNvSpPr txBox="1"/>
          <p:nvPr/>
        </p:nvSpPr>
        <p:spPr>
          <a:xfrm>
            <a:off x="514350" y="871338"/>
            <a:ext cx="5097900" cy="600300"/>
          </a:xfrm>
          <a:prstGeom prst="rect">
            <a:avLst/>
          </a:prstGeom>
          <a:noFill/>
          <a:ln>
            <a:noFill/>
          </a:ln>
        </p:spPr>
        <p:txBody>
          <a:bodyPr spcFirstLastPara="1" wrap="square" lIns="0" tIns="0" rIns="0" bIns="0" anchor="t" anchorCtr="0">
            <a:spAutoFit/>
          </a:bodyPr>
          <a:lstStyle/>
          <a:p>
            <a:pPr marL="0" marR="0" lvl="0" indent="0" algn="l" rtl="0">
              <a:lnSpc>
                <a:spcPct val="120002"/>
              </a:lnSpc>
              <a:spcBef>
                <a:spcPts val="0"/>
              </a:spcBef>
              <a:spcAft>
                <a:spcPts val="0"/>
              </a:spcAft>
              <a:buNone/>
            </a:pPr>
            <a:r>
              <a:rPr lang="en-US" sz="3900" b="1" i="0" u="none" strike="noStrike" cap="none">
                <a:solidFill>
                  <a:srgbClr val="025A86"/>
                </a:solidFill>
                <a:latin typeface="Arial"/>
                <a:ea typeface="Arial"/>
                <a:cs typeface="Arial"/>
                <a:sym typeface="Arial"/>
              </a:rPr>
              <a:t>Our Service Offer</a:t>
            </a:r>
            <a:endParaRPr sz="800"/>
          </a:p>
        </p:txBody>
      </p:sp>
      <p:sp>
        <p:nvSpPr>
          <p:cNvPr id="529" name="Google Shape;529;g3b991e51946_9_252"/>
          <p:cNvSpPr txBox="1"/>
          <p:nvPr/>
        </p:nvSpPr>
        <p:spPr>
          <a:xfrm>
            <a:off x="700017" y="1641131"/>
            <a:ext cx="2037000" cy="1016100"/>
          </a:xfrm>
          <a:prstGeom prst="rect">
            <a:avLst/>
          </a:prstGeom>
          <a:noFill/>
          <a:ln>
            <a:noFill/>
          </a:ln>
        </p:spPr>
        <p:txBody>
          <a:bodyPr spcFirstLastPara="1" wrap="square" lIns="0" tIns="0" rIns="0" bIns="0" anchor="t" anchorCtr="0">
            <a:spAutoFit/>
          </a:bodyPr>
          <a:lstStyle/>
          <a:p>
            <a:pPr marL="0" marR="0" lvl="0" indent="0" algn="l" rtl="0">
              <a:lnSpc>
                <a:spcPct val="150022"/>
              </a:lnSpc>
              <a:spcBef>
                <a:spcPts val="0"/>
              </a:spcBef>
              <a:spcAft>
                <a:spcPts val="0"/>
              </a:spcAft>
              <a:buNone/>
            </a:pPr>
            <a:r>
              <a:rPr lang="en-US" sz="1200" b="0" i="0" u="none" strike="noStrike" cap="none">
                <a:solidFill>
                  <a:srgbClr val="025A86"/>
                </a:solidFill>
                <a:latin typeface="Arial"/>
                <a:ea typeface="Arial"/>
                <a:cs typeface="Arial"/>
                <a:sym typeface="Arial"/>
              </a:rPr>
              <a:t>Single point of contact where you can access information, advice, support and signposting</a:t>
            </a:r>
            <a:endParaRPr sz="800"/>
          </a:p>
        </p:txBody>
      </p:sp>
      <p:sp>
        <p:nvSpPr>
          <p:cNvPr id="530" name="Google Shape;530;g3b991e51946_9_252"/>
          <p:cNvSpPr txBox="1"/>
          <p:nvPr/>
        </p:nvSpPr>
        <p:spPr>
          <a:xfrm>
            <a:off x="3635261" y="1836499"/>
            <a:ext cx="2160600" cy="702000"/>
          </a:xfrm>
          <a:prstGeom prst="rect">
            <a:avLst/>
          </a:prstGeom>
          <a:noFill/>
          <a:ln>
            <a:noFill/>
          </a:ln>
        </p:spPr>
        <p:txBody>
          <a:bodyPr spcFirstLastPara="1" wrap="square" lIns="0" tIns="0" rIns="0" bIns="0" anchor="t" anchorCtr="0">
            <a:spAutoFit/>
          </a:bodyPr>
          <a:lstStyle/>
          <a:p>
            <a:pPr marL="0" marR="0" lvl="0" indent="0" algn="l" rtl="0">
              <a:lnSpc>
                <a:spcPct val="140018"/>
              </a:lnSpc>
              <a:spcBef>
                <a:spcPts val="0"/>
              </a:spcBef>
              <a:spcAft>
                <a:spcPts val="0"/>
              </a:spcAft>
              <a:buNone/>
            </a:pPr>
            <a:r>
              <a:rPr lang="en-US" sz="1200" b="0" i="0" u="none" strike="noStrike" cap="none">
                <a:solidFill>
                  <a:srgbClr val="025A86"/>
                </a:solidFill>
                <a:latin typeface="Arial"/>
                <a:ea typeface="Arial"/>
                <a:cs typeface="Arial"/>
                <a:sym typeface="Arial"/>
              </a:rPr>
              <a:t>Workshops, courses, coffee mornings &amp; animated learnings for parents and carers</a:t>
            </a:r>
            <a:endParaRPr sz="800"/>
          </a:p>
        </p:txBody>
      </p:sp>
      <p:sp>
        <p:nvSpPr>
          <p:cNvPr id="531" name="Google Shape;531;g3b991e51946_9_252"/>
          <p:cNvSpPr txBox="1"/>
          <p:nvPr/>
        </p:nvSpPr>
        <p:spPr>
          <a:xfrm>
            <a:off x="6452156" y="1836499"/>
            <a:ext cx="1926600" cy="960600"/>
          </a:xfrm>
          <a:prstGeom prst="rect">
            <a:avLst/>
          </a:prstGeom>
          <a:noFill/>
          <a:ln>
            <a:noFill/>
          </a:ln>
        </p:spPr>
        <p:txBody>
          <a:bodyPr spcFirstLastPara="1" wrap="square" lIns="0" tIns="0" rIns="0" bIns="0" anchor="t" anchorCtr="0">
            <a:spAutoFit/>
          </a:bodyPr>
          <a:lstStyle/>
          <a:p>
            <a:pPr marL="0" marR="0" lvl="0" indent="0" algn="l" rtl="0">
              <a:lnSpc>
                <a:spcPct val="140018"/>
              </a:lnSpc>
              <a:spcBef>
                <a:spcPts val="0"/>
              </a:spcBef>
              <a:spcAft>
                <a:spcPts val="0"/>
              </a:spcAft>
              <a:buNone/>
            </a:pPr>
            <a:r>
              <a:rPr lang="en-US" sz="1200" b="0" i="0" u="none" strike="noStrike" cap="none">
                <a:solidFill>
                  <a:srgbClr val="025A86"/>
                </a:solidFill>
                <a:latin typeface="Arial"/>
                <a:ea typeface="Arial"/>
                <a:cs typeface="Arial"/>
                <a:sym typeface="Arial"/>
              </a:rPr>
              <a:t>A programme of social groups, for children and young people aged 5 to 10 years</a:t>
            </a:r>
            <a:endParaRPr sz="8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36" name="Google Shape;536;g3b991e51946_9_271"/>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sp>
        <p:nvSpPr>
          <p:cNvPr id="537" name="Google Shape;537;g3b991e51946_9_271"/>
          <p:cNvSpPr/>
          <p:nvPr/>
        </p:nvSpPr>
        <p:spPr>
          <a:xfrm rot="5400000">
            <a:off x="3691816" y="267022"/>
            <a:ext cx="1760368" cy="1226324"/>
          </a:xfrm>
          <a:custGeom>
            <a:avLst/>
            <a:gdLst/>
            <a:ahLst/>
            <a:cxnLst/>
            <a:rect l="l" t="t" r="r" b="b"/>
            <a:pathLst>
              <a:path w="2637256" h="2452648" extrusionOk="0">
                <a:moveTo>
                  <a:pt x="0" y="0"/>
                </a:moveTo>
                <a:lnTo>
                  <a:pt x="2637256" y="0"/>
                </a:lnTo>
                <a:lnTo>
                  <a:pt x="2637256" y="2452648"/>
                </a:lnTo>
                <a:lnTo>
                  <a:pt x="0" y="2452648"/>
                </a:lnTo>
                <a:lnTo>
                  <a:pt x="0" y="0"/>
                </a:lnTo>
                <a:close/>
              </a:path>
            </a:pathLst>
          </a:custGeom>
          <a:blipFill rotWithShape="1">
            <a:blip r:embed="rId4">
              <a:alphaModFix/>
            </a:blip>
            <a:stretch>
              <a:fillRect/>
            </a:stretch>
          </a:blipFill>
          <a:ln>
            <a:noFill/>
          </a:ln>
        </p:spPr>
        <p:txBody>
          <a:bodyPr/>
          <a:lstStyle/>
          <a:p>
            <a:endParaRPr lang="en-GB"/>
          </a:p>
        </p:txBody>
      </p:sp>
      <p:sp>
        <p:nvSpPr>
          <p:cNvPr id="538" name="Google Shape;538;g3b991e51946_9_271"/>
          <p:cNvSpPr/>
          <p:nvPr/>
        </p:nvSpPr>
        <p:spPr>
          <a:xfrm rot="5400000">
            <a:off x="3691816" y="5731587"/>
            <a:ext cx="1760368" cy="1226324"/>
          </a:xfrm>
          <a:custGeom>
            <a:avLst/>
            <a:gdLst/>
            <a:ahLst/>
            <a:cxnLst/>
            <a:rect l="l" t="t" r="r" b="b"/>
            <a:pathLst>
              <a:path w="2637256" h="2452648" extrusionOk="0">
                <a:moveTo>
                  <a:pt x="0" y="0"/>
                </a:moveTo>
                <a:lnTo>
                  <a:pt x="2637256" y="0"/>
                </a:lnTo>
                <a:lnTo>
                  <a:pt x="2637256" y="2452648"/>
                </a:lnTo>
                <a:lnTo>
                  <a:pt x="0" y="2452648"/>
                </a:lnTo>
                <a:lnTo>
                  <a:pt x="0" y="0"/>
                </a:lnTo>
                <a:close/>
              </a:path>
            </a:pathLst>
          </a:custGeom>
          <a:blipFill rotWithShape="1">
            <a:blip r:embed="rId4">
              <a:alphaModFix/>
            </a:blip>
            <a:stretch>
              <a:fillRect/>
            </a:stretch>
          </a:blipFill>
          <a:ln>
            <a:noFill/>
          </a:ln>
        </p:spPr>
        <p:txBody>
          <a:bodyPr/>
          <a:lstStyle/>
          <a:p>
            <a:endParaRPr lang="en-GB"/>
          </a:p>
        </p:txBody>
      </p:sp>
      <p:grpSp>
        <p:nvGrpSpPr>
          <p:cNvPr id="539" name="Google Shape;539;g3b991e51946_9_271"/>
          <p:cNvGrpSpPr/>
          <p:nvPr/>
        </p:nvGrpSpPr>
        <p:grpSpPr>
          <a:xfrm>
            <a:off x="-257175" y="5451963"/>
            <a:ext cx="10187541" cy="2777849"/>
            <a:chOff x="0" y="-152400"/>
            <a:chExt cx="5366100" cy="1097400"/>
          </a:xfrm>
        </p:grpSpPr>
        <p:sp>
          <p:nvSpPr>
            <p:cNvPr id="540" name="Google Shape;540;g3b991e51946_9_271"/>
            <p:cNvSpPr/>
            <p:nvPr/>
          </p:nvSpPr>
          <p:spPr>
            <a:xfrm>
              <a:off x="0" y="0"/>
              <a:ext cx="5366082" cy="944935"/>
            </a:xfrm>
            <a:custGeom>
              <a:avLst/>
              <a:gdLst/>
              <a:ahLst/>
              <a:cxnLst/>
              <a:rect l="l" t="t" r="r" b="b"/>
              <a:pathLst>
                <a:path w="5366082" h="944935" extrusionOk="0">
                  <a:moveTo>
                    <a:pt x="19379" y="0"/>
                  </a:moveTo>
                  <a:lnTo>
                    <a:pt x="5346703" y="0"/>
                  </a:lnTo>
                  <a:cubicBezTo>
                    <a:pt x="5357406" y="0"/>
                    <a:pt x="5366082" y="8676"/>
                    <a:pt x="5366082" y="19379"/>
                  </a:cubicBezTo>
                  <a:lnTo>
                    <a:pt x="5366082" y="925556"/>
                  </a:lnTo>
                  <a:cubicBezTo>
                    <a:pt x="5366082" y="936259"/>
                    <a:pt x="5357406" y="944935"/>
                    <a:pt x="5346703" y="944935"/>
                  </a:cubicBezTo>
                  <a:lnTo>
                    <a:pt x="19379" y="944935"/>
                  </a:lnTo>
                  <a:cubicBezTo>
                    <a:pt x="8676" y="944935"/>
                    <a:pt x="0" y="936259"/>
                    <a:pt x="0" y="925556"/>
                  </a:cubicBezTo>
                  <a:lnTo>
                    <a:pt x="0" y="19379"/>
                  </a:lnTo>
                  <a:cubicBezTo>
                    <a:pt x="0" y="8676"/>
                    <a:pt x="8676" y="0"/>
                    <a:pt x="19379" y="0"/>
                  </a:cubicBezTo>
                  <a:close/>
                </a:path>
              </a:pathLst>
            </a:custGeom>
            <a:solidFill>
              <a:srgbClr val="FFFFFF"/>
            </a:solid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41" name="Google Shape;541;g3b991e51946_9_271"/>
            <p:cNvSpPr txBox="1"/>
            <p:nvPr/>
          </p:nvSpPr>
          <p:spPr>
            <a:xfrm>
              <a:off x="0" y="-152400"/>
              <a:ext cx="5366100" cy="1097400"/>
            </a:xfrm>
            <a:prstGeom prst="rect">
              <a:avLst/>
            </a:prstGeom>
            <a:noFill/>
            <a:ln>
              <a:noFill/>
            </a:ln>
          </p:spPr>
          <p:txBody>
            <a:bodyPr spcFirstLastPara="1" wrap="square" lIns="28225" tIns="28225" rIns="28225" bIns="28225" anchor="ctr" anchorCtr="0">
              <a:noAutofit/>
            </a:bodyPr>
            <a:lstStyle/>
            <a:p>
              <a:pPr marL="0" marR="0" lvl="0" indent="0" algn="ctr"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p:txBody>
        </p:sp>
      </p:grpSp>
      <p:sp>
        <p:nvSpPr>
          <p:cNvPr id="542" name="Google Shape;542;g3b991e51946_9_271"/>
          <p:cNvSpPr/>
          <p:nvPr/>
        </p:nvSpPr>
        <p:spPr>
          <a:xfrm>
            <a:off x="7415493" y="6080858"/>
            <a:ext cx="1091591" cy="451128"/>
          </a:xfrm>
          <a:custGeom>
            <a:avLst/>
            <a:gdLst/>
            <a:ahLst/>
            <a:cxnLst/>
            <a:rect l="l" t="t" r="r" b="b"/>
            <a:pathLst>
              <a:path w="2183182" h="675847" extrusionOk="0">
                <a:moveTo>
                  <a:pt x="0" y="0"/>
                </a:moveTo>
                <a:lnTo>
                  <a:pt x="2183182" y="0"/>
                </a:lnTo>
                <a:lnTo>
                  <a:pt x="2183182" y="675847"/>
                </a:lnTo>
                <a:lnTo>
                  <a:pt x="0" y="675847"/>
                </a:lnTo>
                <a:lnTo>
                  <a:pt x="0" y="0"/>
                </a:lnTo>
                <a:close/>
              </a:path>
            </a:pathLst>
          </a:custGeom>
          <a:blipFill rotWithShape="1">
            <a:blip r:embed="rId5">
              <a:alphaModFix/>
            </a:blip>
            <a:stretch>
              <a:fillRect/>
            </a:stretch>
          </a:blipFill>
          <a:ln>
            <a:noFill/>
          </a:ln>
        </p:spPr>
        <p:txBody>
          <a:bodyPr/>
          <a:lstStyle/>
          <a:p>
            <a:endParaRPr lang="en-GB"/>
          </a:p>
        </p:txBody>
      </p:sp>
      <p:sp>
        <p:nvSpPr>
          <p:cNvPr id="543" name="Google Shape;543;g3b991e51946_9_271"/>
          <p:cNvSpPr txBox="1"/>
          <p:nvPr/>
        </p:nvSpPr>
        <p:spPr>
          <a:xfrm>
            <a:off x="514350" y="399661"/>
            <a:ext cx="4429800" cy="600300"/>
          </a:xfrm>
          <a:prstGeom prst="rect">
            <a:avLst/>
          </a:prstGeom>
          <a:noFill/>
          <a:ln>
            <a:noFill/>
          </a:ln>
        </p:spPr>
        <p:txBody>
          <a:bodyPr spcFirstLastPara="1" wrap="square" lIns="0" tIns="0" rIns="0" bIns="0" anchor="t" anchorCtr="0">
            <a:spAutoFit/>
          </a:bodyPr>
          <a:lstStyle/>
          <a:p>
            <a:pPr marL="0" marR="0" lvl="0" indent="0" algn="l" rtl="0">
              <a:lnSpc>
                <a:spcPct val="120002"/>
              </a:lnSpc>
              <a:spcBef>
                <a:spcPts val="0"/>
              </a:spcBef>
              <a:spcAft>
                <a:spcPts val="0"/>
              </a:spcAft>
              <a:buNone/>
            </a:pPr>
            <a:r>
              <a:rPr lang="en-US" sz="3900" b="1" i="0" u="none" strike="noStrike" cap="none">
                <a:solidFill>
                  <a:srgbClr val="025A86"/>
                </a:solidFill>
                <a:latin typeface="Arial"/>
                <a:ea typeface="Arial"/>
                <a:cs typeface="Arial"/>
                <a:sym typeface="Arial"/>
              </a:rPr>
              <a:t>Support</a:t>
            </a:r>
            <a:endParaRPr sz="800"/>
          </a:p>
        </p:txBody>
      </p:sp>
      <p:sp>
        <p:nvSpPr>
          <p:cNvPr id="544" name="Google Shape;544;g3b991e51946_9_271"/>
          <p:cNvSpPr txBox="1"/>
          <p:nvPr/>
        </p:nvSpPr>
        <p:spPr>
          <a:xfrm>
            <a:off x="514350" y="1449393"/>
            <a:ext cx="7623300" cy="2253600"/>
          </a:xfrm>
          <a:prstGeom prst="rect">
            <a:avLst/>
          </a:prstGeom>
          <a:noFill/>
          <a:ln>
            <a:noFill/>
          </a:ln>
        </p:spPr>
        <p:txBody>
          <a:bodyPr spcFirstLastPara="1" wrap="square" lIns="0" tIns="0" rIns="0" bIns="0" anchor="t" anchorCtr="0">
            <a:spAutoFit/>
          </a:bodyPr>
          <a:lstStyle/>
          <a:p>
            <a:pPr marL="0" marR="0" lvl="0" indent="0" algn="l" rtl="0">
              <a:lnSpc>
                <a:spcPct val="140018"/>
              </a:lnSpc>
              <a:spcBef>
                <a:spcPts val="0"/>
              </a:spcBef>
              <a:spcAft>
                <a:spcPts val="0"/>
              </a:spcAft>
              <a:buNone/>
            </a:pPr>
            <a:r>
              <a:rPr lang="en-US" sz="1200" b="0" i="0" u="none" strike="noStrike" cap="none">
                <a:solidFill>
                  <a:srgbClr val="025A86"/>
                </a:solidFill>
                <a:latin typeface="Arial"/>
                <a:ea typeface="Arial"/>
                <a:cs typeface="Arial"/>
                <a:sym typeface="Arial"/>
              </a:rPr>
              <a:t>Our helpful and supportive team are available to provide advice, information, signposting and navigation to access the most appropriate form of support. </a:t>
            </a:r>
            <a:endParaRPr sz="800"/>
          </a:p>
          <a:p>
            <a:pPr marL="0" marR="0" lvl="0" indent="0" algn="l" rtl="0">
              <a:lnSpc>
                <a:spcPct val="140018"/>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40018"/>
              </a:lnSpc>
              <a:spcBef>
                <a:spcPts val="0"/>
              </a:spcBef>
              <a:spcAft>
                <a:spcPts val="0"/>
              </a:spcAft>
              <a:buNone/>
            </a:pPr>
            <a:r>
              <a:rPr lang="en-US" sz="1200" b="0" i="0" u="none" strike="noStrike" cap="none">
                <a:solidFill>
                  <a:srgbClr val="025A86"/>
                </a:solidFill>
                <a:latin typeface="Arial"/>
                <a:ea typeface="Arial"/>
                <a:cs typeface="Arial"/>
                <a:sym typeface="Arial"/>
              </a:rPr>
              <a:t>GEMs also works with our partners to deliver free workshops, courses and one one on support for parents and carers, </a:t>
            </a:r>
            <a:endParaRPr sz="800"/>
          </a:p>
          <a:p>
            <a:pPr marL="0" marR="0" lvl="0" indent="0" algn="l" rtl="0">
              <a:lnSpc>
                <a:spcPct val="140018"/>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40018"/>
              </a:lnSpc>
              <a:spcBef>
                <a:spcPts val="0"/>
              </a:spcBef>
              <a:spcAft>
                <a:spcPts val="0"/>
              </a:spcAft>
              <a:buNone/>
            </a:pPr>
            <a:r>
              <a:rPr lang="en-US" sz="1200" b="0" i="0" u="none" strike="noStrike" cap="none">
                <a:solidFill>
                  <a:srgbClr val="025A86"/>
                </a:solidFill>
                <a:latin typeface="Arial"/>
                <a:ea typeface="Arial"/>
                <a:cs typeface="Arial"/>
                <a:sym typeface="Arial"/>
              </a:rPr>
              <a:t>The team also regularly deliver coffee mornings and social activities for children (aged 5 to 10) and their parents to come together and meet other families and have fun.</a:t>
            </a:r>
            <a:endParaRPr sz="800"/>
          </a:p>
          <a:p>
            <a:pPr marL="0" marR="0" lvl="0" indent="0" algn="l" rtl="0">
              <a:lnSpc>
                <a:spcPct val="140018"/>
              </a:lnSpc>
              <a:spcBef>
                <a:spcPts val="0"/>
              </a:spcBef>
              <a:spcAft>
                <a:spcPts val="0"/>
              </a:spcAft>
              <a:buNone/>
            </a:pPr>
            <a:endParaRPr sz="1200" b="0" i="0" u="none" strike="noStrike" cap="none">
              <a:solidFill>
                <a:srgbClr val="025A86"/>
              </a:solidFill>
              <a:latin typeface="Arial"/>
              <a:ea typeface="Arial"/>
              <a:cs typeface="Arial"/>
              <a:sym typeface="Arial"/>
            </a:endParaRPr>
          </a:p>
        </p:txBody>
      </p:sp>
      <p:sp>
        <p:nvSpPr>
          <p:cNvPr id="545" name="Google Shape;545;g3b991e51946_9_271"/>
          <p:cNvSpPr txBox="1"/>
          <p:nvPr/>
        </p:nvSpPr>
        <p:spPr>
          <a:xfrm>
            <a:off x="514350" y="3613810"/>
            <a:ext cx="7249200" cy="2124300"/>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200" b="0" i="0" u="none" strike="noStrike" cap="none">
                <a:solidFill>
                  <a:srgbClr val="025A86"/>
                </a:solidFill>
                <a:latin typeface="Arial"/>
                <a:ea typeface="Arial"/>
                <a:cs typeface="Arial"/>
                <a:sym typeface="Arial"/>
              </a:rPr>
              <a:t>The service is open Monday - Friday, 9am - 5pm you can contact the team directly via the telephone or email. </a:t>
            </a:r>
            <a:endParaRPr sz="800"/>
          </a:p>
          <a:p>
            <a:pPr marL="0" marR="0" lvl="0" indent="0" algn="just" rtl="0">
              <a:lnSpc>
                <a:spcPct val="150000"/>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just" rtl="0">
              <a:lnSpc>
                <a:spcPct val="150000"/>
              </a:lnSpc>
              <a:spcBef>
                <a:spcPts val="0"/>
              </a:spcBef>
              <a:spcAft>
                <a:spcPts val="0"/>
              </a:spcAft>
              <a:buNone/>
            </a:pPr>
            <a:r>
              <a:rPr lang="en-US" sz="1200" b="0" i="0" u="none" strike="noStrike" cap="none">
                <a:solidFill>
                  <a:srgbClr val="025A86"/>
                </a:solidFill>
                <a:latin typeface="Arial"/>
                <a:ea typeface="Arial"/>
                <a:cs typeface="Arial"/>
                <a:sym typeface="Arial"/>
              </a:rPr>
              <a:t>Website: </a:t>
            </a:r>
            <a:r>
              <a:rPr lang="en-US" sz="1200" b="0" i="0" u="sng" strike="noStrike" cap="none">
                <a:solidFill>
                  <a:srgbClr val="025A86"/>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https://www.gems4health.com/</a:t>
            </a:r>
            <a:endParaRPr sz="800"/>
          </a:p>
          <a:p>
            <a:pPr marL="0" marR="0" lvl="0" indent="0" algn="just" rtl="0">
              <a:lnSpc>
                <a:spcPct val="150000"/>
              </a:lnSpc>
              <a:spcBef>
                <a:spcPts val="0"/>
              </a:spcBef>
              <a:spcAft>
                <a:spcPts val="0"/>
              </a:spcAft>
              <a:buNone/>
            </a:pPr>
            <a:endParaRPr sz="1200" b="0" i="0" u="sng" strike="noStrike" cap="none">
              <a:solidFill>
                <a:srgbClr val="025A86"/>
              </a:solidFill>
              <a:latin typeface="Arial"/>
              <a:ea typeface="Arial"/>
              <a:cs typeface="Arial"/>
              <a:sym typeface="Arial"/>
              <a:hlinkClick r:id="rId6">
                <a:extLst>
                  <a:ext uri="{A12FA001-AC4F-418D-AE19-62706E023703}">
                    <ahyp:hlinkClr xmlns:ahyp="http://schemas.microsoft.com/office/drawing/2018/hyperlinkcolor" val="tx"/>
                  </a:ext>
                </a:extLst>
              </a:hlinkClick>
            </a:endParaRPr>
          </a:p>
          <a:p>
            <a:pPr marL="0" marR="0" lvl="0" indent="0" algn="just" rtl="0">
              <a:lnSpc>
                <a:spcPct val="150000"/>
              </a:lnSpc>
              <a:spcBef>
                <a:spcPts val="0"/>
              </a:spcBef>
              <a:spcAft>
                <a:spcPts val="0"/>
              </a:spcAft>
              <a:buNone/>
            </a:pPr>
            <a:r>
              <a:rPr lang="en-US" sz="1200" b="0" i="0" u="none" strike="noStrike" cap="none">
                <a:solidFill>
                  <a:srgbClr val="025A86"/>
                </a:solidFill>
                <a:latin typeface="Arial"/>
                <a:ea typeface="Arial"/>
                <a:cs typeface="Arial"/>
                <a:sym typeface="Arial"/>
              </a:rPr>
              <a:t>Email: </a:t>
            </a:r>
            <a:r>
              <a:rPr lang="en-US" sz="1200" b="0" i="0" u="sng" strike="noStrike" cap="none">
                <a:solidFill>
                  <a:srgbClr val="025A86"/>
                </a:solidFill>
                <a:latin typeface="Arial"/>
                <a:ea typeface="Arial"/>
                <a:cs typeface="Arial"/>
                <a:sym typeface="Arial"/>
                <a:hlinkClick r:id="rId7">
                  <a:extLst>
                    <a:ext uri="{A12FA001-AC4F-418D-AE19-62706E023703}">
                      <ahyp:hlinkClr xmlns:ahyp="http://schemas.microsoft.com/office/drawing/2018/hyperlinkcolor" val="tx"/>
                    </a:ext>
                  </a:extLst>
                </a:hlinkClick>
              </a:rPr>
              <a:t>Gems.4health@nhs.net</a:t>
            </a:r>
            <a:r>
              <a:rPr lang="en-US" sz="1200" b="0" i="0" u="none" strike="noStrike" cap="none">
                <a:solidFill>
                  <a:srgbClr val="025A86"/>
                </a:solidFill>
                <a:latin typeface="Arial"/>
                <a:ea typeface="Arial"/>
                <a:cs typeface="Arial"/>
                <a:sym typeface="Arial"/>
              </a:rPr>
              <a:t> </a:t>
            </a:r>
            <a:endParaRPr sz="800"/>
          </a:p>
          <a:p>
            <a:pPr marL="0" marR="0" lvl="0" indent="0" algn="just" rtl="0">
              <a:lnSpc>
                <a:spcPct val="150000"/>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just" rtl="0">
              <a:lnSpc>
                <a:spcPct val="150000"/>
              </a:lnSpc>
              <a:spcBef>
                <a:spcPts val="0"/>
              </a:spcBef>
              <a:spcAft>
                <a:spcPts val="0"/>
              </a:spcAft>
              <a:buNone/>
            </a:pPr>
            <a:r>
              <a:rPr lang="en-US" sz="1200" b="0" i="0" u="none" strike="noStrike" cap="none">
                <a:solidFill>
                  <a:srgbClr val="025A86"/>
                </a:solidFill>
                <a:latin typeface="Arial"/>
                <a:ea typeface="Arial"/>
                <a:cs typeface="Arial"/>
                <a:sym typeface="Arial"/>
              </a:rPr>
              <a:t>Call: 01753 373244 / 0800 999 1342</a:t>
            </a:r>
            <a:endParaRPr sz="800"/>
          </a:p>
        </p:txBody>
      </p:sp>
      <p:sp>
        <p:nvSpPr>
          <p:cNvPr id="546" name="Google Shape;546;g3b991e51946_9_271"/>
          <p:cNvSpPr/>
          <p:nvPr/>
        </p:nvSpPr>
        <p:spPr>
          <a:xfrm>
            <a:off x="0" y="5907583"/>
            <a:ext cx="1267223" cy="951605"/>
          </a:xfrm>
          <a:custGeom>
            <a:avLst/>
            <a:gdLst/>
            <a:ahLst/>
            <a:cxnLst/>
            <a:rect l="l" t="t" r="r" b="b"/>
            <a:pathLst>
              <a:path w="2534445" h="1425625" extrusionOk="0">
                <a:moveTo>
                  <a:pt x="0" y="0"/>
                </a:moveTo>
                <a:lnTo>
                  <a:pt x="2534445" y="0"/>
                </a:lnTo>
                <a:lnTo>
                  <a:pt x="2534445" y="1425625"/>
                </a:lnTo>
                <a:lnTo>
                  <a:pt x="0" y="1425625"/>
                </a:lnTo>
                <a:lnTo>
                  <a:pt x="0" y="0"/>
                </a:lnTo>
                <a:close/>
              </a:path>
            </a:pathLst>
          </a:custGeom>
          <a:blipFill rotWithShape="1">
            <a:blip r:embed="rId8">
              <a:alphaModFix/>
            </a:blip>
            <a:stretch>
              <a:fillRect t="-12239" b="-12249"/>
            </a:stretch>
          </a:blipFill>
          <a:ln>
            <a:noFill/>
          </a:ln>
        </p:spPr>
        <p:txBody>
          <a:bodyPr/>
          <a:lstStyle/>
          <a:p>
            <a:endParaRPr lang="en-GB"/>
          </a:p>
        </p:txBody>
      </p:sp>
      <p:sp>
        <p:nvSpPr>
          <p:cNvPr id="547" name="Google Shape;547;g3b991e51946_9_271"/>
          <p:cNvSpPr/>
          <p:nvPr/>
        </p:nvSpPr>
        <p:spPr>
          <a:xfrm>
            <a:off x="1299806" y="5907583"/>
            <a:ext cx="1592162" cy="863499"/>
          </a:xfrm>
          <a:custGeom>
            <a:avLst/>
            <a:gdLst/>
            <a:ahLst/>
            <a:cxnLst/>
            <a:rect l="l" t="t" r="r" b="b"/>
            <a:pathLst>
              <a:path w="3184323" h="1293631" extrusionOk="0">
                <a:moveTo>
                  <a:pt x="0" y="0"/>
                </a:moveTo>
                <a:lnTo>
                  <a:pt x="3184323" y="0"/>
                </a:lnTo>
                <a:lnTo>
                  <a:pt x="3184323" y="1293631"/>
                </a:lnTo>
                <a:lnTo>
                  <a:pt x="0" y="1293631"/>
                </a:lnTo>
                <a:lnTo>
                  <a:pt x="0" y="0"/>
                </a:lnTo>
                <a:close/>
              </a:path>
            </a:pathLst>
          </a:custGeom>
          <a:blipFill rotWithShape="1">
            <a:blip r:embed="rId9">
              <a:alphaModFix/>
            </a:blip>
            <a:stretch>
              <a:fillRect/>
            </a:stretch>
          </a:blipFill>
          <a:ln>
            <a:noFill/>
          </a:ln>
        </p:spPr>
        <p:txBody>
          <a:bodyPr/>
          <a:lstStyle/>
          <a:p>
            <a:endParaRPr lang="en-GB"/>
          </a:p>
        </p:txBody>
      </p:sp>
      <p:sp>
        <p:nvSpPr>
          <p:cNvPr id="548" name="Google Shape;548;g3b991e51946_9_271"/>
          <p:cNvSpPr/>
          <p:nvPr/>
        </p:nvSpPr>
        <p:spPr>
          <a:xfrm>
            <a:off x="3097467" y="5907583"/>
            <a:ext cx="820352" cy="860224"/>
          </a:xfrm>
          <a:custGeom>
            <a:avLst/>
            <a:gdLst/>
            <a:ahLst/>
            <a:cxnLst/>
            <a:rect l="l" t="t" r="r" b="b"/>
            <a:pathLst>
              <a:path w="1640704" h="1288725" extrusionOk="0">
                <a:moveTo>
                  <a:pt x="0" y="0"/>
                </a:moveTo>
                <a:lnTo>
                  <a:pt x="1640704" y="0"/>
                </a:lnTo>
                <a:lnTo>
                  <a:pt x="1640704" y="1288725"/>
                </a:lnTo>
                <a:lnTo>
                  <a:pt x="0" y="1288725"/>
                </a:lnTo>
                <a:lnTo>
                  <a:pt x="0" y="0"/>
                </a:lnTo>
                <a:close/>
              </a:path>
            </a:pathLst>
          </a:custGeom>
          <a:blipFill rotWithShape="1">
            <a:blip r:embed="rId10">
              <a:alphaModFix/>
            </a:blip>
            <a:stretch>
              <a:fillRect/>
            </a:stretch>
          </a:blipFill>
          <a:ln>
            <a:noFill/>
          </a:ln>
        </p:spPr>
        <p:txBody>
          <a:bodyPr/>
          <a:lstStyle/>
          <a:p>
            <a:endParaRPr lang="en-GB"/>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Google Shape;553;g3b991e51946_9_287"/>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sp>
        <p:nvSpPr>
          <p:cNvPr id="554" name="Google Shape;554;g3b991e51946_9_287"/>
          <p:cNvSpPr/>
          <p:nvPr/>
        </p:nvSpPr>
        <p:spPr>
          <a:xfrm>
            <a:off x="8629650" y="2978382"/>
            <a:ext cx="156296" cy="1571931"/>
          </a:xfrm>
          <a:custGeom>
            <a:avLst/>
            <a:gdLst/>
            <a:ahLst/>
            <a:cxnLst/>
            <a:rect l="l" t="t" r="r" b="b"/>
            <a:pathLst>
              <a:path w="312593" h="2354953" extrusionOk="0">
                <a:moveTo>
                  <a:pt x="0" y="0"/>
                </a:moveTo>
                <a:lnTo>
                  <a:pt x="312593" y="0"/>
                </a:lnTo>
                <a:lnTo>
                  <a:pt x="312593" y="2354952"/>
                </a:lnTo>
                <a:lnTo>
                  <a:pt x="0" y="2354952"/>
                </a:lnTo>
                <a:lnTo>
                  <a:pt x="0" y="0"/>
                </a:lnTo>
                <a:close/>
              </a:path>
            </a:pathLst>
          </a:custGeom>
          <a:blipFill rotWithShape="1">
            <a:blip r:embed="rId4">
              <a:alphaModFix/>
            </a:blip>
            <a:stretch>
              <a:fillRect r="-709978"/>
            </a:stretch>
          </a:blipFill>
          <a:ln>
            <a:noFill/>
          </a:ln>
        </p:spPr>
        <p:txBody>
          <a:bodyPr/>
          <a:lstStyle/>
          <a:p>
            <a:endParaRPr lang="en-GB"/>
          </a:p>
        </p:txBody>
      </p:sp>
      <p:sp>
        <p:nvSpPr>
          <p:cNvPr id="555" name="Google Shape;555;g3b991e51946_9_287"/>
          <p:cNvSpPr/>
          <p:nvPr/>
        </p:nvSpPr>
        <p:spPr>
          <a:xfrm rot="5400000">
            <a:off x="-370091" y="-32716"/>
            <a:ext cx="2066539" cy="1439612"/>
          </a:xfrm>
          <a:custGeom>
            <a:avLst/>
            <a:gdLst/>
            <a:ahLst/>
            <a:cxnLst/>
            <a:rect l="l" t="t" r="r" b="b"/>
            <a:pathLst>
              <a:path w="3095939" h="2879223" extrusionOk="0">
                <a:moveTo>
                  <a:pt x="0" y="0"/>
                </a:moveTo>
                <a:lnTo>
                  <a:pt x="3095939" y="0"/>
                </a:lnTo>
                <a:lnTo>
                  <a:pt x="3095939" y="2879224"/>
                </a:lnTo>
                <a:lnTo>
                  <a:pt x="0" y="2879224"/>
                </a:lnTo>
                <a:lnTo>
                  <a:pt x="0" y="0"/>
                </a:lnTo>
                <a:close/>
              </a:path>
            </a:pathLst>
          </a:custGeom>
          <a:blipFill rotWithShape="1">
            <a:blip r:embed="rId5">
              <a:alphaModFix/>
            </a:blip>
            <a:stretch>
              <a:fillRect/>
            </a:stretch>
          </a:blipFill>
          <a:ln>
            <a:noFill/>
          </a:ln>
        </p:spPr>
        <p:txBody>
          <a:bodyPr/>
          <a:lstStyle/>
          <a:p>
            <a:endParaRPr lang="en-GB"/>
          </a:p>
        </p:txBody>
      </p:sp>
      <p:sp>
        <p:nvSpPr>
          <p:cNvPr id="556" name="Google Shape;556;g3b991e51946_9_287"/>
          <p:cNvSpPr txBox="1"/>
          <p:nvPr/>
        </p:nvSpPr>
        <p:spPr>
          <a:xfrm>
            <a:off x="514350" y="389219"/>
            <a:ext cx="5030700" cy="10467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3400" b="1" i="0" u="none" strike="noStrike" cap="none">
                <a:solidFill>
                  <a:srgbClr val="025A86"/>
                </a:solidFill>
                <a:latin typeface="Arial"/>
                <a:ea typeface="Arial"/>
                <a:cs typeface="Arial"/>
                <a:sym typeface="Arial"/>
              </a:rPr>
              <a:t>Workshops and Courses</a:t>
            </a:r>
            <a:endParaRPr sz="800"/>
          </a:p>
        </p:txBody>
      </p:sp>
      <p:grpSp>
        <p:nvGrpSpPr>
          <p:cNvPr id="557" name="Google Shape;557;g3b991e51946_9_287"/>
          <p:cNvGrpSpPr/>
          <p:nvPr/>
        </p:nvGrpSpPr>
        <p:grpSpPr>
          <a:xfrm>
            <a:off x="-257175" y="5451963"/>
            <a:ext cx="10187541" cy="2777849"/>
            <a:chOff x="0" y="-152400"/>
            <a:chExt cx="5366100" cy="1097400"/>
          </a:xfrm>
        </p:grpSpPr>
        <p:sp>
          <p:nvSpPr>
            <p:cNvPr id="558" name="Google Shape;558;g3b991e51946_9_287"/>
            <p:cNvSpPr/>
            <p:nvPr/>
          </p:nvSpPr>
          <p:spPr>
            <a:xfrm>
              <a:off x="0" y="0"/>
              <a:ext cx="5366082" cy="944935"/>
            </a:xfrm>
            <a:custGeom>
              <a:avLst/>
              <a:gdLst/>
              <a:ahLst/>
              <a:cxnLst/>
              <a:rect l="l" t="t" r="r" b="b"/>
              <a:pathLst>
                <a:path w="5366082" h="944935" extrusionOk="0">
                  <a:moveTo>
                    <a:pt x="19379" y="0"/>
                  </a:moveTo>
                  <a:lnTo>
                    <a:pt x="5346703" y="0"/>
                  </a:lnTo>
                  <a:cubicBezTo>
                    <a:pt x="5357406" y="0"/>
                    <a:pt x="5366082" y="8676"/>
                    <a:pt x="5366082" y="19379"/>
                  </a:cubicBezTo>
                  <a:lnTo>
                    <a:pt x="5366082" y="925556"/>
                  </a:lnTo>
                  <a:cubicBezTo>
                    <a:pt x="5366082" y="936259"/>
                    <a:pt x="5357406" y="944935"/>
                    <a:pt x="5346703" y="944935"/>
                  </a:cubicBezTo>
                  <a:lnTo>
                    <a:pt x="19379" y="944935"/>
                  </a:lnTo>
                  <a:cubicBezTo>
                    <a:pt x="8676" y="944935"/>
                    <a:pt x="0" y="936259"/>
                    <a:pt x="0" y="925556"/>
                  </a:cubicBezTo>
                  <a:lnTo>
                    <a:pt x="0" y="19379"/>
                  </a:lnTo>
                  <a:cubicBezTo>
                    <a:pt x="0" y="8676"/>
                    <a:pt x="8676" y="0"/>
                    <a:pt x="19379" y="0"/>
                  </a:cubicBezTo>
                  <a:close/>
                </a:path>
              </a:pathLst>
            </a:custGeom>
            <a:solidFill>
              <a:srgbClr val="FFFFFF"/>
            </a:solid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59" name="Google Shape;559;g3b991e51946_9_287"/>
            <p:cNvSpPr txBox="1"/>
            <p:nvPr/>
          </p:nvSpPr>
          <p:spPr>
            <a:xfrm>
              <a:off x="0" y="-152400"/>
              <a:ext cx="5366100" cy="1097400"/>
            </a:xfrm>
            <a:prstGeom prst="rect">
              <a:avLst/>
            </a:prstGeom>
            <a:noFill/>
            <a:ln>
              <a:noFill/>
            </a:ln>
          </p:spPr>
          <p:txBody>
            <a:bodyPr spcFirstLastPara="1" wrap="square" lIns="28225" tIns="28225" rIns="28225" bIns="28225" anchor="ctr" anchorCtr="0">
              <a:noAutofit/>
            </a:bodyPr>
            <a:lstStyle/>
            <a:p>
              <a:pPr marL="0" marR="0" lvl="0" indent="0" algn="ctr"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p:txBody>
        </p:sp>
      </p:grpSp>
      <p:sp>
        <p:nvSpPr>
          <p:cNvPr id="560" name="Google Shape;560;g3b991e51946_9_287"/>
          <p:cNvSpPr/>
          <p:nvPr/>
        </p:nvSpPr>
        <p:spPr>
          <a:xfrm>
            <a:off x="5617073" y="678521"/>
            <a:ext cx="3090386" cy="7324916"/>
          </a:xfrm>
          <a:custGeom>
            <a:avLst/>
            <a:gdLst/>
            <a:ahLst/>
            <a:cxnLst/>
            <a:rect l="l" t="t" r="r" b="b"/>
            <a:pathLst>
              <a:path w="1308100" h="2325370" extrusionOk="0">
                <a:moveTo>
                  <a:pt x="0" y="2223770"/>
                </a:moveTo>
                <a:lnTo>
                  <a:pt x="0" y="101600"/>
                </a:lnTo>
                <a:cubicBezTo>
                  <a:pt x="0" y="45720"/>
                  <a:pt x="45720" y="0"/>
                  <a:pt x="101600" y="0"/>
                </a:cubicBezTo>
                <a:lnTo>
                  <a:pt x="1206500" y="0"/>
                </a:lnTo>
                <a:cubicBezTo>
                  <a:pt x="1262380" y="0"/>
                  <a:pt x="1308100" y="45720"/>
                  <a:pt x="1308100" y="101600"/>
                </a:cubicBezTo>
                <a:lnTo>
                  <a:pt x="1308100" y="2223770"/>
                </a:lnTo>
                <a:cubicBezTo>
                  <a:pt x="1308100" y="2279650"/>
                  <a:pt x="1262380" y="2325370"/>
                  <a:pt x="1206500" y="2325370"/>
                </a:cubicBezTo>
                <a:lnTo>
                  <a:pt x="101600" y="2325370"/>
                </a:lnTo>
                <a:cubicBezTo>
                  <a:pt x="45720" y="2325370"/>
                  <a:pt x="0" y="2279650"/>
                  <a:pt x="0" y="2223770"/>
                </a:cubicBezTo>
                <a:close/>
              </a:path>
            </a:pathLst>
          </a:custGeom>
          <a:solidFill>
            <a:srgbClr val="000000">
              <a:alpha val="0"/>
            </a:srgbClr>
          </a:solidFill>
          <a:ln w="7050" cap="flat" cmpd="sng">
            <a:solidFill>
              <a:srgbClr val="000000"/>
            </a:solidFill>
            <a:prstDash val="solid"/>
            <a:round/>
            <a:headEnd type="none" w="sm" len="sm"/>
            <a:tailEnd type="none" w="sm" len="sm"/>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61" name="Google Shape;561;g3b991e51946_9_287"/>
          <p:cNvSpPr/>
          <p:nvPr/>
        </p:nvSpPr>
        <p:spPr>
          <a:xfrm>
            <a:off x="514350" y="6080858"/>
            <a:ext cx="1091591" cy="451128"/>
          </a:xfrm>
          <a:custGeom>
            <a:avLst/>
            <a:gdLst/>
            <a:ahLst/>
            <a:cxnLst/>
            <a:rect l="l" t="t" r="r" b="b"/>
            <a:pathLst>
              <a:path w="2183182" h="675847" extrusionOk="0">
                <a:moveTo>
                  <a:pt x="0" y="0"/>
                </a:moveTo>
                <a:lnTo>
                  <a:pt x="2183182" y="0"/>
                </a:lnTo>
                <a:lnTo>
                  <a:pt x="2183182" y="675847"/>
                </a:lnTo>
                <a:lnTo>
                  <a:pt x="0" y="675847"/>
                </a:lnTo>
                <a:lnTo>
                  <a:pt x="0" y="0"/>
                </a:lnTo>
                <a:close/>
              </a:path>
            </a:pathLst>
          </a:custGeom>
          <a:blipFill rotWithShape="1">
            <a:blip r:embed="rId6">
              <a:alphaModFix/>
            </a:blip>
            <a:stretch>
              <a:fillRect/>
            </a:stretch>
          </a:blipFill>
          <a:ln>
            <a:noFill/>
          </a:ln>
        </p:spPr>
        <p:txBody>
          <a:bodyPr/>
          <a:lstStyle/>
          <a:p>
            <a:endParaRPr lang="en-GB"/>
          </a:p>
        </p:txBody>
      </p:sp>
      <p:sp>
        <p:nvSpPr>
          <p:cNvPr id="562" name="Google Shape;562;g3b991e51946_9_287"/>
          <p:cNvSpPr txBox="1"/>
          <p:nvPr/>
        </p:nvSpPr>
        <p:spPr>
          <a:xfrm>
            <a:off x="514350" y="1600130"/>
            <a:ext cx="4652100" cy="4110600"/>
          </a:xfrm>
          <a:prstGeom prst="rect">
            <a:avLst/>
          </a:prstGeom>
          <a:noFill/>
          <a:ln>
            <a:noFill/>
          </a:ln>
        </p:spPr>
        <p:txBody>
          <a:bodyPr spcFirstLastPara="1" wrap="square" lIns="0" tIns="0" rIns="0" bIns="0" anchor="t" anchorCtr="0">
            <a:spAutoFit/>
          </a:bodyPr>
          <a:lstStyle/>
          <a:p>
            <a:pPr marL="0" marR="0" lvl="0" indent="0" algn="ctr" rtl="0">
              <a:lnSpc>
                <a:spcPct val="102000"/>
              </a:lnSpc>
              <a:spcBef>
                <a:spcPts val="0"/>
              </a:spcBef>
              <a:spcAft>
                <a:spcPts val="0"/>
              </a:spcAft>
              <a:buNone/>
            </a:pPr>
            <a:r>
              <a:rPr lang="en-US" sz="1200" b="1" i="0" u="none" strike="noStrike" cap="none">
                <a:solidFill>
                  <a:srgbClr val="025A86"/>
                </a:solidFill>
                <a:latin typeface="Arial"/>
                <a:ea typeface="Arial"/>
                <a:cs typeface="Arial"/>
                <a:sym typeface="Arial"/>
              </a:rPr>
              <a:t>We have a range of workshops on offer, you can find out more information about the workshops by contacting GEMs or via our website, where are links are available to book</a:t>
            </a:r>
            <a:endParaRPr sz="800"/>
          </a:p>
          <a:p>
            <a:pPr marL="0" marR="0" lvl="0" indent="0" algn="l" rtl="0">
              <a:lnSpc>
                <a:spcPct val="102000"/>
              </a:lnSpc>
              <a:spcBef>
                <a:spcPts val="0"/>
              </a:spcBef>
              <a:spcAft>
                <a:spcPts val="0"/>
              </a:spcAft>
              <a:buNone/>
            </a:pPr>
            <a:endParaRPr sz="1200" b="1" i="0" u="none" strike="noStrike" cap="none">
              <a:solidFill>
                <a:srgbClr val="025A86"/>
              </a:solidFill>
              <a:latin typeface="Arial"/>
              <a:ea typeface="Arial"/>
              <a:cs typeface="Arial"/>
              <a:sym typeface="Arial"/>
            </a:endParaRPr>
          </a:p>
          <a:p>
            <a:pPr marL="0" marR="0" lvl="0" indent="0" algn="ctr" rtl="0">
              <a:lnSpc>
                <a:spcPct val="102000"/>
              </a:lnSpc>
              <a:spcBef>
                <a:spcPts val="0"/>
              </a:spcBef>
              <a:spcAft>
                <a:spcPts val="0"/>
              </a:spcAft>
              <a:buNone/>
            </a:pPr>
            <a:r>
              <a:rPr lang="en-US" sz="1200" b="1" i="0" u="none" strike="noStrike" cap="none">
                <a:solidFill>
                  <a:srgbClr val="025A86"/>
                </a:solidFill>
                <a:latin typeface="Arial"/>
                <a:ea typeface="Arial"/>
                <a:cs typeface="Arial"/>
                <a:sym typeface="Arial"/>
              </a:rPr>
              <a:t>Currently on Offer:</a:t>
            </a:r>
            <a:endParaRPr sz="800"/>
          </a:p>
          <a:p>
            <a:pPr marL="0" marR="0" lvl="0" indent="0" algn="ctr" rtl="0">
              <a:lnSpc>
                <a:spcPct val="102000"/>
              </a:lnSpc>
              <a:spcBef>
                <a:spcPts val="0"/>
              </a:spcBef>
              <a:spcAft>
                <a:spcPts val="0"/>
              </a:spcAft>
              <a:buNone/>
            </a:pPr>
            <a:endParaRPr sz="1200" b="1" i="0" u="none" strike="noStrike" cap="none">
              <a:solidFill>
                <a:srgbClr val="025A86"/>
              </a:solidFill>
              <a:latin typeface="Arial"/>
              <a:ea typeface="Arial"/>
              <a:cs typeface="Arial"/>
              <a:sym typeface="Arial"/>
            </a:endParaRPr>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ADHD Course</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Autism Course</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Sensory Processing </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Sleep - Autism &amp; ADHD</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Managing Anxiety</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Empowering Calm</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Barriers to School, cant go, not wont go!</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Understanding Emotional Regulation</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Interoception</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AuDHD</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PDA</a:t>
            </a:r>
            <a:endParaRPr sz="800"/>
          </a:p>
          <a:p>
            <a:pPr marL="0" marR="0" lvl="0" indent="0" algn="ctr" rtl="0">
              <a:lnSpc>
                <a:spcPct val="102000"/>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ctr" rtl="0">
              <a:lnSpc>
                <a:spcPct val="102000"/>
              </a:lnSpc>
              <a:spcBef>
                <a:spcPts val="0"/>
              </a:spcBef>
              <a:spcAft>
                <a:spcPts val="0"/>
              </a:spcAft>
              <a:buNone/>
            </a:pPr>
            <a:r>
              <a:rPr lang="en-US" sz="1200" b="1" i="0" u="none" strike="noStrike" cap="none">
                <a:solidFill>
                  <a:srgbClr val="025A86"/>
                </a:solidFill>
                <a:latin typeface="Arial"/>
                <a:ea typeface="Arial"/>
                <a:cs typeface="Arial"/>
                <a:sym typeface="Arial"/>
              </a:rPr>
              <a:t>One off workshops</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Tweens and Teens</a:t>
            </a:r>
            <a:endParaRPr sz="800"/>
          </a:p>
          <a:p>
            <a:pPr marL="0" marR="0" lvl="0" indent="0" algn="ctr"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Autistic Burnout</a:t>
            </a:r>
            <a:endParaRPr sz="800"/>
          </a:p>
          <a:p>
            <a:pPr marL="0" marR="0" lvl="0" indent="0" algn="l" rtl="0">
              <a:lnSpc>
                <a:spcPct val="83447"/>
              </a:lnSpc>
              <a:spcBef>
                <a:spcPts val="0"/>
              </a:spcBef>
              <a:spcAft>
                <a:spcPts val="0"/>
              </a:spcAft>
              <a:buNone/>
            </a:pPr>
            <a:endParaRPr sz="1200" b="0" i="0" u="none" strike="noStrike" cap="none">
              <a:solidFill>
                <a:srgbClr val="025A86"/>
              </a:solidFill>
              <a:latin typeface="Arial"/>
              <a:ea typeface="Arial"/>
              <a:cs typeface="Arial"/>
              <a:sym typeface="Arial"/>
            </a:endParaRPr>
          </a:p>
        </p:txBody>
      </p:sp>
      <p:sp>
        <p:nvSpPr>
          <p:cNvPr id="563" name="Google Shape;563;g3b991e51946_9_287"/>
          <p:cNvSpPr/>
          <p:nvPr/>
        </p:nvSpPr>
        <p:spPr>
          <a:xfrm>
            <a:off x="5617073" y="421919"/>
            <a:ext cx="3090386" cy="7324916"/>
          </a:xfrm>
          <a:custGeom>
            <a:avLst/>
            <a:gdLst/>
            <a:ahLst/>
            <a:cxnLst/>
            <a:rect l="l" t="t" r="r" b="b"/>
            <a:pathLst>
              <a:path w="1308100" h="2325370" extrusionOk="0">
                <a:moveTo>
                  <a:pt x="0" y="2223770"/>
                </a:moveTo>
                <a:lnTo>
                  <a:pt x="0" y="101600"/>
                </a:lnTo>
                <a:cubicBezTo>
                  <a:pt x="0" y="45720"/>
                  <a:pt x="45720" y="0"/>
                  <a:pt x="101600" y="0"/>
                </a:cubicBezTo>
                <a:lnTo>
                  <a:pt x="1206500" y="0"/>
                </a:lnTo>
                <a:cubicBezTo>
                  <a:pt x="1262380" y="0"/>
                  <a:pt x="1308100" y="45720"/>
                  <a:pt x="1308100" y="101600"/>
                </a:cubicBezTo>
                <a:lnTo>
                  <a:pt x="1308100" y="2223770"/>
                </a:lnTo>
                <a:cubicBezTo>
                  <a:pt x="1308100" y="2279650"/>
                  <a:pt x="1262380" y="2325370"/>
                  <a:pt x="1206500" y="2325370"/>
                </a:cubicBezTo>
                <a:lnTo>
                  <a:pt x="101600" y="2325370"/>
                </a:lnTo>
                <a:cubicBezTo>
                  <a:pt x="45720" y="2325370"/>
                  <a:pt x="0" y="2279650"/>
                  <a:pt x="0" y="2223770"/>
                </a:cubicBezTo>
                <a:close/>
              </a:path>
            </a:pathLst>
          </a:custGeom>
          <a:blipFill rotWithShape="1">
            <a:blip r:embed="rId7">
              <a:alphaModFix/>
            </a:blip>
            <a:stretch>
              <a:fillRect l="-83396" r="-83404"/>
            </a:stretch>
          </a:blip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64" name="Google Shape;564;g3b991e51946_9_287"/>
          <p:cNvSpPr/>
          <p:nvPr/>
        </p:nvSpPr>
        <p:spPr>
          <a:xfrm>
            <a:off x="3775920" y="5874930"/>
            <a:ext cx="1592161" cy="863499"/>
          </a:xfrm>
          <a:custGeom>
            <a:avLst/>
            <a:gdLst/>
            <a:ahLst/>
            <a:cxnLst/>
            <a:rect l="l" t="t" r="r" b="b"/>
            <a:pathLst>
              <a:path w="3184323" h="1293631" extrusionOk="0">
                <a:moveTo>
                  <a:pt x="0" y="0"/>
                </a:moveTo>
                <a:lnTo>
                  <a:pt x="3184322" y="0"/>
                </a:lnTo>
                <a:lnTo>
                  <a:pt x="3184322" y="1293631"/>
                </a:lnTo>
                <a:lnTo>
                  <a:pt x="0" y="1293631"/>
                </a:lnTo>
                <a:lnTo>
                  <a:pt x="0" y="0"/>
                </a:lnTo>
                <a:close/>
              </a:path>
            </a:pathLst>
          </a:custGeom>
          <a:blipFill rotWithShape="1">
            <a:blip r:embed="rId8">
              <a:alphaModFix/>
            </a:blip>
            <a:stretch>
              <a:fillRect/>
            </a:stretch>
          </a:blipFill>
          <a:ln>
            <a:noFill/>
          </a:ln>
        </p:spPr>
        <p:txBody>
          <a:bodyPr/>
          <a:lstStyle/>
          <a:p>
            <a:endParaRPr lang="en-GB"/>
          </a:p>
        </p:txBody>
      </p:sp>
      <p:sp>
        <p:nvSpPr>
          <p:cNvPr id="565" name="Google Shape;565;g3b991e51946_9_287"/>
          <p:cNvSpPr/>
          <p:nvPr/>
        </p:nvSpPr>
        <p:spPr>
          <a:xfrm>
            <a:off x="2206692" y="5907583"/>
            <a:ext cx="1267222" cy="951605"/>
          </a:xfrm>
          <a:custGeom>
            <a:avLst/>
            <a:gdLst/>
            <a:ahLst/>
            <a:cxnLst/>
            <a:rect l="l" t="t" r="r" b="b"/>
            <a:pathLst>
              <a:path w="2534445" h="1425625" extrusionOk="0">
                <a:moveTo>
                  <a:pt x="0" y="0"/>
                </a:moveTo>
                <a:lnTo>
                  <a:pt x="2534445" y="0"/>
                </a:lnTo>
                <a:lnTo>
                  <a:pt x="2534445" y="1425625"/>
                </a:lnTo>
                <a:lnTo>
                  <a:pt x="0" y="1425625"/>
                </a:lnTo>
                <a:lnTo>
                  <a:pt x="0" y="0"/>
                </a:lnTo>
                <a:close/>
              </a:path>
            </a:pathLst>
          </a:custGeom>
          <a:blipFill rotWithShape="1">
            <a:blip r:embed="rId9">
              <a:alphaModFix/>
            </a:blip>
            <a:stretch>
              <a:fillRect t="-12239" b="-12249"/>
            </a:stretch>
          </a:blipFill>
          <a:ln>
            <a:noFill/>
          </a:ln>
        </p:spPr>
        <p:txBody>
          <a:bodyPr/>
          <a:lstStyle/>
          <a:p>
            <a:endParaRPr lang="en-GB"/>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Google Shape;570;g3b991e51946_9_303"/>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sp>
        <p:nvSpPr>
          <p:cNvPr id="571" name="Google Shape;571;g3b991e51946_9_303"/>
          <p:cNvSpPr/>
          <p:nvPr/>
        </p:nvSpPr>
        <p:spPr>
          <a:xfrm>
            <a:off x="8629650" y="2978382"/>
            <a:ext cx="156296" cy="1571931"/>
          </a:xfrm>
          <a:custGeom>
            <a:avLst/>
            <a:gdLst/>
            <a:ahLst/>
            <a:cxnLst/>
            <a:rect l="l" t="t" r="r" b="b"/>
            <a:pathLst>
              <a:path w="312593" h="2354953" extrusionOk="0">
                <a:moveTo>
                  <a:pt x="0" y="0"/>
                </a:moveTo>
                <a:lnTo>
                  <a:pt x="312593" y="0"/>
                </a:lnTo>
                <a:lnTo>
                  <a:pt x="312593" y="2354952"/>
                </a:lnTo>
                <a:lnTo>
                  <a:pt x="0" y="2354952"/>
                </a:lnTo>
                <a:lnTo>
                  <a:pt x="0" y="0"/>
                </a:lnTo>
                <a:close/>
              </a:path>
            </a:pathLst>
          </a:custGeom>
          <a:blipFill rotWithShape="1">
            <a:blip r:embed="rId4">
              <a:alphaModFix/>
            </a:blip>
            <a:stretch>
              <a:fillRect r="-709978"/>
            </a:stretch>
          </a:blipFill>
          <a:ln>
            <a:noFill/>
          </a:ln>
        </p:spPr>
        <p:txBody>
          <a:bodyPr/>
          <a:lstStyle/>
          <a:p>
            <a:endParaRPr lang="en-GB"/>
          </a:p>
        </p:txBody>
      </p:sp>
      <p:sp>
        <p:nvSpPr>
          <p:cNvPr id="572" name="Google Shape;572;g3b991e51946_9_303"/>
          <p:cNvSpPr/>
          <p:nvPr/>
        </p:nvSpPr>
        <p:spPr>
          <a:xfrm rot="5400000">
            <a:off x="-370091" y="-32716"/>
            <a:ext cx="2066539" cy="1439612"/>
          </a:xfrm>
          <a:custGeom>
            <a:avLst/>
            <a:gdLst/>
            <a:ahLst/>
            <a:cxnLst/>
            <a:rect l="l" t="t" r="r" b="b"/>
            <a:pathLst>
              <a:path w="3095939" h="2879223" extrusionOk="0">
                <a:moveTo>
                  <a:pt x="0" y="0"/>
                </a:moveTo>
                <a:lnTo>
                  <a:pt x="3095939" y="0"/>
                </a:lnTo>
                <a:lnTo>
                  <a:pt x="3095939" y="2879224"/>
                </a:lnTo>
                <a:lnTo>
                  <a:pt x="0" y="2879224"/>
                </a:lnTo>
                <a:lnTo>
                  <a:pt x="0" y="0"/>
                </a:lnTo>
                <a:close/>
              </a:path>
            </a:pathLst>
          </a:custGeom>
          <a:blipFill rotWithShape="1">
            <a:blip r:embed="rId5">
              <a:alphaModFix/>
            </a:blip>
            <a:stretch>
              <a:fillRect/>
            </a:stretch>
          </a:blipFill>
          <a:ln>
            <a:noFill/>
          </a:ln>
        </p:spPr>
        <p:txBody>
          <a:bodyPr/>
          <a:lstStyle/>
          <a:p>
            <a:endParaRPr lang="en-GB"/>
          </a:p>
        </p:txBody>
      </p:sp>
      <p:grpSp>
        <p:nvGrpSpPr>
          <p:cNvPr id="573" name="Google Shape;573;g3b991e51946_9_303"/>
          <p:cNvGrpSpPr/>
          <p:nvPr/>
        </p:nvGrpSpPr>
        <p:grpSpPr>
          <a:xfrm>
            <a:off x="-257175" y="5451963"/>
            <a:ext cx="10187541" cy="2777849"/>
            <a:chOff x="0" y="-152400"/>
            <a:chExt cx="5366100" cy="1097400"/>
          </a:xfrm>
        </p:grpSpPr>
        <p:sp>
          <p:nvSpPr>
            <p:cNvPr id="574" name="Google Shape;574;g3b991e51946_9_303"/>
            <p:cNvSpPr/>
            <p:nvPr/>
          </p:nvSpPr>
          <p:spPr>
            <a:xfrm>
              <a:off x="0" y="0"/>
              <a:ext cx="5366082" cy="944935"/>
            </a:xfrm>
            <a:custGeom>
              <a:avLst/>
              <a:gdLst/>
              <a:ahLst/>
              <a:cxnLst/>
              <a:rect l="l" t="t" r="r" b="b"/>
              <a:pathLst>
                <a:path w="5366082" h="944935" extrusionOk="0">
                  <a:moveTo>
                    <a:pt x="19379" y="0"/>
                  </a:moveTo>
                  <a:lnTo>
                    <a:pt x="5346703" y="0"/>
                  </a:lnTo>
                  <a:cubicBezTo>
                    <a:pt x="5357406" y="0"/>
                    <a:pt x="5366082" y="8676"/>
                    <a:pt x="5366082" y="19379"/>
                  </a:cubicBezTo>
                  <a:lnTo>
                    <a:pt x="5366082" y="925556"/>
                  </a:lnTo>
                  <a:cubicBezTo>
                    <a:pt x="5366082" y="936259"/>
                    <a:pt x="5357406" y="944935"/>
                    <a:pt x="5346703" y="944935"/>
                  </a:cubicBezTo>
                  <a:lnTo>
                    <a:pt x="19379" y="944935"/>
                  </a:lnTo>
                  <a:cubicBezTo>
                    <a:pt x="8676" y="944935"/>
                    <a:pt x="0" y="936259"/>
                    <a:pt x="0" y="925556"/>
                  </a:cubicBezTo>
                  <a:lnTo>
                    <a:pt x="0" y="19379"/>
                  </a:lnTo>
                  <a:cubicBezTo>
                    <a:pt x="0" y="8676"/>
                    <a:pt x="8676" y="0"/>
                    <a:pt x="19379" y="0"/>
                  </a:cubicBezTo>
                  <a:close/>
                </a:path>
              </a:pathLst>
            </a:custGeom>
            <a:solidFill>
              <a:srgbClr val="FFFFFF"/>
            </a:solid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75" name="Google Shape;575;g3b991e51946_9_303"/>
            <p:cNvSpPr txBox="1"/>
            <p:nvPr/>
          </p:nvSpPr>
          <p:spPr>
            <a:xfrm>
              <a:off x="0" y="-152400"/>
              <a:ext cx="5366100" cy="1097400"/>
            </a:xfrm>
            <a:prstGeom prst="rect">
              <a:avLst/>
            </a:prstGeom>
            <a:noFill/>
            <a:ln>
              <a:noFill/>
            </a:ln>
          </p:spPr>
          <p:txBody>
            <a:bodyPr spcFirstLastPara="1" wrap="square" lIns="28225" tIns="28225" rIns="28225" bIns="28225" anchor="ctr" anchorCtr="0">
              <a:noAutofit/>
            </a:bodyPr>
            <a:lstStyle/>
            <a:p>
              <a:pPr marL="0" marR="0" lvl="0" indent="0" algn="ctr"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p:txBody>
        </p:sp>
      </p:grpSp>
      <p:sp>
        <p:nvSpPr>
          <p:cNvPr id="576" name="Google Shape;576;g3b991e51946_9_303"/>
          <p:cNvSpPr/>
          <p:nvPr/>
        </p:nvSpPr>
        <p:spPr>
          <a:xfrm>
            <a:off x="663179" y="685800"/>
            <a:ext cx="3090386" cy="7324916"/>
          </a:xfrm>
          <a:custGeom>
            <a:avLst/>
            <a:gdLst/>
            <a:ahLst/>
            <a:cxnLst/>
            <a:rect l="l" t="t" r="r" b="b"/>
            <a:pathLst>
              <a:path w="1308100" h="2325370" extrusionOk="0">
                <a:moveTo>
                  <a:pt x="0" y="2223770"/>
                </a:moveTo>
                <a:lnTo>
                  <a:pt x="0" y="101600"/>
                </a:lnTo>
                <a:cubicBezTo>
                  <a:pt x="0" y="45720"/>
                  <a:pt x="45720" y="0"/>
                  <a:pt x="101600" y="0"/>
                </a:cubicBezTo>
                <a:lnTo>
                  <a:pt x="1206500" y="0"/>
                </a:lnTo>
                <a:cubicBezTo>
                  <a:pt x="1262380" y="0"/>
                  <a:pt x="1308100" y="45720"/>
                  <a:pt x="1308100" y="101600"/>
                </a:cubicBezTo>
                <a:lnTo>
                  <a:pt x="1308100" y="2223770"/>
                </a:lnTo>
                <a:cubicBezTo>
                  <a:pt x="1308100" y="2279650"/>
                  <a:pt x="1262380" y="2325370"/>
                  <a:pt x="1206500" y="2325370"/>
                </a:cubicBezTo>
                <a:lnTo>
                  <a:pt x="101600" y="2325370"/>
                </a:lnTo>
                <a:cubicBezTo>
                  <a:pt x="45720" y="2325370"/>
                  <a:pt x="0" y="2279650"/>
                  <a:pt x="0" y="2223770"/>
                </a:cubicBezTo>
                <a:close/>
              </a:path>
            </a:pathLst>
          </a:custGeom>
          <a:blipFill rotWithShape="1">
            <a:blip r:embed="rId6">
              <a:alphaModFix/>
            </a:blip>
            <a:stretch>
              <a:fillRect l="-17028" r="-60737"/>
            </a:stretch>
          </a:blip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77" name="Google Shape;577;g3b991e51946_9_303"/>
          <p:cNvSpPr/>
          <p:nvPr/>
        </p:nvSpPr>
        <p:spPr>
          <a:xfrm>
            <a:off x="7415493" y="6080858"/>
            <a:ext cx="1091591" cy="451128"/>
          </a:xfrm>
          <a:custGeom>
            <a:avLst/>
            <a:gdLst/>
            <a:ahLst/>
            <a:cxnLst/>
            <a:rect l="l" t="t" r="r" b="b"/>
            <a:pathLst>
              <a:path w="2183182" h="675847" extrusionOk="0">
                <a:moveTo>
                  <a:pt x="0" y="0"/>
                </a:moveTo>
                <a:lnTo>
                  <a:pt x="2183182" y="0"/>
                </a:lnTo>
                <a:lnTo>
                  <a:pt x="2183182" y="675847"/>
                </a:lnTo>
                <a:lnTo>
                  <a:pt x="0" y="675847"/>
                </a:lnTo>
                <a:lnTo>
                  <a:pt x="0" y="0"/>
                </a:lnTo>
                <a:close/>
              </a:path>
            </a:pathLst>
          </a:custGeom>
          <a:blipFill rotWithShape="1">
            <a:blip r:embed="rId7">
              <a:alphaModFix/>
            </a:blip>
            <a:stretch>
              <a:fillRect/>
            </a:stretch>
          </a:blipFill>
          <a:ln>
            <a:noFill/>
          </a:ln>
        </p:spPr>
        <p:txBody>
          <a:bodyPr/>
          <a:lstStyle/>
          <a:p>
            <a:endParaRPr lang="en-GB"/>
          </a:p>
        </p:txBody>
      </p:sp>
      <p:sp>
        <p:nvSpPr>
          <p:cNvPr id="578" name="Google Shape;578;g3b991e51946_9_303"/>
          <p:cNvSpPr txBox="1"/>
          <p:nvPr/>
        </p:nvSpPr>
        <p:spPr>
          <a:xfrm>
            <a:off x="3938054" y="939205"/>
            <a:ext cx="4569000" cy="1406400"/>
          </a:xfrm>
          <a:prstGeom prst="rect">
            <a:avLst/>
          </a:prstGeom>
          <a:noFill/>
          <a:ln>
            <a:noFill/>
          </a:ln>
        </p:spPr>
        <p:txBody>
          <a:bodyPr spcFirstLastPara="1" wrap="square" lIns="0" tIns="0" rIns="0" bIns="0" anchor="t" anchorCtr="0">
            <a:spAutoFit/>
          </a:bodyPr>
          <a:lstStyle/>
          <a:p>
            <a:pPr marL="0" marR="0" lvl="0" indent="0" algn="r" rtl="0">
              <a:lnSpc>
                <a:spcPct val="100000"/>
              </a:lnSpc>
              <a:spcBef>
                <a:spcPts val="0"/>
              </a:spcBef>
              <a:spcAft>
                <a:spcPts val="0"/>
              </a:spcAft>
              <a:buNone/>
            </a:pPr>
            <a:r>
              <a:rPr lang="en-US" sz="3900" b="1" i="0" u="none" strike="noStrike" cap="none">
                <a:solidFill>
                  <a:srgbClr val="025A86"/>
                </a:solidFill>
                <a:latin typeface="Arial"/>
                <a:ea typeface="Arial"/>
                <a:cs typeface="Arial"/>
                <a:sym typeface="Arial"/>
              </a:rPr>
              <a:t>Home Visits and Support sessions</a:t>
            </a:r>
            <a:endParaRPr sz="800"/>
          </a:p>
          <a:p>
            <a:pPr marL="0" marR="0" lvl="0" indent="0" algn="r" rtl="0">
              <a:lnSpc>
                <a:spcPct val="34290"/>
              </a:lnSpc>
              <a:spcBef>
                <a:spcPts val="0"/>
              </a:spcBef>
              <a:spcAft>
                <a:spcPts val="0"/>
              </a:spcAft>
              <a:buNone/>
            </a:pPr>
            <a:endParaRPr sz="3900" b="1" i="0" u="none" strike="noStrike" cap="none">
              <a:solidFill>
                <a:srgbClr val="025A86"/>
              </a:solidFill>
              <a:latin typeface="Arial"/>
              <a:ea typeface="Arial"/>
              <a:cs typeface="Arial"/>
              <a:sym typeface="Arial"/>
            </a:endParaRPr>
          </a:p>
        </p:txBody>
      </p:sp>
      <p:sp>
        <p:nvSpPr>
          <p:cNvPr id="579" name="Google Shape;579;g3b991e51946_9_303"/>
          <p:cNvSpPr txBox="1"/>
          <p:nvPr/>
        </p:nvSpPr>
        <p:spPr>
          <a:xfrm>
            <a:off x="4144310" y="2579450"/>
            <a:ext cx="4362900" cy="3199200"/>
          </a:xfrm>
          <a:prstGeom prst="rect">
            <a:avLst/>
          </a:prstGeom>
          <a:noFill/>
          <a:ln>
            <a:noFill/>
          </a:ln>
        </p:spPr>
        <p:txBody>
          <a:bodyPr spcFirstLastPara="1" wrap="square" lIns="0" tIns="0" rIns="0" bIns="0" anchor="t" anchorCtr="0">
            <a:spAutoFit/>
          </a:bodyPr>
          <a:lstStyle/>
          <a:p>
            <a:pPr marL="0" marR="0" lvl="0" indent="0" algn="just" rtl="0">
              <a:lnSpc>
                <a:spcPct val="102000"/>
              </a:lnSpc>
              <a:spcBef>
                <a:spcPts val="0"/>
              </a:spcBef>
              <a:spcAft>
                <a:spcPts val="0"/>
              </a:spcAft>
              <a:buNone/>
            </a:pPr>
            <a:r>
              <a:rPr lang="en-US" sz="1200" b="1" i="0" u="none" strike="noStrike" cap="none">
                <a:solidFill>
                  <a:srgbClr val="025A86"/>
                </a:solidFill>
                <a:latin typeface="Arial"/>
                <a:ea typeface="Arial"/>
                <a:cs typeface="Arial"/>
                <a:sym typeface="Arial"/>
              </a:rPr>
              <a:t>Home Visits </a:t>
            </a:r>
            <a:r>
              <a:rPr lang="en-US" sz="1200" b="0" i="0" u="none" strike="noStrike" cap="none">
                <a:solidFill>
                  <a:srgbClr val="025A86"/>
                </a:solidFill>
                <a:latin typeface="Arial"/>
                <a:ea typeface="Arial"/>
                <a:cs typeface="Arial"/>
                <a:sym typeface="Arial"/>
              </a:rPr>
              <a:t>- An online or in person, 1.5 hour visit offering one to one tailored support regarding Autism.</a:t>
            </a:r>
            <a:endParaRPr sz="800"/>
          </a:p>
          <a:p>
            <a:pPr marL="0" marR="0" lvl="0" indent="0" algn="just" rtl="0">
              <a:lnSpc>
                <a:spcPct val="102000"/>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just"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Perfect for parents and carers who do not have access to IT, English as a second language, hearing or vision impairment, parent/carer who are Autistic themselves or have additional needs or difficulties with group settings</a:t>
            </a:r>
            <a:r>
              <a:rPr lang="en-US" sz="1200" b="1" i="0" u="none" strike="noStrike" cap="none">
                <a:solidFill>
                  <a:srgbClr val="025A86"/>
                </a:solidFill>
                <a:latin typeface="Arial"/>
                <a:ea typeface="Arial"/>
                <a:cs typeface="Arial"/>
                <a:sym typeface="Arial"/>
              </a:rPr>
              <a:t>.</a:t>
            </a:r>
            <a:endParaRPr sz="800"/>
          </a:p>
          <a:p>
            <a:pPr marL="0" marR="0" lvl="0" indent="0" algn="just" rtl="0">
              <a:lnSpc>
                <a:spcPct val="102000"/>
              </a:lnSpc>
              <a:spcBef>
                <a:spcPts val="0"/>
              </a:spcBef>
              <a:spcAft>
                <a:spcPts val="0"/>
              </a:spcAft>
              <a:buNone/>
            </a:pPr>
            <a:endParaRPr sz="1200" b="1" i="0" u="none" strike="noStrike" cap="none">
              <a:solidFill>
                <a:srgbClr val="025A86"/>
              </a:solidFill>
              <a:latin typeface="Arial"/>
              <a:ea typeface="Arial"/>
              <a:cs typeface="Arial"/>
              <a:sym typeface="Arial"/>
            </a:endParaRPr>
          </a:p>
          <a:p>
            <a:pPr marL="0" marR="0" lvl="0" indent="0" algn="just" rtl="0">
              <a:lnSpc>
                <a:spcPct val="102000"/>
              </a:lnSpc>
              <a:spcBef>
                <a:spcPts val="0"/>
              </a:spcBef>
              <a:spcAft>
                <a:spcPts val="0"/>
              </a:spcAft>
              <a:buNone/>
            </a:pPr>
            <a:r>
              <a:rPr lang="en-US" sz="1200" b="1" i="0" u="none" strike="noStrike" cap="none">
                <a:solidFill>
                  <a:srgbClr val="025A86"/>
                </a:solidFill>
                <a:latin typeface="Arial"/>
                <a:ea typeface="Arial"/>
                <a:cs typeface="Arial"/>
                <a:sym typeface="Arial"/>
              </a:rPr>
              <a:t>1 on 1 Support session </a:t>
            </a:r>
            <a:r>
              <a:rPr lang="en-US" sz="1200" b="0" i="0" u="none" strike="noStrike" cap="none">
                <a:solidFill>
                  <a:srgbClr val="025A86"/>
                </a:solidFill>
                <a:latin typeface="Arial"/>
                <a:ea typeface="Arial"/>
                <a:cs typeface="Arial"/>
                <a:sym typeface="Arial"/>
              </a:rPr>
              <a:t>-An online or phone, 60 minute session offering support and advice regarding Autism.</a:t>
            </a:r>
            <a:endParaRPr sz="800"/>
          </a:p>
          <a:p>
            <a:pPr marL="0" marR="0" lvl="0" indent="0" algn="just" rtl="0">
              <a:lnSpc>
                <a:spcPct val="102000"/>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just"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Suitable for parent and carers requiring strategies for a new presenting issue.</a:t>
            </a:r>
            <a:endParaRPr sz="800"/>
          </a:p>
          <a:p>
            <a:pPr marL="0" marR="0" lvl="0" indent="0" algn="just" rtl="0">
              <a:lnSpc>
                <a:spcPct val="102000"/>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just" rtl="0">
              <a:lnSpc>
                <a:spcPct val="102000"/>
              </a:lnSpc>
              <a:spcBef>
                <a:spcPts val="0"/>
              </a:spcBef>
              <a:spcAft>
                <a:spcPts val="0"/>
              </a:spcAft>
              <a:buNone/>
            </a:pPr>
            <a:r>
              <a:rPr lang="en-US" sz="1200" b="0" i="0" u="none" strike="noStrike" cap="none">
                <a:solidFill>
                  <a:srgbClr val="025A86"/>
                </a:solidFill>
                <a:latin typeface="Arial"/>
                <a:ea typeface="Arial"/>
                <a:cs typeface="Arial"/>
                <a:sym typeface="Arial"/>
              </a:rPr>
              <a:t>Please note that there is limited availability for homes visits and 1 on 1 support sessions</a:t>
            </a:r>
            <a:endParaRPr sz="800"/>
          </a:p>
          <a:p>
            <a:pPr marL="0" marR="0" lvl="0" indent="0" algn="just" rtl="0">
              <a:lnSpc>
                <a:spcPct val="102000"/>
              </a:lnSpc>
              <a:spcBef>
                <a:spcPts val="0"/>
              </a:spcBef>
              <a:spcAft>
                <a:spcPts val="0"/>
              </a:spcAft>
              <a:buNone/>
            </a:pPr>
            <a:endParaRPr sz="1200" b="0" i="0" u="none" strike="noStrike" cap="none">
              <a:solidFill>
                <a:srgbClr val="025A86"/>
              </a:solidFill>
              <a:latin typeface="Arial"/>
              <a:ea typeface="Arial"/>
              <a:cs typeface="Arial"/>
              <a:sym typeface="Arial"/>
            </a:endParaRPr>
          </a:p>
        </p:txBody>
      </p:sp>
      <p:sp>
        <p:nvSpPr>
          <p:cNvPr id="580" name="Google Shape;580;g3b991e51946_9_303"/>
          <p:cNvSpPr/>
          <p:nvPr/>
        </p:nvSpPr>
        <p:spPr>
          <a:xfrm>
            <a:off x="3938389" y="5837733"/>
            <a:ext cx="1267222" cy="951605"/>
          </a:xfrm>
          <a:custGeom>
            <a:avLst/>
            <a:gdLst/>
            <a:ahLst/>
            <a:cxnLst/>
            <a:rect l="l" t="t" r="r" b="b"/>
            <a:pathLst>
              <a:path w="2534445" h="1425625" extrusionOk="0">
                <a:moveTo>
                  <a:pt x="0" y="0"/>
                </a:moveTo>
                <a:lnTo>
                  <a:pt x="2534446" y="0"/>
                </a:lnTo>
                <a:lnTo>
                  <a:pt x="2534446" y="1425625"/>
                </a:lnTo>
                <a:lnTo>
                  <a:pt x="0" y="1425625"/>
                </a:lnTo>
                <a:lnTo>
                  <a:pt x="0" y="0"/>
                </a:lnTo>
                <a:close/>
              </a:path>
            </a:pathLst>
          </a:custGeom>
          <a:blipFill rotWithShape="1">
            <a:blip r:embed="rId8">
              <a:alphaModFix/>
            </a:blip>
            <a:stretch>
              <a:fillRect t="-12239" b="-12249"/>
            </a:stretch>
          </a:blipFill>
          <a:ln>
            <a:noFill/>
          </a:ln>
        </p:spPr>
        <p:txBody>
          <a:bodyPr/>
          <a:lstStyle/>
          <a:p>
            <a:endParaRPr lang="en-GB"/>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84"/>
        <p:cNvGrpSpPr/>
        <p:nvPr/>
      </p:nvGrpSpPr>
      <p:grpSpPr>
        <a:xfrm>
          <a:off x="0" y="0"/>
          <a:ext cx="0" cy="0"/>
          <a:chOff x="0" y="0"/>
          <a:chExt cx="0" cy="0"/>
        </a:xfrm>
      </p:grpSpPr>
      <p:sp>
        <p:nvSpPr>
          <p:cNvPr id="585" name="Google Shape;585;g3b991e51946_9_317"/>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sp>
        <p:nvSpPr>
          <p:cNvPr id="586" name="Google Shape;586;g3b991e51946_9_317"/>
          <p:cNvSpPr/>
          <p:nvPr/>
        </p:nvSpPr>
        <p:spPr>
          <a:xfrm>
            <a:off x="7485829" y="-170682"/>
            <a:ext cx="1181921" cy="1467413"/>
          </a:xfrm>
          <a:custGeom>
            <a:avLst/>
            <a:gdLst/>
            <a:ahLst/>
            <a:cxnLst/>
            <a:rect l="l" t="t" r="r" b="b"/>
            <a:pathLst>
              <a:path w="2363841" h="2198372" extrusionOk="0">
                <a:moveTo>
                  <a:pt x="0" y="0"/>
                </a:moveTo>
                <a:lnTo>
                  <a:pt x="2363841" y="0"/>
                </a:lnTo>
                <a:lnTo>
                  <a:pt x="2363841" y="2198372"/>
                </a:lnTo>
                <a:lnTo>
                  <a:pt x="0" y="2198372"/>
                </a:lnTo>
                <a:lnTo>
                  <a:pt x="0" y="0"/>
                </a:lnTo>
                <a:close/>
              </a:path>
            </a:pathLst>
          </a:custGeom>
          <a:blipFill rotWithShape="1">
            <a:blip r:embed="rId4">
              <a:alphaModFix/>
            </a:blip>
            <a:stretch>
              <a:fillRect/>
            </a:stretch>
          </a:blipFill>
          <a:ln>
            <a:noFill/>
          </a:ln>
        </p:spPr>
        <p:txBody>
          <a:bodyPr/>
          <a:lstStyle/>
          <a:p>
            <a:endParaRPr lang="en-GB"/>
          </a:p>
        </p:txBody>
      </p:sp>
      <p:grpSp>
        <p:nvGrpSpPr>
          <p:cNvPr id="587" name="Google Shape;587;g3b991e51946_9_317"/>
          <p:cNvGrpSpPr/>
          <p:nvPr/>
        </p:nvGrpSpPr>
        <p:grpSpPr>
          <a:xfrm>
            <a:off x="-257175" y="5451963"/>
            <a:ext cx="10187541" cy="2777849"/>
            <a:chOff x="0" y="-152400"/>
            <a:chExt cx="5366100" cy="1097400"/>
          </a:xfrm>
        </p:grpSpPr>
        <p:sp>
          <p:nvSpPr>
            <p:cNvPr id="588" name="Google Shape;588;g3b991e51946_9_317"/>
            <p:cNvSpPr/>
            <p:nvPr/>
          </p:nvSpPr>
          <p:spPr>
            <a:xfrm>
              <a:off x="0" y="0"/>
              <a:ext cx="5366082" cy="944935"/>
            </a:xfrm>
            <a:custGeom>
              <a:avLst/>
              <a:gdLst/>
              <a:ahLst/>
              <a:cxnLst/>
              <a:rect l="l" t="t" r="r" b="b"/>
              <a:pathLst>
                <a:path w="5366082" h="944935" extrusionOk="0">
                  <a:moveTo>
                    <a:pt x="19379" y="0"/>
                  </a:moveTo>
                  <a:lnTo>
                    <a:pt x="5346703" y="0"/>
                  </a:lnTo>
                  <a:cubicBezTo>
                    <a:pt x="5357406" y="0"/>
                    <a:pt x="5366082" y="8676"/>
                    <a:pt x="5366082" y="19379"/>
                  </a:cubicBezTo>
                  <a:lnTo>
                    <a:pt x="5366082" y="925556"/>
                  </a:lnTo>
                  <a:cubicBezTo>
                    <a:pt x="5366082" y="936259"/>
                    <a:pt x="5357406" y="944935"/>
                    <a:pt x="5346703" y="944935"/>
                  </a:cubicBezTo>
                  <a:lnTo>
                    <a:pt x="19379" y="944935"/>
                  </a:lnTo>
                  <a:cubicBezTo>
                    <a:pt x="8676" y="944935"/>
                    <a:pt x="0" y="936259"/>
                    <a:pt x="0" y="925556"/>
                  </a:cubicBezTo>
                  <a:lnTo>
                    <a:pt x="0" y="19379"/>
                  </a:lnTo>
                  <a:cubicBezTo>
                    <a:pt x="0" y="8676"/>
                    <a:pt x="8676" y="0"/>
                    <a:pt x="19379" y="0"/>
                  </a:cubicBezTo>
                  <a:close/>
                </a:path>
              </a:pathLst>
            </a:custGeom>
            <a:solidFill>
              <a:srgbClr val="FFFFFF"/>
            </a:solid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89" name="Google Shape;589;g3b991e51946_9_317"/>
            <p:cNvSpPr txBox="1"/>
            <p:nvPr/>
          </p:nvSpPr>
          <p:spPr>
            <a:xfrm>
              <a:off x="0" y="-152400"/>
              <a:ext cx="5366100" cy="1097400"/>
            </a:xfrm>
            <a:prstGeom prst="rect">
              <a:avLst/>
            </a:prstGeom>
            <a:noFill/>
            <a:ln>
              <a:noFill/>
            </a:ln>
          </p:spPr>
          <p:txBody>
            <a:bodyPr spcFirstLastPara="1" wrap="square" lIns="28225" tIns="28225" rIns="28225" bIns="28225" anchor="ctr" anchorCtr="0">
              <a:noAutofit/>
            </a:bodyPr>
            <a:lstStyle/>
            <a:p>
              <a:pPr marL="0" marR="0" lvl="0" indent="0" algn="ctr"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p:txBody>
        </p:sp>
      </p:grpSp>
      <p:sp>
        <p:nvSpPr>
          <p:cNvPr id="590" name="Google Shape;590;g3b991e51946_9_317"/>
          <p:cNvSpPr/>
          <p:nvPr/>
        </p:nvSpPr>
        <p:spPr>
          <a:xfrm>
            <a:off x="257301" y="6080858"/>
            <a:ext cx="1091591" cy="451128"/>
          </a:xfrm>
          <a:custGeom>
            <a:avLst/>
            <a:gdLst/>
            <a:ahLst/>
            <a:cxnLst/>
            <a:rect l="l" t="t" r="r" b="b"/>
            <a:pathLst>
              <a:path w="2183182" h="675847" extrusionOk="0">
                <a:moveTo>
                  <a:pt x="0" y="0"/>
                </a:moveTo>
                <a:lnTo>
                  <a:pt x="2183182" y="0"/>
                </a:lnTo>
                <a:lnTo>
                  <a:pt x="2183182" y="675847"/>
                </a:lnTo>
                <a:lnTo>
                  <a:pt x="0" y="675847"/>
                </a:lnTo>
                <a:lnTo>
                  <a:pt x="0" y="0"/>
                </a:lnTo>
                <a:close/>
              </a:path>
            </a:pathLst>
          </a:custGeom>
          <a:blipFill rotWithShape="1">
            <a:blip r:embed="rId5">
              <a:alphaModFix/>
            </a:blip>
            <a:stretch>
              <a:fillRect/>
            </a:stretch>
          </a:blipFill>
          <a:ln>
            <a:noFill/>
          </a:ln>
        </p:spPr>
        <p:txBody>
          <a:bodyPr/>
          <a:lstStyle/>
          <a:p>
            <a:endParaRPr lang="en-GB"/>
          </a:p>
        </p:txBody>
      </p:sp>
      <p:sp>
        <p:nvSpPr>
          <p:cNvPr id="591" name="Google Shape;591;g3b991e51946_9_317"/>
          <p:cNvSpPr/>
          <p:nvPr/>
        </p:nvSpPr>
        <p:spPr>
          <a:xfrm>
            <a:off x="0" y="849228"/>
            <a:ext cx="3657600" cy="106536"/>
          </a:xfrm>
          <a:custGeom>
            <a:avLst/>
            <a:gdLst/>
            <a:ahLst/>
            <a:cxnLst/>
            <a:rect l="l" t="t" r="r" b="b"/>
            <a:pathLst>
              <a:path w="7315200" h="159604" extrusionOk="0">
                <a:moveTo>
                  <a:pt x="0" y="0"/>
                </a:moveTo>
                <a:lnTo>
                  <a:pt x="7315200" y="0"/>
                </a:lnTo>
                <a:lnTo>
                  <a:pt x="7315200" y="159604"/>
                </a:lnTo>
                <a:lnTo>
                  <a:pt x="0" y="159604"/>
                </a:lnTo>
                <a:lnTo>
                  <a:pt x="0" y="0"/>
                </a:lnTo>
                <a:close/>
              </a:path>
            </a:pathLst>
          </a:custGeom>
          <a:blipFill rotWithShape="1">
            <a:blip r:embed="rId6">
              <a:alphaModFix/>
            </a:blip>
            <a:stretch>
              <a:fillRect/>
            </a:stretch>
          </a:blipFill>
          <a:ln>
            <a:noFill/>
          </a:ln>
        </p:spPr>
        <p:txBody>
          <a:bodyPr/>
          <a:lstStyle/>
          <a:p>
            <a:endParaRPr lang="en-GB"/>
          </a:p>
        </p:txBody>
      </p:sp>
      <p:sp>
        <p:nvSpPr>
          <p:cNvPr id="592" name="Google Shape;592;g3b991e51946_9_317"/>
          <p:cNvSpPr txBox="1"/>
          <p:nvPr/>
        </p:nvSpPr>
        <p:spPr>
          <a:xfrm>
            <a:off x="257300" y="208500"/>
            <a:ext cx="5590200" cy="4773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en-US" sz="3100" b="1" i="0" u="none" strike="noStrike" cap="none">
                <a:solidFill>
                  <a:srgbClr val="025A86"/>
                </a:solidFill>
                <a:latin typeface="Arial"/>
                <a:ea typeface="Arial"/>
                <a:cs typeface="Arial"/>
                <a:sym typeface="Arial"/>
              </a:rPr>
              <a:t>Virtual Coffee mornings</a:t>
            </a:r>
            <a:endParaRPr sz="800"/>
          </a:p>
        </p:txBody>
      </p:sp>
      <p:sp>
        <p:nvSpPr>
          <p:cNvPr id="593" name="Google Shape;593;g3b991e51946_9_317"/>
          <p:cNvSpPr/>
          <p:nvPr/>
        </p:nvSpPr>
        <p:spPr>
          <a:xfrm>
            <a:off x="5652714" y="685800"/>
            <a:ext cx="3090386" cy="7324916"/>
          </a:xfrm>
          <a:custGeom>
            <a:avLst/>
            <a:gdLst/>
            <a:ahLst/>
            <a:cxnLst/>
            <a:rect l="l" t="t" r="r" b="b"/>
            <a:pathLst>
              <a:path w="1308100" h="2325370" extrusionOk="0">
                <a:moveTo>
                  <a:pt x="0" y="2223770"/>
                </a:moveTo>
                <a:lnTo>
                  <a:pt x="0" y="101600"/>
                </a:lnTo>
                <a:cubicBezTo>
                  <a:pt x="0" y="45720"/>
                  <a:pt x="45720" y="0"/>
                  <a:pt x="101600" y="0"/>
                </a:cubicBezTo>
                <a:lnTo>
                  <a:pt x="1206500" y="0"/>
                </a:lnTo>
                <a:cubicBezTo>
                  <a:pt x="1262380" y="0"/>
                  <a:pt x="1308100" y="45720"/>
                  <a:pt x="1308100" y="101600"/>
                </a:cubicBezTo>
                <a:lnTo>
                  <a:pt x="1308100" y="2223770"/>
                </a:lnTo>
                <a:cubicBezTo>
                  <a:pt x="1308100" y="2279650"/>
                  <a:pt x="1262380" y="2325370"/>
                  <a:pt x="1206500" y="2325370"/>
                </a:cubicBezTo>
                <a:lnTo>
                  <a:pt x="101600" y="2325370"/>
                </a:lnTo>
                <a:cubicBezTo>
                  <a:pt x="45720" y="2325370"/>
                  <a:pt x="0" y="2279650"/>
                  <a:pt x="0" y="2223770"/>
                </a:cubicBezTo>
                <a:close/>
              </a:path>
            </a:pathLst>
          </a:custGeom>
          <a:blipFill rotWithShape="1">
            <a:blip r:embed="rId7">
              <a:alphaModFix/>
            </a:blip>
            <a:stretch>
              <a:fillRect l="-38877" r="-38887"/>
            </a:stretch>
          </a:blip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594" name="Google Shape;594;g3b991e51946_9_317"/>
          <p:cNvSpPr txBox="1"/>
          <p:nvPr/>
        </p:nvSpPr>
        <p:spPr>
          <a:xfrm>
            <a:off x="116740" y="1119191"/>
            <a:ext cx="5427600" cy="4994100"/>
          </a:xfrm>
          <a:prstGeom prst="rect">
            <a:avLst/>
          </a:prstGeom>
          <a:noFill/>
          <a:ln>
            <a:noFill/>
          </a:ln>
        </p:spPr>
        <p:txBody>
          <a:bodyPr spcFirstLastPara="1" wrap="square" lIns="0" tIns="0" rIns="0" bIns="0" anchor="t" anchorCtr="0">
            <a:spAutoFit/>
          </a:bodyPr>
          <a:lstStyle/>
          <a:p>
            <a:pPr marL="0" marR="0" lvl="0" indent="0" algn="l" rtl="0">
              <a:lnSpc>
                <a:spcPct val="149975"/>
              </a:lnSpc>
              <a:spcBef>
                <a:spcPts val="0"/>
              </a:spcBef>
              <a:spcAft>
                <a:spcPts val="0"/>
              </a:spcAft>
              <a:buNone/>
            </a:pPr>
            <a:r>
              <a:rPr lang="en-US" sz="1100" b="0" i="0" u="none" strike="noStrike" cap="none">
                <a:solidFill>
                  <a:srgbClr val="025A86"/>
                </a:solidFill>
                <a:latin typeface="Arial"/>
                <a:ea typeface="Arial"/>
                <a:cs typeface="Arial"/>
                <a:sym typeface="Arial"/>
              </a:rPr>
              <a:t>At GEMS, we recognise the importance of connection, understanding, and support for parents and carers. To help foster a sense of community, we have introduced a series of virtual coffee mornings designed to bring families together in a safe, welcoming space.</a:t>
            </a:r>
            <a:endParaRPr sz="800"/>
          </a:p>
          <a:p>
            <a:pPr marL="0" marR="0" lvl="0" indent="0" algn="l" rtl="0">
              <a:lnSpc>
                <a:spcPct val="149975"/>
              </a:lnSpc>
              <a:spcBef>
                <a:spcPts val="0"/>
              </a:spcBef>
              <a:spcAft>
                <a:spcPts val="0"/>
              </a:spcAft>
              <a:buNone/>
            </a:pPr>
            <a:endParaRPr sz="1100" b="0" i="0" u="none" strike="noStrike" cap="none">
              <a:solidFill>
                <a:srgbClr val="025A86"/>
              </a:solidFill>
              <a:latin typeface="Arial"/>
              <a:ea typeface="Arial"/>
              <a:cs typeface="Arial"/>
              <a:sym typeface="Arial"/>
            </a:endParaRPr>
          </a:p>
          <a:p>
            <a:pPr marL="0" marR="0" lvl="0" indent="0" algn="l" rtl="0">
              <a:lnSpc>
                <a:spcPct val="149975"/>
              </a:lnSpc>
              <a:spcBef>
                <a:spcPts val="0"/>
              </a:spcBef>
              <a:spcAft>
                <a:spcPts val="0"/>
              </a:spcAft>
              <a:buNone/>
            </a:pPr>
            <a:r>
              <a:rPr lang="en-US" sz="1100" b="0" i="0" u="none" strike="noStrike" cap="none">
                <a:solidFill>
                  <a:srgbClr val="025A86"/>
                </a:solidFill>
                <a:latin typeface="Arial"/>
                <a:ea typeface="Arial"/>
                <a:cs typeface="Arial"/>
                <a:sym typeface="Arial"/>
              </a:rPr>
              <a:t>These informal sessions provide an opportunity to share experiences, exchange advice, and connect with others who truly understand the challenges and joys of supporting a neurodivergent child. </a:t>
            </a:r>
            <a:endParaRPr sz="800"/>
          </a:p>
          <a:p>
            <a:pPr marL="0" marR="0" lvl="0" indent="0" algn="l" rtl="0">
              <a:lnSpc>
                <a:spcPct val="149975"/>
              </a:lnSpc>
              <a:spcBef>
                <a:spcPts val="0"/>
              </a:spcBef>
              <a:spcAft>
                <a:spcPts val="0"/>
              </a:spcAft>
              <a:buNone/>
            </a:pPr>
            <a:endParaRPr sz="1100" b="0" i="0" u="none" strike="noStrike" cap="none">
              <a:solidFill>
                <a:srgbClr val="025A86"/>
              </a:solidFill>
              <a:latin typeface="Arial"/>
              <a:ea typeface="Arial"/>
              <a:cs typeface="Arial"/>
              <a:sym typeface="Arial"/>
            </a:endParaRPr>
          </a:p>
          <a:p>
            <a:pPr marL="0" marR="0" lvl="0" indent="0" algn="l" rtl="0">
              <a:lnSpc>
                <a:spcPct val="149975"/>
              </a:lnSpc>
              <a:spcBef>
                <a:spcPts val="0"/>
              </a:spcBef>
              <a:spcAft>
                <a:spcPts val="0"/>
              </a:spcAft>
              <a:buNone/>
            </a:pPr>
            <a:r>
              <a:rPr lang="en-US" sz="1100" b="0" i="0" u="none" strike="noStrike" cap="none">
                <a:solidFill>
                  <a:srgbClr val="025A86"/>
                </a:solidFill>
                <a:latin typeface="Arial"/>
                <a:ea typeface="Arial"/>
                <a:cs typeface="Arial"/>
                <a:sym typeface="Arial"/>
              </a:rPr>
              <a:t>Some sessions are themed to focus on specific topics, while others offer open discussion to suit the needs of those attending.</a:t>
            </a:r>
            <a:endParaRPr sz="800"/>
          </a:p>
          <a:p>
            <a:pPr marL="0" marR="0" lvl="0" indent="0" algn="l" rtl="0">
              <a:lnSpc>
                <a:spcPct val="149975"/>
              </a:lnSpc>
              <a:spcBef>
                <a:spcPts val="0"/>
              </a:spcBef>
              <a:spcAft>
                <a:spcPts val="0"/>
              </a:spcAft>
              <a:buNone/>
            </a:pPr>
            <a:endParaRPr sz="1100" b="0" i="0" u="none" strike="noStrike" cap="none">
              <a:solidFill>
                <a:srgbClr val="025A86"/>
              </a:solidFill>
              <a:latin typeface="Arial"/>
              <a:ea typeface="Arial"/>
              <a:cs typeface="Arial"/>
              <a:sym typeface="Arial"/>
            </a:endParaRPr>
          </a:p>
          <a:p>
            <a:pPr marL="0" marR="0" lvl="0" indent="0" algn="l" rtl="0">
              <a:lnSpc>
                <a:spcPct val="149975"/>
              </a:lnSpc>
              <a:spcBef>
                <a:spcPts val="0"/>
              </a:spcBef>
              <a:spcAft>
                <a:spcPts val="0"/>
              </a:spcAft>
              <a:buNone/>
            </a:pPr>
            <a:r>
              <a:rPr lang="en-US" sz="1100" b="0" i="0" u="none" strike="noStrike" cap="none">
                <a:solidFill>
                  <a:srgbClr val="025A86"/>
                </a:solidFill>
                <a:latin typeface="Arial"/>
                <a:ea typeface="Arial"/>
                <a:cs typeface="Arial"/>
                <a:sym typeface="Arial"/>
              </a:rPr>
              <a:t>Examples of previous themed sessions include:</a:t>
            </a:r>
            <a:endParaRPr sz="800"/>
          </a:p>
          <a:p>
            <a:pPr marL="0" marR="0" lvl="0" indent="0" algn="l" rtl="0">
              <a:lnSpc>
                <a:spcPct val="149975"/>
              </a:lnSpc>
              <a:spcBef>
                <a:spcPts val="0"/>
              </a:spcBef>
              <a:spcAft>
                <a:spcPts val="0"/>
              </a:spcAft>
              <a:buNone/>
            </a:pPr>
            <a:endParaRPr sz="1100" b="0" i="0" u="none" strike="noStrike" cap="none">
              <a:solidFill>
                <a:srgbClr val="025A86"/>
              </a:solidFill>
              <a:latin typeface="Arial"/>
              <a:ea typeface="Arial"/>
              <a:cs typeface="Arial"/>
              <a:sym typeface="Arial"/>
            </a:endParaRPr>
          </a:p>
          <a:p>
            <a:pPr marL="241300" marR="0" lvl="1" indent="-120650" algn="l" rtl="0">
              <a:lnSpc>
                <a:spcPct val="149975"/>
              </a:lnSpc>
              <a:spcBef>
                <a:spcPts val="0"/>
              </a:spcBef>
              <a:spcAft>
                <a:spcPts val="0"/>
              </a:spcAft>
              <a:buClr>
                <a:srgbClr val="025A86"/>
              </a:buClr>
              <a:buSzPts val="1100"/>
              <a:buFont typeface="Arial"/>
              <a:buChar char="•"/>
            </a:pPr>
            <a:r>
              <a:rPr lang="en-US" sz="1100" b="0" i="0" u="none" strike="noStrike" cap="none">
                <a:solidFill>
                  <a:srgbClr val="025A86"/>
                </a:solidFill>
                <a:latin typeface="Arial"/>
                <a:ea typeface="Arial"/>
                <a:cs typeface="Arial"/>
                <a:sym typeface="Arial"/>
              </a:rPr>
              <a:t>Eating and Food</a:t>
            </a:r>
            <a:endParaRPr sz="800"/>
          </a:p>
          <a:p>
            <a:pPr marL="241300" marR="0" lvl="1" indent="-120650" algn="l" rtl="0">
              <a:lnSpc>
                <a:spcPct val="149975"/>
              </a:lnSpc>
              <a:spcBef>
                <a:spcPts val="0"/>
              </a:spcBef>
              <a:spcAft>
                <a:spcPts val="0"/>
              </a:spcAft>
              <a:buClr>
                <a:srgbClr val="025A86"/>
              </a:buClr>
              <a:buSzPts val="1100"/>
              <a:buFont typeface="Arial"/>
              <a:buChar char="•"/>
            </a:pPr>
            <a:r>
              <a:rPr lang="en-US" sz="1100" b="0" i="0" u="none" strike="noStrike" cap="none">
                <a:solidFill>
                  <a:srgbClr val="025A86"/>
                </a:solidFill>
                <a:latin typeface="Arial"/>
                <a:ea typeface="Arial"/>
                <a:cs typeface="Arial"/>
                <a:sym typeface="Arial"/>
              </a:rPr>
              <a:t>Oral Health</a:t>
            </a:r>
            <a:endParaRPr sz="800"/>
          </a:p>
          <a:p>
            <a:pPr marL="241300" marR="0" lvl="1" indent="-120650" algn="l" rtl="0">
              <a:lnSpc>
                <a:spcPct val="149975"/>
              </a:lnSpc>
              <a:spcBef>
                <a:spcPts val="0"/>
              </a:spcBef>
              <a:spcAft>
                <a:spcPts val="0"/>
              </a:spcAft>
              <a:buClr>
                <a:srgbClr val="025A86"/>
              </a:buClr>
              <a:buSzPts val="1100"/>
              <a:buFont typeface="Arial"/>
              <a:buChar char="•"/>
            </a:pPr>
            <a:r>
              <a:rPr lang="en-US" sz="1100" b="0" i="0" u="none" strike="noStrike" cap="none">
                <a:solidFill>
                  <a:srgbClr val="025A86"/>
                </a:solidFill>
                <a:latin typeface="Arial"/>
                <a:ea typeface="Arial"/>
                <a:cs typeface="Arial"/>
                <a:sym typeface="Arial"/>
              </a:rPr>
              <a:t>Emotional Regulation, Meltdowns, and Dysregulation</a:t>
            </a:r>
            <a:endParaRPr sz="800"/>
          </a:p>
          <a:p>
            <a:pPr marL="241300" marR="0" lvl="1" indent="-120650" algn="l" rtl="0">
              <a:lnSpc>
                <a:spcPct val="149975"/>
              </a:lnSpc>
              <a:spcBef>
                <a:spcPts val="0"/>
              </a:spcBef>
              <a:spcAft>
                <a:spcPts val="0"/>
              </a:spcAft>
              <a:buClr>
                <a:srgbClr val="025A86"/>
              </a:buClr>
              <a:buSzPts val="1100"/>
              <a:buFont typeface="Arial"/>
              <a:buChar char="•"/>
            </a:pPr>
            <a:r>
              <a:rPr lang="en-US" sz="1100" b="0" i="0" u="none" strike="noStrike" cap="none">
                <a:solidFill>
                  <a:srgbClr val="025A86"/>
                </a:solidFill>
                <a:latin typeface="Arial"/>
                <a:ea typeface="Arial"/>
                <a:cs typeface="Arial"/>
                <a:sym typeface="Arial"/>
              </a:rPr>
              <a:t>Demand Avoidance</a:t>
            </a:r>
            <a:endParaRPr sz="800"/>
          </a:p>
          <a:p>
            <a:pPr marL="241300" marR="0" lvl="1" indent="-120650" algn="l" rtl="0">
              <a:lnSpc>
                <a:spcPct val="149975"/>
              </a:lnSpc>
              <a:spcBef>
                <a:spcPts val="0"/>
              </a:spcBef>
              <a:spcAft>
                <a:spcPts val="0"/>
              </a:spcAft>
              <a:buClr>
                <a:srgbClr val="025A86"/>
              </a:buClr>
              <a:buSzPts val="1100"/>
              <a:buFont typeface="Arial"/>
              <a:buChar char="•"/>
            </a:pPr>
            <a:r>
              <a:rPr lang="en-US" sz="1100" b="0" i="0" u="none" strike="noStrike" cap="none">
                <a:solidFill>
                  <a:srgbClr val="025A86"/>
                </a:solidFill>
                <a:latin typeface="Arial"/>
                <a:ea typeface="Arial"/>
                <a:cs typeface="Arial"/>
                <a:sym typeface="Arial"/>
              </a:rPr>
              <a:t>School Avoidance</a:t>
            </a:r>
            <a:endParaRPr sz="800"/>
          </a:p>
          <a:p>
            <a:pPr marL="241300" marR="0" lvl="1" indent="-120650" algn="l" rtl="0">
              <a:lnSpc>
                <a:spcPct val="149975"/>
              </a:lnSpc>
              <a:spcBef>
                <a:spcPts val="0"/>
              </a:spcBef>
              <a:spcAft>
                <a:spcPts val="0"/>
              </a:spcAft>
              <a:buClr>
                <a:srgbClr val="025A86"/>
              </a:buClr>
              <a:buSzPts val="1100"/>
              <a:buFont typeface="Arial"/>
              <a:buChar char="•"/>
            </a:pPr>
            <a:r>
              <a:rPr lang="en-US" sz="1100" b="0" i="0" u="none" strike="noStrike" cap="none">
                <a:solidFill>
                  <a:srgbClr val="025A86"/>
                </a:solidFill>
                <a:latin typeface="Arial"/>
                <a:ea typeface="Arial"/>
                <a:cs typeface="Arial"/>
                <a:sym typeface="Arial"/>
              </a:rPr>
              <a:t>Autism, ADHD, and the Family</a:t>
            </a:r>
            <a:endParaRPr sz="8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98"/>
        <p:cNvGrpSpPr/>
        <p:nvPr/>
      </p:nvGrpSpPr>
      <p:grpSpPr>
        <a:xfrm>
          <a:off x="0" y="0"/>
          <a:ext cx="0" cy="0"/>
          <a:chOff x="0" y="0"/>
          <a:chExt cx="0" cy="0"/>
        </a:xfrm>
      </p:grpSpPr>
      <p:sp>
        <p:nvSpPr>
          <p:cNvPr id="599" name="Google Shape;599;g3b991e51946_9_330"/>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sp>
        <p:nvSpPr>
          <p:cNvPr id="600" name="Google Shape;600;g3b991e51946_9_330"/>
          <p:cNvSpPr/>
          <p:nvPr/>
        </p:nvSpPr>
        <p:spPr>
          <a:xfrm>
            <a:off x="7485829" y="-170682"/>
            <a:ext cx="1181921" cy="1467413"/>
          </a:xfrm>
          <a:custGeom>
            <a:avLst/>
            <a:gdLst/>
            <a:ahLst/>
            <a:cxnLst/>
            <a:rect l="l" t="t" r="r" b="b"/>
            <a:pathLst>
              <a:path w="2363841" h="2198372" extrusionOk="0">
                <a:moveTo>
                  <a:pt x="0" y="0"/>
                </a:moveTo>
                <a:lnTo>
                  <a:pt x="2363841" y="0"/>
                </a:lnTo>
                <a:lnTo>
                  <a:pt x="2363841" y="2198372"/>
                </a:lnTo>
                <a:lnTo>
                  <a:pt x="0" y="2198372"/>
                </a:lnTo>
                <a:lnTo>
                  <a:pt x="0" y="0"/>
                </a:lnTo>
                <a:close/>
              </a:path>
            </a:pathLst>
          </a:custGeom>
          <a:blipFill rotWithShape="1">
            <a:blip r:embed="rId4">
              <a:alphaModFix/>
            </a:blip>
            <a:stretch>
              <a:fillRect/>
            </a:stretch>
          </a:blipFill>
          <a:ln>
            <a:noFill/>
          </a:ln>
        </p:spPr>
        <p:txBody>
          <a:bodyPr/>
          <a:lstStyle/>
          <a:p>
            <a:endParaRPr lang="en-GB"/>
          </a:p>
        </p:txBody>
      </p:sp>
      <p:grpSp>
        <p:nvGrpSpPr>
          <p:cNvPr id="601" name="Google Shape;601;g3b991e51946_9_330"/>
          <p:cNvGrpSpPr/>
          <p:nvPr/>
        </p:nvGrpSpPr>
        <p:grpSpPr>
          <a:xfrm>
            <a:off x="-257175" y="5451963"/>
            <a:ext cx="10187541" cy="2777849"/>
            <a:chOff x="0" y="-152400"/>
            <a:chExt cx="5366100" cy="1097400"/>
          </a:xfrm>
        </p:grpSpPr>
        <p:sp>
          <p:nvSpPr>
            <p:cNvPr id="602" name="Google Shape;602;g3b991e51946_9_330"/>
            <p:cNvSpPr/>
            <p:nvPr/>
          </p:nvSpPr>
          <p:spPr>
            <a:xfrm>
              <a:off x="0" y="0"/>
              <a:ext cx="5366082" cy="944935"/>
            </a:xfrm>
            <a:custGeom>
              <a:avLst/>
              <a:gdLst/>
              <a:ahLst/>
              <a:cxnLst/>
              <a:rect l="l" t="t" r="r" b="b"/>
              <a:pathLst>
                <a:path w="5366082" h="944935" extrusionOk="0">
                  <a:moveTo>
                    <a:pt x="19379" y="0"/>
                  </a:moveTo>
                  <a:lnTo>
                    <a:pt x="5346703" y="0"/>
                  </a:lnTo>
                  <a:cubicBezTo>
                    <a:pt x="5357406" y="0"/>
                    <a:pt x="5366082" y="8676"/>
                    <a:pt x="5366082" y="19379"/>
                  </a:cubicBezTo>
                  <a:lnTo>
                    <a:pt x="5366082" y="925556"/>
                  </a:lnTo>
                  <a:cubicBezTo>
                    <a:pt x="5366082" y="936259"/>
                    <a:pt x="5357406" y="944935"/>
                    <a:pt x="5346703" y="944935"/>
                  </a:cubicBezTo>
                  <a:lnTo>
                    <a:pt x="19379" y="944935"/>
                  </a:lnTo>
                  <a:cubicBezTo>
                    <a:pt x="8676" y="944935"/>
                    <a:pt x="0" y="936259"/>
                    <a:pt x="0" y="925556"/>
                  </a:cubicBezTo>
                  <a:lnTo>
                    <a:pt x="0" y="19379"/>
                  </a:lnTo>
                  <a:cubicBezTo>
                    <a:pt x="0" y="8676"/>
                    <a:pt x="8676" y="0"/>
                    <a:pt x="19379" y="0"/>
                  </a:cubicBezTo>
                  <a:close/>
                </a:path>
              </a:pathLst>
            </a:custGeom>
            <a:solidFill>
              <a:srgbClr val="FFFFFF"/>
            </a:solid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603" name="Google Shape;603;g3b991e51946_9_330"/>
            <p:cNvSpPr txBox="1"/>
            <p:nvPr/>
          </p:nvSpPr>
          <p:spPr>
            <a:xfrm>
              <a:off x="0" y="-152400"/>
              <a:ext cx="5366100" cy="1097400"/>
            </a:xfrm>
            <a:prstGeom prst="rect">
              <a:avLst/>
            </a:prstGeom>
            <a:noFill/>
            <a:ln>
              <a:noFill/>
            </a:ln>
          </p:spPr>
          <p:txBody>
            <a:bodyPr spcFirstLastPara="1" wrap="square" lIns="28225" tIns="28225" rIns="28225" bIns="28225" anchor="ctr" anchorCtr="0">
              <a:noAutofit/>
            </a:bodyPr>
            <a:lstStyle/>
            <a:p>
              <a:pPr marL="0" marR="0" lvl="0" indent="0" algn="ctr"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p:txBody>
        </p:sp>
      </p:grpSp>
      <p:sp>
        <p:nvSpPr>
          <p:cNvPr id="604" name="Google Shape;604;g3b991e51946_9_330"/>
          <p:cNvSpPr/>
          <p:nvPr/>
        </p:nvSpPr>
        <p:spPr>
          <a:xfrm>
            <a:off x="257301" y="6080858"/>
            <a:ext cx="1091591" cy="451128"/>
          </a:xfrm>
          <a:custGeom>
            <a:avLst/>
            <a:gdLst/>
            <a:ahLst/>
            <a:cxnLst/>
            <a:rect l="l" t="t" r="r" b="b"/>
            <a:pathLst>
              <a:path w="2183182" h="675847" extrusionOk="0">
                <a:moveTo>
                  <a:pt x="0" y="0"/>
                </a:moveTo>
                <a:lnTo>
                  <a:pt x="2183182" y="0"/>
                </a:lnTo>
                <a:lnTo>
                  <a:pt x="2183182" y="675847"/>
                </a:lnTo>
                <a:lnTo>
                  <a:pt x="0" y="675847"/>
                </a:lnTo>
                <a:lnTo>
                  <a:pt x="0" y="0"/>
                </a:lnTo>
                <a:close/>
              </a:path>
            </a:pathLst>
          </a:custGeom>
          <a:blipFill rotWithShape="1">
            <a:blip r:embed="rId5">
              <a:alphaModFix/>
            </a:blip>
            <a:stretch>
              <a:fillRect/>
            </a:stretch>
          </a:blipFill>
          <a:ln>
            <a:noFill/>
          </a:ln>
        </p:spPr>
        <p:txBody>
          <a:bodyPr/>
          <a:lstStyle/>
          <a:p>
            <a:endParaRPr lang="en-GB"/>
          </a:p>
        </p:txBody>
      </p:sp>
      <p:sp>
        <p:nvSpPr>
          <p:cNvPr id="605" name="Google Shape;605;g3b991e51946_9_330"/>
          <p:cNvSpPr/>
          <p:nvPr/>
        </p:nvSpPr>
        <p:spPr>
          <a:xfrm>
            <a:off x="-390525" y="579397"/>
            <a:ext cx="3657600" cy="106536"/>
          </a:xfrm>
          <a:custGeom>
            <a:avLst/>
            <a:gdLst/>
            <a:ahLst/>
            <a:cxnLst/>
            <a:rect l="l" t="t" r="r" b="b"/>
            <a:pathLst>
              <a:path w="7315200" h="159604" extrusionOk="0">
                <a:moveTo>
                  <a:pt x="0" y="0"/>
                </a:moveTo>
                <a:lnTo>
                  <a:pt x="7315200" y="0"/>
                </a:lnTo>
                <a:lnTo>
                  <a:pt x="7315200" y="159604"/>
                </a:lnTo>
                <a:lnTo>
                  <a:pt x="0" y="159604"/>
                </a:lnTo>
                <a:lnTo>
                  <a:pt x="0" y="0"/>
                </a:lnTo>
                <a:close/>
              </a:path>
            </a:pathLst>
          </a:custGeom>
          <a:blipFill rotWithShape="1">
            <a:blip r:embed="rId6">
              <a:alphaModFix/>
            </a:blip>
            <a:stretch>
              <a:fillRect/>
            </a:stretch>
          </a:blipFill>
          <a:ln>
            <a:noFill/>
          </a:ln>
        </p:spPr>
        <p:txBody>
          <a:bodyPr/>
          <a:lstStyle/>
          <a:p>
            <a:endParaRPr lang="en-GB"/>
          </a:p>
        </p:txBody>
      </p:sp>
      <p:sp>
        <p:nvSpPr>
          <p:cNvPr id="606" name="Google Shape;606;g3b991e51946_9_330"/>
          <p:cNvSpPr txBox="1"/>
          <p:nvPr/>
        </p:nvSpPr>
        <p:spPr>
          <a:xfrm>
            <a:off x="514350" y="1223763"/>
            <a:ext cx="4429800" cy="600300"/>
          </a:xfrm>
          <a:prstGeom prst="rect">
            <a:avLst/>
          </a:prstGeom>
          <a:noFill/>
          <a:ln>
            <a:noFill/>
          </a:ln>
        </p:spPr>
        <p:txBody>
          <a:bodyPr spcFirstLastPara="1" wrap="square" lIns="0" tIns="0" rIns="0" bIns="0" anchor="t" anchorCtr="0">
            <a:spAutoFit/>
          </a:bodyPr>
          <a:lstStyle/>
          <a:p>
            <a:pPr marL="0" marR="0" lvl="0" indent="0" algn="l" rtl="0">
              <a:lnSpc>
                <a:spcPct val="120002"/>
              </a:lnSpc>
              <a:spcBef>
                <a:spcPts val="0"/>
              </a:spcBef>
              <a:spcAft>
                <a:spcPts val="0"/>
              </a:spcAft>
              <a:buNone/>
            </a:pPr>
            <a:r>
              <a:rPr lang="en-US" sz="3900" b="1" i="0" u="none" strike="noStrike" cap="none">
                <a:solidFill>
                  <a:srgbClr val="025A86"/>
                </a:solidFill>
                <a:latin typeface="Arial"/>
                <a:ea typeface="Arial"/>
                <a:cs typeface="Arial"/>
                <a:sym typeface="Arial"/>
              </a:rPr>
              <a:t>Social Activites</a:t>
            </a:r>
            <a:endParaRPr sz="800"/>
          </a:p>
        </p:txBody>
      </p:sp>
      <p:sp>
        <p:nvSpPr>
          <p:cNvPr id="607" name="Google Shape;607;g3b991e51946_9_330"/>
          <p:cNvSpPr txBox="1"/>
          <p:nvPr/>
        </p:nvSpPr>
        <p:spPr>
          <a:xfrm>
            <a:off x="514350" y="2528650"/>
            <a:ext cx="4944600" cy="2512200"/>
          </a:xfrm>
          <a:prstGeom prst="rect">
            <a:avLst/>
          </a:prstGeom>
          <a:noFill/>
          <a:ln>
            <a:noFill/>
          </a:ln>
        </p:spPr>
        <p:txBody>
          <a:bodyPr spcFirstLastPara="1" wrap="square" lIns="0" tIns="0" rIns="0" bIns="0" anchor="t" anchorCtr="0">
            <a:spAutoFit/>
          </a:bodyPr>
          <a:lstStyle/>
          <a:p>
            <a:pPr marL="0" marR="0" lvl="0" indent="0" algn="l" rtl="0">
              <a:lnSpc>
                <a:spcPct val="140018"/>
              </a:lnSpc>
              <a:spcBef>
                <a:spcPts val="0"/>
              </a:spcBef>
              <a:spcAft>
                <a:spcPts val="0"/>
              </a:spcAft>
              <a:buNone/>
            </a:pPr>
            <a:r>
              <a:rPr lang="en-US" sz="1200" b="0" i="0" u="none" strike="noStrike" cap="none">
                <a:solidFill>
                  <a:srgbClr val="025A86"/>
                </a:solidFill>
                <a:latin typeface="Arial"/>
                <a:ea typeface="Arial"/>
                <a:cs typeface="Arial"/>
                <a:sym typeface="Arial"/>
              </a:rPr>
              <a:t>As a parent/carer you may feel that your child would benefit by joining a social session. </a:t>
            </a:r>
            <a:endParaRPr sz="800"/>
          </a:p>
          <a:p>
            <a:pPr marL="0" marR="0" lvl="0" indent="0" algn="l" rtl="0">
              <a:lnSpc>
                <a:spcPct val="140018"/>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40018"/>
              </a:lnSpc>
              <a:spcBef>
                <a:spcPts val="0"/>
              </a:spcBef>
              <a:spcAft>
                <a:spcPts val="0"/>
              </a:spcAft>
              <a:buNone/>
            </a:pPr>
            <a:r>
              <a:rPr lang="en-US" sz="1200" b="0" i="0" u="none" strike="noStrike" cap="none">
                <a:solidFill>
                  <a:srgbClr val="025A86"/>
                </a:solidFill>
                <a:latin typeface="Arial"/>
                <a:ea typeface="Arial"/>
                <a:cs typeface="Arial"/>
                <a:sym typeface="Arial"/>
              </a:rPr>
              <a:t>Sessions encourage social communication, participation, confidence, fun and making new friends!</a:t>
            </a:r>
            <a:endParaRPr sz="800"/>
          </a:p>
          <a:p>
            <a:pPr marL="0" marR="0" lvl="0" indent="0" algn="l" rtl="0">
              <a:lnSpc>
                <a:spcPct val="140018"/>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40018"/>
              </a:lnSpc>
              <a:spcBef>
                <a:spcPts val="0"/>
              </a:spcBef>
              <a:spcAft>
                <a:spcPts val="0"/>
              </a:spcAft>
              <a:buNone/>
            </a:pPr>
            <a:r>
              <a:rPr lang="en-US" sz="1200" b="0" i="0" u="none" strike="noStrike" cap="none">
                <a:solidFill>
                  <a:srgbClr val="025A86"/>
                </a:solidFill>
                <a:latin typeface="Arial"/>
                <a:ea typeface="Arial"/>
                <a:cs typeface="Arial"/>
                <a:sym typeface="Arial"/>
              </a:rPr>
              <a:t>For children aged 5 to 10 years.</a:t>
            </a:r>
            <a:endParaRPr sz="800"/>
          </a:p>
          <a:p>
            <a:pPr marL="0" marR="0" lvl="0" indent="0" algn="l" rtl="0">
              <a:lnSpc>
                <a:spcPct val="140018"/>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40018"/>
              </a:lnSpc>
              <a:spcBef>
                <a:spcPts val="0"/>
              </a:spcBef>
              <a:spcAft>
                <a:spcPts val="0"/>
              </a:spcAft>
              <a:buNone/>
            </a:pPr>
            <a:r>
              <a:rPr lang="en-US" sz="1200" b="0" i="0" u="none" strike="noStrike" cap="none">
                <a:solidFill>
                  <a:srgbClr val="025A86"/>
                </a:solidFill>
                <a:latin typeface="Arial"/>
                <a:ea typeface="Arial"/>
                <a:cs typeface="Arial"/>
                <a:sym typeface="Arial"/>
              </a:rPr>
              <a:t>CURRENTLY NOT RUNNING.</a:t>
            </a:r>
            <a:endParaRPr sz="800"/>
          </a:p>
          <a:p>
            <a:pPr marL="0" marR="0" lvl="0" indent="0" algn="l" rtl="0">
              <a:lnSpc>
                <a:spcPct val="140018"/>
              </a:lnSpc>
              <a:spcBef>
                <a:spcPts val="0"/>
              </a:spcBef>
              <a:spcAft>
                <a:spcPts val="0"/>
              </a:spcAft>
              <a:buNone/>
            </a:pPr>
            <a:endParaRPr sz="1200" b="0" i="0" u="none" strike="noStrike" cap="none">
              <a:solidFill>
                <a:srgbClr val="025A86"/>
              </a:solidFill>
              <a:latin typeface="Arial"/>
              <a:ea typeface="Arial"/>
              <a:cs typeface="Arial"/>
              <a:sym typeface="Arial"/>
            </a:endParaRPr>
          </a:p>
        </p:txBody>
      </p:sp>
      <p:sp>
        <p:nvSpPr>
          <p:cNvPr id="608" name="Google Shape;608;g3b991e51946_9_330"/>
          <p:cNvSpPr/>
          <p:nvPr/>
        </p:nvSpPr>
        <p:spPr>
          <a:xfrm>
            <a:off x="5652714" y="685800"/>
            <a:ext cx="3090386" cy="7324916"/>
          </a:xfrm>
          <a:custGeom>
            <a:avLst/>
            <a:gdLst/>
            <a:ahLst/>
            <a:cxnLst/>
            <a:rect l="l" t="t" r="r" b="b"/>
            <a:pathLst>
              <a:path w="1308100" h="2325370" extrusionOk="0">
                <a:moveTo>
                  <a:pt x="0" y="2223770"/>
                </a:moveTo>
                <a:lnTo>
                  <a:pt x="0" y="101600"/>
                </a:lnTo>
                <a:cubicBezTo>
                  <a:pt x="0" y="45720"/>
                  <a:pt x="45720" y="0"/>
                  <a:pt x="101600" y="0"/>
                </a:cubicBezTo>
                <a:lnTo>
                  <a:pt x="1206500" y="0"/>
                </a:lnTo>
                <a:cubicBezTo>
                  <a:pt x="1262380" y="0"/>
                  <a:pt x="1308100" y="45720"/>
                  <a:pt x="1308100" y="101600"/>
                </a:cubicBezTo>
                <a:lnTo>
                  <a:pt x="1308100" y="2223770"/>
                </a:lnTo>
                <a:cubicBezTo>
                  <a:pt x="1308100" y="2279650"/>
                  <a:pt x="1262380" y="2325370"/>
                  <a:pt x="1206500" y="2325370"/>
                </a:cubicBezTo>
                <a:lnTo>
                  <a:pt x="101600" y="2325370"/>
                </a:lnTo>
                <a:cubicBezTo>
                  <a:pt x="45720" y="2325370"/>
                  <a:pt x="0" y="2279650"/>
                  <a:pt x="0" y="2223770"/>
                </a:cubicBezTo>
                <a:close/>
              </a:path>
            </a:pathLst>
          </a:custGeom>
          <a:blipFill rotWithShape="1">
            <a:blip r:embed="rId7">
              <a:alphaModFix/>
            </a:blip>
            <a:stretch>
              <a:fillRect l="-76083" r="-90213"/>
            </a:stretch>
          </a:blip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g3b991e51946_9_343"/>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sp>
        <p:nvSpPr>
          <p:cNvPr id="614" name="Google Shape;614;g3b991e51946_9_343"/>
          <p:cNvSpPr/>
          <p:nvPr/>
        </p:nvSpPr>
        <p:spPr>
          <a:xfrm rot="5400000">
            <a:off x="3691816" y="267022"/>
            <a:ext cx="1760368" cy="1226324"/>
          </a:xfrm>
          <a:custGeom>
            <a:avLst/>
            <a:gdLst/>
            <a:ahLst/>
            <a:cxnLst/>
            <a:rect l="l" t="t" r="r" b="b"/>
            <a:pathLst>
              <a:path w="2637256" h="2452648" extrusionOk="0">
                <a:moveTo>
                  <a:pt x="0" y="0"/>
                </a:moveTo>
                <a:lnTo>
                  <a:pt x="2637256" y="0"/>
                </a:lnTo>
                <a:lnTo>
                  <a:pt x="2637256" y="2452648"/>
                </a:lnTo>
                <a:lnTo>
                  <a:pt x="0" y="2452648"/>
                </a:lnTo>
                <a:lnTo>
                  <a:pt x="0" y="0"/>
                </a:lnTo>
                <a:close/>
              </a:path>
            </a:pathLst>
          </a:custGeom>
          <a:blipFill rotWithShape="1">
            <a:blip r:embed="rId4">
              <a:alphaModFix/>
            </a:blip>
            <a:stretch>
              <a:fillRect/>
            </a:stretch>
          </a:blipFill>
          <a:ln>
            <a:noFill/>
          </a:ln>
        </p:spPr>
        <p:txBody>
          <a:bodyPr/>
          <a:lstStyle/>
          <a:p>
            <a:endParaRPr lang="en-GB"/>
          </a:p>
        </p:txBody>
      </p:sp>
      <p:sp>
        <p:nvSpPr>
          <p:cNvPr id="615" name="Google Shape;615;g3b991e51946_9_343"/>
          <p:cNvSpPr/>
          <p:nvPr/>
        </p:nvSpPr>
        <p:spPr>
          <a:xfrm rot="5400000">
            <a:off x="3691816" y="5731587"/>
            <a:ext cx="1760368" cy="1226324"/>
          </a:xfrm>
          <a:custGeom>
            <a:avLst/>
            <a:gdLst/>
            <a:ahLst/>
            <a:cxnLst/>
            <a:rect l="l" t="t" r="r" b="b"/>
            <a:pathLst>
              <a:path w="2637256" h="2452648" extrusionOk="0">
                <a:moveTo>
                  <a:pt x="0" y="0"/>
                </a:moveTo>
                <a:lnTo>
                  <a:pt x="2637256" y="0"/>
                </a:lnTo>
                <a:lnTo>
                  <a:pt x="2637256" y="2452648"/>
                </a:lnTo>
                <a:lnTo>
                  <a:pt x="0" y="2452648"/>
                </a:lnTo>
                <a:lnTo>
                  <a:pt x="0" y="0"/>
                </a:lnTo>
                <a:close/>
              </a:path>
            </a:pathLst>
          </a:custGeom>
          <a:blipFill rotWithShape="1">
            <a:blip r:embed="rId4">
              <a:alphaModFix/>
            </a:blip>
            <a:stretch>
              <a:fillRect/>
            </a:stretch>
          </a:blipFill>
          <a:ln>
            <a:noFill/>
          </a:ln>
        </p:spPr>
        <p:txBody>
          <a:bodyPr/>
          <a:lstStyle/>
          <a:p>
            <a:endParaRPr lang="en-GB"/>
          </a:p>
        </p:txBody>
      </p:sp>
      <p:grpSp>
        <p:nvGrpSpPr>
          <p:cNvPr id="616" name="Google Shape;616;g3b991e51946_9_343"/>
          <p:cNvGrpSpPr/>
          <p:nvPr/>
        </p:nvGrpSpPr>
        <p:grpSpPr>
          <a:xfrm>
            <a:off x="-257175" y="5451963"/>
            <a:ext cx="10187541" cy="2777849"/>
            <a:chOff x="0" y="-152400"/>
            <a:chExt cx="5366100" cy="1097400"/>
          </a:xfrm>
        </p:grpSpPr>
        <p:sp>
          <p:nvSpPr>
            <p:cNvPr id="617" name="Google Shape;617;g3b991e51946_9_343"/>
            <p:cNvSpPr/>
            <p:nvPr/>
          </p:nvSpPr>
          <p:spPr>
            <a:xfrm>
              <a:off x="0" y="0"/>
              <a:ext cx="5366082" cy="944935"/>
            </a:xfrm>
            <a:custGeom>
              <a:avLst/>
              <a:gdLst/>
              <a:ahLst/>
              <a:cxnLst/>
              <a:rect l="l" t="t" r="r" b="b"/>
              <a:pathLst>
                <a:path w="5366082" h="944935" extrusionOk="0">
                  <a:moveTo>
                    <a:pt x="19379" y="0"/>
                  </a:moveTo>
                  <a:lnTo>
                    <a:pt x="5346703" y="0"/>
                  </a:lnTo>
                  <a:cubicBezTo>
                    <a:pt x="5357406" y="0"/>
                    <a:pt x="5366082" y="8676"/>
                    <a:pt x="5366082" y="19379"/>
                  </a:cubicBezTo>
                  <a:lnTo>
                    <a:pt x="5366082" y="925556"/>
                  </a:lnTo>
                  <a:cubicBezTo>
                    <a:pt x="5366082" y="936259"/>
                    <a:pt x="5357406" y="944935"/>
                    <a:pt x="5346703" y="944935"/>
                  </a:cubicBezTo>
                  <a:lnTo>
                    <a:pt x="19379" y="944935"/>
                  </a:lnTo>
                  <a:cubicBezTo>
                    <a:pt x="8676" y="944935"/>
                    <a:pt x="0" y="936259"/>
                    <a:pt x="0" y="925556"/>
                  </a:cubicBezTo>
                  <a:lnTo>
                    <a:pt x="0" y="19379"/>
                  </a:lnTo>
                  <a:cubicBezTo>
                    <a:pt x="0" y="8676"/>
                    <a:pt x="8676" y="0"/>
                    <a:pt x="19379" y="0"/>
                  </a:cubicBezTo>
                  <a:close/>
                </a:path>
              </a:pathLst>
            </a:custGeom>
            <a:solidFill>
              <a:srgbClr val="FFFFFF"/>
            </a:solid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618" name="Google Shape;618;g3b991e51946_9_343"/>
            <p:cNvSpPr txBox="1"/>
            <p:nvPr/>
          </p:nvSpPr>
          <p:spPr>
            <a:xfrm>
              <a:off x="0" y="-152400"/>
              <a:ext cx="5366100" cy="1097400"/>
            </a:xfrm>
            <a:prstGeom prst="rect">
              <a:avLst/>
            </a:prstGeom>
            <a:noFill/>
            <a:ln>
              <a:noFill/>
            </a:ln>
          </p:spPr>
          <p:txBody>
            <a:bodyPr spcFirstLastPara="1" wrap="square" lIns="28225" tIns="28225" rIns="28225" bIns="28225" anchor="ctr" anchorCtr="0">
              <a:noAutofit/>
            </a:bodyPr>
            <a:lstStyle/>
            <a:p>
              <a:pPr marL="0" marR="0" lvl="0" indent="0" algn="ctr"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p:txBody>
        </p:sp>
      </p:grpSp>
      <p:sp>
        <p:nvSpPr>
          <p:cNvPr id="619" name="Google Shape;619;g3b991e51946_9_343"/>
          <p:cNvSpPr/>
          <p:nvPr/>
        </p:nvSpPr>
        <p:spPr>
          <a:xfrm>
            <a:off x="7415493" y="6080858"/>
            <a:ext cx="1091591" cy="451128"/>
          </a:xfrm>
          <a:custGeom>
            <a:avLst/>
            <a:gdLst/>
            <a:ahLst/>
            <a:cxnLst/>
            <a:rect l="l" t="t" r="r" b="b"/>
            <a:pathLst>
              <a:path w="2183182" h="675847" extrusionOk="0">
                <a:moveTo>
                  <a:pt x="0" y="0"/>
                </a:moveTo>
                <a:lnTo>
                  <a:pt x="2183182" y="0"/>
                </a:lnTo>
                <a:lnTo>
                  <a:pt x="2183182" y="675847"/>
                </a:lnTo>
                <a:lnTo>
                  <a:pt x="0" y="675847"/>
                </a:lnTo>
                <a:lnTo>
                  <a:pt x="0" y="0"/>
                </a:lnTo>
                <a:close/>
              </a:path>
            </a:pathLst>
          </a:custGeom>
          <a:blipFill rotWithShape="1">
            <a:blip r:embed="rId5">
              <a:alphaModFix/>
            </a:blip>
            <a:stretch>
              <a:fillRect/>
            </a:stretch>
          </a:blipFill>
          <a:ln>
            <a:noFill/>
          </a:ln>
        </p:spPr>
        <p:txBody>
          <a:bodyPr/>
          <a:lstStyle/>
          <a:p>
            <a:endParaRPr lang="en-GB"/>
          </a:p>
        </p:txBody>
      </p:sp>
      <p:sp>
        <p:nvSpPr>
          <p:cNvPr id="620" name="Google Shape;620;g3b991e51946_9_343"/>
          <p:cNvSpPr txBox="1"/>
          <p:nvPr/>
        </p:nvSpPr>
        <p:spPr>
          <a:xfrm>
            <a:off x="514350" y="418711"/>
            <a:ext cx="7623300" cy="12528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en-US" sz="3700" b="1" i="0" u="none" strike="noStrike" cap="none">
                <a:solidFill>
                  <a:srgbClr val="025A86"/>
                </a:solidFill>
                <a:latin typeface="Arial"/>
                <a:ea typeface="Arial"/>
                <a:cs typeface="Arial"/>
                <a:sym typeface="Arial"/>
              </a:rPr>
              <a:t>What People say about our service</a:t>
            </a:r>
            <a:endParaRPr sz="800"/>
          </a:p>
        </p:txBody>
      </p:sp>
      <p:sp>
        <p:nvSpPr>
          <p:cNvPr id="621" name="Google Shape;621;g3b991e51946_9_343"/>
          <p:cNvSpPr txBox="1"/>
          <p:nvPr/>
        </p:nvSpPr>
        <p:spPr>
          <a:xfrm>
            <a:off x="514350" y="1568450"/>
            <a:ext cx="7602900" cy="4064100"/>
          </a:xfrm>
          <a:prstGeom prst="rect">
            <a:avLst/>
          </a:prstGeom>
          <a:noFill/>
          <a:ln>
            <a:noFill/>
          </a:ln>
        </p:spPr>
        <p:txBody>
          <a:bodyPr spcFirstLastPara="1" wrap="square" lIns="0" tIns="0" rIns="0" bIns="0" anchor="t" anchorCtr="0">
            <a:spAutoFit/>
          </a:bodyPr>
          <a:lstStyle/>
          <a:p>
            <a:pPr marL="0" marR="0" lvl="0" indent="0" algn="l" rtl="0">
              <a:lnSpc>
                <a:spcPct val="150022"/>
              </a:lnSpc>
              <a:spcBef>
                <a:spcPts val="0"/>
              </a:spcBef>
              <a:spcAft>
                <a:spcPts val="0"/>
              </a:spcAft>
              <a:buNone/>
            </a:pPr>
            <a:r>
              <a:rPr lang="en-US" sz="1200" b="0" i="0" u="none" strike="noStrike" cap="none">
                <a:solidFill>
                  <a:srgbClr val="025A86"/>
                </a:solidFill>
                <a:latin typeface="Arial"/>
                <a:ea typeface="Arial"/>
                <a:cs typeface="Arial"/>
                <a:sym typeface="Arial"/>
              </a:rPr>
              <a:t>“Brilliant service”</a:t>
            </a:r>
            <a:endParaRPr sz="800"/>
          </a:p>
          <a:p>
            <a:pPr marL="0" marR="0" lvl="0" indent="0" algn="l" rtl="0">
              <a:lnSpc>
                <a:spcPct val="150022"/>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50022"/>
              </a:lnSpc>
              <a:spcBef>
                <a:spcPts val="0"/>
              </a:spcBef>
              <a:spcAft>
                <a:spcPts val="0"/>
              </a:spcAft>
              <a:buNone/>
            </a:pPr>
            <a:r>
              <a:rPr lang="en-US" sz="1200" b="0" i="0" u="none" strike="noStrike" cap="none">
                <a:solidFill>
                  <a:srgbClr val="025A86"/>
                </a:solidFill>
                <a:latin typeface="Arial"/>
                <a:ea typeface="Arial"/>
                <a:cs typeface="Arial"/>
                <a:sym typeface="Arial"/>
              </a:rPr>
              <a:t>“Friendly, helpful, and easily accessible”</a:t>
            </a:r>
            <a:endParaRPr sz="800"/>
          </a:p>
          <a:p>
            <a:pPr marL="0" marR="0" lvl="0" indent="0" algn="l" rtl="0">
              <a:lnSpc>
                <a:spcPct val="150022"/>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50022"/>
              </a:lnSpc>
              <a:spcBef>
                <a:spcPts val="0"/>
              </a:spcBef>
              <a:spcAft>
                <a:spcPts val="0"/>
              </a:spcAft>
              <a:buNone/>
            </a:pPr>
            <a:r>
              <a:rPr lang="en-US" sz="1200" b="0" i="0" u="none" strike="noStrike" cap="none">
                <a:solidFill>
                  <a:srgbClr val="025A86"/>
                </a:solidFill>
                <a:latin typeface="Arial"/>
                <a:ea typeface="Arial"/>
                <a:cs typeface="Arial"/>
                <a:sym typeface="Arial"/>
              </a:rPr>
              <a:t>“Very easy, friendly, and professional”        </a:t>
            </a:r>
            <a:endParaRPr sz="800"/>
          </a:p>
          <a:p>
            <a:pPr marL="0" marR="0" lvl="0" indent="0" algn="l" rtl="0">
              <a:lnSpc>
                <a:spcPct val="150022"/>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50022"/>
              </a:lnSpc>
              <a:spcBef>
                <a:spcPts val="0"/>
              </a:spcBef>
              <a:spcAft>
                <a:spcPts val="0"/>
              </a:spcAft>
              <a:buNone/>
            </a:pPr>
            <a:r>
              <a:rPr lang="en-US" sz="1200" b="0" i="0" u="none" strike="noStrike" cap="none">
                <a:solidFill>
                  <a:srgbClr val="025A86"/>
                </a:solidFill>
                <a:latin typeface="Arial"/>
                <a:ea typeface="Arial"/>
                <a:cs typeface="Arial"/>
                <a:sym typeface="Arial"/>
              </a:rPr>
              <a:t>“The workshops were great. They were very informative. </a:t>
            </a:r>
            <a:endParaRPr sz="800"/>
          </a:p>
          <a:p>
            <a:pPr marL="0" marR="0" lvl="0" indent="0" algn="l" rtl="0">
              <a:lnSpc>
                <a:spcPct val="150022"/>
              </a:lnSpc>
              <a:spcBef>
                <a:spcPts val="0"/>
              </a:spcBef>
              <a:spcAft>
                <a:spcPts val="0"/>
              </a:spcAft>
              <a:buNone/>
            </a:pPr>
            <a:r>
              <a:rPr lang="en-US" sz="1200" b="0" i="0" u="none" strike="noStrike" cap="none">
                <a:solidFill>
                  <a:srgbClr val="025A86"/>
                </a:solidFill>
                <a:latin typeface="Arial"/>
                <a:ea typeface="Arial"/>
                <a:cs typeface="Arial"/>
                <a:sym typeface="Arial"/>
              </a:rPr>
              <a:t>It was also refreshing to have others that are going through the same as us looking for support.”</a:t>
            </a:r>
            <a:endParaRPr sz="800"/>
          </a:p>
          <a:p>
            <a:pPr marL="0" marR="0" lvl="0" indent="0" algn="l" rtl="0">
              <a:lnSpc>
                <a:spcPct val="150022"/>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50022"/>
              </a:lnSpc>
              <a:spcBef>
                <a:spcPts val="0"/>
              </a:spcBef>
              <a:spcAft>
                <a:spcPts val="0"/>
              </a:spcAft>
              <a:buNone/>
            </a:pPr>
            <a:r>
              <a:rPr lang="en-US" sz="1200" b="0" i="0" u="none" strike="noStrike" cap="none">
                <a:solidFill>
                  <a:srgbClr val="025A86"/>
                </a:solidFill>
                <a:latin typeface="Arial"/>
                <a:ea typeface="Arial"/>
                <a:cs typeface="Arial"/>
                <a:sym typeface="Arial"/>
              </a:rPr>
              <a:t>“What a fabulous resource and service you are for people in your area. </a:t>
            </a:r>
            <a:endParaRPr sz="800"/>
          </a:p>
          <a:p>
            <a:pPr marL="0" marR="0" lvl="0" indent="0" algn="l" rtl="0">
              <a:lnSpc>
                <a:spcPct val="150022"/>
              </a:lnSpc>
              <a:spcBef>
                <a:spcPts val="0"/>
              </a:spcBef>
              <a:spcAft>
                <a:spcPts val="0"/>
              </a:spcAft>
              <a:buNone/>
            </a:pPr>
            <a:r>
              <a:rPr lang="en-US" sz="1200" b="0" i="0" u="none" strike="noStrike" cap="none">
                <a:solidFill>
                  <a:srgbClr val="025A86"/>
                </a:solidFill>
                <a:latin typeface="Arial"/>
                <a:ea typeface="Arial"/>
                <a:cs typeface="Arial"/>
                <a:sym typeface="Arial"/>
              </a:rPr>
              <a:t>Your website contains so much valuable information which I’m sure for many parents and families is so very helpful.”</a:t>
            </a:r>
            <a:endParaRPr sz="800"/>
          </a:p>
          <a:p>
            <a:pPr marL="0" marR="0" lvl="0" indent="0" algn="l" rtl="0">
              <a:lnSpc>
                <a:spcPct val="150022"/>
              </a:lnSpc>
              <a:spcBef>
                <a:spcPts val="0"/>
              </a:spcBef>
              <a:spcAft>
                <a:spcPts val="0"/>
              </a:spcAft>
              <a:buNone/>
            </a:pPr>
            <a:endParaRPr sz="1200" b="0" i="0" u="none" strike="noStrike" cap="none">
              <a:solidFill>
                <a:srgbClr val="025A86"/>
              </a:solidFill>
              <a:latin typeface="Arial"/>
              <a:ea typeface="Arial"/>
              <a:cs typeface="Arial"/>
              <a:sym typeface="Arial"/>
            </a:endParaRPr>
          </a:p>
          <a:p>
            <a:pPr marL="0" marR="0" lvl="0" indent="0" algn="l" rtl="0">
              <a:lnSpc>
                <a:spcPct val="150022"/>
              </a:lnSpc>
              <a:spcBef>
                <a:spcPts val="0"/>
              </a:spcBef>
              <a:spcAft>
                <a:spcPts val="0"/>
              </a:spcAft>
              <a:buNone/>
            </a:pPr>
            <a:r>
              <a:rPr lang="en-US" sz="1200" b="0" i="0" u="none" strike="noStrike" cap="none">
                <a:solidFill>
                  <a:srgbClr val="025A86"/>
                </a:solidFill>
                <a:latin typeface="Arial"/>
                <a:ea typeface="Arial"/>
                <a:cs typeface="Arial"/>
                <a:sym typeface="Arial"/>
              </a:rPr>
              <a:t>“Thank you so much for your time. I found it a great help even just talking with you”.</a:t>
            </a:r>
            <a:endParaRPr sz="800"/>
          </a:p>
          <a:p>
            <a:pPr marL="0" marR="0" lvl="0" indent="0" algn="ctr" rtl="0">
              <a:lnSpc>
                <a:spcPct val="150022"/>
              </a:lnSpc>
              <a:spcBef>
                <a:spcPts val="0"/>
              </a:spcBef>
              <a:spcAft>
                <a:spcPts val="0"/>
              </a:spcAft>
              <a:buNone/>
            </a:pPr>
            <a:endParaRPr sz="1200" b="0" i="0" u="none" strike="noStrike" cap="none">
              <a:solidFill>
                <a:srgbClr val="025A86"/>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5"/>
        <p:cNvGrpSpPr/>
        <p:nvPr/>
      </p:nvGrpSpPr>
      <p:grpSpPr>
        <a:xfrm>
          <a:off x="0" y="0"/>
          <a:ext cx="0" cy="0"/>
          <a:chOff x="0" y="0"/>
          <a:chExt cx="0" cy="0"/>
        </a:xfrm>
      </p:grpSpPr>
      <p:sp>
        <p:nvSpPr>
          <p:cNvPr id="626" name="Google Shape;626;g3b991e51946_9_355"/>
          <p:cNvSpPr/>
          <p:nvPr/>
        </p:nvSpPr>
        <p:spPr>
          <a:xfrm>
            <a:off x="0" y="0"/>
            <a:ext cx="9144000" cy="6866573"/>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1379" r="-169534" b="-16959"/>
            </a:stretch>
          </a:blipFill>
          <a:ln>
            <a:noFill/>
          </a:ln>
        </p:spPr>
        <p:txBody>
          <a:bodyPr/>
          <a:lstStyle/>
          <a:p>
            <a:endParaRPr lang="en-GB"/>
          </a:p>
        </p:txBody>
      </p:sp>
      <p:grpSp>
        <p:nvGrpSpPr>
          <p:cNvPr id="627" name="Google Shape;627;g3b991e51946_9_355"/>
          <p:cNvGrpSpPr/>
          <p:nvPr/>
        </p:nvGrpSpPr>
        <p:grpSpPr>
          <a:xfrm>
            <a:off x="514350" y="300030"/>
            <a:ext cx="7993065" cy="5781236"/>
            <a:chOff x="0" y="-152400"/>
            <a:chExt cx="4210200" cy="2283900"/>
          </a:xfrm>
        </p:grpSpPr>
        <p:sp>
          <p:nvSpPr>
            <p:cNvPr id="628" name="Google Shape;628;g3b991e51946_9_355"/>
            <p:cNvSpPr/>
            <p:nvPr/>
          </p:nvSpPr>
          <p:spPr>
            <a:xfrm>
              <a:off x="0" y="0"/>
              <a:ext cx="4210164" cy="2131381"/>
            </a:xfrm>
            <a:custGeom>
              <a:avLst/>
              <a:gdLst/>
              <a:ahLst/>
              <a:cxnLst/>
              <a:rect l="l" t="t" r="r" b="b"/>
              <a:pathLst>
                <a:path w="4210164" h="2131381" extrusionOk="0">
                  <a:moveTo>
                    <a:pt x="24700" y="0"/>
                  </a:moveTo>
                  <a:lnTo>
                    <a:pt x="4185465" y="0"/>
                  </a:lnTo>
                  <a:cubicBezTo>
                    <a:pt x="4192015" y="0"/>
                    <a:pt x="4198298" y="2602"/>
                    <a:pt x="4202930" y="7234"/>
                  </a:cubicBezTo>
                  <a:cubicBezTo>
                    <a:pt x="4207562" y="11867"/>
                    <a:pt x="4210164" y="18149"/>
                    <a:pt x="4210164" y="24700"/>
                  </a:cubicBezTo>
                  <a:lnTo>
                    <a:pt x="4210164" y="2106681"/>
                  </a:lnTo>
                  <a:cubicBezTo>
                    <a:pt x="4210164" y="2113232"/>
                    <a:pt x="4207562" y="2119514"/>
                    <a:pt x="4202930" y="2124147"/>
                  </a:cubicBezTo>
                  <a:cubicBezTo>
                    <a:pt x="4198298" y="2128779"/>
                    <a:pt x="4192015" y="2131381"/>
                    <a:pt x="4185465" y="2131381"/>
                  </a:cubicBezTo>
                  <a:lnTo>
                    <a:pt x="24700" y="2131381"/>
                  </a:lnTo>
                  <a:cubicBezTo>
                    <a:pt x="11058" y="2131381"/>
                    <a:pt x="0" y="2120323"/>
                    <a:pt x="0" y="2106681"/>
                  </a:cubicBezTo>
                  <a:lnTo>
                    <a:pt x="0" y="24700"/>
                  </a:lnTo>
                  <a:cubicBezTo>
                    <a:pt x="0" y="18149"/>
                    <a:pt x="2602" y="11867"/>
                    <a:pt x="7234" y="7234"/>
                  </a:cubicBezTo>
                  <a:cubicBezTo>
                    <a:pt x="11867" y="2602"/>
                    <a:pt x="18149" y="0"/>
                    <a:pt x="24700" y="0"/>
                  </a:cubicBezTo>
                  <a:close/>
                </a:path>
              </a:pathLst>
            </a:custGeom>
            <a:solidFill>
              <a:srgbClr val="FFFFFF"/>
            </a:solidFill>
            <a:ln>
              <a:noFill/>
            </a:ln>
          </p:spPr>
          <p:txBody>
            <a:bodyPr spcFirstLastPara="1" wrap="square" lIns="50800" tIns="50800" rIns="50800" bIns="50800" anchor="ctr" anchorCtr="0">
              <a:noAutofit/>
            </a:bodyPr>
            <a:lstStyle/>
            <a:p>
              <a:pPr marL="0" lvl="0" indent="0" algn="l" rtl="0">
                <a:spcBef>
                  <a:spcPts val="0"/>
                </a:spcBef>
                <a:spcAft>
                  <a:spcPts val="0"/>
                </a:spcAft>
                <a:buNone/>
              </a:pPr>
              <a:endParaRPr/>
            </a:p>
          </p:txBody>
        </p:sp>
        <p:sp>
          <p:nvSpPr>
            <p:cNvPr id="629" name="Google Shape;629;g3b991e51946_9_355"/>
            <p:cNvSpPr txBox="1"/>
            <p:nvPr/>
          </p:nvSpPr>
          <p:spPr>
            <a:xfrm>
              <a:off x="0" y="-152400"/>
              <a:ext cx="4210200" cy="2283900"/>
            </a:xfrm>
            <a:prstGeom prst="rect">
              <a:avLst/>
            </a:prstGeom>
            <a:noFill/>
            <a:ln>
              <a:noFill/>
            </a:ln>
          </p:spPr>
          <p:txBody>
            <a:bodyPr spcFirstLastPara="1" wrap="square" lIns="28225" tIns="28225" rIns="28225" bIns="28225" anchor="ctr" anchorCtr="0">
              <a:noAutofit/>
            </a:bodyPr>
            <a:lstStyle/>
            <a:p>
              <a:pPr marL="0" marR="0" lvl="0" indent="0" algn="ctr" rtl="0">
                <a:lnSpc>
                  <a:spcPct val="208277"/>
                </a:lnSpc>
                <a:spcBef>
                  <a:spcPts val="0"/>
                </a:spcBef>
                <a:spcAft>
                  <a:spcPts val="0"/>
                </a:spcAft>
                <a:buNone/>
              </a:pPr>
              <a:endParaRPr sz="1000" b="0" i="0" u="none" strike="noStrike" cap="none">
                <a:solidFill>
                  <a:schemeClr val="dk1"/>
                </a:solidFill>
                <a:latin typeface="Calibri"/>
                <a:ea typeface="Calibri"/>
                <a:cs typeface="Calibri"/>
                <a:sym typeface="Calibri"/>
              </a:endParaRPr>
            </a:p>
          </p:txBody>
        </p:sp>
      </p:grpSp>
      <p:sp>
        <p:nvSpPr>
          <p:cNvPr id="630" name="Google Shape;630;g3b991e51946_9_355"/>
          <p:cNvSpPr/>
          <p:nvPr/>
        </p:nvSpPr>
        <p:spPr>
          <a:xfrm rot="5400000">
            <a:off x="3691816" y="-612063"/>
            <a:ext cx="1760368" cy="1226324"/>
          </a:xfrm>
          <a:custGeom>
            <a:avLst/>
            <a:gdLst/>
            <a:ahLst/>
            <a:cxnLst/>
            <a:rect l="l" t="t" r="r" b="b"/>
            <a:pathLst>
              <a:path w="2637256" h="2452648" extrusionOk="0">
                <a:moveTo>
                  <a:pt x="0" y="0"/>
                </a:moveTo>
                <a:lnTo>
                  <a:pt x="2637256" y="0"/>
                </a:lnTo>
                <a:lnTo>
                  <a:pt x="2637256" y="2452648"/>
                </a:lnTo>
                <a:lnTo>
                  <a:pt x="0" y="2452648"/>
                </a:lnTo>
                <a:lnTo>
                  <a:pt x="0" y="0"/>
                </a:lnTo>
                <a:close/>
              </a:path>
            </a:pathLst>
          </a:custGeom>
          <a:blipFill rotWithShape="1">
            <a:blip r:embed="rId4">
              <a:alphaModFix/>
            </a:blip>
            <a:stretch>
              <a:fillRect/>
            </a:stretch>
          </a:blipFill>
          <a:ln>
            <a:noFill/>
          </a:ln>
        </p:spPr>
        <p:txBody>
          <a:bodyPr/>
          <a:lstStyle/>
          <a:p>
            <a:endParaRPr lang="en-GB"/>
          </a:p>
        </p:txBody>
      </p:sp>
      <p:sp>
        <p:nvSpPr>
          <p:cNvPr id="631" name="Google Shape;631;g3b991e51946_9_355"/>
          <p:cNvSpPr/>
          <p:nvPr/>
        </p:nvSpPr>
        <p:spPr>
          <a:xfrm rot="5400000">
            <a:off x="3691816" y="5731587"/>
            <a:ext cx="1760368" cy="1226324"/>
          </a:xfrm>
          <a:custGeom>
            <a:avLst/>
            <a:gdLst/>
            <a:ahLst/>
            <a:cxnLst/>
            <a:rect l="l" t="t" r="r" b="b"/>
            <a:pathLst>
              <a:path w="2637256" h="2452648" extrusionOk="0">
                <a:moveTo>
                  <a:pt x="0" y="0"/>
                </a:moveTo>
                <a:lnTo>
                  <a:pt x="2637256" y="0"/>
                </a:lnTo>
                <a:lnTo>
                  <a:pt x="2637256" y="2452648"/>
                </a:lnTo>
                <a:lnTo>
                  <a:pt x="0" y="2452648"/>
                </a:lnTo>
                <a:lnTo>
                  <a:pt x="0" y="0"/>
                </a:lnTo>
                <a:close/>
              </a:path>
            </a:pathLst>
          </a:custGeom>
          <a:blipFill rotWithShape="1">
            <a:blip r:embed="rId4">
              <a:alphaModFix/>
            </a:blip>
            <a:stretch>
              <a:fillRect/>
            </a:stretch>
          </a:blipFill>
          <a:ln>
            <a:noFill/>
          </a:ln>
        </p:spPr>
        <p:txBody>
          <a:bodyPr/>
          <a:lstStyle/>
          <a:p>
            <a:endParaRPr lang="en-GB"/>
          </a:p>
        </p:txBody>
      </p:sp>
      <p:sp>
        <p:nvSpPr>
          <p:cNvPr id="632" name="Google Shape;632;g3b991e51946_9_355"/>
          <p:cNvSpPr/>
          <p:nvPr/>
        </p:nvSpPr>
        <p:spPr>
          <a:xfrm>
            <a:off x="2917426" y="1350763"/>
            <a:ext cx="3186583" cy="1316937"/>
          </a:xfrm>
          <a:custGeom>
            <a:avLst/>
            <a:gdLst/>
            <a:ahLst/>
            <a:cxnLst/>
            <a:rect l="l" t="t" r="r" b="b"/>
            <a:pathLst>
              <a:path w="6373167" h="1972939" extrusionOk="0">
                <a:moveTo>
                  <a:pt x="0" y="0"/>
                </a:moveTo>
                <a:lnTo>
                  <a:pt x="6373167" y="0"/>
                </a:lnTo>
                <a:lnTo>
                  <a:pt x="6373167" y="1972940"/>
                </a:lnTo>
                <a:lnTo>
                  <a:pt x="0" y="1972940"/>
                </a:lnTo>
                <a:lnTo>
                  <a:pt x="0" y="0"/>
                </a:lnTo>
                <a:close/>
              </a:path>
            </a:pathLst>
          </a:custGeom>
          <a:blipFill rotWithShape="1">
            <a:blip r:embed="rId5">
              <a:alphaModFix/>
            </a:blip>
            <a:stretch>
              <a:fillRect/>
            </a:stretch>
          </a:blipFill>
          <a:ln>
            <a:noFill/>
          </a:ln>
        </p:spPr>
        <p:txBody>
          <a:bodyPr/>
          <a:lstStyle/>
          <a:p>
            <a:endParaRPr lang="en-GB"/>
          </a:p>
        </p:txBody>
      </p:sp>
      <p:sp>
        <p:nvSpPr>
          <p:cNvPr id="633" name="Google Shape;633;g3b991e51946_9_355"/>
          <p:cNvSpPr/>
          <p:nvPr/>
        </p:nvSpPr>
        <p:spPr>
          <a:xfrm>
            <a:off x="792552" y="3098879"/>
            <a:ext cx="442678" cy="661069"/>
          </a:xfrm>
          <a:custGeom>
            <a:avLst/>
            <a:gdLst/>
            <a:ahLst/>
            <a:cxnLst/>
            <a:rect l="l" t="t" r="r" b="b"/>
            <a:pathLst>
              <a:path w="885357" h="990365" extrusionOk="0">
                <a:moveTo>
                  <a:pt x="0" y="0"/>
                </a:moveTo>
                <a:lnTo>
                  <a:pt x="885357" y="0"/>
                </a:lnTo>
                <a:lnTo>
                  <a:pt x="885357" y="990364"/>
                </a:lnTo>
                <a:lnTo>
                  <a:pt x="0" y="990364"/>
                </a:lnTo>
                <a:lnTo>
                  <a:pt x="0" y="0"/>
                </a:lnTo>
                <a:close/>
              </a:path>
            </a:pathLst>
          </a:custGeom>
          <a:blipFill rotWithShape="1">
            <a:blip r:embed="rId6">
              <a:alphaModFix/>
            </a:blip>
            <a:stretch>
              <a:fillRect/>
            </a:stretch>
          </a:blipFill>
          <a:ln>
            <a:noFill/>
          </a:ln>
        </p:spPr>
        <p:txBody>
          <a:bodyPr/>
          <a:lstStyle/>
          <a:p>
            <a:endParaRPr lang="en-GB"/>
          </a:p>
        </p:txBody>
      </p:sp>
      <p:sp>
        <p:nvSpPr>
          <p:cNvPr id="634" name="Google Shape;634;g3b991e51946_9_355"/>
          <p:cNvSpPr/>
          <p:nvPr/>
        </p:nvSpPr>
        <p:spPr>
          <a:xfrm>
            <a:off x="792552" y="3912121"/>
            <a:ext cx="442678" cy="661069"/>
          </a:xfrm>
          <a:custGeom>
            <a:avLst/>
            <a:gdLst/>
            <a:ahLst/>
            <a:cxnLst/>
            <a:rect l="l" t="t" r="r" b="b"/>
            <a:pathLst>
              <a:path w="885357" h="990365" extrusionOk="0">
                <a:moveTo>
                  <a:pt x="0" y="0"/>
                </a:moveTo>
                <a:lnTo>
                  <a:pt x="885357" y="0"/>
                </a:lnTo>
                <a:lnTo>
                  <a:pt x="885357" y="990364"/>
                </a:lnTo>
                <a:lnTo>
                  <a:pt x="0" y="990364"/>
                </a:lnTo>
                <a:lnTo>
                  <a:pt x="0" y="0"/>
                </a:lnTo>
                <a:close/>
              </a:path>
            </a:pathLst>
          </a:custGeom>
          <a:blipFill rotWithShape="1">
            <a:blip r:embed="rId6">
              <a:alphaModFix/>
            </a:blip>
            <a:stretch>
              <a:fillRect/>
            </a:stretch>
          </a:blipFill>
          <a:ln>
            <a:noFill/>
          </a:ln>
        </p:spPr>
        <p:txBody>
          <a:bodyPr/>
          <a:lstStyle/>
          <a:p>
            <a:endParaRPr lang="en-GB"/>
          </a:p>
        </p:txBody>
      </p:sp>
      <p:sp>
        <p:nvSpPr>
          <p:cNvPr id="635" name="Google Shape;635;g3b991e51946_9_355"/>
          <p:cNvSpPr/>
          <p:nvPr/>
        </p:nvSpPr>
        <p:spPr>
          <a:xfrm>
            <a:off x="792552" y="4724763"/>
            <a:ext cx="442678" cy="661069"/>
          </a:xfrm>
          <a:custGeom>
            <a:avLst/>
            <a:gdLst/>
            <a:ahLst/>
            <a:cxnLst/>
            <a:rect l="l" t="t" r="r" b="b"/>
            <a:pathLst>
              <a:path w="885357" h="990365" extrusionOk="0">
                <a:moveTo>
                  <a:pt x="0" y="0"/>
                </a:moveTo>
                <a:lnTo>
                  <a:pt x="885357" y="0"/>
                </a:lnTo>
                <a:lnTo>
                  <a:pt x="885357" y="990365"/>
                </a:lnTo>
                <a:lnTo>
                  <a:pt x="0" y="990365"/>
                </a:lnTo>
                <a:lnTo>
                  <a:pt x="0" y="0"/>
                </a:lnTo>
                <a:close/>
              </a:path>
            </a:pathLst>
          </a:custGeom>
          <a:blipFill rotWithShape="1">
            <a:blip r:embed="rId6">
              <a:alphaModFix/>
            </a:blip>
            <a:stretch>
              <a:fillRect/>
            </a:stretch>
          </a:blipFill>
          <a:ln>
            <a:noFill/>
          </a:ln>
        </p:spPr>
        <p:txBody>
          <a:bodyPr/>
          <a:lstStyle/>
          <a:p>
            <a:endParaRPr lang="en-GB"/>
          </a:p>
        </p:txBody>
      </p:sp>
      <p:sp>
        <p:nvSpPr>
          <p:cNvPr id="636" name="Google Shape;636;g3b991e51946_9_355"/>
          <p:cNvSpPr/>
          <p:nvPr/>
        </p:nvSpPr>
        <p:spPr>
          <a:xfrm>
            <a:off x="5401815" y="5158465"/>
            <a:ext cx="1018903" cy="1360235"/>
          </a:xfrm>
          <a:custGeom>
            <a:avLst/>
            <a:gdLst/>
            <a:ahLst/>
            <a:cxnLst/>
            <a:rect l="l" t="t" r="r" b="b"/>
            <a:pathLst>
              <a:path w="2037805" h="2037805" extrusionOk="0">
                <a:moveTo>
                  <a:pt x="0" y="0"/>
                </a:moveTo>
                <a:lnTo>
                  <a:pt x="2037805" y="0"/>
                </a:lnTo>
                <a:lnTo>
                  <a:pt x="2037805" y="2037805"/>
                </a:lnTo>
                <a:lnTo>
                  <a:pt x="0" y="2037805"/>
                </a:lnTo>
                <a:lnTo>
                  <a:pt x="0" y="0"/>
                </a:lnTo>
                <a:close/>
              </a:path>
            </a:pathLst>
          </a:custGeom>
          <a:blipFill rotWithShape="1">
            <a:blip r:embed="rId7">
              <a:alphaModFix/>
            </a:blip>
            <a:stretch>
              <a:fillRect/>
            </a:stretch>
          </a:blipFill>
          <a:ln>
            <a:noFill/>
          </a:ln>
        </p:spPr>
        <p:txBody>
          <a:bodyPr/>
          <a:lstStyle/>
          <a:p>
            <a:endParaRPr lang="en-GB"/>
          </a:p>
        </p:txBody>
      </p:sp>
      <p:sp>
        <p:nvSpPr>
          <p:cNvPr id="637" name="Google Shape;637;g3b991e51946_9_355"/>
          <p:cNvSpPr/>
          <p:nvPr/>
        </p:nvSpPr>
        <p:spPr>
          <a:xfrm>
            <a:off x="6635030" y="5158465"/>
            <a:ext cx="1018902" cy="1360235"/>
          </a:xfrm>
          <a:custGeom>
            <a:avLst/>
            <a:gdLst/>
            <a:ahLst/>
            <a:cxnLst/>
            <a:rect l="l" t="t" r="r" b="b"/>
            <a:pathLst>
              <a:path w="2037805" h="2037805" extrusionOk="0">
                <a:moveTo>
                  <a:pt x="0" y="0"/>
                </a:moveTo>
                <a:lnTo>
                  <a:pt x="2037805" y="0"/>
                </a:lnTo>
                <a:lnTo>
                  <a:pt x="2037805" y="2037805"/>
                </a:lnTo>
                <a:lnTo>
                  <a:pt x="0" y="2037805"/>
                </a:lnTo>
                <a:lnTo>
                  <a:pt x="0" y="0"/>
                </a:lnTo>
                <a:close/>
              </a:path>
            </a:pathLst>
          </a:custGeom>
          <a:blipFill rotWithShape="1">
            <a:blip r:embed="rId8">
              <a:alphaModFix/>
            </a:blip>
            <a:stretch>
              <a:fillRect/>
            </a:stretch>
          </a:blipFill>
          <a:ln>
            <a:noFill/>
          </a:ln>
        </p:spPr>
        <p:txBody>
          <a:bodyPr/>
          <a:lstStyle/>
          <a:p>
            <a:endParaRPr lang="en-GB"/>
          </a:p>
        </p:txBody>
      </p:sp>
      <p:sp>
        <p:nvSpPr>
          <p:cNvPr id="638" name="Google Shape;638;g3b991e51946_9_355"/>
          <p:cNvSpPr/>
          <p:nvPr/>
        </p:nvSpPr>
        <p:spPr>
          <a:xfrm>
            <a:off x="7868245" y="5145401"/>
            <a:ext cx="1028700" cy="1373314"/>
          </a:xfrm>
          <a:custGeom>
            <a:avLst/>
            <a:gdLst/>
            <a:ahLst/>
            <a:cxnLst/>
            <a:rect l="l" t="t" r="r" b="b"/>
            <a:pathLst>
              <a:path w="2057400" h="2057400" extrusionOk="0">
                <a:moveTo>
                  <a:pt x="0" y="0"/>
                </a:moveTo>
                <a:lnTo>
                  <a:pt x="2057400" y="0"/>
                </a:lnTo>
                <a:lnTo>
                  <a:pt x="2057400" y="2057400"/>
                </a:lnTo>
                <a:lnTo>
                  <a:pt x="0" y="2057400"/>
                </a:lnTo>
                <a:lnTo>
                  <a:pt x="0" y="0"/>
                </a:lnTo>
                <a:close/>
              </a:path>
            </a:pathLst>
          </a:custGeom>
          <a:blipFill rotWithShape="1">
            <a:blip r:embed="rId9">
              <a:alphaModFix/>
            </a:blip>
            <a:stretch>
              <a:fillRect/>
            </a:stretch>
          </a:blipFill>
          <a:ln>
            <a:noFill/>
          </a:ln>
        </p:spPr>
        <p:txBody>
          <a:bodyPr/>
          <a:lstStyle/>
          <a:p>
            <a:endParaRPr lang="en-GB"/>
          </a:p>
        </p:txBody>
      </p:sp>
      <p:sp>
        <p:nvSpPr>
          <p:cNvPr id="639" name="Google Shape;639;g3b991e51946_9_355"/>
          <p:cNvSpPr txBox="1"/>
          <p:nvPr/>
        </p:nvSpPr>
        <p:spPr>
          <a:xfrm>
            <a:off x="1360057" y="3023791"/>
            <a:ext cx="7019400" cy="446400"/>
          </a:xfrm>
          <a:prstGeom prst="rect">
            <a:avLst/>
          </a:prstGeom>
          <a:noFill/>
          <a:ln>
            <a:noFill/>
          </a:ln>
        </p:spPr>
        <p:txBody>
          <a:bodyPr spcFirstLastPara="1" wrap="square" lIns="0" tIns="0" rIns="0" bIns="0" anchor="t" anchorCtr="0">
            <a:spAutoFit/>
          </a:bodyPr>
          <a:lstStyle/>
          <a:p>
            <a:pPr marL="0" marR="0" lvl="0" indent="0" algn="l" rtl="0">
              <a:lnSpc>
                <a:spcPct val="150009"/>
              </a:lnSpc>
              <a:spcBef>
                <a:spcPts val="0"/>
              </a:spcBef>
              <a:spcAft>
                <a:spcPts val="0"/>
              </a:spcAft>
              <a:buNone/>
            </a:pPr>
            <a:r>
              <a:rPr lang="en-US" sz="2900" b="0" i="0" u="none" strike="noStrike" cap="none">
                <a:solidFill>
                  <a:srgbClr val="025A86"/>
                </a:solidFill>
                <a:latin typeface="Arial"/>
                <a:ea typeface="Arial"/>
                <a:cs typeface="Arial"/>
                <a:sym typeface="Arial"/>
              </a:rPr>
              <a:t>gems4health.com</a:t>
            </a:r>
            <a:endParaRPr sz="800"/>
          </a:p>
        </p:txBody>
      </p:sp>
      <p:sp>
        <p:nvSpPr>
          <p:cNvPr id="640" name="Google Shape;640;g3b991e51946_9_355"/>
          <p:cNvSpPr txBox="1"/>
          <p:nvPr/>
        </p:nvSpPr>
        <p:spPr>
          <a:xfrm>
            <a:off x="1360057" y="3837033"/>
            <a:ext cx="7019400" cy="446400"/>
          </a:xfrm>
          <a:prstGeom prst="rect">
            <a:avLst/>
          </a:prstGeom>
          <a:noFill/>
          <a:ln>
            <a:noFill/>
          </a:ln>
        </p:spPr>
        <p:txBody>
          <a:bodyPr spcFirstLastPara="1" wrap="square" lIns="0" tIns="0" rIns="0" bIns="0" anchor="t" anchorCtr="0">
            <a:spAutoFit/>
          </a:bodyPr>
          <a:lstStyle/>
          <a:p>
            <a:pPr marL="0" marR="0" lvl="0" indent="0" algn="l" rtl="0">
              <a:lnSpc>
                <a:spcPct val="150009"/>
              </a:lnSpc>
              <a:spcBef>
                <a:spcPts val="0"/>
              </a:spcBef>
              <a:spcAft>
                <a:spcPts val="0"/>
              </a:spcAft>
              <a:buNone/>
            </a:pPr>
            <a:r>
              <a:rPr lang="en-US" sz="2900" b="0" i="0" u="none" strike="noStrike" cap="none">
                <a:solidFill>
                  <a:srgbClr val="025A86"/>
                </a:solidFill>
                <a:latin typeface="Arial"/>
                <a:ea typeface="Arial"/>
                <a:cs typeface="Arial"/>
                <a:sym typeface="Arial"/>
              </a:rPr>
              <a:t>01753 373 244 | 0800 999 1342 </a:t>
            </a:r>
            <a:endParaRPr sz="800"/>
          </a:p>
        </p:txBody>
      </p:sp>
      <p:sp>
        <p:nvSpPr>
          <p:cNvPr id="641" name="Google Shape;641;g3b991e51946_9_355"/>
          <p:cNvSpPr txBox="1"/>
          <p:nvPr/>
        </p:nvSpPr>
        <p:spPr>
          <a:xfrm>
            <a:off x="1363392" y="4676136"/>
            <a:ext cx="7019400" cy="446400"/>
          </a:xfrm>
          <a:prstGeom prst="rect">
            <a:avLst/>
          </a:prstGeom>
          <a:noFill/>
          <a:ln>
            <a:noFill/>
          </a:ln>
        </p:spPr>
        <p:txBody>
          <a:bodyPr spcFirstLastPara="1" wrap="square" lIns="0" tIns="0" rIns="0" bIns="0" anchor="t" anchorCtr="0">
            <a:spAutoFit/>
          </a:bodyPr>
          <a:lstStyle/>
          <a:p>
            <a:pPr marL="0" marR="0" lvl="0" indent="0" algn="l" rtl="0">
              <a:lnSpc>
                <a:spcPct val="150009"/>
              </a:lnSpc>
              <a:spcBef>
                <a:spcPts val="0"/>
              </a:spcBef>
              <a:spcAft>
                <a:spcPts val="0"/>
              </a:spcAft>
              <a:buNone/>
            </a:pPr>
            <a:r>
              <a:rPr lang="en-US" sz="2900" b="0" i="0" u="sng" strike="noStrike" cap="none">
                <a:solidFill>
                  <a:srgbClr val="025A86"/>
                </a:solidFill>
                <a:latin typeface="Arial"/>
                <a:ea typeface="Arial"/>
                <a:cs typeface="Arial"/>
                <a:sym typeface="Arial"/>
                <a:hlinkClick r:id="rId10">
                  <a:extLst>
                    <a:ext uri="{A12FA001-AC4F-418D-AE19-62706E023703}">
                      <ahyp:hlinkClr xmlns:ahyp="http://schemas.microsoft.com/office/drawing/2018/hyperlinkcolor" val="tx"/>
                    </a:ext>
                  </a:extLst>
                </a:hlinkClick>
              </a:rPr>
              <a:t>gems.4health@nhs.net</a:t>
            </a:r>
            <a:endParaRPr sz="8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45"/>
        <p:cNvGrpSpPr/>
        <p:nvPr/>
      </p:nvGrpSpPr>
      <p:grpSpPr>
        <a:xfrm>
          <a:off x="0" y="0"/>
          <a:ext cx="0" cy="0"/>
          <a:chOff x="0" y="0"/>
          <a:chExt cx="0" cy="0"/>
        </a:xfrm>
      </p:grpSpPr>
      <p:sp>
        <p:nvSpPr>
          <p:cNvPr id="646" name="Google Shape;646;p45"/>
          <p:cNvSpPr txBox="1"/>
          <p:nvPr/>
        </p:nvSpPr>
        <p:spPr>
          <a:xfrm>
            <a:off x="342900" y="1760040"/>
            <a:ext cx="8458200" cy="14700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4400"/>
              <a:buFont typeface="Arial"/>
              <a:buNone/>
            </a:pPr>
            <a:br>
              <a:rPr lang="en-US" sz="4400" b="0" i="0" u="none" strike="noStrike" cap="none">
                <a:solidFill>
                  <a:schemeClr val="lt1"/>
                </a:solidFill>
                <a:latin typeface="Calibri"/>
                <a:ea typeface="Calibri"/>
                <a:cs typeface="Calibri"/>
                <a:sym typeface="Calibri"/>
              </a:rPr>
            </a:br>
            <a:br>
              <a:rPr lang="en-US" sz="4400" b="0" i="0" u="none" strike="noStrike" cap="none">
                <a:solidFill>
                  <a:schemeClr val="lt1"/>
                </a:solidFill>
                <a:latin typeface="Calibri"/>
                <a:ea typeface="Calibri"/>
                <a:cs typeface="Calibri"/>
                <a:sym typeface="Calibri"/>
              </a:rPr>
            </a:br>
            <a:r>
              <a:rPr lang="en-US" sz="4400" b="0" i="0" u="none" strike="noStrike" cap="none">
                <a:solidFill>
                  <a:schemeClr val="lt1"/>
                </a:solidFill>
                <a:latin typeface="Calibri"/>
                <a:ea typeface="Calibri"/>
                <a:cs typeface="Calibri"/>
                <a:sym typeface="Calibri"/>
              </a:rPr>
              <a:t> </a:t>
            </a:r>
            <a:br>
              <a:rPr lang="en-US" sz="4400" b="0" i="0" u="none" strike="noStrike" cap="none">
                <a:solidFill>
                  <a:schemeClr val="lt1"/>
                </a:solidFill>
                <a:latin typeface="Calibri"/>
                <a:ea typeface="Calibri"/>
                <a:cs typeface="Calibri"/>
                <a:sym typeface="Calibri"/>
              </a:rPr>
            </a:br>
            <a:r>
              <a:rPr lang="en-US" sz="4800">
                <a:solidFill>
                  <a:schemeClr val="lt1"/>
                </a:solidFill>
                <a:latin typeface="Calibri"/>
                <a:ea typeface="Calibri"/>
                <a:cs typeface="Calibri"/>
                <a:sym typeface="Calibri"/>
              </a:rPr>
              <a:t>SEMH Working Party</a:t>
            </a:r>
            <a:endParaRPr sz="4400" b="0" i="0" u="none" strike="noStrike" cap="none">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4400"/>
              <a:buFont typeface="Arial"/>
              <a:buNone/>
            </a:pPr>
            <a:endParaRPr sz="4400" b="0" i="0" u="none" strike="noStrike" cap="none">
              <a:solidFill>
                <a:schemeClr val="lt1"/>
              </a:solidFill>
              <a:latin typeface="Calibri"/>
              <a:ea typeface="Calibri"/>
              <a:cs typeface="Calibri"/>
              <a:sym typeface="Calibri"/>
            </a:endParaRPr>
          </a:p>
          <a:p>
            <a:pPr marL="0" marR="0" lvl="0" indent="0" algn="ctr" rtl="0">
              <a:lnSpc>
                <a:spcPct val="107000"/>
              </a:lnSpc>
              <a:spcBef>
                <a:spcPts val="0"/>
              </a:spcBef>
              <a:spcAft>
                <a:spcPts val="800"/>
              </a:spcAft>
              <a:buClr>
                <a:srgbClr val="000000"/>
              </a:buClr>
              <a:buSzPts val="1400"/>
              <a:buFont typeface="Arial"/>
              <a:buNone/>
            </a:pPr>
            <a:r>
              <a:rPr lang="en-US" sz="2800" b="1">
                <a:solidFill>
                  <a:schemeClr val="lt1"/>
                </a:solidFill>
                <a:latin typeface="Tahoma"/>
                <a:ea typeface="Tahoma"/>
                <a:cs typeface="Tahoma"/>
                <a:sym typeface="Tahoma"/>
              </a:rPr>
              <a:t>Al Whitelaw</a:t>
            </a:r>
            <a:br>
              <a:rPr lang="en-US" sz="4400" b="0" i="1" u="none" strike="noStrike" cap="none">
                <a:solidFill>
                  <a:schemeClr val="lt1"/>
                </a:solidFill>
                <a:latin typeface="Calibri"/>
                <a:ea typeface="Calibri"/>
                <a:cs typeface="Calibri"/>
                <a:sym typeface="Calibri"/>
              </a:rPr>
            </a:br>
            <a:r>
              <a:rPr lang="en-US" sz="44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647" name="Google Shape;647;p45"/>
          <p:cNvSpPr txBox="1"/>
          <p:nvPr/>
        </p:nvSpPr>
        <p:spPr>
          <a:xfrm>
            <a:off x="5018567" y="6134986"/>
            <a:ext cx="422910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chemeClr val="lt1"/>
                </a:solidFill>
                <a:latin typeface="Arial"/>
                <a:ea typeface="Arial"/>
                <a:cs typeface="Arial"/>
                <a:sym typeface="Arial"/>
              </a:rPr>
              <a:t>https://uniqueinclusion.wixsite.com/website-1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2" name="Google Shape;652;g3bb726a6aab_0_0"/>
          <p:cNvSpPr txBox="1"/>
          <p:nvPr/>
        </p:nvSpPr>
        <p:spPr>
          <a:xfrm>
            <a:off x="416925" y="737200"/>
            <a:ext cx="7655400" cy="2691900"/>
          </a:xfrm>
          <a:prstGeom prst="rect">
            <a:avLst/>
          </a:prstGeom>
          <a:noFill/>
          <a:ln>
            <a:noFill/>
          </a:ln>
        </p:spPr>
        <p:txBody>
          <a:bodyPr spcFirstLastPara="1" wrap="square" lIns="91425" tIns="91425" rIns="91425" bIns="91425" anchor="t" anchorCtr="0">
            <a:noAutofit/>
          </a:bodyPr>
          <a:lstStyle/>
          <a:p>
            <a:pPr marL="457200" lvl="0" indent="-393700" algn="l" rtl="0">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SEMH Intervention Service Sept 2019 - April 2027.</a:t>
            </a:r>
            <a:endParaRPr sz="2600">
              <a:solidFill>
                <a:schemeClr val="dk1"/>
              </a:solidFill>
              <a:latin typeface="Calibri"/>
              <a:ea typeface="Calibri"/>
              <a:cs typeface="Calibri"/>
              <a:sym typeface="Calibri"/>
            </a:endParaRPr>
          </a:p>
          <a:p>
            <a:pPr marL="457200" lvl="0" indent="-393700" algn="l" rtl="0">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Staffing</a:t>
            </a:r>
            <a:endParaRPr sz="2600">
              <a:solidFill>
                <a:schemeClr val="dk1"/>
              </a:solidFill>
              <a:latin typeface="Calibri"/>
              <a:ea typeface="Calibri"/>
              <a:cs typeface="Calibri"/>
              <a:sym typeface="Calibri"/>
            </a:endParaRPr>
          </a:p>
          <a:p>
            <a:pPr marL="457200" lvl="0" indent="-393700" algn="l" rtl="0">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Network</a:t>
            </a:r>
            <a:endParaRPr sz="2600">
              <a:solidFill>
                <a:schemeClr val="dk1"/>
              </a:solidFill>
              <a:latin typeface="Calibri"/>
              <a:ea typeface="Calibri"/>
              <a:cs typeface="Calibri"/>
              <a:sym typeface="Calibri"/>
            </a:endParaRPr>
          </a:p>
          <a:p>
            <a:pPr marL="457200" lvl="0" indent="-393700" algn="l" rtl="0">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Training</a:t>
            </a:r>
            <a:endParaRPr sz="2600">
              <a:solidFill>
                <a:schemeClr val="dk1"/>
              </a:solidFill>
              <a:latin typeface="Calibri"/>
              <a:ea typeface="Calibri"/>
              <a:cs typeface="Calibri"/>
              <a:sym typeface="Calibri"/>
            </a:endParaRPr>
          </a:p>
          <a:p>
            <a:pPr marL="457200" lvl="0" indent="-393700" algn="l" rtl="0">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PEAR</a:t>
            </a:r>
            <a:endParaRPr sz="2600">
              <a:solidFill>
                <a:schemeClr val="dk1"/>
              </a:solidFill>
              <a:latin typeface="Calibri"/>
              <a:ea typeface="Calibri"/>
              <a:cs typeface="Calibri"/>
              <a:sym typeface="Calibri"/>
            </a:endParaRPr>
          </a:p>
          <a:p>
            <a:pPr marL="457200" lvl="0" indent="-393700" algn="l" rtl="0">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Needs and Outcomes</a:t>
            </a:r>
            <a:endParaRPr sz="2600">
              <a:solidFill>
                <a:schemeClr val="dk1"/>
              </a:solidFill>
              <a:latin typeface="Calibri"/>
              <a:ea typeface="Calibri"/>
              <a:cs typeface="Calibri"/>
              <a:sym typeface="Calibri"/>
            </a:endParaRPr>
          </a:p>
          <a:p>
            <a:pPr marL="0" lvl="0" indent="0" algn="l" rtl="0">
              <a:spcBef>
                <a:spcPts val="0"/>
              </a:spcBef>
              <a:spcAft>
                <a:spcPts val="0"/>
              </a:spcAft>
              <a:buNone/>
            </a:pPr>
            <a:endParaRPr sz="2600">
              <a:solidFill>
                <a:schemeClr val="dk1"/>
              </a:solidFill>
              <a:latin typeface="Calibri"/>
              <a:ea typeface="Calibri"/>
              <a:cs typeface="Calibri"/>
              <a:sym typeface="Calibri"/>
            </a:endParaRPr>
          </a:p>
        </p:txBody>
      </p:sp>
      <p:graphicFrame>
        <p:nvGraphicFramePr>
          <p:cNvPr id="653" name="Google Shape;653;g3bb726a6aab_0_0"/>
          <p:cNvGraphicFramePr/>
          <p:nvPr/>
        </p:nvGraphicFramePr>
        <p:xfrm>
          <a:off x="237850" y="3613300"/>
          <a:ext cx="8668275" cy="2700251"/>
        </p:xfrm>
        <a:graphic>
          <a:graphicData uri="http://schemas.openxmlformats.org/drawingml/2006/table">
            <a:tbl>
              <a:tblPr>
                <a:noFill/>
                <a:tableStyleId>{889D09A4-A586-4056-9AB1-356D182F29E3}</a:tableStyleId>
              </a:tblPr>
              <a:tblGrid>
                <a:gridCol w="7834475">
                  <a:extLst>
                    <a:ext uri="{9D8B030D-6E8A-4147-A177-3AD203B41FA5}">
                      <a16:colId xmlns:a16="http://schemas.microsoft.com/office/drawing/2014/main" val="20000"/>
                    </a:ext>
                  </a:extLst>
                </a:gridCol>
                <a:gridCol w="833800">
                  <a:extLst>
                    <a:ext uri="{9D8B030D-6E8A-4147-A177-3AD203B41FA5}">
                      <a16:colId xmlns:a16="http://schemas.microsoft.com/office/drawing/2014/main" val="20001"/>
                    </a:ext>
                  </a:extLst>
                </a:gridCol>
              </a:tblGrid>
              <a:tr h="456650">
                <a:tc gridSpan="2">
                  <a:txBody>
                    <a:bodyPr/>
                    <a:lstStyle/>
                    <a:p>
                      <a:pPr marL="0" lvl="0" indent="0" algn="ctr" rtl="0">
                        <a:lnSpc>
                          <a:spcPct val="115000"/>
                        </a:lnSpc>
                        <a:spcBef>
                          <a:spcPts val="0"/>
                        </a:spcBef>
                        <a:spcAft>
                          <a:spcPts val="0"/>
                        </a:spcAft>
                        <a:buNone/>
                      </a:pPr>
                      <a:r>
                        <a:rPr lang="en-US" sz="1800" b="1">
                          <a:latin typeface="Calibri"/>
                          <a:ea typeface="Calibri"/>
                          <a:cs typeface="Calibri"/>
                          <a:sym typeface="Calibri"/>
                        </a:rPr>
                        <a:t>SEMH Data</a:t>
                      </a:r>
                      <a:endParaRPr sz="1800" b="1">
                        <a:latin typeface="Calibri"/>
                        <a:ea typeface="Calibri"/>
                        <a:cs typeface="Calibri"/>
                        <a:sym typeface="Calibri"/>
                      </a:endParaRPr>
                    </a:p>
                  </a:txBody>
                  <a:tcPr marL="28575" marR="28575" marT="91425" marB="91425">
                    <a:lnL w="8475" cap="flat" cmpd="sng">
                      <a:solidFill>
                        <a:srgbClr val="000000"/>
                      </a:solidFill>
                      <a:prstDash val="solid"/>
                      <a:round/>
                      <a:headEnd type="none" w="sm" len="sm"/>
                      <a:tailEnd type="none" w="sm" len="sm"/>
                    </a:lnL>
                    <a:lnR w="8475" cap="flat" cmpd="sng">
                      <a:solidFill>
                        <a:srgbClr val="000000"/>
                      </a:solidFill>
                      <a:prstDash val="solid"/>
                      <a:round/>
                      <a:headEnd type="none" w="sm" len="sm"/>
                      <a:tailEnd type="none" w="sm" len="sm"/>
                    </a:lnR>
                    <a:lnT w="8475" cap="flat" cmpd="sng">
                      <a:solidFill>
                        <a:srgbClr val="000000"/>
                      </a:solidFill>
                      <a:prstDash val="solid"/>
                      <a:round/>
                      <a:headEnd type="none" w="sm" len="sm"/>
                      <a:tailEnd type="none" w="sm" len="sm"/>
                    </a:lnT>
                    <a:lnB w="8475" cap="flat" cmpd="sng">
                      <a:solidFill>
                        <a:srgbClr val="000000"/>
                      </a:solidFill>
                      <a:prstDash val="solid"/>
                      <a:round/>
                      <a:headEnd type="none" w="sm" len="sm"/>
                      <a:tailEnd type="none" w="sm" len="sm"/>
                    </a:lnB>
                    <a:solidFill>
                      <a:srgbClr val="FFE599"/>
                    </a:solidFill>
                  </a:tcPr>
                </a:tc>
                <a:tc hMerge="1">
                  <a:txBody>
                    <a:bodyPr/>
                    <a:lstStyle/>
                    <a:p>
                      <a:endParaRPr lang="en-US"/>
                    </a:p>
                  </a:txBody>
                  <a:tcPr/>
                </a:tc>
                <a:extLst>
                  <a:ext uri="{0D108BD9-81ED-4DB2-BD59-A6C34878D82A}">
                    <a16:rowId xmlns:a16="http://schemas.microsoft.com/office/drawing/2014/main" val="10000"/>
                  </a:ext>
                </a:extLst>
              </a:tr>
              <a:tr h="456650">
                <a:tc>
                  <a:txBody>
                    <a:bodyPr/>
                    <a:lstStyle/>
                    <a:p>
                      <a:pPr marL="0" lvl="0" indent="0" algn="l" rtl="0">
                        <a:lnSpc>
                          <a:spcPct val="115000"/>
                        </a:lnSpc>
                        <a:spcBef>
                          <a:spcPts val="0"/>
                        </a:spcBef>
                        <a:spcAft>
                          <a:spcPts val="0"/>
                        </a:spcAft>
                        <a:buNone/>
                      </a:pPr>
                      <a:r>
                        <a:rPr lang="en-US" sz="1600">
                          <a:latin typeface="Calibri"/>
                          <a:ea typeface="Calibri"/>
                          <a:cs typeface="Calibri"/>
                          <a:sym typeface="Calibri"/>
                        </a:rPr>
                        <a:t>Total number of schools supported</a:t>
                      </a:r>
                      <a:endParaRPr sz="1600">
                        <a:latin typeface="Calibri"/>
                        <a:ea typeface="Calibri"/>
                        <a:cs typeface="Calibri"/>
                        <a:sym typeface="Calibri"/>
                      </a:endParaRPr>
                    </a:p>
                  </a:txBody>
                  <a:tcPr marL="28575" marR="28575" marT="91425" marB="91425">
                    <a:lnL w="8475" cap="flat" cmpd="sng">
                      <a:solidFill>
                        <a:srgbClr val="000000"/>
                      </a:solidFill>
                      <a:prstDash val="solid"/>
                      <a:round/>
                      <a:headEnd type="none" w="sm" len="sm"/>
                      <a:tailEnd type="none" w="sm" len="sm"/>
                    </a:lnL>
                    <a:lnR w="8475" cap="flat" cmpd="sng">
                      <a:solidFill>
                        <a:srgbClr val="000000"/>
                      </a:solidFill>
                      <a:prstDash val="solid"/>
                      <a:round/>
                      <a:headEnd type="none" w="sm" len="sm"/>
                      <a:tailEnd type="none" w="sm" len="sm"/>
                    </a:lnR>
                    <a:lnT w="8475" cap="flat" cmpd="sng">
                      <a:solidFill>
                        <a:srgbClr val="000000"/>
                      </a:solidFill>
                      <a:prstDash val="solid"/>
                      <a:round/>
                      <a:headEnd type="none" w="sm" len="sm"/>
                      <a:tailEnd type="none" w="sm" len="sm"/>
                    </a:lnT>
                    <a:lnB w="8475" cap="flat" cmpd="sng">
                      <a:solidFill>
                        <a:srgbClr val="000000"/>
                      </a:solidFill>
                      <a:prstDash val="solid"/>
                      <a:round/>
                      <a:headEnd type="none" w="sm" len="sm"/>
                      <a:tailEnd type="none" w="sm" len="sm"/>
                    </a:lnB>
                    <a:noFill/>
                  </a:tcPr>
                </a:tc>
                <a:tc>
                  <a:txBody>
                    <a:bodyPr/>
                    <a:lstStyle/>
                    <a:p>
                      <a:pPr marL="0" lvl="0" indent="0" algn="l" rtl="0">
                        <a:lnSpc>
                          <a:spcPct val="115000"/>
                        </a:lnSpc>
                        <a:spcBef>
                          <a:spcPts val="0"/>
                        </a:spcBef>
                        <a:spcAft>
                          <a:spcPts val="0"/>
                        </a:spcAft>
                        <a:buNone/>
                      </a:pPr>
                      <a:r>
                        <a:rPr lang="en-US" sz="1900" b="1">
                          <a:latin typeface="Calibri"/>
                          <a:ea typeface="Calibri"/>
                          <a:cs typeface="Calibri"/>
                          <a:sym typeface="Calibri"/>
                        </a:rPr>
                        <a:t> 50</a:t>
                      </a:r>
                      <a:endParaRPr sz="1900" b="1">
                        <a:latin typeface="Calibri"/>
                        <a:ea typeface="Calibri"/>
                        <a:cs typeface="Calibri"/>
                        <a:sym typeface="Calibri"/>
                      </a:endParaRPr>
                    </a:p>
                  </a:txBody>
                  <a:tcPr marL="28575" marR="28575" marT="91425" marB="91425">
                    <a:lnL w="8475" cap="flat" cmpd="sng">
                      <a:solidFill>
                        <a:srgbClr val="000000"/>
                      </a:solidFill>
                      <a:prstDash val="solid"/>
                      <a:round/>
                      <a:headEnd type="none" w="sm" len="sm"/>
                      <a:tailEnd type="none" w="sm" len="sm"/>
                    </a:lnL>
                    <a:lnR w="8475" cap="flat" cmpd="sng">
                      <a:solidFill>
                        <a:srgbClr val="000000"/>
                      </a:solidFill>
                      <a:prstDash val="solid"/>
                      <a:round/>
                      <a:headEnd type="none" w="sm" len="sm"/>
                      <a:tailEnd type="none" w="sm" len="sm"/>
                    </a:lnR>
                    <a:lnT w="8475" cap="flat" cmpd="sng">
                      <a:solidFill>
                        <a:srgbClr val="000000"/>
                      </a:solidFill>
                      <a:prstDash val="solid"/>
                      <a:round/>
                      <a:headEnd type="none" w="sm" len="sm"/>
                      <a:tailEnd type="none" w="sm" len="sm"/>
                    </a:lnT>
                    <a:lnB w="8475"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1"/>
                  </a:ext>
                </a:extLst>
              </a:tr>
              <a:tr h="456650">
                <a:tc>
                  <a:txBody>
                    <a:bodyPr/>
                    <a:lstStyle/>
                    <a:p>
                      <a:pPr marL="0" lvl="0" indent="0" algn="l" rtl="0">
                        <a:lnSpc>
                          <a:spcPct val="115000"/>
                        </a:lnSpc>
                        <a:spcBef>
                          <a:spcPts val="0"/>
                        </a:spcBef>
                        <a:spcAft>
                          <a:spcPts val="0"/>
                        </a:spcAft>
                        <a:buNone/>
                      </a:pPr>
                      <a:r>
                        <a:rPr lang="en-US" sz="1600">
                          <a:latin typeface="Calibri"/>
                          <a:ea typeface="Calibri"/>
                          <a:cs typeface="Calibri"/>
                          <a:sym typeface="Calibri"/>
                        </a:rPr>
                        <a:t>Total number of schools revisited</a:t>
                      </a:r>
                      <a:endParaRPr sz="1600">
                        <a:latin typeface="Calibri"/>
                        <a:ea typeface="Calibri"/>
                        <a:cs typeface="Calibri"/>
                        <a:sym typeface="Calibri"/>
                      </a:endParaRPr>
                    </a:p>
                  </a:txBody>
                  <a:tcPr marL="28575" marR="28575" marT="91425" marB="91425">
                    <a:lnL w="8475" cap="flat" cmpd="sng">
                      <a:solidFill>
                        <a:srgbClr val="000000"/>
                      </a:solidFill>
                      <a:prstDash val="solid"/>
                      <a:round/>
                      <a:headEnd type="none" w="sm" len="sm"/>
                      <a:tailEnd type="none" w="sm" len="sm"/>
                    </a:lnL>
                    <a:lnR w="8475" cap="flat" cmpd="sng">
                      <a:solidFill>
                        <a:srgbClr val="000000"/>
                      </a:solidFill>
                      <a:prstDash val="solid"/>
                      <a:round/>
                      <a:headEnd type="none" w="sm" len="sm"/>
                      <a:tailEnd type="none" w="sm" len="sm"/>
                    </a:lnR>
                    <a:lnT w="8475" cap="flat" cmpd="sng">
                      <a:solidFill>
                        <a:srgbClr val="000000"/>
                      </a:solidFill>
                      <a:prstDash val="solid"/>
                      <a:round/>
                      <a:headEnd type="none" w="sm" len="sm"/>
                      <a:tailEnd type="none" w="sm" len="sm"/>
                    </a:lnT>
                    <a:lnB w="8475" cap="flat" cmpd="sng">
                      <a:solidFill>
                        <a:srgbClr val="000000"/>
                      </a:solidFill>
                      <a:prstDash val="solid"/>
                      <a:round/>
                      <a:headEnd type="none" w="sm" len="sm"/>
                      <a:tailEnd type="none" w="sm" len="sm"/>
                    </a:lnB>
                    <a:noFill/>
                  </a:tcPr>
                </a:tc>
                <a:tc>
                  <a:txBody>
                    <a:bodyPr/>
                    <a:lstStyle/>
                    <a:p>
                      <a:pPr marL="0" lvl="0" indent="0" algn="l" rtl="0">
                        <a:lnSpc>
                          <a:spcPct val="115000"/>
                        </a:lnSpc>
                        <a:spcBef>
                          <a:spcPts val="0"/>
                        </a:spcBef>
                        <a:spcAft>
                          <a:spcPts val="0"/>
                        </a:spcAft>
                        <a:buNone/>
                      </a:pPr>
                      <a:r>
                        <a:rPr lang="en-US" sz="1900" b="1">
                          <a:latin typeface="Calibri"/>
                          <a:ea typeface="Calibri"/>
                          <a:cs typeface="Calibri"/>
                          <a:sym typeface="Calibri"/>
                        </a:rPr>
                        <a:t> 54</a:t>
                      </a:r>
                      <a:endParaRPr sz="1900" b="1">
                        <a:latin typeface="Calibri"/>
                        <a:ea typeface="Calibri"/>
                        <a:cs typeface="Calibri"/>
                        <a:sym typeface="Calibri"/>
                      </a:endParaRPr>
                    </a:p>
                  </a:txBody>
                  <a:tcPr marL="28575" marR="28575" marT="91425" marB="91425">
                    <a:lnL w="8475" cap="flat" cmpd="sng">
                      <a:solidFill>
                        <a:srgbClr val="000000"/>
                      </a:solidFill>
                      <a:prstDash val="solid"/>
                      <a:round/>
                      <a:headEnd type="none" w="sm" len="sm"/>
                      <a:tailEnd type="none" w="sm" len="sm"/>
                    </a:lnL>
                    <a:lnR w="8475" cap="flat" cmpd="sng">
                      <a:solidFill>
                        <a:srgbClr val="000000"/>
                      </a:solidFill>
                      <a:prstDash val="solid"/>
                      <a:round/>
                      <a:headEnd type="none" w="sm" len="sm"/>
                      <a:tailEnd type="none" w="sm" len="sm"/>
                    </a:lnR>
                    <a:lnT w="8475" cap="flat" cmpd="sng">
                      <a:solidFill>
                        <a:srgbClr val="000000"/>
                      </a:solidFill>
                      <a:prstDash val="solid"/>
                      <a:round/>
                      <a:headEnd type="none" w="sm" len="sm"/>
                      <a:tailEnd type="none" w="sm" len="sm"/>
                    </a:lnT>
                    <a:lnB w="8475"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2"/>
                  </a:ext>
                </a:extLst>
              </a:tr>
              <a:tr h="456650">
                <a:tc>
                  <a:txBody>
                    <a:bodyPr/>
                    <a:lstStyle/>
                    <a:p>
                      <a:pPr marL="0" lvl="0" indent="0" algn="l" rtl="0">
                        <a:lnSpc>
                          <a:spcPct val="115000"/>
                        </a:lnSpc>
                        <a:spcBef>
                          <a:spcPts val="0"/>
                        </a:spcBef>
                        <a:spcAft>
                          <a:spcPts val="0"/>
                        </a:spcAft>
                        <a:buNone/>
                      </a:pPr>
                      <a:r>
                        <a:rPr lang="en-US" sz="1600">
                          <a:latin typeface="Calibri"/>
                          <a:ea typeface="Calibri"/>
                          <a:cs typeface="Calibri"/>
                          <a:sym typeface="Calibri"/>
                        </a:rPr>
                        <a:t>Total number of children supported</a:t>
                      </a:r>
                      <a:endParaRPr sz="1600">
                        <a:latin typeface="Calibri"/>
                        <a:ea typeface="Calibri"/>
                        <a:cs typeface="Calibri"/>
                        <a:sym typeface="Calibri"/>
                      </a:endParaRPr>
                    </a:p>
                  </a:txBody>
                  <a:tcPr marL="28575" marR="28575" marT="91425" marB="91425">
                    <a:lnL w="8475" cap="flat" cmpd="sng">
                      <a:solidFill>
                        <a:srgbClr val="000000"/>
                      </a:solidFill>
                      <a:prstDash val="solid"/>
                      <a:round/>
                      <a:headEnd type="none" w="sm" len="sm"/>
                      <a:tailEnd type="none" w="sm" len="sm"/>
                    </a:lnL>
                    <a:lnR w="8475" cap="flat" cmpd="sng">
                      <a:solidFill>
                        <a:srgbClr val="000000"/>
                      </a:solidFill>
                      <a:prstDash val="solid"/>
                      <a:round/>
                      <a:headEnd type="none" w="sm" len="sm"/>
                      <a:tailEnd type="none" w="sm" len="sm"/>
                    </a:lnR>
                    <a:lnT w="8475" cap="flat" cmpd="sng">
                      <a:solidFill>
                        <a:srgbClr val="000000"/>
                      </a:solidFill>
                      <a:prstDash val="solid"/>
                      <a:round/>
                      <a:headEnd type="none" w="sm" len="sm"/>
                      <a:tailEnd type="none" w="sm" len="sm"/>
                    </a:lnT>
                    <a:lnB w="8475" cap="flat" cmpd="sng">
                      <a:solidFill>
                        <a:srgbClr val="000000"/>
                      </a:solidFill>
                      <a:prstDash val="solid"/>
                      <a:round/>
                      <a:headEnd type="none" w="sm" len="sm"/>
                      <a:tailEnd type="none" w="sm" len="sm"/>
                    </a:lnB>
                    <a:noFill/>
                  </a:tcPr>
                </a:tc>
                <a:tc>
                  <a:txBody>
                    <a:bodyPr/>
                    <a:lstStyle/>
                    <a:p>
                      <a:pPr marL="0" lvl="0" indent="0" algn="l" rtl="0">
                        <a:lnSpc>
                          <a:spcPct val="115000"/>
                        </a:lnSpc>
                        <a:spcBef>
                          <a:spcPts val="0"/>
                        </a:spcBef>
                        <a:spcAft>
                          <a:spcPts val="0"/>
                        </a:spcAft>
                        <a:buNone/>
                      </a:pPr>
                      <a:r>
                        <a:rPr lang="en-US" sz="1900" b="1">
                          <a:latin typeface="Calibri"/>
                          <a:ea typeface="Calibri"/>
                          <a:cs typeface="Calibri"/>
                          <a:sym typeface="Calibri"/>
                        </a:rPr>
                        <a:t>188</a:t>
                      </a:r>
                      <a:endParaRPr sz="1900" b="1">
                        <a:latin typeface="Calibri"/>
                        <a:ea typeface="Calibri"/>
                        <a:cs typeface="Calibri"/>
                        <a:sym typeface="Calibri"/>
                      </a:endParaRPr>
                    </a:p>
                  </a:txBody>
                  <a:tcPr marL="28575" marR="28575" marT="91425" marB="91425">
                    <a:lnL w="8475" cap="flat" cmpd="sng">
                      <a:solidFill>
                        <a:srgbClr val="000000"/>
                      </a:solidFill>
                      <a:prstDash val="solid"/>
                      <a:round/>
                      <a:headEnd type="none" w="sm" len="sm"/>
                      <a:tailEnd type="none" w="sm" len="sm"/>
                    </a:lnL>
                    <a:lnR w="8475" cap="flat" cmpd="sng">
                      <a:solidFill>
                        <a:srgbClr val="000000"/>
                      </a:solidFill>
                      <a:prstDash val="solid"/>
                      <a:round/>
                      <a:headEnd type="none" w="sm" len="sm"/>
                      <a:tailEnd type="none" w="sm" len="sm"/>
                    </a:lnR>
                    <a:lnT w="8475" cap="flat" cmpd="sng">
                      <a:solidFill>
                        <a:srgbClr val="000000"/>
                      </a:solidFill>
                      <a:prstDash val="solid"/>
                      <a:round/>
                      <a:headEnd type="none" w="sm" len="sm"/>
                      <a:tailEnd type="none" w="sm" len="sm"/>
                    </a:lnT>
                    <a:lnB w="8475"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3"/>
                  </a:ext>
                </a:extLst>
              </a:tr>
              <a:tr h="731425">
                <a:tc>
                  <a:txBody>
                    <a:bodyPr/>
                    <a:lstStyle/>
                    <a:p>
                      <a:pPr marL="0" lvl="0" indent="0" algn="l" rtl="0">
                        <a:lnSpc>
                          <a:spcPct val="115000"/>
                        </a:lnSpc>
                        <a:spcBef>
                          <a:spcPts val="0"/>
                        </a:spcBef>
                        <a:spcAft>
                          <a:spcPts val="0"/>
                        </a:spcAft>
                        <a:buNone/>
                      </a:pPr>
                      <a:r>
                        <a:rPr lang="en-US" sz="1600">
                          <a:latin typeface="Calibri"/>
                          <a:ea typeface="Calibri"/>
                          <a:cs typeface="Calibri"/>
                          <a:sym typeface="Calibri"/>
                        </a:rPr>
                        <a:t>Total number of children permanently excluded that have had SEMH Intervention Service support</a:t>
                      </a:r>
                      <a:endParaRPr sz="1600">
                        <a:latin typeface="Calibri"/>
                        <a:ea typeface="Calibri"/>
                        <a:cs typeface="Calibri"/>
                        <a:sym typeface="Calibri"/>
                      </a:endParaRPr>
                    </a:p>
                  </a:txBody>
                  <a:tcPr marL="28575" marR="28575" marT="91425" marB="91425">
                    <a:lnL w="8475" cap="flat" cmpd="sng">
                      <a:solidFill>
                        <a:srgbClr val="000000"/>
                      </a:solidFill>
                      <a:prstDash val="solid"/>
                      <a:round/>
                      <a:headEnd type="none" w="sm" len="sm"/>
                      <a:tailEnd type="none" w="sm" len="sm"/>
                    </a:lnL>
                    <a:lnR w="8475" cap="flat" cmpd="sng">
                      <a:solidFill>
                        <a:srgbClr val="000000"/>
                      </a:solidFill>
                      <a:prstDash val="solid"/>
                      <a:round/>
                      <a:headEnd type="none" w="sm" len="sm"/>
                      <a:tailEnd type="none" w="sm" len="sm"/>
                    </a:lnR>
                    <a:lnT w="8475" cap="flat" cmpd="sng">
                      <a:solidFill>
                        <a:srgbClr val="000000"/>
                      </a:solidFill>
                      <a:prstDash val="solid"/>
                      <a:round/>
                      <a:headEnd type="none" w="sm" len="sm"/>
                      <a:tailEnd type="none" w="sm" len="sm"/>
                    </a:lnT>
                    <a:lnB w="8475" cap="flat" cmpd="sng">
                      <a:solidFill>
                        <a:srgbClr val="000000"/>
                      </a:solidFill>
                      <a:prstDash val="solid"/>
                      <a:round/>
                      <a:headEnd type="none" w="sm" len="sm"/>
                      <a:tailEnd type="none" w="sm" len="sm"/>
                    </a:lnB>
                    <a:noFill/>
                  </a:tcPr>
                </a:tc>
                <a:tc>
                  <a:txBody>
                    <a:bodyPr/>
                    <a:lstStyle/>
                    <a:p>
                      <a:pPr marL="0" lvl="0" indent="0" algn="l" rtl="0">
                        <a:lnSpc>
                          <a:spcPct val="115000"/>
                        </a:lnSpc>
                        <a:spcBef>
                          <a:spcPts val="0"/>
                        </a:spcBef>
                        <a:spcAft>
                          <a:spcPts val="0"/>
                        </a:spcAft>
                        <a:buNone/>
                      </a:pPr>
                      <a:r>
                        <a:rPr lang="en-US" sz="1900" b="1">
                          <a:latin typeface="Calibri"/>
                          <a:ea typeface="Calibri"/>
                          <a:cs typeface="Calibri"/>
                          <a:sym typeface="Calibri"/>
                        </a:rPr>
                        <a:t>8</a:t>
                      </a:r>
                      <a:endParaRPr sz="1900" b="1">
                        <a:latin typeface="Calibri"/>
                        <a:ea typeface="Calibri"/>
                        <a:cs typeface="Calibri"/>
                        <a:sym typeface="Calibri"/>
                      </a:endParaRPr>
                    </a:p>
                  </a:txBody>
                  <a:tcPr marL="28575" marR="28575" marT="91425" marB="91425">
                    <a:lnL w="8475" cap="flat" cmpd="sng">
                      <a:solidFill>
                        <a:srgbClr val="000000"/>
                      </a:solidFill>
                      <a:prstDash val="solid"/>
                      <a:round/>
                      <a:headEnd type="none" w="sm" len="sm"/>
                      <a:tailEnd type="none" w="sm" len="sm"/>
                    </a:lnL>
                    <a:lnR w="8475" cap="flat" cmpd="sng">
                      <a:solidFill>
                        <a:srgbClr val="000000"/>
                      </a:solidFill>
                      <a:prstDash val="solid"/>
                      <a:round/>
                      <a:headEnd type="none" w="sm" len="sm"/>
                      <a:tailEnd type="none" w="sm" len="sm"/>
                    </a:lnR>
                    <a:lnT w="8475" cap="flat" cmpd="sng">
                      <a:solidFill>
                        <a:srgbClr val="000000"/>
                      </a:solidFill>
                      <a:prstDash val="solid"/>
                      <a:round/>
                      <a:headEnd type="none" w="sm" len="sm"/>
                      <a:tailEnd type="none" w="sm" len="sm"/>
                    </a:lnT>
                    <a:lnB w="8475"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57"/>
        <p:cNvGrpSpPr/>
        <p:nvPr/>
      </p:nvGrpSpPr>
      <p:grpSpPr>
        <a:xfrm>
          <a:off x="0" y="0"/>
          <a:ext cx="0" cy="0"/>
          <a:chOff x="0" y="0"/>
          <a:chExt cx="0" cy="0"/>
        </a:xfrm>
      </p:grpSpPr>
      <p:sp>
        <p:nvSpPr>
          <p:cNvPr id="658" name="Google Shape;658;g3bb726a6aab_0_10"/>
          <p:cNvSpPr txBox="1"/>
          <p:nvPr/>
        </p:nvSpPr>
        <p:spPr>
          <a:xfrm>
            <a:off x="1232475" y="960525"/>
            <a:ext cx="7014900" cy="2296500"/>
          </a:xfrm>
          <a:prstGeom prst="rect">
            <a:avLst/>
          </a:prstGeom>
          <a:noFill/>
          <a:ln>
            <a:noFill/>
          </a:ln>
        </p:spPr>
        <p:txBody>
          <a:bodyPr spcFirstLastPara="1" wrap="square" lIns="91425" tIns="91425" rIns="91425" bIns="91425" anchor="t" anchorCtr="0">
            <a:noAutofit/>
          </a:bodyPr>
          <a:lstStyle/>
          <a:p>
            <a:pPr marL="457200" lvl="0" indent="-431800" algn="l" rtl="0">
              <a:spcBef>
                <a:spcPts val="0"/>
              </a:spcBef>
              <a:spcAft>
                <a:spcPts val="0"/>
              </a:spcAft>
              <a:buClr>
                <a:schemeClr val="dk1"/>
              </a:buClr>
              <a:buSzPts val="3200"/>
              <a:buFont typeface="Calibri"/>
              <a:buChar char="●"/>
            </a:pPr>
            <a:r>
              <a:rPr lang="en-US" sz="3200">
                <a:solidFill>
                  <a:schemeClr val="dk1"/>
                </a:solidFill>
                <a:latin typeface="Calibri"/>
                <a:ea typeface="Calibri"/>
                <a:cs typeface="Calibri"/>
                <a:sym typeface="Calibri"/>
              </a:rPr>
              <a:t>Working party panel</a:t>
            </a:r>
            <a:endParaRPr sz="3200">
              <a:solidFill>
                <a:schemeClr val="dk1"/>
              </a:solidFill>
              <a:latin typeface="Calibri"/>
              <a:ea typeface="Calibri"/>
              <a:cs typeface="Calibri"/>
              <a:sym typeface="Calibri"/>
            </a:endParaRPr>
          </a:p>
          <a:p>
            <a:pPr marL="457200" lvl="0" indent="-431800" algn="l" rtl="0">
              <a:spcBef>
                <a:spcPts val="0"/>
              </a:spcBef>
              <a:spcAft>
                <a:spcPts val="0"/>
              </a:spcAft>
              <a:buClr>
                <a:schemeClr val="dk1"/>
              </a:buClr>
              <a:buSzPts val="3200"/>
              <a:buFont typeface="Calibri"/>
              <a:buChar char="●"/>
            </a:pPr>
            <a:r>
              <a:rPr lang="en-US" sz="3200">
                <a:solidFill>
                  <a:schemeClr val="dk1"/>
                </a:solidFill>
                <a:latin typeface="Calibri"/>
                <a:ea typeface="Calibri"/>
                <a:cs typeface="Calibri"/>
                <a:sym typeface="Calibri"/>
              </a:rPr>
              <a:t>Dates</a:t>
            </a:r>
            <a:endParaRPr sz="3200">
              <a:solidFill>
                <a:schemeClr val="dk1"/>
              </a:solidFill>
              <a:latin typeface="Calibri"/>
              <a:ea typeface="Calibri"/>
              <a:cs typeface="Calibri"/>
              <a:sym typeface="Calibri"/>
            </a:endParaRPr>
          </a:p>
          <a:p>
            <a:pPr marL="457200" lvl="0" indent="-431800" algn="l" rtl="0">
              <a:spcBef>
                <a:spcPts val="0"/>
              </a:spcBef>
              <a:spcAft>
                <a:spcPts val="0"/>
              </a:spcAft>
              <a:buClr>
                <a:schemeClr val="dk1"/>
              </a:buClr>
              <a:buSzPts val="3200"/>
              <a:buFont typeface="Calibri"/>
              <a:buChar char="●"/>
            </a:pPr>
            <a:r>
              <a:rPr lang="en-US" sz="3200">
                <a:solidFill>
                  <a:schemeClr val="dk1"/>
                </a:solidFill>
                <a:latin typeface="Calibri"/>
                <a:ea typeface="Calibri"/>
                <a:cs typeface="Calibri"/>
                <a:sym typeface="Calibri"/>
              </a:rPr>
              <a:t>Options Paper</a:t>
            </a:r>
            <a:endParaRPr sz="3200">
              <a:solidFill>
                <a:schemeClr val="dk1"/>
              </a:solidFill>
              <a:latin typeface="Calibri"/>
              <a:ea typeface="Calibri"/>
              <a:cs typeface="Calibri"/>
              <a:sym typeface="Calibri"/>
            </a:endParaRPr>
          </a:p>
          <a:p>
            <a:pPr marL="457200" lvl="0" indent="-431800" algn="l" rtl="0">
              <a:spcBef>
                <a:spcPts val="0"/>
              </a:spcBef>
              <a:spcAft>
                <a:spcPts val="0"/>
              </a:spcAft>
              <a:buClr>
                <a:schemeClr val="dk1"/>
              </a:buClr>
              <a:buSzPts val="3200"/>
              <a:buFont typeface="Calibri"/>
              <a:buChar char="●"/>
            </a:pPr>
            <a:r>
              <a:rPr lang="en-US" sz="3200">
                <a:solidFill>
                  <a:schemeClr val="dk1"/>
                </a:solidFill>
                <a:latin typeface="Calibri"/>
                <a:ea typeface="Calibri"/>
                <a:cs typeface="Calibri"/>
                <a:sym typeface="Calibri"/>
              </a:rPr>
              <a:t>Schools Forum (Nov ‘26)</a:t>
            </a:r>
            <a:endParaRPr sz="3200">
              <a:solidFill>
                <a:schemeClr val="dk1"/>
              </a:solidFill>
              <a:latin typeface="Calibri"/>
              <a:ea typeface="Calibri"/>
              <a:cs typeface="Calibri"/>
              <a:sym typeface="Calibri"/>
            </a:endParaRPr>
          </a:p>
        </p:txBody>
      </p:sp>
      <p:sp>
        <p:nvSpPr>
          <p:cNvPr id="659" name="Google Shape;659;g3bb726a6aab_0_10"/>
          <p:cNvSpPr txBox="1"/>
          <p:nvPr/>
        </p:nvSpPr>
        <p:spPr>
          <a:xfrm>
            <a:off x="6556875" y="99225"/>
            <a:ext cx="2025600" cy="86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200">
                <a:solidFill>
                  <a:schemeClr val="dk1"/>
                </a:solidFill>
                <a:latin typeface="Calibri"/>
                <a:ea typeface="Calibri"/>
                <a:cs typeface="Calibri"/>
                <a:sym typeface="Calibri"/>
              </a:rPr>
              <a:t>Next Steps</a:t>
            </a:r>
            <a:endParaRPr sz="3200">
              <a:solidFill>
                <a:schemeClr val="dk1"/>
              </a:solidFill>
              <a:latin typeface="Calibri"/>
              <a:ea typeface="Calibri"/>
              <a:cs typeface="Calibri"/>
              <a:sym typeface="Calibri"/>
            </a:endParaRPr>
          </a:p>
        </p:txBody>
      </p:sp>
      <p:sp>
        <p:nvSpPr>
          <p:cNvPr id="660" name="Google Shape;660;g3bb726a6aab_0_10"/>
          <p:cNvSpPr txBox="1"/>
          <p:nvPr/>
        </p:nvSpPr>
        <p:spPr>
          <a:xfrm>
            <a:off x="528100" y="3122875"/>
            <a:ext cx="8616000" cy="717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200">
                <a:solidFill>
                  <a:schemeClr val="dk1"/>
                </a:solidFill>
                <a:latin typeface="Calibri"/>
                <a:ea typeface="Calibri"/>
                <a:cs typeface="Calibri"/>
                <a:sym typeface="Calibri"/>
              </a:rPr>
              <a:t>Capture your voice and feedback to shape service.</a:t>
            </a:r>
            <a:endParaRPr sz="3200">
              <a:solidFill>
                <a:schemeClr val="dk1"/>
              </a:solidFill>
              <a:latin typeface="Calibri"/>
              <a:ea typeface="Calibri"/>
              <a:cs typeface="Calibri"/>
              <a:sym typeface="Calibri"/>
            </a:endParaRPr>
          </a:p>
        </p:txBody>
      </p:sp>
      <p:graphicFrame>
        <p:nvGraphicFramePr>
          <p:cNvPr id="661" name="Google Shape;661;g3bb726a6aab_0_10"/>
          <p:cNvGraphicFramePr/>
          <p:nvPr/>
        </p:nvGraphicFramePr>
        <p:xfrm>
          <a:off x="4697800" y="3840475"/>
          <a:ext cx="3810000" cy="2548256"/>
        </p:xfrm>
        <a:graphic>
          <a:graphicData uri="http://schemas.openxmlformats.org/drawingml/2006/table">
            <a:tbl>
              <a:tblPr>
                <a:noFill/>
                <a:tableStyleId>{889D09A4-A586-4056-9AB1-356D182F29E3}</a:tableStyleId>
              </a:tblPr>
              <a:tblGrid>
                <a:gridCol w="952500">
                  <a:extLst>
                    <a:ext uri="{9D8B030D-6E8A-4147-A177-3AD203B41FA5}">
                      <a16:colId xmlns:a16="http://schemas.microsoft.com/office/drawing/2014/main" val="20000"/>
                    </a:ext>
                  </a:extLst>
                </a:gridCol>
                <a:gridCol w="952500">
                  <a:extLst>
                    <a:ext uri="{9D8B030D-6E8A-4147-A177-3AD203B41FA5}">
                      <a16:colId xmlns:a16="http://schemas.microsoft.com/office/drawing/2014/main" val="20001"/>
                    </a:ext>
                  </a:extLst>
                </a:gridCol>
                <a:gridCol w="952500">
                  <a:extLst>
                    <a:ext uri="{9D8B030D-6E8A-4147-A177-3AD203B41FA5}">
                      <a16:colId xmlns:a16="http://schemas.microsoft.com/office/drawing/2014/main" val="20002"/>
                    </a:ext>
                  </a:extLst>
                </a:gridCol>
                <a:gridCol w="952500">
                  <a:extLst>
                    <a:ext uri="{9D8B030D-6E8A-4147-A177-3AD203B41FA5}">
                      <a16:colId xmlns:a16="http://schemas.microsoft.com/office/drawing/2014/main" val="20003"/>
                    </a:ext>
                  </a:extLst>
                </a:gridCol>
              </a:tblGrid>
              <a:tr h="200025">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Year</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Total:</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Secondary</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Primary</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extLst>
                  <a:ext uri="{0D108BD9-81ED-4DB2-BD59-A6C34878D82A}">
                    <a16:rowId xmlns:a16="http://schemas.microsoft.com/office/drawing/2014/main" val="10000"/>
                  </a:ext>
                </a:extLst>
              </a:tr>
              <a:tr h="209550">
                <a:tc>
                  <a:txBody>
                    <a:bodyPr/>
                    <a:lstStyle/>
                    <a:p>
                      <a:pPr marL="0" lvl="0" indent="0" algn="ctr" rtl="0">
                        <a:lnSpc>
                          <a:spcPct val="115000"/>
                        </a:lnSpc>
                        <a:spcBef>
                          <a:spcPts val="0"/>
                        </a:spcBef>
                        <a:spcAft>
                          <a:spcPts val="0"/>
                        </a:spcAft>
                        <a:buNone/>
                      </a:pPr>
                      <a:r>
                        <a:rPr lang="en-US" sz="1800">
                          <a:latin typeface="Calibri"/>
                          <a:ea typeface="Calibri"/>
                          <a:cs typeface="Calibri"/>
                          <a:sym typeface="Calibri"/>
                        </a:rPr>
                        <a:t>2019/20</a:t>
                      </a:r>
                      <a:endParaRPr sz="1800">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20</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15 (75%)</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5 (25%)</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extLst>
                  <a:ext uri="{0D108BD9-81ED-4DB2-BD59-A6C34878D82A}">
                    <a16:rowId xmlns:a16="http://schemas.microsoft.com/office/drawing/2014/main" val="10001"/>
                  </a:ext>
                </a:extLst>
              </a:tr>
              <a:tr h="209550">
                <a:tc>
                  <a:txBody>
                    <a:bodyPr/>
                    <a:lstStyle/>
                    <a:p>
                      <a:pPr marL="0" lvl="0" indent="0" algn="ctr" rtl="0">
                        <a:lnSpc>
                          <a:spcPct val="115000"/>
                        </a:lnSpc>
                        <a:spcBef>
                          <a:spcPts val="0"/>
                        </a:spcBef>
                        <a:spcAft>
                          <a:spcPts val="0"/>
                        </a:spcAft>
                        <a:buNone/>
                      </a:pPr>
                      <a:r>
                        <a:rPr lang="en-US" sz="1800">
                          <a:latin typeface="Calibri"/>
                          <a:ea typeface="Calibri"/>
                          <a:cs typeface="Calibri"/>
                          <a:sym typeface="Calibri"/>
                        </a:rPr>
                        <a:t>2020/21</a:t>
                      </a:r>
                      <a:endParaRPr sz="1800">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20</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18 (90%)</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2 (10%)</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extLst>
                  <a:ext uri="{0D108BD9-81ED-4DB2-BD59-A6C34878D82A}">
                    <a16:rowId xmlns:a16="http://schemas.microsoft.com/office/drawing/2014/main" val="10002"/>
                  </a:ext>
                </a:extLst>
              </a:tr>
              <a:tr h="209550">
                <a:tc>
                  <a:txBody>
                    <a:bodyPr/>
                    <a:lstStyle/>
                    <a:p>
                      <a:pPr marL="0" lvl="0" indent="0" algn="ctr" rtl="0">
                        <a:lnSpc>
                          <a:spcPct val="115000"/>
                        </a:lnSpc>
                        <a:spcBef>
                          <a:spcPts val="0"/>
                        </a:spcBef>
                        <a:spcAft>
                          <a:spcPts val="0"/>
                        </a:spcAft>
                        <a:buNone/>
                      </a:pPr>
                      <a:r>
                        <a:rPr lang="en-US" sz="1800">
                          <a:latin typeface="Calibri"/>
                          <a:ea typeface="Calibri"/>
                          <a:cs typeface="Calibri"/>
                          <a:sym typeface="Calibri"/>
                        </a:rPr>
                        <a:t>2021/22</a:t>
                      </a:r>
                      <a:endParaRPr sz="1800">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25</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21 (84%)</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4 (16%)</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extLst>
                  <a:ext uri="{0D108BD9-81ED-4DB2-BD59-A6C34878D82A}">
                    <a16:rowId xmlns:a16="http://schemas.microsoft.com/office/drawing/2014/main" val="10003"/>
                  </a:ext>
                </a:extLst>
              </a:tr>
              <a:tr h="209550">
                <a:tc>
                  <a:txBody>
                    <a:bodyPr/>
                    <a:lstStyle/>
                    <a:p>
                      <a:pPr marL="0" lvl="0" indent="0" algn="ctr" rtl="0">
                        <a:lnSpc>
                          <a:spcPct val="115000"/>
                        </a:lnSpc>
                        <a:spcBef>
                          <a:spcPts val="0"/>
                        </a:spcBef>
                        <a:spcAft>
                          <a:spcPts val="0"/>
                        </a:spcAft>
                        <a:buNone/>
                      </a:pPr>
                      <a:r>
                        <a:rPr lang="en-US" sz="1800">
                          <a:latin typeface="Calibri"/>
                          <a:ea typeface="Calibri"/>
                          <a:cs typeface="Calibri"/>
                          <a:sym typeface="Calibri"/>
                        </a:rPr>
                        <a:t>2022/23</a:t>
                      </a:r>
                      <a:endParaRPr sz="1800">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16</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12 (75%)</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4 (25%)</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extLst>
                  <a:ext uri="{0D108BD9-81ED-4DB2-BD59-A6C34878D82A}">
                    <a16:rowId xmlns:a16="http://schemas.microsoft.com/office/drawing/2014/main" val="10004"/>
                  </a:ext>
                </a:extLst>
              </a:tr>
              <a:tr h="209550">
                <a:tc>
                  <a:txBody>
                    <a:bodyPr/>
                    <a:lstStyle/>
                    <a:p>
                      <a:pPr marL="0" lvl="0" indent="0" algn="ctr" rtl="0">
                        <a:lnSpc>
                          <a:spcPct val="115000"/>
                        </a:lnSpc>
                        <a:spcBef>
                          <a:spcPts val="0"/>
                        </a:spcBef>
                        <a:spcAft>
                          <a:spcPts val="0"/>
                        </a:spcAft>
                        <a:buNone/>
                      </a:pPr>
                      <a:r>
                        <a:rPr lang="en-US" sz="1800">
                          <a:latin typeface="Calibri"/>
                          <a:ea typeface="Calibri"/>
                          <a:cs typeface="Calibri"/>
                          <a:sym typeface="Calibri"/>
                        </a:rPr>
                        <a:t>2023/24</a:t>
                      </a:r>
                      <a:endParaRPr sz="1800">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18</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9 (50%)</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9 (50%)</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extLst>
                  <a:ext uri="{0D108BD9-81ED-4DB2-BD59-A6C34878D82A}">
                    <a16:rowId xmlns:a16="http://schemas.microsoft.com/office/drawing/2014/main" val="10005"/>
                  </a:ext>
                </a:extLst>
              </a:tr>
              <a:tr h="209550">
                <a:tc>
                  <a:txBody>
                    <a:bodyPr/>
                    <a:lstStyle/>
                    <a:p>
                      <a:pPr marL="0" lvl="0" indent="0" algn="ctr" rtl="0">
                        <a:lnSpc>
                          <a:spcPct val="115000"/>
                        </a:lnSpc>
                        <a:spcBef>
                          <a:spcPts val="0"/>
                        </a:spcBef>
                        <a:spcAft>
                          <a:spcPts val="0"/>
                        </a:spcAft>
                        <a:buNone/>
                      </a:pPr>
                      <a:r>
                        <a:rPr lang="en-US" sz="1800">
                          <a:latin typeface="Calibri"/>
                          <a:ea typeface="Calibri"/>
                          <a:cs typeface="Calibri"/>
                          <a:sym typeface="Calibri"/>
                        </a:rPr>
                        <a:t>2024/25</a:t>
                      </a:r>
                      <a:endParaRPr sz="1800">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solidFill>
                      <a:srgbClr val="B7B7B7"/>
                    </a:solid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20</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16 (80%)</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4 (20%)</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extLst>
                  <a:ext uri="{0D108BD9-81ED-4DB2-BD59-A6C34878D82A}">
                    <a16:rowId xmlns:a16="http://schemas.microsoft.com/office/drawing/2014/main" val="10006"/>
                  </a:ext>
                </a:extLst>
              </a:tr>
              <a:tr h="200025">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2025/26</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6</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2</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tc>
                  <a:txBody>
                    <a:bodyPr/>
                    <a:lstStyle/>
                    <a:p>
                      <a:pPr marL="0" lvl="0" indent="0" algn="ctr" rtl="0">
                        <a:lnSpc>
                          <a:spcPct val="115000"/>
                        </a:lnSpc>
                        <a:spcBef>
                          <a:spcPts val="0"/>
                        </a:spcBef>
                        <a:spcAft>
                          <a:spcPts val="0"/>
                        </a:spcAft>
                        <a:buNone/>
                      </a:pPr>
                      <a:r>
                        <a:rPr lang="en-US">
                          <a:latin typeface="Calibri"/>
                          <a:ea typeface="Calibri"/>
                          <a:cs typeface="Calibri"/>
                          <a:sym typeface="Calibri"/>
                        </a:rPr>
                        <a:t>4</a:t>
                      </a:r>
                      <a:endParaRPr>
                        <a:latin typeface="Calibri"/>
                        <a:ea typeface="Calibri"/>
                        <a:cs typeface="Calibri"/>
                        <a:sym typeface="Calibri"/>
                      </a:endParaRPr>
                    </a:p>
                  </a:txBody>
                  <a:tcPr marL="28575" marR="28575" marT="19050" marB="19050" anchor="b">
                    <a:lnL w="8475" cap="flat" cmpd="sng">
                      <a:solidFill>
                        <a:srgbClr val="CCCCCC"/>
                      </a:solidFill>
                      <a:prstDash val="solid"/>
                      <a:round/>
                      <a:headEnd type="none" w="sm" len="sm"/>
                      <a:tailEnd type="none" w="sm" len="sm"/>
                    </a:lnL>
                    <a:lnR w="8475" cap="flat" cmpd="sng">
                      <a:solidFill>
                        <a:srgbClr val="CCCCCC"/>
                      </a:solidFill>
                      <a:prstDash val="solid"/>
                      <a:round/>
                      <a:headEnd type="none" w="sm" len="sm"/>
                      <a:tailEnd type="none" w="sm" len="sm"/>
                    </a:lnR>
                    <a:lnT w="8475" cap="flat" cmpd="sng">
                      <a:solidFill>
                        <a:srgbClr val="CCCCCC"/>
                      </a:solidFill>
                      <a:prstDash val="solid"/>
                      <a:round/>
                      <a:headEnd type="none" w="sm" len="sm"/>
                      <a:tailEnd type="none" w="sm" len="sm"/>
                    </a:lnT>
                    <a:lnB w="8475" cap="flat" cmpd="sng">
                      <a:solidFill>
                        <a:srgbClr val="CCCCCC"/>
                      </a:solidFill>
                      <a:prstDash val="solid"/>
                      <a:round/>
                      <a:headEnd type="none" w="sm" len="sm"/>
                      <a:tailEnd type="none" w="sm" len="sm"/>
                    </a:lnB>
                    <a:noFill/>
                  </a:tcPr>
                </a:tc>
                <a:extLst>
                  <a:ext uri="{0D108BD9-81ED-4DB2-BD59-A6C34878D82A}">
                    <a16:rowId xmlns:a16="http://schemas.microsoft.com/office/drawing/2014/main" val="10007"/>
                  </a:ext>
                </a:extLst>
              </a:tr>
            </a:tbl>
          </a:graphicData>
        </a:graphic>
      </p:graphicFrame>
      <p:sp>
        <p:nvSpPr>
          <p:cNvPr id="662" name="Google Shape;662;g3bb726a6aab_0_10"/>
          <p:cNvSpPr txBox="1"/>
          <p:nvPr/>
        </p:nvSpPr>
        <p:spPr>
          <a:xfrm>
            <a:off x="400500" y="3847225"/>
            <a:ext cx="3891600" cy="55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u="sng">
                <a:solidFill>
                  <a:schemeClr val="hlink"/>
                </a:solidFill>
                <a:latin typeface="Calibri"/>
                <a:ea typeface="Calibri"/>
                <a:cs typeface="Calibri"/>
                <a:sym typeface="Calibri"/>
                <a:hlinkClick r:id="rId3"/>
              </a:rPr>
              <a:t>Leadership Update Website</a:t>
            </a:r>
            <a:endParaRPr sz="2400">
              <a:solidFill>
                <a:schemeClr val="dk1"/>
              </a:solidFill>
              <a:latin typeface="Calibri"/>
              <a:ea typeface="Calibri"/>
              <a:cs typeface="Calibri"/>
              <a:sym typeface="Calibri"/>
            </a:endParaRPr>
          </a:p>
        </p:txBody>
      </p:sp>
      <p:pic>
        <p:nvPicPr>
          <p:cNvPr id="663" name="Google Shape;663;g3bb726a6aab_0_10" title="SEMH.png"/>
          <p:cNvPicPr preferRelativeResize="0"/>
          <p:nvPr/>
        </p:nvPicPr>
        <p:blipFill>
          <a:blip r:embed="rId4">
            <a:alphaModFix/>
          </a:blip>
          <a:stretch>
            <a:fillRect/>
          </a:stretch>
        </p:blipFill>
        <p:spPr>
          <a:xfrm>
            <a:off x="528100" y="4478650"/>
            <a:ext cx="3222771" cy="214767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sp>
        <p:nvSpPr>
          <p:cNvPr id="668" name="Google Shape;668;g3b991e51946_0_0"/>
          <p:cNvSpPr txBox="1"/>
          <p:nvPr/>
        </p:nvSpPr>
        <p:spPr>
          <a:xfrm>
            <a:off x="342900" y="1760040"/>
            <a:ext cx="84582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4400"/>
              <a:buFont typeface="Arial"/>
              <a:buNone/>
            </a:pPr>
            <a:br>
              <a:rPr lang="en-US" sz="4400" b="0" i="0" u="none" strike="noStrike" cap="none">
                <a:solidFill>
                  <a:schemeClr val="lt1"/>
                </a:solidFill>
                <a:latin typeface="Calibri"/>
                <a:ea typeface="Calibri"/>
                <a:cs typeface="Calibri"/>
                <a:sym typeface="Calibri"/>
              </a:rPr>
            </a:br>
            <a:br>
              <a:rPr lang="en-US" sz="4400" b="0" i="0" u="none" strike="noStrike" cap="none">
                <a:solidFill>
                  <a:schemeClr val="lt1"/>
                </a:solidFill>
                <a:latin typeface="Calibri"/>
                <a:ea typeface="Calibri"/>
                <a:cs typeface="Calibri"/>
                <a:sym typeface="Calibri"/>
              </a:rPr>
            </a:br>
            <a:r>
              <a:rPr lang="en-US" sz="4400" b="0" i="0" u="none" strike="noStrike" cap="none">
                <a:solidFill>
                  <a:schemeClr val="lt1"/>
                </a:solidFill>
                <a:latin typeface="Calibri"/>
                <a:ea typeface="Calibri"/>
                <a:cs typeface="Calibri"/>
                <a:sym typeface="Calibri"/>
              </a:rPr>
              <a:t> </a:t>
            </a:r>
            <a:br>
              <a:rPr lang="en-US" sz="4400" b="0" i="0" u="none" strike="noStrike" cap="none">
                <a:solidFill>
                  <a:schemeClr val="lt1"/>
                </a:solidFill>
                <a:latin typeface="Calibri"/>
                <a:ea typeface="Calibri"/>
                <a:cs typeface="Calibri"/>
                <a:sym typeface="Calibri"/>
              </a:rPr>
            </a:br>
            <a:r>
              <a:rPr lang="en-US" sz="4800">
                <a:solidFill>
                  <a:schemeClr val="lt1"/>
                </a:solidFill>
                <a:latin typeface="Calibri"/>
                <a:ea typeface="Calibri"/>
                <a:cs typeface="Calibri"/>
                <a:sym typeface="Calibri"/>
              </a:rPr>
              <a:t>Physical Intervention Updates</a:t>
            </a:r>
            <a:endParaRPr sz="480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4400"/>
              <a:buFont typeface="Arial"/>
              <a:buNone/>
            </a:pPr>
            <a:r>
              <a:rPr lang="en-US" sz="2800" b="1">
                <a:solidFill>
                  <a:schemeClr val="lt1"/>
                </a:solidFill>
                <a:latin typeface="Tahoma"/>
                <a:ea typeface="Tahoma"/>
                <a:cs typeface="Tahoma"/>
                <a:sym typeface="Tahoma"/>
              </a:rPr>
              <a:t>Al Whitelaw</a:t>
            </a:r>
            <a:br>
              <a:rPr lang="en-US" sz="4400" b="0" i="1" u="none" strike="noStrike" cap="none">
                <a:solidFill>
                  <a:schemeClr val="lt1"/>
                </a:solidFill>
                <a:latin typeface="Calibri"/>
                <a:ea typeface="Calibri"/>
                <a:cs typeface="Calibri"/>
                <a:sym typeface="Calibri"/>
              </a:rPr>
            </a:br>
            <a:r>
              <a:rPr lang="en-US" sz="4400" b="0" i="0" u="none" strike="noStrike" cap="none">
                <a:solidFill>
                  <a:schemeClr val="lt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669" name="Google Shape;669;g3b991e51946_0_0"/>
          <p:cNvSpPr txBox="1"/>
          <p:nvPr/>
        </p:nvSpPr>
        <p:spPr>
          <a:xfrm>
            <a:off x="5018567" y="6134986"/>
            <a:ext cx="4229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chemeClr val="lt1"/>
                </a:solidFill>
                <a:latin typeface="Arial"/>
                <a:ea typeface="Arial"/>
                <a:cs typeface="Arial"/>
                <a:sym typeface="Arial"/>
              </a:rPr>
              <a:t>https://uniqueinclusion.wixsite.com/website-1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73"/>
        <p:cNvGrpSpPr/>
        <p:nvPr/>
      </p:nvGrpSpPr>
      <p:grpSpPr>
        <a:xfrm>
          <a:off x="0" y="0"/>
          <a:ext cx="0" cy="0"/>
          <a:chOff x="0" y="0"/>
          <a:chExt cx="0" cy="0"/>
        </a:xfrm>
      </p:grpSpPr>
      <p:sp>
        <p:nvSpPr>
          <p:cNvPr id="674" name="Google Shape;674;g3bb726a6aab_0_7"/>
          <p:cNvSpPr txBox="1"/>
          <p:nvPr/>
        </p:nvSpPr>
        <p:spPr>
          <a:xfrm>
            <a:off x="3845450" y="0"/>
            <a:ext cx="5119800" cy="908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350" b="1">
                <a:solidFill>
                  <a:srgbClr val="131314"/>
                </a:solidFill>
                <a:highlight>
                  <a:srgbClr val="FFFFFF"/>
                </a:highlight>
                <a:latin typeface="Calibri"/>
                <a:ea typeface="Calibri"/>
                <a:cs typeface="Calibri"/>
                <a:sym typeface="Calibri"/>
              </a:rPr>
              <a:t>Key Changes in Physical Intervention Guidance</a:t>
            </a:r>
            <a:endParaRPr sz="2100">
              <a:latin typeface="Calibri"/>
              <a:ea typeface="Calibri"/>
              <a:cs typeface="Calibri"/>
              <a:sym typeface="Calibri"/>
            </a:endParaRPr>
          </a:p>
        </p:txBody>
      </p:sp>
      <p:sp>
        <p:nvSpPr>
          <p:cNvPr id="675" name="Google Shape;675;g3bb726a6aab_0_7"/>
          <p:cNvSpPr txBox="1"/>
          <p:nvPr/>
        </p:nvSpPr>
        <p:spPr>
          <a:xfrm>
            <a:off x="464300" y="462500"/>
            <a:ext cx="4618800" cy="1531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750">
                <a:solidFill>
                  <a:srgbClr val="131314"/>
                </a:solidFill>
                <a:highlight>
                  <a:srgbClr val="FFFFFF"/>
                </a:highlight>
                <a:latin typeface="Calibri"/>
                <a:ea typeface="Calibri"/>
                <a:cs typeface="Calibri"/>
                <a:sym typeface="Calibri"/>
              </a:rPr>
              <a:t>• </a:t>
            </a:r>
            <a:r>
              <a:rPr lang="en-US" sz="1750" b="1">
                <a:solidFill>
                  <a:srgbClr val="131314"/>
                </a:solidFill>
                <a:highlight>
                  <a:srgbClr val="FFFFFF"/>
                </a:highlight>
                <a:latin typeface="Calibri"/>
                <a:ea typeface="Calibri"/>
                <a:cs typeface="Calibri"/>
                <a:sym typeface="Calibri"/>
              </a:rPr>
              <a:t>2013 Document:</a:t>
            </a:r>
            <a:r>
              <a:rPr lang="en-US" sz="1750">
                <a:solidFill>
                  <a:srgbClr val="131314"/>
                </a:solidFill>
                <a:highlight>
                  <a:srgbClr val="FFFFFF"/>
                </a:highlight>
                <a:latin typeface="Calibri"/>
                <a:ea typeface="Calibri"/>
                <a:cs typeface="Calibri"/>
                <a:sym typeface="Calibri"/>
              </a:rPr>
              <a:t> </a:t>
            </a:r>
            <a:r>
              <a:rPr lang="en-US" sz="1750" i="1" u="sng">
                <a:solidFill>
                  <a:schemeClr val="hlink"/>
                </a:solidFill>
                <a:highlight>
                  <a:srgbClr val="FFFFFF"/>
                </a:highlight>
                <a:latin typeface="Calibri"/>
                <a:ea typeface="Calibri"/>
                <a:cs typeface="Calibri"/>
                <a:sym typeface="Calibri"/>
                <a:hlinkClick r:id="rId3"/>
              </a:rPr>
              <a:t>Use of Reasonable Force: Advice for headteachers, staff and governing bodies</a:t>
            </a:r>
            <a:endParaRPr sz="1750" i="1">
              <a:solidFill>
                <a:srgbClr val="131314"/>
              </a:solidFill>
              <a:highlight>
                <a:srgbClr val="FFFFFF"/>
              </a:highlight>
              <a:latin typeface="Calibri"/>
              <a:ea typeface="Calibri"/>
              <a:cs typeface="Calibri"/>
              <a:sym typeface="Calibri"/>
            </a:endParaRPr>
          </a:p>
          <a:p>
            <a:pPr marL="0" lvl="0" indent="0" algn="l" rtl="0">
              <a:spcBef>
                <a:spcPts val="0"/>
              </a:spcBef>
              <a:spcAft>
                <a:spcPts val="0"/>
              </a:spcAft>
              <a:buNone/>
            </a:pPr>
            <a:r>
              <a:rPr lang="en-US" sz="1750">
                <a:solidFill>
                  <a:srgbClr val="131314"/>
                </a:solidFill>
                <a:highlight>
                  <a:srgbClr val="FFFFFF"/>
                </a:highlight>
                <a:latin typeface="Calibri"/>
                <a:ea typeface="Calibri"/>
                <a:cs typeface="Calibri"/>
                <a:sym typeface="Calibri"/>
              </a:rPr>
              <a:t>• </a:t>
            </a:r>
            <a:r>
              <a:rPr lang="en-US" sz="1750" b="1">
                <a:solidFill>
                  <a:srgbClr val="131314"/>
                </a:solidFill>
                <a:highlight>
                  <a:srgbClr val="FFFFFF"/>
                </a:highlight>
                <a:latin typeface="Calibri"/>
                <a:ea typeface="Calibri"/>
                <a:cs typeface="Calibri"/>
                <a:sym typeface="Calibri"/>
              </a:rPr>
              <a:t>2026 Document:</a:t>
            </a:r>
            <a:r>
              <a:rPr lang="en-US" sz="1750">
                <a:solidFill>
                  <a:srgbClr val="131314"/>
                </a:solidFill>
                <a:highlight>
                  <a:srgbClr val="FFFFFF"/>
                </a:highlight>
                <a:latin typeface="Calibri"/>
                <a:ea typeface="Calibri"/>
                <a:cs typeface="Calibri"/>
                <a:sym typeface="Calibri"/>
              </a:rPr>
              <a:t> </a:t>
            </a:r>
            <a:r>
              <a:rPr lang="en-US" sz="1750" i="1" u="sng">
                <a:solidFill>
                  <a:schemeClr val="hlink"/>
                </a:solidFill>
                <a:highlight>
                  <a:srgbClr val="FFFFFF"/>
                </a:highlight>
                <a:latin typeface="Calibri"/>
                <a:ea typeface="Calibri"/>
                <a:cs typeface="Calibri"/>
                <a:sym typeface="Calibri"/>
                <a:hlinkClick r:id="rId3"/>
              </a:rPr>
              <a:t>Restrictive Interventions, including use of reasonable force, in schools</a:t>
            </a:r>
            <a:endParaRPr/>
          </a:p>
        </p:txBody>
      </p:sp>
      <p:sp>
        <p:nvSpPr>
          <p:cNvPr id="676" name="Google Shape;676;g3bb726a6aab_0_7"/>
          <p:cNvSpPr txBox="1"/>
          <p:nvPr/>
        </p:nvSpPr>
        <p:spPr>
          <a:xfrm>
            <a:off x="464300" y="2089275"/>
            <a:ext cx="8343000" cy="4525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350" b="1">
                <a:solidFill>
                  <a:srgbClr val="131314"/>
                </a:solidFill>
                <a:highlight>
                  <a:srgbClr val="FFFFFF"/>
                </a:highlight>
                <a:latin typeface="Calibri"/>
                <a:ea typeface="Calibri"/>
                <a:cs typeface="Calibri"/>
                <a:sym typeface="Calibri"/>
              </a:rPr>
              <a:t>2013: Clarification &amp; Confidence</a:t>
            </a:r>
            <a:endParaRPr sz="2350" b="1">
              <a:solidFill>
                <a:srgbClr val="131314"/>
              </a:solidFill>
              <a:highlight>
                <a:srgbClr val="FFFFFF"/>
              </a:highlight>
              <a:latin typeface="Calibri"/>
              <a:ea typeface="Calibri"/>
              <a:cs typeface="Calibri"/>
              <a:sym typeface="Calibri"/>
            </a:endParaRPr>
          </a:p>
          <a:p>
            <a:pPr marL="457200" lvl="0" indent="-377825" algn="l" rtl="0">
              <a:spcBef>
                <a:spcPts val="0"/>
              </a:spcBef>
              <a:spcAft>
                <a:spcPts val="0"/>
              </a:spcAft>
              <a:buClr>
                <a:srgbClr val="131314"/>
              </a:buClr>
              <a:buSzPts val="2350"/>
              <a:buFont typeface="Calibri"/>
              <a:buChar char="●"/>
            </a:pPr>
            <a:r>
              <a:rPr lang="en-US" sz="2350">
                <a:solidFill>
                  <a:srgbClr val="131314"/>
                </a:solidFill>
                <a:highlight>
                  <a:srgbClr val="FFFFFF"/>
                </a:highlight>
                <a:latin typeface="Calibri"/>
                <a:ea typeface="Calibri"/>
                <a:cs typeface="Calibri"/>
                <a:sym typeface="Calibri"/>
              </a:rPr>
              <a:t>To clarify the power to use force and help staff feel "more confident" using it.</a:t>
            </a:r>
            <a:endParaRPr sz="2350">
              <a:solidFill>
                <a:srgbClr val="131314"/>
              </a:solidFill>
              <a:highlight>
                <a:srgbClr val="FFFFFF"/>
              </a:highlight>
              <a:latin typeface="Calibri"/>
              <a:ea typeface="Calibri"/>
              <a:cs typeface="Calibri"/>
              <a:sym typeface="Calibri"/>
            </a:endParaRPr>
          </a:p>
          <a:p>
            <a:pPr marL="457200" lvl="0" indent="-377825" algn="l" rtl="0">
              <a:spcBef>
                <a:spcPts val="0"/>
              </a:spcBef>
              <a:spcAft>
                <a:spcPts val="0"/>
              </a:spcAft>
              <a:buClr>
                <a:srgbClr val="131314"/>
              </a:buClr>
              <a:buSzPts val="2350"/>
              <a:buFont typeface="Calibri"/>
              <a:buChar char="●"/>
            </a:pPr>
            <a:r>
              <a:rPr lang="en-US" sz="2350">
                <a:solidFill>
                  <a:srgbClr val="131314"/>
                </a:solidFill>
                <a:highlight>
                  <a:srgbClr val="FFFFFF"/>
                </a:highlight>
                <a:latin typeface="Calibri"/>
                <a:ea typeface="Calibri"/>
                <a:cs typeface="Calibri"/>
                <a:sym typeface="Calibri"/>
              </a:rPr>
              <a:t>Primarily non-statutory advice.</a:t>
            </a:r>
            <a:endParaRPr sz="2350">
              <a:solidFill>
                <a:srgbClr val="131314"/>
              </a:solidFill>
              <a:highlight>
                <a:srgbClr val="FFFFFF"/>
              </a:highlight>
              <a:latin typeface="Calibri"/>
              <a:ea typeface="Calibri"/>
              <a:cs typeface="Calibri"/>
              <a:sym typeface="Calibri"/>
            </a:endParaRPr>
          </a:p>
          <a:p>
            <a:pPr marL="457200" lvl="0" indent="-377825" algn="l" rtl="0">
              <a:spcBef>
                <a:spcPts val="0"/>
              </a:spcBef>
              <a:spcAft>
                <a:spcPts val="0"/>
              </a:spcAft>
              <a:buClr>
                <a:srgbClr val="131314"/>
              </a:buClr>
              <a:buSzPts val="2350"/>
              <a:buFont typeface="Calibri"/>
              <a:buChar char="●"/>
            </a:pPr>
            <a:r>
              <a:rPr lang="en-US" sz="2350">
                <a:solidFill>
                  <a:srgbClr val="131314"/>
                </a:solidFill>
                <a:highlight>
                  <a:srgbClr val="FFFFFF"/>
                </a:highlight>
                <a:latin typeface="Calibri"/>
                <a:ea typeface="Calibri"/>
                <a:cs typeface="Calibri"/>
                <a:sym typeface="Calibri"/>
              </a:rPr>
              <a:t>"Reasonable Force" (Control and Restraint).</a:t>
            </a:r>
            <a:endParaRPr sz="2350">
              <a:solidFill>
                <a:srgbClr val="131314"/>
              </a:solidFill>
              <a:highlight>
                <a:srgbClr val="FFFFFF"/>
              </a:highlight>
              <a:latin typeface="Calibri"/>
              <a:ea typeface="Calibri"/>
              <a:cs typeface="Calibri"/>
              <a:sym typeface="Calibri"/>
            </a:endParaRPr>
          </a:p>
          <a:p>
            <a:pPr marL="0" lvl="0" indent="0" algn="l" rtl="0">
              <a:spcBef>
                <a:spcPts val="0"/>
              </a:spcBef>
              <a:spcAft>
                <a:spcPts val="0"/>
              </a:spcAft>
              <a:buNone/>
            </a:pPr>
            <a:r>
              <a:rPr lang="en-US" sz="2350" b="1">
                <a:solidFill>
                  <a:srgbClr val="131314"/>
                </a:solidFill>
                <a:highlight>
                  <a:srgbClr val="FFFFFF"/>
                </a:highlight>
                <a:latin typeface="Calibri"/>
                <a:ea typeface="Calibri"/>
                <a:cs typeface="Calibri"/>
                <a:sym typeface="Calibri"/>
              </a:rPr>
              <a:t>2026: Minimisation &amp; Accountability</a:t>
            </a:r>
            <a:endParaRPr sz="2350" b="1">
              <a:solidFill>
                <a:srgbClr val="131314"/>
              </a:solidFill>
              <a:highlight>
                <a:srgbClr val="FFFFFF"/>
              </a:highlight>
              <a:latin typeface="Calibri"/>
              <a:ea typeface="Calibri"/>
              <a:cs typeface="Calibri"/>
              <a:sym typeface="Calibri"/>
            </a:endParaRPr>
          </a:p>
          <a:p>
            <a:pPr marL="457200" lvl="0" indent="-377825" algn="l" rtl="0">
              <a:spcBef>
                <a:spcPts val="0"/>
              </a:spcBef>
              <a:spcAft>
                <a:spcPts val="0"/>
              </a:spcAft>
              <a:buClr>
                <a:srgbClr val="131314"/>
              </a:buClr>
              <a:buSzPts val="2350"/>
              <a:buFont typeface="Calibri"/>
              <a:buChar char="●"/>
            </a:pPr>
            <a:r>
              <a:rPr lang="en-US" sz="2350">
                <a:solidFill>
                  <a:srgbClr val="131314"/>
                </a:solidFill>
                <a:highlight>
                  <a:srgbClr val="FFFFFF"/>
                </a:highlight>
                <a:latin typeface="Calibri"/>
                <a:ea typeface="Calibri"/>
                <a:cs typeface="Calibri"/>
                <a:sym typeface="Calibri"/>
              </a:rPr>
              <a:t>To "proactively minimise" the use of interventions and ensure safety and transparency.</a:t>
            </a:r>
            <a:endParaRPr sz="2350">
              <a:solidFill>
                <a:srgbClr val="131314"/>
              </a:solidFill>
              <a:highlight>
                <a:srgbClr val="FFFFFF"/>
              </a:highlight>
              <a:latin typeface="Calibri"/>
              <a:ea typeface="Calibri"/>
              <a:cs typeface="Calibri"/>
              <a:sym typeface="Calibri"/>
            </a:endParaRPr>
          </a:p>
          <a:p>
            <a:pPr marL="457200" lvl="0" indent="-377825" algn="l" rtl="0">
              <a:spcBef>
                <a:spcPts val="0"/>
              </a:spcBef>
              <a:spcAft>
                <a:spcPts val="0"/>
              </a:spcAft>
              <a:buClr>
                <a:srgbClr val="131314"/>
              </a:buClr>
              <a:buSzPts val="2350"/>
              <a:buFont typeface="Calibri"/>
              <a:buChar char="●"/>
            </a:pPr>
            <a:r>
              <a:rPr lang="en-US" sz="2350">
                <a:solidFill>
                  <a:srgbClr val="131314"/>
                </a:solidFill>
                <a:highlight>
                  <a:srgbClr val="FFFFFF"/>
                </a:highlight>
                <a:latin typeface="Calibri"/>
                <a:ea typeface="Calibri"/>
                <a:cs typeface="Calibri"/>
                <a:sym typeface="Calibri"/>
              </a:rPr>
              <a:t>Contains </a:t>
            </a:r>
            <a:r>
              <a:rPr lang="en-US" sz="2350" b="1">
                <a:solidFill>
                  <a:srgbClr val="131314"/>
                </a:solidFill>
                <a:highlight>
                  <a:srgbClr val="FFFFFF"/>
                </a:highlight>
                <a:latin typeface="Calibri"/>
                <a:ea typeface="Calibri"/>
                <a:cs typeface="Calibri"/>
                <a:sym typeface="Calibri"/>
              </a:rPr>
              <a:t>new statutory duties</a:t>
            </a:r>
            <a:r>
              <a:rPr lang="en-US" sz="2350">
                <a:solidFill>
                  <a:srgbClr val="131314"/>
                </a:solidFill>
                <a:highlight>
                  <a:srgbClr val="FFFFFF"/>
                </a:highlight>
                <a:latin typeface="Calibri"/>
                <a:ea typeface="Calibri"/>
                <a:cs typeface="Calibri"/>
                <a:sym typeface="Calibri"/>
              </a:rPr>
              <a:t> regarding recording and reporting.</a:t>
            </a:r>
            <a:endParaRPr sz="2350">
              <a:solidFill>
                <a:srgbClr val="131314"/>
              </a:solidFill>
              <a:highlight>
                <a:srgbClr val="FFFFFF"/>
              </a:highlight>
              <a:latin typeface="Calibri"/>
              <a:ea typeface="Calibri"/>
              <a:cs typeface="Calibri"/>
              <a:sym typeface="Calibri"/>
            </a:endParaRPr>
          </a:p>
          <a:p>
            <a:pPr marL="457200" lvl="0" indent="-377825" algn="l" rtl="0">
              <a:spcBef>
                <a:spcPts val="0"/>
              </a:spcBef>
              <a:spcAft>
                <a:spcPts val="0"/>
              </a:spcAft>
              <a:buClr>
                <a:srgbClr val="131314"/>
              </a:buClr>
              <a:buSzPts val="2350"/>
              <a:buFont typeface="Calibri"/>
              <a:buChar char="●"/>
            </a:pPr>
            <a:r>
              <a:rPr lang="en-US" sz="2350">
                <a:solidFill>
                  <a:srgbClr val="131314"/>
                </a:solidFill>
                <a:highlight>
                  <a:srgbClr val="FFFFFF"/>
                </a:highlight>
                <a:latin typeface="Calibri"/>
                <a:ea typeface="Calibri"/>
                <a:cs typeface="Calibri"/>
                <a:sym typeface="Calibri"/>
              </a:rPr>
              <a:t>"Restrictive Interventions" (Umbrella term for Force, Restraint, and Seclusion).</a:t>
            </a:r>
            <a:endParaRPr sz="2350">
              <a:solidFill>
                <a:srgbClr val="131314"/>
              </a:solidFill>
              <a:highlight>
                <a:srgbClr val="FFFFFF"/>
              </a:highlight>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81"/>
        <p:cNvGrpSpPr/>
        <p:nvPr/>
      </p:nvGrpSpPr>
      <p:grpSpPr>
        <a:xfrm>
          <a:off x="0" y="0"/>
          <a:ext cx="0" cy="0"/>
          <a:chOff x="0" y="0"/>
          <a:chExt cx="0" cy="0"/>
        </a:xfrm>
      </p:grpSpPr>
      <p:sp>
        <p:nvSpPr>
          <p:cNvPr id="682" name="Google Shape;682;g3bb726a6aab_0_32"/>
          <p:cNvSpPr txBox="1"/>
          <p:nvPr/>
        </p:nvSpPr>
        <p:spPr>
          <a:xfrm>
            <a:off x="146050" y="1500175"/>
            <a:ext cx="8697600" cy="3994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250" b="1">
              <a:solidFill>
                <a:srgbClr val="131314"/>
              </a:solidFill>
              <a:highlight>
                <a:srgbClr val="FFFFFF"/>
              </a:highlight>
              <a:latin typeface="Calibri"/>
              <a:ea typeface="Calibri"/>
              <a:cs typeface="Calibri"/>
              <a:sym typeface="Calibri"/>
            </a:endParaRPr>
          </a:p>
          <a:p>
            <a:pPr marL="0" lvl="0" indent="0" algn="l" rtl="0">
              <a:spcBef>
                <a:spcPts val="0"/>
              </a:spcBef>
              <a:spcAft>
                <a:spcPts val="0"/>
              </a:spcAft>
              <a:buNone/>
            </a:pPr>
            <a:r>
              <a:rPr lang="en-US" sz="2250" b="1">
                <a:solidFill>
                  <a:srgbClr val="131314"/>
                </a:solidFill>
                <a:highlight>
                  <a:srgbClr val="FFFFFF"/>
                </a:highlight>
                <a:latin typeface="Calibri"/>
                <a:ea typeface="Calibri"/>
                <a:cs typeface="Calibri"/>
                <a:sym typeface="Calibri"/>
              </a:rPr>
              <a:t>2013: "Reasonable Force"</a:t>
            </a:r>
            <a:endParaRPr sz="2250" b="1">
              <a:solidFill>
                <a:srgbClr val="131314"/>
              </a:solidFill>
              <a:highlight>
                <a:srgbClr val="FFFFFF"/>
              </a:highlight>
              <a:latin typeface="Calibri"/>
              <a:ea typeface="Calibri"/>
              <a:cs typeface="Calibri"/>
              <a:sym typeface="Calibri"/>
            </a:endParaRPr>
          </a:p>
          <a:p>
            <a:pPr marL="457200" lvl="0" indent="-371475" algn="l" rtl="0">
              <a:spcBef>
                <a:spcPts val="0"/>
              </a:spcBef>
              <a:spcAft>
                <a:spcPts val="0"/>
              </a:spcAft>
              <a:buClr>
                <a:srgbClr val="131314"/>
              </a:buClr>
              <a:buSzPts val="2250"/>
              <a:buFont typeface="Calibri"/>
              <a:buChar char="●"/>
            </a:pPr>
            <a:r>
              <a:rPr lang="en-US" sz="2250">
                <a:solidFill>
                  <a:srgbClr val="131314"/>
                </a:solidFill>
                <a:highlight>
                  <a:srgbClr val="FFFFFF"/>
                </a:highlight>
                <a:latin typeface="Calibri"/>
                <a:ea typeface="Calibri"/>
                <a:cs typeface="Calibri"/>
                <a:sym typeface="Calibri"/>
              </a:rPr>
              <a:t>Focused narrowly on physical contact to </a:t>
            </a:r>
            <a:r>
              <a:rPr lang="en-US" sz="2250" b="1">
                <a:solidFill>
                  <a:srgbClr val="131314"/>
                </a:solidFill>
                <a:highlight>
                  <a:srgbClr val="FFFFFF"/>
                </a:highlight>
                <a:latin typeface="Calibri"/>
                <a:ea typeface="Calibri"/>
                <a:cs typeface="Calibri"/>
                <a:sym typeface="Calibri"/>
              </a:rPr>
              <a:t>control</a:t>
            </a:r>
            <a:r>
              <a:rPr lang="en-US" sz="2250">
                <a:solidFill>
                  <a:srgbClr val="131314"/>
                </a:solidFill>
                <a:highlight>
                  <a:srgbClr val="FFFFFF"/>
                </a:highlight>
                <a:latin typeface="Calibri"/>
                <a:ea typeface="Calibri"/>
                <a:cs typeface="Calibri"/>
                <a:sym typeface="Calibri"/>
              </a:rPr>
              <a:t> (passive contact) or </a:t>
            </a:r>
            <a:r>
              <a:rPr lang="en-US" sz="2250" b="1">
                <a:solidFill>
                  <a:srgbClr val="131314"/>
                </a:solidFill>
                <a:highlight>
                  <a:srgbClr val="FFFFFF"/>
                </a:highlight>
                <a:latin typeface="Calibri"/>
                <a:ea typeface="Calibri"/>
                <a:cs typeface="Calibri"/>
                <a:sym typeface="Calibri"/>
              </a:rPr>
              <a:t>restrain</a:t>
            </a:r>
            <a:r>
              <a:rPr lang="en-US" sz="2250">
                <a:solidFill>
                  <a:srgbClr val="131314"/>
                </a:solidFill>
                <a:highlight>
                  <a:srgbClr val="FFFFFF"/>
                </a:highlight>
                <a:latin typeface="Calibri"/>
                <a:ea typeface="Calibri"/>
                <a:cs typeface="Calibri"/>
                <a:sym typeface="Calibri"/>
              </a:rPr>
              <a:t> (hold back).</a:t>
            </a:r>
            <a:endParaRPr sz="2250">
              <a:solidFill>
                <a:srgbClr val="131314"/>
              </a:solidFill>
              <a:highlight>
                <a:srgbClr val="FFFFFF"/>
              </a:highlight>
              <a:latin typeface="Calibri"/>
              <a:ea typeface="Calibri"/>
              <a:cs typeface="Calibri"/>
              <a:sym typeface="Calibri"/>
            </a:endParaRPr>
          </a:p>
          <a:p>
            <a:pPr marL="457200" lvl="0" indent="-371475" algn="l" rtl="0">
              <a:spcBef>
                <a:spcPts val="0"/>
              </a:spcBef>
              <a:spcAft>
                <a:spcPts val="0"/>
              </a:spcAft>
              <a:buClr>
                <a:srgbClr val="131314"/>
              </a:buClr>
              <a:buSzPts val="2250"/>
              <a:buFont typeface="Calibri"/>
              <a:buChar char="●"/>
            </a:pPr>
            <a:r>
              <a:rPr lang="en-US" sz="2250">
                <a:solidFill>
                  <a:srgbClr val="131314"/>
                </a:solidFill>
                <a:highlight>
                  <a:srgbClr val="FFFFFF"/>
                </a:highlight>
                <a:latin typeface="Calibri"/>
                <a:ea typeface="Calibri"/>
                <a:cs typeface="Calibri"/>
                <a:sym typeface="Calibri"/>
              </a:rPr>
              <a:t>Defined "control" and "restraint" as the two main purposes.</a:t>
            </a:r>
            <a:endParaRPr sz="2250">
              <a:solidFill>
                <a:srgbClr val="131314"/>
              </a:solidFill>
              <a:highlight>
                <a:srgbClr val="FFFFFF"/>
              </a:highlight>
              <a:latin typeface="Calibri"/>
              <a:ea typeface="Calibri"/>
              <a:cs typeface="Calibri"/>
              <a:sym typeface="Calibri"/>
            </a:endParaRPr>
          </a:p>
          <a:p>
            <a:pPr marL="0" lvl="0" indent="0" algn="l" rtl="0">
              <a:spcBef>
                <a:spcPts val="0"/>
              </a:spcBef>
              <a:spcAft>
                <a:spcPts val="0"/>
              </a:spcAft>
              <a:buNone/>
            </a:pPr>
            <a:r>
              <a:rPr lang="en-US" sz="2250" b="1">
                <a:solidFill>
                  <a:srgbClr val="131314"/>
                </a:solidFill>
                <a:highlight>
                  <a:srgbClr val="FFFFFF"/>
                </a:highlight>
                <a:latin typeface="Calibri"/>
                <a:ea typeface="Calibri"/>
                <a:cs typeface="Calibri"/>
                <a:sym typeface="Calibri"/>
              </a:rPr>
              <a:t>2026: "Restrictive Interventions"</a:t>
            </a:r>
            <a:endParaRPr sz="2250" b="1">
              <a:solidFill>
                <a:srgbClr val="131314"/>
              </a:solidFill>
              <a:highlight>
                <a:srgbClr val="FFFFFF"/>
              </a:highlight>
              <a:latin typeface="Calibri"/>
              <a:ea typeface="Calibri"/>
              <a:cs typeface="Calibri"/>
              <a:sym typeface="Calibri"/>
            </a:endParaRPr>
          </a:p>
          <a:p>
            <a:pPr marL="457200" lvl="0" indent="-371475" algn="l" rtl="0">
              <a:spcBef>
                <a:spcPts val="0"/>
              </a:spcBef>
              <a:spcAft>
                <a:spcPts val="0"/>
              </a:spcAft>
              <a:buClr>
                <a:srgbClr val="131314"/>
              </a:buClr>
              <a:buSzPts val="2250"/>
              <a:buFont typeface="Calibri"/>
              <a:buChar char="●"/>
            </a:pPr>
            <a:r>
              <a:rPr lang="en-US" sz="2250">
                <a:solidFill>
                  <a:srgbClr val="131314"/>
                </a:solidFill>
                <a:highlight>
                  <a:srgbClr val="FFFFFF"/>
                </a:highlight>
                <a:latin typeface="Calibri"/>
                <a:ea typeface="Calibri"/>
                <a:cs typeface="Calibri"/>
                <a:sym typeface="Calibri"/>
              </a:rPr>
              <a:t>Introduces </a:t>
            </a:r>
            <a:r>
              <a:rPr lang="en-US" sz="2250" b="1">
                <a:solidFill>
                  <a:srgbClr val="131314"/>
                </a:solidFill>
                <a:highlight>
                  <a:srgbClr val="FFFFFF"/>
                </a:highlight>
                <a:latin typeface="Calibri"/>
                <a:ea typeface="Calibri"/>
                <a:cs typeface="Calibri"/>
                <a:sym typeface="Calibri"/>
              </a:rPr>
              <a:t>"Restrictive Intervention"</a:t>
            </a:r>
            <a:r>
              <a:rPr lang="en-US" sz="2250">
                <a:solidFill>
                  <a:srgbClr val="131314"/>
                </a:solidFill>
                <a:highlight>
                  <a:srgbClr val="FFFFFF"/>
                </a:highlight>
                <a:latin typeface="Calibri"/>
                <a:ea typeface="Calibri"/>
                <a:cs typeface="Calibri"/>
                <a:sym typeface="Calibri"/>
              </a:rPr>
              <a:t> as the umbrella term for any physical or non-physical action that restricts movement.</a:t>
            </a:r>
            <a:endParaRPr sz="2250">
              <a:solidFill>
                <a:srgbClr val="131314"/>
              </a:solidFill>
              <a:highlight>
                <a:srgbClr val="FFFFFF"/>
              </a:highlight>
              <a:latin typeface="Calibri"/>
              <a:ea typeface="Calibri"/>
              <a:cs typeface="Calibri"/>
              <a:sym typeface="Calibri"/>
            </a:endParaRPr>
          </a:p>
          <a:p>
            <a:pPr marL="457200" lvl="0" indent="-371475" algn="l" rtl="0">
              <a:spcBef>
                <a:spcPts val="0"/>
              </a:spcBef>
              <a:spcAft>
                <a:spcPts val="0"/>
              </a:spcAft>
              <a:buClr>
                <a:srgbClr val="131314"/>
              </a:buClr>
              <a:buSzPts val="2250"/>
              <a:buFont typeface="Calibri"/>
              <a:buChar char="●"/>
            </a:pPr>
            <a:r>
              <a:rPr lang="en-US" sz="2250" b="1">
                <a:solidFill>
                  <a:srgbClr val="131314"/>
                </a:solidFill>
                <a:highlight>
                  <a:srgbClr val="FFFFFF"/>
                </a:highlight>
                <a:latin typeface="Calibri"/>
                <a:ea typeface="Calibri"/>
                <a:cs typeface="Calibri"/>
                <a:sym typeface="Calibri"/>
              </a:rPr>
              <a:t>Restraint:</a:t>
            </a:r>
            <a:r>
              <a:rPr lang="en-US" sz="2250">
                <a:solidFill>
                  <a:srgbClr val="131314"/>
                </a:solidFill>
                <a:highlight>
                  <a:srgbClr val="FFFFFF"/>
                </a:highlight>
                <a:latin typeface="Calibri"/>
                <a:ea typeface="Calibri"/>
                <a:cs typeface="Calibri"/>
                <a:sym typeface="Calibri"/>
              </a:rPr>
              <a:t> Now explicitly includes non-physical acts (e.g., removing a pupil’s crutches or blocking a path).</a:t>
            </a:r>
            <a:endParaRPr sz="2250">
              <a:solidFill>
                <a:srgbClr val="131314"/>
              </a:solidFill>
              <a:highlight>
                <a:srgbClr val="FFFFFF"/>
              </a:highlight>
              <a:latin typeface="Calibri"/>
              <a:ea typeface="Calibri"/>
              <a:cs typeface="Calibri"/>
              <a:sym typeface="Calibri"/>
            </a:endParaRPr>
          </a:p>
          <a:p>
            <a:pPr marL="457200" lvl="0" indent="-371475" algn="l" rtl="0">
              <a:spcBef>
                <a:spcPts val="0"/>
              </a:spcBef>
              <a:spcAft>
                <a:spcPts val="0"/>
              </a:spcAft>
              <a:buClr>
                <a:srgbClr val="131314"/>
              </a:buClr>
              <a:buSzPts val="2250"/>
              <a:buFont typeface="Calibri"/>
              <a:buChar char="●"/>
            </a:pPr>
            <a:r>
              <a:rPr lang="en-US" sz="2250" b="1">
                <a:solidFill>
                  <a:srgbClr val="131314"/>
                </a:solidFill>
                <a:highlight>
                  <a:srgbClr val="FFFFFF"/>
                </a:highlight>
                <a:latin typeface="Calibri"/>
                <a:ea typeface="Calibri"/>
                <a:cs typeface="Calibri"/>
                <a:sym typeface="Calibri"/>
              </a:rPr>
              <a:t>Seclusion:</a:t>
            </a:r>
            <a:r>
              <a:rPr lang="en-US" sz="2250">
                <a:solidFill>
                  <a:srgbClr val="131314"/>
                </a:solidFill>
                <a:highlight>
                  <a:srgbClr val="FFFFFF"/>
                </a:highlight>
                <a:latin typeface="Calibri"/>
                <a:ea typeface="Calibri"/>
                <a:cs typeface="Calibri"/>
                <a:sym typeface="Calibri"/>
              </a:rPr>
              <a:t> Formally defined as a distinct category </a:t>
            </a:r>
            <a:endParaRPr sz="2600">
              <a:latin typeface="Calibri"/>
              <a:ea typeface="Calibri"/>
              <a:cs typeface="Calibri"/>
              <a:sym typeface="Calibri"/>
            </a:endParaRPr>
          </a:p>
        </p:txBody>
      </p:sp>
      <p:sp>
        <p:nvSpPr>
          <p:cNvPr id="683" name="Google Shape;683;g3bb726a6aab_0_32"/>
          <p:cNvSpPr txBox="1"/>
          <p:nvPr/>
        </p:nvSpPr>
        <p:spPr>
          <a:xfrm>
            <a:off x="5107800" y="321475"/>
            <a:ext cx="3000000" cy="546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350" b="1">
                <a:solidFill>
                  <a:srgbClr val="131314"/>
                </a:solidFill>
                <a:highlight>
                  <a:srgbClr val="FFFFFF"/>
                </a:highlight>
                <a:latin typeface="Calibri"/>
                <a:ea typeface="Calibri"/>
                <a:cs typeface="Calibri"/>
                <a:sym typeface="Calibri"/>
              </a:rPr>
              <a:t>Terminology</a:t>
            </a:r>
            <a:endParaRPr sz="19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88"/>
        <p:cNvGrpSpPr/>
        <p:nvPr/>
      </p:nvGrpSpPr>
      <p:grpSpPr>
        <a:xfrm>
          <a:off x="0" y="0"/>
          <a:ext cx="0" cy="0"/>
          <a:chOff x="0" y="0"/>
          <a:chExt cx="0" cy="0"/>
        </a:xfrm>
      </p:grpSpPr>
      <p:sp>
        <p:nvSpPr>
          <p:cNvPr id="689" name="Google Shape;689;g3bb726a6aab_0_58"/>
          <p:cNvSpPr txBox="1"/>
          <p:nvPr/>
        </p:nvSpPr>
        <p:spPr>
          <a:xfrm>
            <a:off x="275875" y="946550"/>
            <a:ext cx="8373000" cy="5328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100" b="1">
                <a:solidFill>
                  <a:srgbClr val="303030"/>
                </a:solidFill>
                <a:highlight>
                  <a:srgbClr val="FFFFFF"/>
                </a:highlight>
                <a:latin typeface="Calibri"/>
                <a:ea typeface="Calibri"/>
                <a:cs typeface="Calibri"/>
                <a:sym typeface="Calibri"/>
              </a:rPr>
              <a:t>"non-disciplinary intervention involving keeping a pupil confined to a place away from others, and preventing them from leaving either by physical obstruction, blocking, or making them believe they will be punished if they try to leave".</a:t>
            </a:r>
            <a:endParaRPr sz="2100" b="1">
              <a:solidFill>
                <a:srgbClr val="303030"/>
              </a:solidFill>
              <a:highlight>
                <a:srgbClr val="FFFFFF"/>
              </a:highlight>
              <a:latin typeface="Calibri"/>
              <a:ea typeface="Calibri"/>
              <a:cs typeface="Calibri"/>
              <a:sym typeface="Calibri"/>
            </a:endParaRPr>
          </a:p>
          <a:p>
            <a:pPr marL="0" lvl="0" indent="0" algn="ctr" rtl="0">
              <a:spcBef>
                <a:spcPts val="0"/>
              </a:spcBef>
              <a:spcAft>
                <a:spcPts val="0"/>
              </a:spcAft>
              <a:buNone/>
            </a:pPr>
            <a:endParaRPr sz="2100" b="1">
              <a:solidFill>
                <a:srgbClr val="303030"/>
              </a:solidFill>
              <a:highlight>
                <a:srgbClr val="FFFFFF"/>
              </a:highlight>
              <a:latin typeface="Calibri"/>
              <a:ea typeface="Calibri"/>
              <a:cs typeface="Calibri"/>
              <a:sym typeface="Calibri"/>
            </a:endParaRPr>
          </a:p>
          <a:p>
            <a:pPr marL="0" lvl="0" indent="0" algn="ctr" rtl="0">
              <a:spcBef>
                <a:spcPts val="0"/>
              </a:spcBef>
              <a:spcAft>
                <a:spcPts val="0"/>
              </a:spcAft>
              <a:buNone/>
            </a:pPr>
            <a:r>
              <a:rPr lang="en-US" sz="2000">
                <a:solidFill>
                  <a:srgbClr val="303030"/>
                </a:solidFill>
                <a:highlight>
                  <a:srgbClr val="FFFFFF"/>
                </a:highlight>
                <a:latin typeface="Calibri"/>
                <a:ea typeface="Calibri"/>
                <a:cs typeface="Calibri"/>
                <a:sym typeface="Calibri"/>
              </a:rPr>
              <a:t>Key aspects of this definition and its application include:</a:t>
            </a:r>
            <a:endParaRPr sz="2000">
              <a:solidFill>
                <a:srgbClr val="303030"/>
              </a:solidFill>
              <a:highlight>
                <a:srgbClr val="FFFFFF"/>
              </a:highlight>
              <a:latin typeface="Calibri"/>
              <a:ea typeface="Calibri"/>
              <a:cs typeface="Calibri"/>
              <a:sym typeface="Calibri"/>
            </a:endParaRPr>
          </a:p>
          <a:p>
            <a:pPr marL="457200" lvl="0" indent="-336550" algn="l" rtl="0">
              <a:spcBef>
                <a:spcPts val="0"/>
              </a:spcBef>
              <a:spcAft>
                <a:spcPts val="0"/>
              </a:spcAft>
              <a:buClr>
                <a:srgbClr val="303030"/>
              </a:buClr>
              <a:buSzPts val="1700"/>
              <a:buFont typeface="Calibri"/>
              <a:buChar char="●"/>
            </a:pPr>
            <a:r>
              <a:rPr lang="en-US" sz="1700" b="1">
                <a:solidFill>
                  <a:srgbClr val="303030"/>
                </a:solidFill>
                <a:highlight>
                  <a:srgbClr val="FFFFFF"/>
                </a:highlight>
                <a:latin typeface="Calibri"/>
                <a:ea typeface="Calibri"/>
                <a:cs typeface="Calibri"/>
                <a:sym typeface="Calibri"/>
              </a:rPr>
              <a:t>Prevention of Leaving:</a:t>
            </a:r>
            <a:r>
              <a:rPr lang="en-US" sz="1700">
                <a:solidFill>
                  <a:srgbClr val="303030"/>
                </a:solidFill>
                <a:highlight>
                  <a:srgbClr val="FFFFFF"/>
                </a:highlight>
                <a:latin typeface="Calibri"/>
                <a:ea typeface="Calibri"/>
                <a:cs typeface="Calibri"/>
                <a:sym typeface="Calibri"/>
              </a:rPr>
              <a:t> The pupil is prevented from leaving the area not just by physical locks or barriers, but also potentially through the threat of punishment.</a:t>
            </a:r>
            <a:endParaRPr sz="1700">
              <a:solidFill>
                <a:srgbClr val="303030"/>
              </a:solidFill>
              <a:highlight>
                <a:srgbClr val="FFFFFF"/>
              </a:highlight>
              <a:latin typeface="Calibri"/>
              <a:ea typeface="Calibri"/>
              <a:cs typeface="Calibri"/>
              <a:sym typeface="Calibri"/>
            </a:endParaRPr>
          </a:p>
          <a:p>
            <a:pPr marL="457200" lvl="0" indent="-336550" algn="l" rtl="0">
              <a:spcBef>
                <a:spcPts val="0"/>
              </a:spcBef>
              <a:spcAft>
                <a:spcPts val="0"/>
              </a:spcAft>
              <a:buClr>
                <a:srgbClr val="303030"/>
              </a:buClr>
              <a:buSzPts val="1700"/>
              <a:buFont typeface="Calibri"/>
              <a:buChar char="●"/>
            </a:pPr>
            <a:r>
              <a:rPr lang="en-US" sz="1700" b="1">
                <a:solidFill>
                  <a:srgbClr val="303030"/>
                </a:solidFill>
                <a:highlight>
                  <a:srgbClr val="FFFFFF"/>
                </a:highlight>
                <a:latin typeface="Calibri"/>
                <a:ea typeface="Calibri"/>
                <a:cs typeface="Calibri"/>
                <a:sym typeface="Calibri"/>
              </a:rPr>
              <a:t>Non-Disciplinary Nature:</a:t>
            </a:r>
            <a:r>
              <a:rPr lang="en-US" sz="1700">
                <a:solidFill>
                  <a:srgbClr val="303030"/>
                </a:solidFill>
                <a:highlight>
                  <a:srgbClr val="FFFFFF"/>
                </a:highlight>
                <a:latin typeface="Calibri"/>
                <a:ea typeface="Calibri"/>
                <a:cs typeface="Calibri"/>
                <a:sym typeface="Calibri"/>
              </a:rPr>
              <a:t> Seclusion is explicitly defined as </a:t>
            </a:r>
            <a:r>
              <a:rPr lang="en-US" sz="1700" b="1">
                <a:solidFill>
                  <a:srgbClr val="303030"/>
                </a:solidFill>
                <a:highlight>
                  <a:srgbClr val="FFFFFF"/>
                </a:highlight>
                <a:latin typeface="Calibri"/>
                <a:ea typeface="Calibri"/>
                <a:cs typeface="Calibri"/>
                <a:sym typeface="Calibri"/>
              </a:rPr>
              <a:t>non-disciplinary</a:t>
            </a:r>
            <a:r>
              <a:rPr lang="en-US" sz="1700">
                <a:solidFill>
                  <a:srgbClr val="303030"/>
                </a:solidFill>
                <a:highlight>
                  <a:srgbClr val="FFFFFF"/>
                </a:highlight>
                <a:latin typeface="Calibri"/>
                <a:ea typeface="Calibri"/>
                <a:cs typeface="Calibri"/>
                <a:sym typeface="Calibri"/>
              </a:rPr>
              <a:t>; it must </a:t>
            </a:r>
            <a:r>
              <a:rPr lang="en-US" sz="1700" b="1">
                <a:solidFill>
                  <a:srgbClr val="303030"/>
                </a:solidFill>
                <a:highlight>
                  <a:srgbClr val="FFFFFF"/>
                </a:highlight>
                <a:latin typeface="Calibri"/>
                <a:ea typeface="Calibri"/>
                <a:cs typeface="Calibri"/>
                <a:sym typeface="Calibri"/>
              </a:rPr>
              <a:t>never</a:t>
            </a:r>
            <a:r>
              <a:rPr lang="en-US" sz="1700">
                <a:solidFill>
                  <a:srgbClr val="303030"/>
                </a:solidFill>
                <a:highlight>
                  <a:srgbClr val="FFFFFF"/>
                </a:highlight>
                <a:latin typeface="Calibri"/>
                <a:ea typeface="Calibri"/>
                <a:cs typeface="Calibri"/>
                <a:sym typeface="Calibri"/>
              </a:rPr>
              <a:t> be used as a punishment. It is distinct from disciplinary measures such as "removal," where a pupil is sent out of the classroom for a limited time to continue their education elsewhere.</a:t>
            </a:r>
            <a:endParaRPr sz="1700">
              <a:solidFill>
                <a:srgbClr val="303030"/>
              </a:solidFill>
              <a:highlight>
                <a:srgbClr val="FFFFFF"/>
              </a:highlight>
              <a:latin typeface="Calibri"/>
              <a:ea typeface="Calibri"/>
              <a:cs typeface="Calibri"/>
              <a:sym typeface="Calibri"/>
            </a:endParaRPr>
          </a:p>
          <a:p>
            <a:pPr marL="457200" lvl="0" indent="-336550" algn="l" rtl="0">
              <a:spcBef>
                <a:spcPts val="0"/>
              </a:spcBef>
              <a:spcAft>
                <a:spcPts val="0"/>
              </a:spcAft>
              <a:buClr>
                <a:srgbClr val="303030"/>
              </a:buClr>
              <a:buSzPts val="1700"/>
              <a:buFont typeface="Calibri"/>
              <a:buChar char="●"/>
            </a:pPr>
            <a:r>
              <a:rPr lang="en-US" sz="1700" b="1">
                <a:solidFill>
                  <a:srgbClr val="303030"/>
                </a:solidFill>
                <a:highlight>
                  <a:srgbClr val="FFFFFF"/>
                </a:highlight>
                <a:latin typeface="Calibri"/>
                <a:ea typeface="Calibri"/>
                <a:cs typeface="Calibri"/>
                <a:sym typeface="Calibri"/>
              </a:rPr>
              <a:t>Permitted Circumstances:</a:t>
            </a:r>
            <a:r>
              <a:rPr lang="en-US" sz="1700">
                <a:solidFill>
                  <a:srgbClr val="303030"/>
                </a:solidFill>
                <a:highlight>
                  <a:srgbClr val="FFFFFF"/>
                </a:highlight>
                <a:latin typeface="Calibri"/>
                <a:ea typeface="Calibri"/>
                <a:cs typeface="Calibri"/>
                <a:sym typeface="Calibri"/>
              </a:rPr>
              <a:t> It should only be used as a safety measure to protect others from harm when a pupil is experiencing high levels of emotional or behavioural dysregulation and is not acting with intent.</a:t>
            </a:r>
            <a:endParaRPr sz="1700">
              <a:solidFill>
                <a:srgbClr val="303030"/>
              </a:solidFill>
              <a:highlight>
                <a:srgbClr val="FFFFFF"/>
              </a:highlight>
              <a:latin typeface="Calibri"/>
              <a:ea typeface="Calibri"/>
              <a:cs typeface="Calibri"/>
              <a:sym typeface="Calibri"/>
            </a:endParaRPr>
          </a:p>
          <a:p>
            <a:pPr marL="457200" lvl="0" indent="-336550" algn="l" rtl="0">
              <a:spcBef>
                <a:spcPts val="0"/>
              </a:spcBef>
              <a:spcAft>
                <a:spcPts val="0"/>
              </a:spcAft>
              <a:buClr>
                <a:srgbClr val="303030"/>
              </a:buClr>
              <a:buSzPts val="1700"/>
              <a:buFont typeface="Calibri"/>
              <a:buChar char="●"/>
            </a:pPr>
            <a:r>
              <a:rPr lang="en-US" sz="1700" b="1">
                <a:solidFill>
                  <a:srgbClr val="303030"/>
                </a:solidFill>
                <a:highlight>
                  <a:srgbClr val="FFFFFF"/>
                </a:highlight>
                <a:latin typeface="Calibri"/>
                <a:ea typeface="Calibri"/>
                <a:cs typeface="Calibri"/>
                <a:sym typeface="Calibri"/>
              </a:rPr>
              <a:t>Supervision and Safety:</a:t>
            </a:r>
            <a:r>
              <a:rPr lang="en-US" sz="1700">
                <a:solidFill>
                  <a:srgbClr val="303030"/>
                </a:solidFill>
                <a:highlight>
                  <a:srgbClr val="FFFFFF"/>
                </a:highlight>
                <a:latin typeface="Calibri"/>
                <a:ea typeface="Calibri"/>
                <a:cs typeface="Calibri"/>
                <a:sym typeface="Calibri"/>
              </a:rPr>
              <a:t> The pupil must be supervised at all times during seclusion, and the environment must be safe and not feel threatening.</a:t>
            </a:r>
            <a:endParaRPr sz="1700">
              <a:solidFill>
                <a:srgbClr val="303030"/>
              </a:solidFill>
              <a:highlight>
                <a:srgbClr val="FFFFFF"/>
              </a:highlight>
              <a:latin typeface="Calibri"/>
              <a:ea typeface="Calibri"/>
              <a:cs typeface="Calibri"/>
              <a:sym typeface="Calibri"/>
            </a:endParaRPr>
          </a:p>
          <a:p>
            <a:pPr marL="457200" lvl="0" indent="-336550" algn="l" rtl="0">
              <a:spcBef>
                <a:spcPts val="0"/>
              </a:spcBef>
              <a:spcAft>
                <a:spcPts val="0"/>
              </a:spcAft>
              <a:buClr>
                <a:srgbClr val="303030"/>
              </a:buClr>
              <a:buSzPts val="1700"/>
              <a:buFont typeface="Calibri"/>
              <a:buChar char="●"/>
            </a:pPr>
            <a:r>
              <a:rPr lang="en-US" sz="1700" b="1">
                <a:solidFill>
                  <a:srgbClr val="303030"/>
                </a:solidFill>
                <a:highlight>
                  <a:srgbClr val="FFFFFF"/>
                </a:highlight>
                <a:latin typeface="Calibri"/>
                <a:ea typeface="Calibri"/>
                <a:cs typeface="Calibri"/>
                <a:sym typeface="Calibri"/>
              </a:rPr>
              <a:t>Reporting Requirements:</a:t>
            </a:r>
            <a:r>
              <a:rPr lang="en-US" sz="1700">
                <a:solidFill>
                  <a:srgbClr val="303030"/>
                </a:solidFill>
                <a:highlight>
                  <a:srgbClr val="FFFFFF"/>
                </a:highlight>
                <a:latin typeface="Calibri"/>
                <a:ea typeface="Calibri"/>
                <a:cs typeface="Calibri"/>
                <a:sym typeface="Calibri"/>
              </a:rPr>
              <a:t> Under the new regulations, every incident of seclusion must be recorded and reported to parents</a:t>
            </a:r>
            <a:endParaRPr sz="1700">
              <a:solidFill>
                <a:srgbClr val="303030"/>
              </a:solidFill>
              <a:highlight>
                <a:srgbClr val="FFFFFF"/>
              </a:highlight>
              <a:latin typeface="Calibri"/>
              <a:ea typeface="Calibri"/>
              <a:cs typeface="Calibri"/>
              <a:sym typeface="Calibri"/>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sp>
        <p:nvSpPr>
          <p:cNvPr id="690" name="Google Shape;690;g3bb726a6aab_0_58"/>
          <p:cNvSpPr txBox="1"/>
          <p:nvPr/>
        </p:nvSpPr>
        <p:spPr>
          <a:xfrm>
            <a:off x="5648875" y="196450"/>
            <a:ext cx="3000000" cy="546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350" b="1">
                <a:solidFill>
                  <a:srgbClr val="131314"/>
                </a:solidFill>
                <a:highlight>
                  <a:srgbClr val="FFFFFF"/>
                </a:highlight>
                <a:latin typeface="Calibri"/>
                <a:ea typeface="Calibri"/>
                <a:cs typeface="Calibri"/>
                <a:sym typeface="Calibri"/>
              </a:rPr>
              <a:t>Seclusion</a:t>
            </a:r>
            <a:endParaRPr sz="2400" b="1"/>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sp>
        <p:nvSpPr>
          <p:cNvPr id="696" name="Google Shape;696;g3bb726a6aab_0_36"/>
          <p:cNvSpPr txBox="1"/>
          <p:nvPr/>
        </p:nvSpPr>
        <p:spPr>
          <a:xfrm>
            <a:off x="145350" y="1601100"/>
            <a:ext cx="8853300" cy="502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050" b="1">
              <a:solidFill>
                <a:srgbClr val="131314"/>
              </a:solidFill>
              <a:highlight>
                <a:srgbClr val="FFFFFF"/>
              </a:highlight>
              <a:latin typeface="Calibri"/>
              <a:ea typeface="Calibri"/>
              <a:cs typeface="Calibri"/>
              <a:sym typeface="Calibri"/>
            </a:endParaRPr>
          </a:p>
          <a:p>
            <a:pPr marL="0" lvl="0" indent="0" algn="l" rtl="0">
              <a:spcBef>
                <a:spcPts val="0"/>
              </a:spcBef>
              <a:spcAft>
                <a:spcPts val="0"/>
              </a:spcAft>
              <a:buNone/>
            </a:pPr>
            <a:r>
              <a:rPr lang="en-US" sz="2450" b="1">
                <a:solidFill>
                  <a:srgbClr val="131314"/>
                </a:solidFill>
                <a:highlight>
                  <a:srgbClr val="FFFFFF"/>
                </a:highlight>
                <a:latin typeface="Calibri"/>
                <a:ea typeface="Calibri"/>
                <a:cs typeface="Calibri"/>
                <a:sym typeface="Calibri"/>
              </a:rPr>
              <a:t>2013: Discretionary</a:t>
            </a:r>
            <a:endParaRPr sz="2450" b="1">
              <a:solidFill>
                <a:srgbClr val="131314"/>
              </a:solidFill>
              <a:highlight>
                <a:srgbClr val="FFFFFF"/>
              </a:highlight>
              <a:latin typeface="Calibri"/>
              <a:ea typeface="Calibri"/>
              <a:cs typeface="Calibri"/>
              <a:sym typeface="Calibri"/>
            </a:endParaRPr>
          </a:p>
          <a:p>
            <a:pPr marL="457200" lvl="0" indent="-384175" algn="l" rtl="0">
              <a:spcBef>
                <a:spcPts val="0"/>
              </a:spcBef>
              <a:spcAft>
                <a:spcPts val="0"/>
              </a:spcAft>
              <a:buClr>
                <a:srgbClr val="131314"/>
              </a:buClr>
              <a:buSzPts val="2450"/>
              <a:buFont typeface="Calibri"/>
              <a:buChar char="●"/>
            </a:pPr>
            <a:r>
              <a:rPr lang="en-US" sz="2450" b="1">
                <a:solidFill>
                  <a:srgbClr val="131314"/>
                </a:solidFill>
                <a:highlight>
                  <a:srgbClr val="FFFFFF"/>
                </a:highlight>
                <a:latin typeface="Calibri"/>
                <a:ea typeface="Calibri"/>
                <a:cs typeface="Calibri"/>
                <a:sym typeface="Calibri"/>
              </a:rPr>
              <a:t>Advice:</a:t>
            </a:r>
            <a:r>
              <a:rPr lang="en-US" sz="2450">
                <a:solidFill>
                  <a:srgbClr val="131314"/>
                </a:solidFill>
                <a:highlight>
                  <a:srgbClr val="FFFFFF"/>
                </a:highlight>
                <a:latin typeface="Calibri"/>
                <a:ea typeface="Calibri"/>
                <a:cs typeface="Calibri"/>
                <a:sym typeface="Calibri"/>
              </a:rPr>
              <a:t> It is "good practice" to record serious incidents.</a:t>
            </a:r>
            <a:endParaRPr sz="2450">
              <a:solidFill>
                <a:srgbClr val="131314"/>
              </a:solidFill>
              <a:highlight>
                <a:srgbClr val="FFFFFF"/>
              </a:highlight>
              <a:latin typeface="Calibri"/>
              <a:ea typeface="Calibri"/>
              <a:cs typeface="Calibri"/>
              <a:sym typeface="Calibri"/>
            </a:endParaRPr>
          </a:p>
          <a:p>
            <a:pPr marL="457200" lvl="0" indent="-384175" algn="l" rtl="0">
              <a:spcBef>
                <a:spcPts val="0"/>
              </a:spcBef>
              <a:spcAft>
                <a:spcPts val="0"/>
              </a:spcAft>
              <a:buClr>
                <a:srgbClr val="131314"/>
              </a:buClr>
              <a:buSzPts val="2450"/>
              <a:buFont typeface="Calibri"/>
              <a:buChar char="●"/>
            </a:pPr>
            <a:r>
              <a:rPr lang="en-US" sz="2450" b="1">
                <a:solidFill>
                  <a:srgbClr val="131314"/>
                </a:solidFill>
                <a:highlight>
                  <a:srgbClr val="FFFFFF"/>
                </a:highlight>
                <a:latin typeface="Calibri"/>
                <a:ea typeface="Calibri"/>
                <a:cs typeface="Calibri"/>
                <a:sym typeface="Calibri"/>
              </a:rPr>
              <a:t>Decision:</a:t>
            </a:r>
            <a:r>
              <a:rPr lang="en-US" sz="2450">
                <a:solidFill>
                  <a:srgbClr val="131314"/>
                </a:solidFill>
                <a:highlight>
                  <a:srgbClr val="FFFFFF"/>
                </a:highlight>
                <a:latin typeface="Calibri"/>
                <a:ea typeface="Calibri"/>
                <a:cs typeface="Calibri"/>
                <a:sym typeface="Calibri"/>
              </a:rPr>
              <a:t> "It is up to schools to decide" how best to record.</a:t>
            </a:r>
            <a:endParaRPr sz="2450">
              <a:solidFill>
                <a:srgbClr val="131314"/>
              </a:solidFill>
              <a:highlight>
                <a:srgbClr val="FFFFFF"/>
              </a:highlight>
              <a:latin typeface="Calibri"/>
              <a:ea typeface="Calibri"/>
              <a:cs typeface="Calibri"/>
              <a:sym typeface="Calibri"/>
            </a:endParaRPr>
          </a:p>
          <a:p>
            <a:pPr marL="0" lvl="0" indent="0" algn="l" rtl="0">
              <a:spcBef>
                <a:spcPts val="0"/>
              </a:spcBef>
              <a:spcAft>
                <a:spcPts val="0"/>
              </a:spcAft>
              <a:buNone/>
            </a:pPr>
            <a:r>
              <a:rPr lang="en-US" sz="2450" b="1">
                <a:solidFill>
                  <a:srgbClr val="131314"/>
                </a:solidFill>
                <a:highlight>
                  <a:srgbClr val="FFFFFF"/>
                </a:highlight>
                <a:latin typeface="Calibri"/>
                <a:ea typeface="Calibri"/>
                <a:cs typeface="Calibri"/>
                <a:sym typeface="Calibri"/>
              </a:rPr>
              <a:t>2026: Mandatory</a:t>
            </a:r>
            <a:endParaRPr sz="2450" b="1">
              <a:solidFill>
                <a:srgbClr val="131314"/>
              </a:solidFill>
              <a:highlight>
                <a:srgbClr val="FFFFFF"/>
              </a:highlight>
              <a:latin typeface="Calibri"/>
              <a:ea typeface="Calibri"/>
              <a:cs typeface="Calibri"/>
              <a:sym typeface="Calibri"/>
            </a:endParaRPr>
          </a:p>
          <a:p>
            <a:pPr marL="457200" lvl="0" indent="-384175" algn="l" rtl="0">
              <a:spcBef>
                <a:spcPts val="0"/>
              </a:spcBef>
              <a:spcAft>
                <a:spcPts val="0"/>
              </a:spcAft>
              <a:buClr>
                <a:srgbClr val="131314"/>
              </a:buClr>
              <a:buSzPts val="2450"/>
              <a:buFont typeface="Calibri"/>
              <a:buChar char="●"/>
            </a:pPr>
            <a:r>
              <a:rPr lang="en-US" sz="2450" b="1">
                <a:solidFill>
                  <a:srgbClr val="131314"/>
                </a:solidFill>
                <a:highlight>
                  <a:srgbClr val="FFFFFF"/>
                </a:highlight>
                <a:latin typeface="Calibri"/>
                <a:ea typeface="Calibri"/>
                <a:cs typeface="Calibri"/>
                <a:sym typeface="Calibri"/>
              </a:rPr>
              <a:t>Legal Duty:</a:t>
            </a:r>
            <a:r>
              <a:rPr lang="en-US" sz="2450">
                <a:solidFill>
                  <a:srgbClr val="131314"/>
                </a:solidFill>
                <a:highlight>
                  <a:srgbClr val="FFFFFF"/>
                </a:highlight>
                <a:latin typeface="Calibri"/>
                <a:ea typeface="Calibri"/>
                <a:cs typeface="Calibri"/>
                <a:sym typeface="Calibri"/>
              </a:rPr>
              <a:t> Governing bodies </a:t>
            </a:r>
            <a:r>
              <a:rPr lang="en-US" sz="2450" b="1">
                <a:solidFill>
                  <a:srgbClr val="131314"/>
                </a:solidFill>
                <a:highlight>
                  <a:srgbClr val="FFFFFF"/>
                </a:highlight>
                <a:latin typeface="Calibri"/>
                <a:ea typeface="Calibri"/>
                <a:cs typeface="Calibri"/>
                <a:sym typeface="Calibri"/>
              </a:rPr>
              <a:t>must</a:t>
            </a:r>
            <a:r>
              <a:rPr lang="en-US" sz="2450">
                <a:solidFill>
                  <a:srgbClr val="131314"/>
                </a:solidFill>
                <a:highlight>
                  <a:srgbClr val="FFFFFF"/>
                </a:highlight>
                <a:latin typeface="Calibri"/>
                <a:ea typeface="Calibri"/>
                <a:cs typeface="Calibri"/>
                <a:sym typeface="Calibri"/>
              </a:rPr>
              <a:t> ensure a procedure is in place to record </a:t>
            </a:r>
            <a:r>
              <a:rPr lang="en-US" sz="2450" b="1">
                <a:solidFill>
                  <a:srgbClr val="131314"/>
                </a:solidFill>
                <a:highlight>
                  <a:srgbClr val="FFFFFF"/>
                </a:highlight>
                <a:latin typeface="Calibri"/>
                <a:ea typeface="Calibri"/>
                <a:cs typeface="Calibri"/>
                <a:sym typeface="Calibri"/>
              </a:rPr>
              <a:t>every</a:t>
            </a:r>
            <a:r>
              <a:rPr lang="en-US" sz="2450">
                <a:solidFill>
                  <a:srgbClr val="131314"/>
                </a:solidFill>
                <a:highlight>
                  <a:srgbClr val="FFFFFF"/>
                </a:highlight>
                <a:latin typeface="Calibri"/>
                <a:ea typeface="Calibri"/>
                <a:cs typeface="Calibri"/>
                <a:sym typeface="Calibri"/>
              </a:rPr>
              <a:t> "significant incident" of force and every instance of seclusion or restraint.</a:t>
            </a:r>
            <a:endParaRPr sz="2450">
              <a:solidFill>
                <a:srgbClr val="131314"/>
              </a:solidFill>
              <a:highlight>
                <a:srgbClr val="FFFFFF"/>
              </a:highlight>
              <a:latin typeface="Calibri"/>
              <a:ea typeface="Calibri"/>
              <a:cs typeface="Calibri"/>
              <a:sym typeface="Calibri"/>
            </a:endParaRPr>
          </a:p>
          <a:p>
            <a:pPr marL="457200" lvl="0" indent="-384175" algn="l" rtl="0">
              <a:spcBef>
                <a:spcPts val="0"/>
              </a:spcBef>
              <a:spcAft>
                <a:spcPts val="0"/>
              </a:spcAft>
              <a:buClr>
                <a:srgbClr val="131314"/>
              </a:buClr>
              <a:buSzPts val="2450"/>
              <a:buFont typeface="Calibri"/>
              <a:buChar char="●"/>
            </a:pPr>
            <a:r>
              <a:rPr lang="en-US" sz="2450" b="1">
                <a:solidFill>
                  <a:srgbClr val="131314"/>
                </a:solidFill>
                <a:highlight>
                  <a:srgbClr val="FFFFFF"/>
                </a:highlight>
                <a:latin typeface="Calibri"/>
                <a:ea typeface="Calibri"/>
                <a:cs typeface="Calibri"/>
                <a:sym typeface="Calibri"/>
              </a:rPr>
              <a:t>Timeline:</a:t>
            </a:r>
            <a:r>
              <a:rPr lang="en-US" sz="2450">
                <a:solidFill>
                  <a:srgbClr val="131314"/>
                </a:solidFill>
                <a:highlight>
                  <a:srgbClr val="FFFFFF"/>
                </a:highlight>
                <a:latin typeface="Calibri"/>
                <a:ea typeface="Calibri"/>
                <a:cs typeface="Calibri"/>
                <a:sym typeface="Calibri"/>
              </a:rPr>
              <a:t> Must be recorded as soon as practicable, endeavouring to do so </a:t>
            </a:r>
            <a:r>
              <a:rPr lang="en-US" sz="2450" b="1">
                <a:solidFill>
                  <a:srgbClr val="131314"/>
                </a:solidFill>
                <a:highlight>
                  <a:srgbClr val="FFFFFF"/>
                </a:highlight>
                <a:latin typeface="Calibri"/>
                <a:ea typeface="Calibri"/>
                <a:cs typeface="Calibri"/>
                <a:sym typeface="Calibri"/>
              </a:rPr>
              <a:t>no later than the same day</a:t>
            </a:r>
            <a:r>
              <a:rPr lang="en-US" sz="2450">
                <a:solidFill>
                  <a:srgbClr val="131314"/>
                </a:solidFill>
                <a:highlight>
                  <a:srgbClr val="FFFFFF"/>
                </a:highlight>
                <a:latin typeface="Calibri"/>
                <a:ea typeface="Calibri"/>
                <a:cs typeface="Calibri"/>
                <a:sym typeface="Calibri"/>
              </a:rPr>
              <a:t>.</a:t>
            </a:r>
            <a:endParaRPr sz="2450">
              <a:solidFill>
                <a:srgbClr val="131314"/>
              </a:solidFill>
              <a:highlight>
                <a:srgbClr val="FFFFFF"/>
              </a:highlight>
              <a:latin typeface="Calibri"/>
              <a:ea typeface="Calibri"/>
              <a:cs typeface="Calibri"/>
              <a:sym typeface="Calibri"/>
            </a:endParaRPr>
          </a:p>
          <a:p>
            <a:pPr marL="457200" lvl="0" indent="-384175" algn="l" rtl="0">
              <a:spcBef>
                <a:spcPts val="0"/>
              </a:spcBef>
              <a:spcAft>
                <a:spcPts val="0"/>
              </a:spcAft>
              <a:buClr>
                <a:srgbClr val="131314"/>
              </a:buClr>
              <a:buSzPts val="2450"/>
              <a:buFont typeface="Calibri"/>
              <a:buChar char="●"/>
            </a:pPr>
            <a:r>
              <a:rPr lang="en-US" sz="2450" b="1">
                <a:solidFill>
                  <a:srgbClr val="131314"/>
                </a:solidFill>
                <a:highlight>
                  <a:srgbClr val="FFFFFF"/>
                </a:highlight>
                <a:latin typeface="Calibri"/>
                <a:ea typeface="Calibri"/>
                <a:cs typeface="Calibri"/>
                <a:sym typeface="Calibri"/>
              </a:rPr>
              <a:t>Detail Required:</a:t>
            </a:r>
            <a:r>
              <a:rPr lang="en-US" sz="2450">
                <a:solidFill>
                  <a:srgbClr val="131314"/>
                </a:solidFill>
                <a:highlight>
                  <a:srgbClr val="FFFFFF"/>
                </a:highlight>
                <a:latin typeface="Calibri"/>
                <a:ea typeface="Calibri"/>
                <a:cs typeface="Calibri"/>
                <a:sym typeface="Calibri"/>
              </a:rPr>
              <a:t> Records must now include the pupil’s </a:t>
            </a:r>
            <a:r>
              <a:rPr lang="en-US" sz="2450" b="1">
                <a:solidFill>
                  <a:srgbClr val="131314"/>
                </a:solidFill>
                <a:highlight>
                  <a:srgbClr val="FFFFFF"/>
                </a:highlight>
                <a:latin typeface="Calibri"/>
                <a:ea typeface="Calibri"/>
                <a:cs typeface="Calibri"/>
                <a:sym typeface="Calibri"/>
              </a:rPr>
              <a:t>SEN status</a:t>
            </a:r>
            <a:r>
              <a:rPr lang="en-US" sz="2450">
                <a:solidFill>
                  <a:srgbClr val="131314"/>
                </a:solidFill>
                <a:highlight>
                  <a:srgbClr val="FFFFFF"/>
                </a:highlight>
                <a:latin typeface="Calibri"/>
                <a:ea typeface="Calibri"/>
                <a:cs typeface="Calibri"/>
                <a:sym typeface="Calibri"/>
              </a:rPr>
              <a:t>, potential triggers, preventative strategies used, and injuries.</a:t>
            </a:r>
            <a:endParaRPr sz="2800">
              <a:latin typeface="Calibri"/>
              <a:ea typeface="Calibri"/>
              <a:cs typeface="Calibri"/>
              <a:sym typeface="Calibri"/>
            </a:endParaRPr>
          </a:p>
        </p:txBody>
      </p:sp>
      <p:sp>
        <p:nvSpPr>
          <p:cNvPr id="697" name="Google Shape;697;g3bb726a6aab_0_36"/>
          <p:cNvSpPr txBox="1"/>
          <p:nvPr/>
        </p:nvSpPr>
        <p:spPr>
          <a:xfrm>
            <a:off x="3977700" y="303625"/>
            <a:ext cx="4875600" cy="6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50" b="1">
                <a:solidFill>
                  <a:srgbClr val="131314"/>
                </a:solidFill>
                <a:highlight>
                  <a:srgbClr val="FFFFFF"/>
                </a:highlight>
                <a:latin typeface="Calibri"/>
                <a:ea typeface="Calibri"/>
                <a:cs typeface="Calibri"/>
                <a:sym typeface="Calibri"/>
              </a:rPr>
              <a:t>Statutory Recording Duties</a:t>
            </a:r>
            <a:endParaRPr sz="22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sp>
        <p:nvSpPr>
          <p:cNvPr id="703" name="Google Shape;703;g3bb726a6aab_0_40"/>
          <p:cNvSpPr txBox="1"/>
          <p:nvPr/>
        </p:nvSpPr>
        <p:spPr>
          <a:xfrm>
            <a:off x="278800" y="1702250"/>
            <a:ext cx="8391000" cy="3817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950" b="1">
                <a:solidFill>
                  <a:srgbClr val="131314"/>
                </a:solidFill>
                <a:highlight>
                  <a:srgbClr val="FFFFFF"/>
                </a:highlight>
                <a:latin typeface="Calibri"/>
                <a:ea typeface="Calibri"/>
                <a:cs typeface="Calibri"/>
                <a:sym typeface="Calibri"/>
              </a:rPr>
              <a:t>2013: Discretionary</a:t>
            </a:r>
            <a:endParaRPr sz="2950" b="1">
              <a:solidFill>
                <a:srgbClr val="131314"/>
              </a:solidFill>
              <a:highlight>
                <a:srgbClr val="FFFFFF"/>
              </a:highlight>
              <a:latin typeface="Calibri"/>
              <a:ea typeface="Calibri"/>
              <a:cs typeface="Calibri"/>
              <a:sym typeface="Calibri"/>
            </a:endParaRPr>
          </a:p>
          <a:p>
            <a:pPr marL="457200" lvl="0" indent="-415925" algn="l" rtl="0">
              <a:spcBef>
                <a:spcPts val="0"/>
              </a:spcBef>
              <a:spcAft>
                <a:spcPts val="0"/>
              </a:spcAft>
              <a:buClr>
                <a:srgbClr val="131314"/>
              </a:buClr>
              <a:buSzPts val="2950"/>
              <a:buFont typeface="Calibri"/>
              <a:buChar char="●"/>
            </a:pPr>
            <a:r>
              <a:rPr lang="en-US" sz="2950" b="1">
                <a:solidFill>
                  <a:srgbClr val="131314"/>
                </a:solidFill>
                <a:highlight>
                  <a:srgbClr val="FFFFFF"/>
                </a:highlight>
                <a:latin typeface="Calibri"/>
                <a:ea typeface="Calibri"/>
                <a:cs typeface="Calibri"/>
                <a:sym typeface="Calibri"/>
              </a:rPr>
              <a:t>Advice:</a:t>
            </a:r>
            <a:r>
              <a:rPr lang="en-US" sz="2950">
                <a:solidFill>
                  <a:srgbClr val="131314"/>
                </a:solidFill>
                <a:highlight>
                  <a:srgbClr val="FFFFFF"/>
                </a:highlight>
                <a:latin typeface="Calibri"/>
                <a:ea typeface="Calibri"/>
                <a:cs typeface="Calibri"/>
                <a:sym typeface="Calibri"/>
              </a:rPr>
              <a:t> "It is up to schools to decide whether it is appropriate to report the use of force to parents".</a:t>
            </a:r>
            <a:endParaRPr sz="2950">
              <a:solidFill>
                <a:srgbClr val="131314"/>
              </a:solidFill>
              <a:highlight>
                <a:srgbClr val="FFFFFF"/>
              </a:highlight>
              <a:latin typeface="Calibri"/>
              <a:ea typeface="Calibri"/>
              <a:cs typeface="Calibri"/>
              <a:sym typeface="Calibri"/>
            </a:endParaRPr>
          </a:p>
          <a:p>
            <a:pPr marL="457200" lvl="0" indent="-415925" algn="l" rtl="0">
              <a:spcBef>
                <a:spcPts val="0"/>
              </a:spcBef>
              <a:spcAft>
                <a:spcPts val="0"/>
              </a:spcAft>
              <a:buClr>
                <a:srgbClr val="131314"/>
              </a:buClr>
              <a:buSzPts val="2950"/>
              <a:buFont typeface="Calibri"/>
              <a:buChar char="●"/>
            </a:pPr>
            <a:r>
              <a:rPr lang="en-US" sz="2950" b="1">
                <a:solidFill>
                  <a:srgbClr val="131314"/>
                </a:solidFill>
                <a:highlight>
                  <a:srgbClr val="FFFFFF"/>
                </a:highlight>
                <a:latin typeface="Calibri"/>
                <a:ea typeface="Calibri"/>
                <a:cs typeface="Calibri"/>
                <a:sym typeface="Calibri"/>
              </a:rPr>
              <a:t>Good Practice:</a:t>
            </a:r>
            <a:r>
              <a:rPr lang="en-US" sz="2950">
                <a:solidFill>
                  <a:srgbClr val="131314"/>
                </a:solidFill>
                <a:highlight>
                  <a:srgbClr val="FFFFFF"/>
                </a:highlight>
                <a:latin typeface="Calibri"/>
                <a:ea typeface="Calibri"/>
                <a:cs typeface="Calibri"/>
                <a:sym typeface="Calibri"/>
              </a:rPr>
              <a:t> Encouraged speaking to parents about "serious incidents".</a:t>
            </a:r>
            <a:endParaRPr sz="2950">
              <a:solidFill>
                <a:srgbClr val="131314"/>
              </a:solidFill>
              <a:highlight>
                <a:srgbClr val="FFFFFF"/>
              </a:highlight>
              <a:latin typeface="Calibri"/>
              <a:ea typeface="Calibri"/>
              <a:cs typeface="Calibri"/>
              <a:sym typeface="Calibri"/>
            </a:endParaRPr>
          </a:p>
          <a:p>
            <a:pPr marL="0" lvl="0" indent="0" algn="l" rtl="0">
              <a:spcBef>
                <a:spcPts val="0"/>
              </a:spcBef>
              <a:spcAft>
                <a:spcPts val="0"/>
              </a:spcAft>
              <a:buNone/>
            </a:pPr>
            <a:r>
              <a:rPr lang="en-US" sz="2950" b="1">
                <a:solidFill>
                  <a:srgbClr val="131314"/>
                </a:solidFill>
                <a:highlight>
                  <a:srgbClr val="FFFFFF"/>
                </a:highlight>
                <a:latin typeface="Calibri"/>
                <a:ea typeface="Calibri"/>
                <a:cs typeface="Calibri"/>
                <a:sym typeface="Calibri"/>
              </a:rPr>
              <a:t>2026: Mandatory</a:t>
            </a:r>
            <a:endParaRPr sz="2950" b="1">
              <a:solidFill>
                <a:srgbClr val="131314"/>
              </a:solidFill>
              <a:highlight>
                <a:srgbClr val="FFFFFF"/>
              </a:highlight>
              <a:latin typeface="Calibri"/>
              <a:ea typeface="Calibri"/>
              <a:cs typeface="Calibri"/>
              <a:sym typeface="Calibri"/>
            </a:endParaRPr>
          </a:p>
          <a:p>
            <a:pPr marL="457200" lvl="0" indent="-415925" algn="l" rtl="0">
              <a:spcBef>
                <a:spcPts val="0"/>
              </a:spcBef>
              <a:spcAft>
                <a:spcPts val="0"/>
              </a:spcAft>
              <a:buClr>
                <a:srgbClr val="131314"/>
              </a:buClr>
              <a:buSzPts val="2950"/>
              <a:buFont typeface="Calibri"/>
              <a:buChar char="●"/>
            </a:pPr>
            <a:r>
              <a:rPr lang="en-US" sz="2950" b="1">
                <a:solidFill>
                  <a:srgbClr val="131314"/>
                </a:solidFill>
                <a:highlight>
                  <a:srgbClr val="FFFFFF"/>
                </a:highlight>
                <a:latin typeface="Calibri"/>
                <a:ea typeface="Calibri"/>
                <a:cs typeface="Calibri"/>
                <a:sym typeface="Calibri"/>
              </a:rPr>
              <a:t>Legal Duty:</a:t>
            </a:r>
            <a:r>
              <a:rPr lang="en-US" sz="2950">
                <a:solidFill>
                  <a:srgbClr val="131314"/>
                </a:solidFill>
                <a:highlight>
                  <a:srgbClr val="FFFFFF"/>
                </a:highlight>
                <a:latin typeface="Calibri"/>
                <a:ea typeface="Calibri"/>
                <a:cs typeface="Calibri"/>
                <a:sym typeface="Calibri"/>
              </a:rPr>
              <a:t> Schools </a:t>
            </a:r>
            <a:r>
              <a:rPr lang="en-US" sz="2950" b="1">
                <a:solidFill>
                  <a:srgbClr val="131314"/>
                </a:solidFill>
                <a:highlight>
                  <a:srgbClr val="FFFFFF"/>
                </a:highlight>
                <a:latin typeface="Calibri"/>
                <a:ea typeface="Calibri"/>
                <a:cs typeface="Calibri"/>
                <a:sym typeface="Calibri"/>
              </a:rPr>
              <a:t>must</a:t>
            </a:r>
            <a:r>
              <a:rPr lang="en-US" sz="2950">
                <a:solidFill>
                  <a:srgbClr val="131314"/>
                </a:solidFill>
                <a:highlight>
                  <a:srgbClr val="FFFFFF"/>
                </a:highlight>
                <a:latin typeface="Calibri"/>
                <a:ea typeface="Calibri"/>
                <a:cs typeface="Calibri"/>
                <a:sym typeface="Calibri"/>
              </a:rPr>
              <a:t> report each significant use of force and all seclusion/restraint to parents</a:t>
            </a:r>
            <a:endParaRPr sz="3300">
              <a:latin typeface="Calibri"/>
              <a:ea typeface="Calibri"/>
              <a:cs typeface="Calibri"/>
              <a:sym typeface="Calibri"/>
            </a:endParaRPr>
          </a:p>
        </p:txBody>
      </p:sp>
      <p:sp>
        <p:nvSpPr>
          <p:cNvPr id="704" name="Google Shape;704;g3bb726a6aab_0_40"/>
          <p:cNvSpPr txBox="1"/>
          <p:nvPr/>
        </p:nvSpPr>
        <p:spPr>
          <a:xfrm>
            <a:off x="433600" y="5893600"/>
            <a:ext cx="2402100" cy="80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200" u="sng">
                <a:solidFill>
                  <a:schemeClr val="hlink"/>
                </a:solidFill>
                <a:latin typeface="Calibri"/>
                <a:ea typeface="Calibri"/>
                <a:cs typeface="Calibri"/>
                <a:sym typeface="Calibri"/>
                <a:hlinkClick r:id="rId3"/>
              </a:rPr>
              <a:t>Team Teach</a:t>
            </a:r>
            <a:endParaRPr sz="3200">
              <a:solidFill>
                <a:schemeClr val="dk1"/>
              </a:solidFill>
              <a:latin typeface="Calibri"/>
              <a:ea typeface="Calibri"/>
              <a:cs typeface="Calibri"/>
              <a:sym typeface="Calibri"/>
            </a:endParaRPr>
          </a:p>
        </p:txBody>
      </p:sp>
      <p:sp>
        <p:nvSpPr>
          <p:cNvPr id="705" name="Google Shape;705;g3bb726a6aab_0_40"/>
          <p:cNvSpPr txBox="1"/>
          <p:nvPr/>
        </p:nvSpPr>
        <p:spPr>
          <a:xfrm>
            <a:off x="3750475" y="267875"/>
            <a:ext cx="5175300" cy="6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50" b="1">
                <a:solidFill>
                  <a:srgbClr val="131314"/>
                </a:solidFill>
                <a:highlight>
                  <a:srgbClr val="FFFFFF"/>
                </a:highlight>
                <a:latin typeface="Calibri"/>
                <a:ea typeface="Calibri"/>
                <a:cs typeface="Calibri"/>
                <a:sym typeface="Calibri"/>
              </a:rPr>
              <a:t>Statutory Reporting to Parents</a:t>
            </a:r>
            <a:endParaRPr sz="2200"/>
          </a:p>
        </p:txBody>
      </p:sp>
      <p:sp>
        <p:nvSpPr>
          <p:cNvPr id="706" name="Google Shape;706;g3bb726a6aab_0_40"/>
          <p:cNvSpPr txBox="1"/>
          <p:nvPr/>
        </p:nvSpPr>
        <p:spPr>
          <a:xfrm>
            <a:off x="5599250" y="6330425"/>
            <a:ext cx="3648000" cy="62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100">
                <a:solidFill>
                  <a:schemeClr val="dk1"/>
                </a:solidFill>
                <a:latin typeface="Calibri"/>
                <a:ea typeface="Calibri"/>
                <a:cs typeface="Calibri"/>
                <a:sym typeface="Calibri"/>
              </a:rPr>
              <a:t>Myles Gresswell - Wraysbury</a:t>
            </a:r>
            <a:endParaRPr sz="2100">
              <a:solidFill>
                <a:schemeClr val="dk1"/>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51"/>
          <p:cNvSpPr txBox="1">
            <a:spLocks noGrp="1"/>
          </p:cNvSpPr>
          <p:nvPr>
            <p:ph type="ctrTitle" idx="4294967295"/>
          </p:nvPr>
        </p:nvSpPr>
        <p:spPr>
          <a:xfrm>
            <a:off x="470590" y="3127076"/>
            <a:ext cx="84582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7000"/>
              </a:lnSpc>
              <a:spcBef>
                <a:spcPts val="0"/>
              </a:spcBef>
              <a:spcAft>
                <a:spcPts val="800"/>
              </a:spcAft>
              <a:buClr>
                <a:srgbClr val="000000"/>
              </a:buClr>
              <a:buSzPts val="1400"/>
              <a:buFont typeface="Arial"/>
              <a:buNone/>
            </a:pPr>
            <a:r>
              <a:rPr lang="en-US" sz="4400" b="1" i="0" u="none" strike="noStrike" cap="none">
                <a:solidFill>
                  <a:schemeClr val="lt1"/>
                </a:solidFill>
                <a:latin typeface="Calibri"/>
                <a:ea typeface="Calibri"/>
                <a:cs typeface="Calibri"/>
                <a:sym typeface="Calibri"/>
              </a:rPr>
              <a:t>Questions and </a:t>
            </a:r>
            <a:br>
              <a:rPr lang="en-US" sz="4400" b="1" i="0" u="none" strike="noStrike" cap="none">
                <a:solidFill>
                  <a:schemeClr val="lt1"/>
                </a:solidFill>
                <a:latin typeface="Calibri"/>
                <a:ea typeface="Calibri"/>
                <a:cs typeface="Calibri"/>
                <a:sym typeface="Calibri"/>
              </a:rPr>
            </a:br>
            <a:r>
              <a:rPr lang="en-US" sz="4400" b="1" i="0" strike="noStrike" cap="none">
                <a:solidFill>
                  <a:schemeClr val="lt1"/>
                </a:solidFill>
                <a:latin typeface="Calibri"/>
                <a:ea typeface="Calibri"/>
                <a:cs typeface="Calibri"/>
                <a:sym typeface="Calibri"/>
              </a:rPr>
              <a:t>Feedback Form</a:t>
            </a:r>
            <a:br>
              <a:rPr lang="en-US" sz="4400" b="0" i="1" u="none" strike="noStrike" cap="none">
                <a:solidFill>
                  <a:schemeClr val="lt1"/>
                </a:solidFill>
                <a:latin typeface="Calibri"/>
                <a:ea typeface="Calibri"/>
                <a:cs typeface="Calibri"/>
                <a:sym typeface="Calibri"/>
              </a:rPr>
            </a:br>
            <a:r>
              <a:rPr lang="en-US" sz="4400" b="1" i="0" u="none" strike="noStrike" cap="none">
                <a:solidFill>
                  <a:schemeClr val="lt1"/>
                </a:solidFill>
                <a:latin typeface="Calibri"/>
                <a:ea typeface="Calibri"/>
                <a:cs typeface="Calibri"/>
                <a:sym typeface="Calibri"/>
              </a:rPr>
              <a:t> </a:t>
            </a:r>
            <a:endParaRPr sz="4400" b="0" i="0" u="none" strike="noStrike" cap="none">
              <a:solidFill>
                <a:schemeClr val="dk1"/>
              </a:solidFill>
              <a:latin typeface="Calibri"/>
              <a:ea typeface="Calibri"/>
              <a:cs typeface="Calibri"/>
              <a:sym typeface="Calibri"/>
            </a:endParaRPr>
          </a:p>
        </p:txBody>
      </p:sp>
      <p:sp>
        <p:nvSpPr>
          <p:cNvPr id="713" name="Google Shape;713;p51"/>
          <p:cNvSpPr txBox="1"/>
          <p:nvPr/>
        </p:nvSpPr>
        <p:spPr>
          <a:xfrm>
            <a:off x="5573864" y="341907"/>
            <a:ext cx="2711400" cy="5232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400"/>
              <a:buFont typeface="Arial"/>
              <a:buNone/>
            </a:pPr>
            <a:r>
              <a:rPr lang="en-US" sz="1400" b="1" i="0" u="sng" strike="noStrike" cap="none">
                <a:solidFill>
                  <a:schemeClr val="hlink"/>
                </a:solidFill>
                <a:latin typeface="Tahoma"/>
                <a:ea typeface="Tahoma"/>
                <a:cs typeface="Tahoma"/>
                <a:sym typeface="Tahoma"/>
                <a:hlinkClick r:id="rId3"/>
              </a:rPr>
              <a:t>Leadership Update Website.</a:t>
            </a:r>
            <a:endParaRPr sz="1400" b="0" i="0" u="none" strike="noStrike" cap="none">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400"/>
              <a:buFont typeface="Arial"/>
              <a:buNone/>
            </a:pPr>
            <a:r>
              <a:rPr lang="en-US" sz="1400" b="1" i="0" u="none" strike="noStrike" cap="none">
                <a:solidFill>
                  <a:schemeClr val="lt1"/>
                </a:solidFill>
                <a:latin typeface="Tahoma"/>
                <a:ea typeface="Tahoma"/>
                <a:cs typeface="Tahoma"/>
                <a:sym typeface="Tahoma"/>
              </a:rPr>
              <a:t>All things SEMH and more.</a:t>
            </a:r>
            <a:endParaRPr sz="1400" b="0" i="0" u="none" strike="noStrike" cap="none">
              <a:solidFill>
                <a:srgbClr val="000000"/>
              </a:solidFill>
              <a:latin typeface="Arial"/>
              <a:ea typeface="Arial"/>
              <a:cs typeface="Arial"/>
              <a:sym typeface="Arial"/>
            </a:endParaRPr>
          </a:p>
        </p:txBody>
      </p:sp>
    </p:spTree>
  </p:cSld>
  <p:clrMapOvr>
    <a:masterClrMapping/>
  </p:clrMapOvr>
  <p:transition spd="slow">
    <p:push dir="r"/>
  </p:transition>
</p:sld>
</file>

<file path=ppt/theme/theme1.xml><?xml version="1.0" encoding="utf-8"?>
<a:theme xmlns:a="http://schemas.openxmlformats.org/drawingml/2006/main"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_Office Theme">
  <a:themeElements>
    <a:clrScheme name="Custom 7">
      <a:dk1>
        <a:srgbClr val="9295B8"/>
      </a:dk1>
      <a:lt1>
        <a:srgbClr val="FFFFFF"/>
      </a:lt1>
      <a:dk2>
        <a:srgbClr val="3C3F54"/>
      </a:dk2>
      <a:lt2>
        <a:srgbClr val="E8E8E8"/>
      </a:lt2>
      <a:accent1>
        <a:srgbClr val="BADF5E"/>
      </a:accent1>
      <a:accent2>
        <a:srgbClr val="9295B8"/>
      </a:accent2>
      <a:accent3>
        <a:srgbClr val="A9A9A9"/>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2662</Words>
  <Application>Microsoft Office PowerPoint</Application>
  <PresentationFormat>On-screen Show (4:3)</PresentationFormat>
  <Paragraphs>375</Paragraphs>
  <Slides>45</Slides>
  <Notes>45</Notes>
  <HiddenSlides>0</HiddenSlides>
  <MMClips>0</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45</vt:i4>
      </vt:variant>
    </vt:vector>
  </HeadingPairs>
  <TitlesOfParts>
    <vt:vector size="57" baseType="lpstr">
      <vt:lpstr>Tahoma</vt:lpstr>
      <vt:lpstr>Noto Sans Symbols</vt:lpstr>
      <vt:lpstr>Calibri</vt:lpstr>
      <vt:lpstr>Arial</vt:lpstr>
      <vt:lpstr>Poppins</vt:lpstr>
      <vt:lpstr>Play</vt:lpstr>
      <vt:lpstr>1_Powerpoint_master_template</vt:lpstr>
      <vt:lpstr>2_Powerpoint_master_template</vt:lpstr>
      <vt:lpstr>2_Powerpoint_master_template</vt:lpstr>
      <vt:lpstr>Office Theme</vt:lpstr>
      <vt:lpstr>Office Theme</vt:lpstr>
      <vt:lpstr>1_Office Theme</vt:lpstr>
      <vt:lpstr>SEMH Network Meeting   Tuesday 27th January 2026  </vt:lpstr>
      <vt:lpstr>Agenda for today </vt:lpstr>
      <vt:lpstr>PowerPoint Presentation</vt:lpstr>
      <vt:lpstr>Youth Justice Case Worker</vt:lpstr>
      <vt:lpstr>Overview of my role</vt:lpstr>
      <vt:lpstr>Levels of YJS interventions</vt:lpstr>
      <vt:lpstr>Sessions offered</vt:lpstr>
      <vt:lpstr>Summary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and  Feedback Form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User1</dc:creator>
  <cp:lastModifiedBy>Alasdair Whitelaw (AfC)</cp:lastModifiedBy>
  <cp:revision>1</cp:revision>
  <dcterms:created xsi:type="dcterms:W3CDTF">2013-04-23T07:58:54Z</dcterms:created>
  <dcterms:modified xsi:type="dcterms:W3CDTF">2026-01-28T08:06:38Z</dcterms:modified>
</cp:coreProperties>
</file>