
<file path=[Content_Types].xml><?xml version="1.0" encoding="utf-8"?>
<Types xmlns="http://schemas.openxmlformats.org/package/2006/content-types">
  <Default Extension="docx" ContentType="application/vnd.openxmlformats-officedocument.wordprocessingml.document"/>
  <Default Extension="emf" ContentType="image/x-em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2"/>
  </p:notesMasterIdLst>
  <p:sldIdLst>
    <p:sldId id="382" r:id="rId2"/>
    <p:sldId id="418" r:id="rId3"/>
    <p:sldId id="386" r:id="rId4"/>
    <p:sldId id="387" r:id="rId5"/>
    <p:sldId id="392" r:id="rId6"/>
    <p:sldId id="398" r:id="rId7"/>
    <p:sldId id="268" r:id="rId8"/>
    <p:sldId id="2147473290" r:id="rId9"/>
    <p:sldId id="2147473405" r:id="rId10"/>
    <p:sldId id="2147473401" r:id="rId11"/>
    <p:sldId id="267" r:id="rId12"/>
    <p:sldId id="2147473703" r:id="rId13"/>
    <p:sldId id="2147473701" r:id="rId14"/>
    <p:sldId id="2147473702" r:id="rId15"/>
    <p:sldId id="2147473149" r:id="rId16"/>
    <p:sldId id="391" r:id="rId17"/>
    <p:sldId id="424" r:id="rId18"/>
    <p:sldId id="425" r:id="rId19"/>
    <p:sldId id="428" r:id="rId20"/>
    <p:sldId id="421"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browse/>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002" autoAdjust="0"/>
    <p:restoredTop sz="94660"/>
  </p:normalViewPr>
  <p:slideViewPr>
    <p:cSldViewPr snapToGrid="0">
      <p:cViewPr varScale="1">
        <p:scale>
          <a:sx n="74" d="100"/>
          <a:sy n="74" d="100"/>
        </p:scale>
        <p:origin x="416"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6247F15-C639-435C-9868-AF38B9CD9F98}" type="datetimeFigureOut">
              <a:rPr lang="en-GB" smtClean="0"/>
              <a:t>12/01/2026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BD24B96-6AA3-458F-8FE1-7E34021BFEC0}" type="slidenum">
              <a:rPr lang="en-GB" smtClean="0"/>
              <a:t>‹#›</a:t>
            </a:fld>
            <a:endParaRPr lang="en-GB"/>
          </a:p>
        </p:txBody>
      </p:sp>
    </p:spTree>
    <p:extLst>
      <p:ext uri="{BB962C8B-B14F-4D97-AF65-F5344CB8AC3E}">
        <p14:creationId xmlns:p14="http://schemas.microsoft.com/office/powerpoint/2010/main" val="37914881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8D88139-8EF8-47E7-8E0D-D2B3490E220A}" type="slidenum">
              <a:rPr lang="en-GB" smtClean="0"/>
              <a:t>7</a:t>
            </a:fld>
            <a:endParaRPr lang="en-GB"/>
          </a:p>
        </p:txBody>
      </p:sp>
    </p:spTree>
    <p:extLst>
      <p:ext uri="{BB962C8B-B14F-4D97-AF65-F5344CB8AC3E}">
        <p14:creationId xmlns:p14="http://schemas.microsoft.com/office/powerpoint/2010/main" val="39779190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38C2AD-645E-730C-BD8C-69DABB1C038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1944353-0B51-04C6-A4BB-0248FE437CB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6501BCE-633A-2EEF-CDB0-7397E145136B}"/>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DB4FFC37-FD4A-7E31-F192-C2D1310E89CE}"/>
              </a:ext>
            </a:extLst>
          </p:cNvPr>
          <p:cNvSpPr>
            <a:spLocks noGrp="1"/>
          </p:cNvSpPr>
          <p:nvPr>
            <p:ph type="sldNum" sz="quarter" idx="5"/>
          </p:nvPr>
        </p:nvSpPr>
        <p:spPr/>
        <p:txBody>
          <a:bodyPr/>
          <a:lstStyle/>
          <a:p>
            <a:pPr defTabSz="937534">
              <a:defRPr/>
            </a:pPr>
            <a:fld id="{5A89FBD9-7137-4D5C-A793-2620AAF05C84}" type="slidenum">
              <a:rPr lang="en-GB">
                <a:solidFill>
                  <a:prstClr val="black"/>
                </a:solidFill>
                <a:latin typeface="Aptos" panose="02110004020202020204"/>
              </a:rPr>
              <a:pPr defTabSz="937534">
                <a:defRPr/>
              </a:pPr>
              <a:t>8</a:t>
            </a:fld>
            <a:endParaRPr lang="en-GB">
              <a:solidFill>
                <a:prstClr val="black"/>
              </a:solidFill>
              <a:latin typeface="Aptos" panose="02110004020202020204"/>
            </a:endParaRPr>
          </a:p>
        </p:txBody>
      </p:sp>
    </p:spTree>
    <p:extLst>
      <p:ext uri="{BB962C8B-B14F-4D97-AF65-F5344CB8AC3E}">
        <p14:creationId xmlns:p14="http://schemas.microsoft.com/office/powerpoint/2010/main" val="11151237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8D88139-8EF8-47E7-8E0D-D2B3490E220A}" type="slidenum">
              <a:rPr lang="en-GB" smtClean="0"/>
              <a:t>9</a:t>
            </a:fld>
            <a:endParaRPr lang="en-GB"/>
          </a:p>
        </p:txBody>
      </p:sp>
    </p:spTree>
    <p:extLst>
      <p:ext uri="{BB962C8B-B14F-4D97-AF65-F5344CB8AC3E}">
        <p14:creationId xmlns:p14="http://schemas.microsoft.com/office/powerpoint/2010/main" val="33066876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10406" y="4925610"/>
            <a:ext cx="5683250" cy="5001670"/>
          </a:xfrm>
        </p:spPr>
        <p:txBody>
          <a:bodyPr/>
          <a:lstStyle/>
          <a:p>
            <a:endParaRPr lang="en-GB" dirty="0"/>
          </a:p>
        </p:txBody>
      </p:sp>
      <p:sp>
        <p:nvSpPr>
          <p:cNvPr id="4" name="Slide Number Placeholder 3"/>
          <p:cNvSpPr>
            <a:spLocks noGrp="1"/>
          </p:cNvSpPr>
          <p:nvPr>
            <p:ph type="sldNum" sz="quarter" idx="5"/>
          </p:nvPr>
        </p:nvSpPr>
        <p:spPr/>
        <p:txBody>
          <a:bodyPr/>
          <a:lstStyle/>
          <a:p>
            <a:fld id="{18D88139-8EF8-47E7-8E0D-D2B3490E220A}" type="slidenum">
              <a:rPr lang="en-GB" smtClean="0"/>
              <a:t>10</a:t>
            </a:fld>
            <a:endParaRPr lang="en-GB"/>
          </a:p>
        </p:txBody>
      </p:sp>
    </p:spTree>
    <p:extLst>
      <p:ext uri="{BB962C8B-B14F-4D97-AF65-F5344CB8AC3E}">
        <p14:creationId xmlns:p14="http://schemas.microsoft.com/office/powerpoint/2010/main" val="42631357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a:extLst>
            <a:ext uri="{FF2B5EF4-FFF2-40B4-BE49-F238E27FC236}">
              <a16:creationId xmlns:a16="http://schemas.microsoft.com/office/drawing/2014/main" id="{B890A4EF-A28A-3FF2-F18C-82D0DEDC4298}"/>
            </a:ext>
          </a:extLst>
        </p:cNvPr>
        <p:cNvGrpSpPr/>
        <p:nvPr/>
      </p:nvGrpSpPr>
      <p:grpSpPr>
        <a:xfrm>
          <a:off x="0" y="0"/>
          <a:ext cx="0" cy="0"/>
          <a:chOff x="0" y="0"/>
          <a:chExt cx="0" cy="0"/>
        </a:xfrm>
      </p:grpSpPr>
      <p:sp>
        <p:nvSpPr>
          <p:cNvPr id="99" name="Google Shape;99;g39fbe56ead1_0_77:notes">
            <a:extLst>
              <a:ext uri="{FF2B5EF4-FFF2-40B4-BE49-F238E27FC236}">
                <a16:creationId xmlns:a16="http://schemas.microsoft.com/office/drawing/2014/main" id="{74D1E110-7ABC-DBAF-B454-193E66D8F4C4}"/>
              </a:ext>
            </a:extLst>
          </p:cNvPr>
          <p:cNvSpPr>
            <a:spLocks noGrp="1" noRot="1" noChangeAspect="1"/>
          </p:cNvSpPr>
          <p:nvPr>
            <p:ph type="sldImg" idx="2"/>
          </p:nvPr>
        </p:nvSpPr>
        <p:spPr>
          <a:xfrm>
            <a:off x="865188" y="739775"/>
            <a:ext cx="4938712" cy="3703638"/>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39fbe56ead1_0_77:notes">
            <a:extLst>
              <a:ext uri="{FF2B5EF4-FFF2-40B4-BE49-F238E27FC236}">
                <a16:creationId xmlns:a16="http://schemas.microsoft.com/office/drawing/2014/main" id="{EA92DED5-91C0-85A8-533C-27BC197C0D7F}"/>
              </a:ext>
            </a:extLst>
          </p:cNvPr>
          <p:cNvSpPr txBox="1">
            <a:spLocks noGrp="1"/>
          </p:cNvSpPr>
          <p:nvPr>
            <p:ph type="body" idx="1"/>
          </p:nvPr>
        </p:nvSpPr>
        <p:spPr>
          <a:xfrm>
            <a:off x="666751" y="4689239"/>
            <a:ext cx="5335500" cy="44430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01" name="Google Shape;101;g39fbe56ead1_0_77:notes">
            <a:extLst>
              <a:ext uri="{FF2B5EF4-FFF2-40B4-BE49-F238E27FC236}">
                <a16:creationId xmlns:a16="http://schemas.microsoft.com/office/drawing/2014/main" id="{945229AD-D5BE-D28A-EE7D-E0491D68BD5B}"/>
              </a:ext>
            </a:extLst>
          </p:cNvPr>
          <p:cNvSpPr txBox="1">
            <a:spLocks noGrp="1"/>
          </p:cNvSpPr>
          <p:nvPr>
            <p:ph type="sldNum" idx="12"/>
          </p:nvPr>
        </p:nvSpPr>
        <p:spPr>
          <a:xfrm>
            <a:off x="3778250" y="9376898"/>
            <a:ext cx="2889300" cy="4941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US"/>
              <a:t>11</a:t>
            </a:fld>
            <a:endParaRPr sz="1400"/>
          </a:p>
        </p:txBody>
      </p:sp>
    </p:spTree>
    <p:extLst>
      <p:ext uri="{BB962C8B-B14F-4D97-AF65-F5344CB8AC3E}">
        <p14:creationId xmlns:p14="http://schemas.microsoft.com/office/powerpoint/2010/main" val="2391572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a:extLst>
            <a:ext uri="{FF2B5EF4-FFF2-40B4-BE49-F238E27FC236}">
              <a16:creationId xmlns:a16="http://schemas.microsoft.com/office/drawing/2014/main" id="{0A757D92-A37A-B271-2940-791505ADBA6A}"/>
            </a:ext>
          </a:extLst>
        </p:cNvPr>
        <p:cNvGrpSpPr/>
        <p:nvPr/>
      </p:nvGrpSpPr>
      <p:grpSpPr>
        <a:xfrm>
          <a:off x="0" y="0"/>
          <a:ext cx="0" cy="0"/>
          <a:chOff x="0" y="0"/>
          <a:chExt cx="0" cy="0"/>
        </a:xfrm>
      </p:grpSpPr>
      <p:sp>
        <p:nvSpPr>
          <p:cNvPr id="99" name="Google Shape;99;g39fbe56ead1_0_77:notes">
            <a:extLst>
              <a:ext uri="{FF2B5EF4-FFF2-40B4-BE49-F238E27FC236}">
                <a16:creationId xmlns:a16="http://schemas.microsoft.com/office/drawing/2014/main" id="{E81D5ACD-7D75-5516-B70C-E0F69B186EAF}"/>
              </a:ext>
            </a:extLst>
          </p:cNvPr>
          <p:cNvSpPr>
            <a:spLocks noGrp="1" noRot="1" noChangeAspect="1"/>
          </p:cNvSpPr>
          <p:nvPr>
            <p:ph type="sldImg" idx="2"/>
          </p:nvPr>
        </p:nvSpPr>
        <p:spPr>
          <a:xfrm>
            <a:off x="865188" y="739775"/>
            <a:ext cx="4938712" cy="3703638"/>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39fbe56ead1_0_77:notes">
            <a:extLst>
              <a:ext uri="{FF2B5EF4-FFF2-40B4-BE49-F238E27FC236}">
                <a16:creationId xmlns:a16="http://schemas.microsoft.com/office/drawing/2014/main" id="{74FEEC8C-C7A1-21E0-7DCB-BFA87581D709}"/>
              </a:ext>
            </a:extLst>
          </p:cNvPr>
          <p:cNvSpPr txBox="1">
            <a:spLocks noGrp="1"/>
          </p:cNvSpPr>
          <p:nvPr>
            <p:ph type="body" idx="1"/>
          </p:nvPr>
        </p:nvSpPr>
        <p:spPr>
          <a:xfrm>
            <a:off x="666751" y="4689239"/>
            <a:ext cx="5335500" cy="44430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01" name="Google Shape;101;g39fbe56ead1_0_77:notes">
            <a:extLst>
              <a:ext uri="{FF2B5EF4-FFF2-40B4-BE49-F238E27FC236}">
                <a16:creationId xmlns:a16="http://schemas.microsoft.com/office/drawing/2014/main" id="{C0C19636-16C5-6179-655D-5775826D5C2B}"/>
              </a:ext>
            </a:extLst>
          </p:cNvPr>
          <p:cNvSpPr txBox="1">
            <a:spLocks noGrp="1"/>
          </p:cNvSpPr>
          <p:nvPr>
            <p:ph type="sldNum" idx="12"/>
          </p:nvPr>
        </p:nvSpPr>
        <p:spPr>
          <a:xfrm>
            <a:off x="3778250" y="9376898"/>
            <a:ext cx="2889300" cy="4941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US"/>
              <a:t>12</a:t>
            </a:fld>
            <a:endParaRPr sz="1400"/>
          </a:p>
        </p:txBody>
      </p:sp>
    </p:spTree>
    <p:extLst>
      <p:ext uri="{BB962C8B-B14F-4D97-AF65-F5344CB8AC3E}">
        <p14:creationId xmlns:p14="http://schemas.microsoft.com/office/powerpoint/2010/main" val="155200285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a:extLst>
            <a:ext uri="{FF2B5EF4-FFF2-40B4-BE49-F238E27FC236}">
              <a16:creationId xmlns:a16="http://schemas.microsoft.com/office/drawing/2014/main" id="{48F02E60-78CC-4264-AF28-DA742BA41EDA}"/>
            </a:ext>
          </a:extLst>
        </p:cNvPr>
        <p:cNvGrpSpPr/>
        <p:nvPr/>
      </p:nvGrpSpPr>
      <p:grpSpPr>
        <a:xfrm>
          <a:off x="0" y="0"/>
          <a:ext cx="0" cy="0"/>
          <a:chOff x="0" y="0"/>
          <a:chExt cx="0" cy="0"/>
        </a:xfrm>
      </p:grpSpPr>
      <p:sp>
        <p:nvSpPr>
          <p:cNvPr id="99" name="Google Shape;99;g39fbe56ead1_0_77:notes">
            <a:extLst>
              <a:ext uri="{FF2B5EF4-FFF2-40B4-BE49-F238E27FC236}">
                <a16:creationId xmlns:a16="http://schemas.microsoft.com/office/drawing/2014/main" id="{C93F9348-0A85-26F3-CAC4-2C7B6E98EEC5}"/>
              </a:ext>
            </a:extLst>
          </p:cNvPr>
          <p:cNvSpPr>
            <a:spLocks noGrp="1" noRot="1" noChangeAspect="1"/>
          </p:cNvSpPr>
          <p:nvPr>
            <p:ph type="sldImg" idx="2"/>
          </p:nvPr>
        </p:nvSpPr>
        <p:spPr>
          <a:xfrm>
            <a:off x="42863" y="739775"/>
            <a:ext cx="6583362" cy="3703638"/>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39fbe56ead1_0_77:notes">
            <a:extLst>
              <a:ext uri="{FF2B5EF4-FFF2-40B4-BE49-F238E27FC236}">
                <a16:creationId xmlns:a16="http://schemas.microsoft.com/office/drawing/2014/main" id="{4B296693-3B05-BA15-1F1F-4EFB9C8C2F18}"/>
              </a:ext>
            </a:extLst>
          </p:cNvPr>
          <p:cNvSpPr txBox="1">
            <a:spLocks noGrp="1"/>
          </p:cNvSpPr>
          <p:nvPr>
            <p:ph type="body" idx="1"/>
          </p:nvPr>
        </p:nvSpPr>
        <p:spPr>
          <a:xfrm>
            <a:off x="666751" y="4689239"/>
            <a:ext cx="5335500" cy="44430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01" name="Google Shape;101;g39fbe56ead1_0_77:notes">
            <a:extLst>
              <a:ext uri="{FF2B5EF4-FFF2-40B4-BE49-F238E27FC236}">
                <a16:creationId xmlns:a16="http://schemas.microsoft.com/office/drawing/2014/main" id="{17AF3E67-DA0D-5FBD-A92C-19757CEA419C}"/>
              </a:ext>
            </a:extLst>
          </p:cNvPr>
          <p:cNvSpPr txBox="1">
            <a:spLocks noGrp="1"/>
          </p:cNvSpPr>
          <p:nvPr>
            <p:ph type="sldNum" idx="12"/>
          </p:nvPr>
        </p:nvSpPr>
        <p:spPr>
          <a:xfrm>
            <a:off x="3778250" y="9376898"/>
            <a:ext cx="2889300" cy="4941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US"/>
              <a:t>13</a:t>
            </a:fld>
            <a:endParaRPr sz="1400"/>
          </a:p>
        </p:txBody>
      </p:sp>
    </p:spTree>
    <p:extLst>
      <p:ext uri="{BB962C8B-B14F-4D97-AF65-F5344CB8AC3E}">
        <p14:creationId xmlns:p14="http://schemas.microsoft.com/office/powerpoint/2010/main" val="42714441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a:extLst>
            <a:ext uri="{FF2B5EF4-FFF2-40B4-BE49-F238E27FC236}">
              <a16:creationId xmlns:a16="http://schemas.microsoft.com/office/drawing/2014/main" id="{8286615E-4581-B443-A570-E462252DF45E}"/>
            </a:ext>
          </a:extLst>
        </p:cNvPr>
        <p:cNvGrpSpPr/>
        <p:nvPr/>
      </p:nvGrpSpPr>
      <p:grpSpPr>
        <a:xfrm>
          <a:off x="0" y="0"/>
          <a:ext cx="0" cy="0"/>
          <a:chOff x="0" y="0"/>
          <a:chExt cx="0" cy="0"/>
        </a:xfrm>
      </p:grpSpPr>
      <p:sp>
        <p:nvSpPr>
          <p:cNvPr id="99" name="Google Shape;99;g39fbe56ead1_0_77:notes">
            <a:extLst>
              <a:ext uri="{FF2B5EF4-FFF2-40B4-BE49-F238E27FC236}">
                <a16:creationId xmlns:a16="http://schemas.microsoft.com/office/drawing/2014/main" id="{1292EBA5-D02B-C3AF-A5BA-89906E333890}"/>
              </a:ext>
            </a:extLst>
          </p:cNvPr>
          <p:cNvSpPr>
            <a:spLocks noGrp="1" noRot="1" noChangeAspect="1"/>
          </p:cNvSpPr>
          <p:nvPr>
            <p:ph type="sldImg" idx="2"/>
          </p:nvPr>
        </p:nvSpPr>
        <p:spPr>
          <a:xfrm>
            <a:off x="865188" y="739775"/>
            <a:ext cx="4938712" cy="3703638"/>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39fbe56ead1_0_77:notes">
            <a:extLst>
              <a:ext uri="{FF2B5EF4-FFF2-40B4-BE49-F238E27FC236}">
                <a16:creationId xmlns:a16="http://schemas.microsoft.com/office/drawing/2014/main" id="{83D92FDF-FFC4-815B-AC72-82FF3C6B8C2D}"/>
              </a:ext>
            </a:extLst>
          </p:cNvPr>
          <p:cNvSpPr txBox="1">
            <a:spLocks noGrp="1"/>
          </p:cNvSpPr>
          <p:nvPr>
            <p:ph type="body" idx="1"/>
          </p:nvPr>
        </p:nvSpPr>
        <p:spPr>
          <a:xfrm>
            <a:off x="666751" y="4689239"/>
            <a:ext cx="5335500" cy="44430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01" name="Google Shape;101;g39fbe56ead1_0_77:notes">
            <a:extLst>
              <a:ext uri="{FF2B5EF4-FFF2-40B4-BE49-F238E27FC236}">
                <a16:creationId xmlns:a16="http://schemas.microsoft.com/office/drawing/2014/main" id="{EDBA2E50-9C8E-DD98-0989-35C7E8E3537E}"/>
              </a:ext>
            </a:extLst>
          </p:cNvPr>
          <p:cNvSpPr txBox="1">
            <a:spLocks noGrp="1"/>
          </p:cNvSpPr>
          <p:nvPr>
            <p:ph type="sldNum" idx="12"/>
          </p:nvPr>
        </p:nvSpPr>
        <p:spPr>
          <a:xfrm>
            <a:off x="3778250" y="9376898"/>
            <a:ext cx="2889300" cy="4941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US"/>
              <a:t>14</a:t>
            </a:fld>
            <a:endParaRPr sz="1400"/>
          </a:p>
        </p:txBody>
      </p:sp>
    </p:spTree>
    <p:extLst>
      <p:ext uri="{BB962C8B-B14F-4D97-AF65-F5344CB8AC3E}">
        <p14:creationId xmlns:p14="http://schemas.microsoft.com/office/powerpoint/2010/main" val="185143231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5A89FBD9-7137-4D5C-A793-2620AAF05C84}" type="slidenum">
              <a:rPr lang="en-GB" smtClean="0"/>
              <a:t>15</a:t>
            </a:fld>
            <a:endParaRPr lang="en-GB"/>
          </a:p>
        </p:txBody>
      </p:sp>
    </p:spTree>
    <p:extLst>
      <p:ext uri="{BB962C8B-B14F-4D97-AF65-F5344CB8AC3E}">
        <p14:creationId xmlns:p14="http://schemas.microsoft.com/office/powerpoint/2010/main" val="364897092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Grey Background)">
    <p:spTree>
      <p:nvGrpSpPr>
        <p:cNvPr id="1" name=""/>
        <p:cNvGrpSpPr/>
        <p:nvPr/>
      </p:nvGrpSpPr>
      <p:grpSpPr>
        <a:xfrm>
          <a:off x="0" y="0"/>
          <a:ext cx="0" cy="0"/>
          <a:chOff x="0" y="0"/>
          <a:chExt cx="0" cy="0"/>
        </a:xfrm>
      </p:grpSpPr>
      <p:pic>
        <p:nvPicPr>
          <p:cNvPr id="2" name="Picture 6">
            <a:extLst>
              <a:ext uri="{FF2B5EF4-FFF2-40B4-BE49-F238E27FC236}">
                <a16:creationId xmlns:a16="http://schemas.microsoft.com/office/drawing/2014/main" id="{E51577BD-9BF6-443C-B0FB-938C418D6E0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7">
            <a:extLst>
              <a:ext uri="{FF2B5EF4-FFF2-40B4-BE49-F238E27FC236}">
                <a16:creationId xmlns:a16="http://schemas.microsoft.com/office/drawing/2014/main" id="{442A3F41-92E6-4A7C-8E9D-394D54CF983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49818" y="5662614"/>
            <a:ext cx="3972983" cy="77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872576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Bullets only">
    <p:spTree>
      <p:nvGrpSpPr>
        <p:cNvPr id="1" name=""/>
        <p:cNvGrpSpPr/>
        <p:nvPr/>
      </p:nvGrpSpPr>
      <p:grpSpPr>
        <a:xfrm>
          <a:off x="0" y="0"/>
          <a:ext cx="0" cy="0"/>
          <a:chOff x="0" y="0"/>
          <a:chExt cx="0" cy="0"/>
        </a:xfrm>
      </p:grpSpPr>
      <p:pic>
        <p:nvPicPr>
          <p:cNvPr id="2" name="Picture 6">
            <a:extLst>
              <a:ext uri="{FF2B5EF4-FFF2-40B4-BE49-F238E27FC236}">
                <a16:creationId xmlns:a16="http://schemas.microsoft.com/office/drawing/2014/main" id="{FE25BE9D-8126-4FB8-A359-6D2EA49A08F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425444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Portrait image with text">
    <p:spTree>
      <p:nvGrpSpPr>
        <p:cNvPr id="1" name=""/>
        <p:cNvGrpSpPr/>
        <p:nvPr/>
      </p:nvGrpSpPr>
      <p:grpSpPr>
        <a:xfrm>
          <a:off x="0" y="0"/>
          <a:ext cx="0" cy="0"/>
          <a:chOff x="0" y="0"/>
          <a:chExt cx="0" cy="0"/>
        </a:xfrm>
      </p:grpSpPr>
      <p:pic>
        <p:nvPicPr>
          <p:cNvPr id="2" name="Picture 6">
            <a:extLst>
              <a:ext uri="{FF2B5EF4-FFF2-40B4-BE49-F238E27FC236}">
                <a16:creationId xmlns:a16="http://schemas.microsoft.com/office/drawing/2014/main" id="{A305F356-910E-43AA-AEEB-6BCA0E80A81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57680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Section break (on grey background)">
    <p:spTree>
      <p:nvGrpSpPr>
        <p:cNvPr id="1" name=""/>
        <p:cNvGrpSpPr/>
        <p:nvPr/>
      </p:nvGrpSpPr>
      <p:grpSpPr>
        <a:xfrm>
          <a:off x="0" y="0"/>
          <a:ext cx="0" cy="0"/>
          <a:chOff x="0" y="0"/>
          <a:chExt cx="0" cy="0"/>
        </a:xfrm>
      </p:grpSpPr>
      <p:pic>
        <p:nvPicPr>
          <p:cNvPr id="2" name="Picture 6">
            <a:extLst>
              <a:ext uri="{FF2B5EF4-FFF2-40B4-BE49-F238E27FC236}">
                <a16:creationId xmlns:a16="http://schemas.microsoft.com/office/drawing/2014/main" id="{CF637B64-4793-4D00-8B0C-D7EFF9ABC25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754687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cSld name="Strapline">
    <p:spTree>
      <p:nvGrpSpPr>
        <p:cNvPr id="1" name=""/>
        <p:cNvGrpSpPr/>
        <p:nvPr/>
      </p:nvGrpSpPr>
      <p:grpSpPr>
        <a:xfrm>
          <a:off x="0" y="0"/>
          <a:ext cx="0" cy="0"/>
          <a:chOff x="0" y="0"/>
          <a:chExt cx="0" cy="0"/>
        </a:xfrm>
      </p:grpSpPr>
      <p:pic>
        <p:nvPicPr>
          <p:cNvPr id="2" name="Picture 6" descr="AfC_PPT_Corporate_13A_backgrounds_2.eps">
            <a:extLst>
              <a:ext uri="{FF2B5EF4-FFF2-40B4-BE49-F238E27FC236}">
                <a16:creationId xmlns:a16="http://schemas.microsoft.com/office/drawing/2014/main" id="{79C53C9F-C71B-48B5-82E8-DC9CF92C28D9}"/>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240684" cy="6884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976865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End slide (on grey background)">
    <p:spTree>
      <p:nvGrpSpPr>
        <p:cNvPr id="1" name=""/>
        <p:cNvGrpSpPr/>
        <p:nvPr/>
      </p:nvGrpSpPr>
      <p:grpSpPr>
        <a:xfrm>
          <a:off x="0" y="0"/>
          <a:ext cx="0" cy="0"/>
          <a:chOff x="0" y="0"/>
          <a:chExt cx="0" cy="0"/>
        </a:xfrm>
      </p:grpSpPr>
      <p:pic>
        <p:nvPicPr>
          <p:cNvPr id="3" name="Picture 6">
            <a:extLst>
              <a:ext uri="{FF2B5EF4-FFF2-40B4-BE49-F238E27FC236}">
                <a16:creationId xmlns:a16="http://schemas.microsoft.com/office/drawing/2014/main" id="{BB0C7DE4-08C6-4DEC-91E9-444CCEB4AB2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4" name="Straight Connector 3">
            <a:extLst>
              <a:ext uri="{FF2B5EF4-FFF2-40B4-BE49-F238E27FC236}">
                <a16:creationId xmlns:a16="http://schemas.microsoft.com/office/drawing/2014/main" id="{1EB3C347-40B0-4E52-9D92-0DB814717502}"/>
              </a:ext>
            </a:extLst>
          </p:cNvPr>
          <p:cNvCxnSpPr/>
          <p:nvPr/>
        </p:nvCxnSpPr>
        <p:spPr>
          <a:xfrm>
            <a:off x="4527551" y="3460750"/>
            <a:ext cx="3246967" cy="0"/>
          </a:xfrm>
          <a:prstGeom prst="line">
            <a:avLst/>
          </a:prstGeom>
          <a:ln w="9525" cmpd="sng">
            <a:solidFill>
              <a:srgbClr val="F4C239"/>
            </a:solidFill>
          </a:ln>
          <a:effectLst/>
        </p:spPr>
        <p:style>
          <a:lnRef idx="2">
            <a:schemeClr val="accent1"/>
          </a:lnRef>
          <a:fillRef idx="0">
            <a:schemeClr val="accent1"/>
          </a:fillRef>
          <a:effectRef idx="1">
            <a:schemeClr val="accent1"/>
          </a:effectRef>
          <a:fontRef idx="minor">
            <a:schemeClr val="tx1"/>
          </a:fontRef>
        </p:style>
      </p:cxnSp>
      <p:pic>
        <p:nvPicPr>
          <p:cNvPr id="5" name="Picture 8">
            <a:extLst>
              <a:ext uri="{FF2B5EF4-FFF2-40B4-BE49-F238E27FC236}">
                <a16:creationId xmlns:a16="http://schemas.microsoft.com/office/drawing/2014/main" id="{C8A006C0-7A89-4A72-BF83-6964545C3B0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49818" y="5662614"/>
            <a:ext cx="3972983" cy="77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Text Placeholder 8"/>
          <p:cNvSpPr>
            <a:spLocks noGrp="1"/>
          </p:cNvSpPr>
          <p:nvPr>
            <p:ph type="body" sz="quarter" idx="10"/>
          </p:nvPr>
        </p:nvSpPr>
        <p:spPr>
          <a:xfrm>
            <a:off x="2466244" y="2627089"/>
            <a:ext cx="7263840" cy="780685"/>
          </a:xfrm>
        </p:spPr>
        <p:txBody>
          <a:bodyPr>
            <a:normAutofit/>
          </a:bodyPr>
          <a:lstStyle>
            <a:lvl1pPr marL="0" indent="0" algn="ctr">
              <a:buFontTx/>
              <a:buNone/>
              <a:defRPr sz="3600" b="1" baseline="0">
                <a:solidFill>
                  <a:schemeClr val="bg1"/>
                </a:solidFill>
                <a:latin typeface="+mj-lt"/>
              </a:defRPr>
            </a:lvl1pPr>
          </a:lstStyle>
          <a:p>
            <a:pPr lvl="0"/>
            <a:r>
              <a:rPr lang="en-US"/>
              <a:t>Click to edit Master text styles</a:t>
            </a:r>
          </a:p>
        </p:txBody>
      </p:sp>
    </p:spTree>
    <p:extLst>
      <p:ext uri="{BB962C8B-B14F-4D97-AF65-F5344CB8AC3E}">
        <p14:creationId xmlns:p14="http://schemas.microsoft.com/office/powerpoint/2010/main" val="33633751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609600" y="2401888"/>
            <a:ext cx="11277600" cy="1470025"/>
          </a:xfrm>
        </p:spPr>
        <p:txBody>
          <a:bodyPr anchor="b"/>
          <a:lstStyle>
            <a:lvl1pPr>
              <a:defRPr sz="4400">
                <a:solidFill>
                  <a:schemeClr val="bg1"/>
                </a:solidFill>
              </a:defRPr>
            </a:lvl1pPr>
          </a:lstStyle>
          <a:p>
            <a:r>
              <a:rPr lang="en-US"/>
              <a:t>Click to edit Master title style</a:t>
            </a:r>
          </a:p>
        </p:txBody>
      </p:sp>
      <p:sp>
        <p:nvSpPr>
          <p:cNvPr id="9" name="Subtitle 8"/>
          <p:cNvSpPr>
            <a:spLocks noGrp="1"/>
          </p:cNvSpPr>
          <p:nvPr>
            <p:ph type="subTitle" idx="1"/>
          </p:nvPr>
        </p:nvSpPr>
        <p:spPr>
          <a:xfrm>
            <a:off x="609600" y="3899938"/>
            <a:ext cx="660400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p>
        </p:txBody>
      </p:sp>
      <p:sp>
        <p:nvSpPr>
          <p:cNvPr id="4" name="Date Placeholder 27">
            <a:extLst>
              <a:ext uri="{FF2B5EF4-FFF2-40B4-BE49-F238E27FC236}">
                <a16:creationId xmlns:a16="http://schemas.microsoft.com/office/drawing/2014/main" id="{7D059F10-1249-4553-941E-AA0E4C4B4864}"/>
              </a:ext>
            </a:extLst>
          </p:cNvPr>
          <p:cNvSpPr>
            <a:spLocks noGrp="1"/>
          </p:cNvSpPr>
          <p:nvPr>
            <p:ph type="dt" sz="half" idx="10"/>
          </p:nvPr>
        </p:nvSpPr>
        <p:spPr>
          <a:xfrm>
            <a:off x="8940800" y="4206875"/>
            <a:ext cx="1280584" cy="457200"/>
          </a:xfrm>
        </p:spPr>
        <p:txBody>
          <a:bodyPr/>
          <a:lstStyle>
            <a:lvl1pPr>
              <a:defRPr/>
            </a:lvl1pPr>
          </a:lstStyle>
          <a:p>
            <a:pPr>
              <a:defRPr/>
            </a:pPr>
            <a:fld id="{8141B06D-53AB-4D19-8FB3-66FE7492C93B}" type="datetimeFigureOut">
              <a:rPr lang="en-US"/>
              <a:pPr>
                <a:defRPr/>
              </a:pPr>
              <a:t>1/12/2026</a:t>
            </a:fld>
            <a:endParaRPr lang="en-GB"/>
          </a:p>
        </p:txBody>
      </p:sp>
      <p:sp>
        <p:nvSpPr>
          <p:cNvPr id="5" name="Footer Placeholder 16">
            <a:extLst>
              <a:ext uri="{FF2B5EF4-FFF2-40B4-BE49-F238E27FC236}">
                <a16:creationId xmlns:a16="http://schemas.microsoft.com/office/drawing/2014/main" id="{7E7ECC3E-3CFB-4F41-BCC9-8BE2EC503511}"/>
              </a:ext>
            </a:extLst>
          </p:cNvPr>
          <p:cNvSpPr>
            <a:spLocks noGrp="1"/>
          </p:cNvSpPr>
          <p:nvPr>
            <p:ph type="ftr" sz="quarter" idx="11"/>
          </p:nvPr>
        </p:nvSpPr>
        <p:spPr>
          <a:xfrm>
            <a:off x="7213600" y="4205288"/>
            <a:ext cx="1727200" cy="457200"/>
          </a:xfrm>
        </p:spPr>
        <p:txBody>
          <a:bodyPr/>
          <a:lstStyle>
            <a:lvl1pPr>
              <a:defRPr/>
            </a:lvl1pPr>
          </a:lstStyle>
          <a:p>
            <a:pPr>
              <a:defRPr/>
            </a:pPr>
            <a:endParaRPr lang="en-GB"/>
          </a:p>
        </p:txBody>
      </p:sp>
      <p:sp>
        <p:nvSpPr>
          <p:cNvPr id="6" name="Slide Number Placeholder 28">
            <a:extLst>
              <a:ext uri="{FF2B5EF4-FFF2-40B4-BE49-F238E27FC236}">
                <a16:creationId xmlns:a16="http://schemas.microsoft.com/office/drawing/2014/main" id="{689C63CF-86D5-4B4E-9948-2AAA856472F8}"/>
              </a:ext>
            </a:extLst>
          </p:cNvPr>
          <p:cNvSpPr>
            <a:spLocks noGrp="1"/>
          </p:cNvSpPr>
          <p:nvPr>
            <p:ph type="sldNum" sz="quarter" idx="12"/>
          </p:nvPr>
        </p:nvSpPr>
        <p:spPr>
          <a:xfrm>
            <a:off x="11093451" y="1589"/>
            <a:ext cx="996949" cy="365125"/>
          </a:xfrm>
        </p:spPr>
        <p:txBody>
          <a:bodyPr/>
          <a:lstStyle>
            <a:lvl1pPr>
              <a:defRPr sz="1800">
                <a:solidFill>
                  <a:schemeClr val="bg1"/>
                </a:solidFill>
              </a:defRPr>
            </a:lvl1pPr>
          </a:lstStyle>
          <a:p>
            <a:pPr>
              <a:defRPr/>
            </a:pPr>
            <a:fld id="{58B8ED36-1FC1-405F-9E50-DC31985C07CF}" type="slidenum">
              <a:rPr lang="en-GB" altLang="en-US"/>
              <a:pPr>
                <a:defRPr/>
              </a:pPr>
              <a:t>‹#›</a:t>
            </a:fld>
            <a:endParaRPr lang="en-GB" altLang="en-US"/>
          </a:p>
        </p:txBody>
      </p:sp>
    </p:spTree>
    <p:extLst>
      <p:ext uri="{BB962C8B-B14F-4D97-AF65-F5344CB8AC3E}">
        <p14:creationId xmlns:p14="http://schemas.microsoft.com/office/powerpoint/2010/main" val="67000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E2D3F42-53C1-4B6C-A920-E0F445E2D260}"/>
              </a:ext>
            </a:extLst>
          </p:cNvPr>
          <p:cNvSpPr>
            <a:spLocks noGrp="1"/>
          </p:cNvSpPr>
          <p:nvPr>
            <p:ph type="dt" sz="half" idx="10"/>
          </p:nvPr>
        </p:nvSpPr>
        <p:spPr/>
        <p:txBody>
          <a:bodyPr/>
          <a:lstStyle>
            <a:lvl1pPr>
              <a:defRPr/>
            </a:lvl1pPr>
          </a:lstStyle>
          <a:p>
            <a:pPr>
              <a:defRPr/>
            </a:pPr>
            <a:fld id="{C530498F-F266-412B-A6C8-9FA1E5CF6775}" type="datetimeFigureOut">
              <a:rPr lang="en-US"/>
              <a:pPr>
                <a:defRPr/>
              </a:pPr>
              <a:t>1/12/2026</a:t>
            </a:fld>
            <a:endParaRPr lang="en-GB"/>
          </a:p>
        </p:txBody>
      </p:sp>
      <p:sp>
        <p:nvSpPr>
          <p:cNvPr id="5" name="Footer Placeholder 4">
            <a:extLst>
              <a:ext uri="{FF2B5EF4-FFF2-40B4-BE49-F238E27FC236}">
                <a16:creationId xmlns:a16="http://schemas.microsoft.com/office/drawing/2014/main" id="{4479CA6B-577D-406F-BA18-6C5297EEA3AA}"/>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C3359220-1D74-492F-A4B3-91EA1E199547}"/>
              </a:ext>
            </a:extLst>
          </p:cNvPr>
          <p:cNvSpPr>
            <a:spLocks noGrp="1"/>
          </p:cNvSpPr>
          <p:nvPr>
            <p:ph type="sldNum" sz="quarter" idx="12"/>
          </p:nvPr>
        </p:nvSpPr>
        <p:spPr/>
        <p:txBody>
          <a:bodyPr/>
          <a:lstStyle>
            <a:lvl1pPr>
              <a:defRPr/>
            </a:lvl1pPr>
          </a:lstStyle>
          <a:p>
            <a:pPr>
              <a:defRPr/>
            </a:pPr>
            <a:fld id="{7E405609-20B5-442F-98EF-150A69C2995E}" type="slidenum">
              <a:rPr lang="en-GB" altLang="en-US"/>
              <a:pPr>
                <a:defRPr/>
              </a:pPr>
              <a:t>‹#›</a:t>
            </a:fld>
            <a:endParaRPr lang="en-GB" altLang="en-US"/>
          </a:p>
        </p:txBody>
      </p:sp>
    </p:spTree>
    <p:extLst>
      <p:ext uri="{BB962C8B-B14F-4D97-AF65-F5344CB8AC3E}">
        <p14:creationId xmlns:p14="http://schemas.microsoft.com/office/powerpoint/2010/main" val="13514380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2249425"/>
            <a:ext cx="5384800" cy="4525963"/>
          </a:xfrm>
        </p:spPr>
        <p:txBody>
          <a:bodyPr/>
          <a:lstStyle>
            <a:lvl1pPr>
              <a:defRPr sz="2000"/>
            </a:lvl1pPr>
            <a:lvl2pPr>
              <a:defRPr sz="1900"/>
            </a:lvl2pPr>
            <a:lvl3pPr>
              <a:defRPr sz="18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2249425"/>
            <a:ext cx="5384800" cy="4525963"/>
          </a:xfrm>
        </p:spPr>
        <p:txBody>
          <a:bodyPr/>
          <a:lstStyle>
            <a:lvl1pPr>
              <a:defRPr sz="2000"/>
            </a:lvl1pPr>
            <a:lvl2pPr>
              <a:defRPr sz="1900"/>
            </a:lvl2pPr>
            <a:lvl3pPr>
              <a:defRPr sz="18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3C552280-DE3A-4DDF-B2EC-A5066D8C6D68}"/>
              </a:ext>
            </a:extLst>
          </p:cNvPr>
          <p:cNvSpPr>
            <a:spLocks noGrp="1"/>
          </p:cNvSpPr>
          <p:nvPr>
            <p:ph type="dt" sz="half" idx="10"/>
          </p:nvPr>
        </p:nvSpPr>
        <p:spPr/>
        <p:txBody>
          <a:bodyPr/>
          <a:lstStyle>
            <a:lvl1pPr>
              <a:defRPr/>
            </a:lvl1pPr>
          </a:lstStyle>
          <a:p>
            <a:pPr>
              <a:defRPr/>
            </a:pPr>
            <a:fld id="{0648508D-4D19-4F5A-9C77-BDBF73F4F750}" type="datetimeFigureOut">
              <a:rPr lang="en-US"/>
              <a:pPr>
                <a:defRPr/>
              </a:pPr>
              <a:t>1/12/2026</a:t>
            </a:fld>
            <a:endParaRPr lang="en-GB"/>
          </a:p>
        </p:txBody>
      </p:sp>
      <p:sp>
        <p:nvSpPr>
          <p:cNvPr id="6" name="Footer Placeholder 4">
            <a:extLst>
              <a:ext uri="{FF2B5EF4-FFF2-40B4-BE49-F238E27FC236}">
                <a16:creationId xmlns:a16="http://schemas.microsoft.com/office/drawing/2014/main" id="{4F74661A-3B6B-4FED-A410-2A0EAC51C0DF}"/>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9CEA4A07-1B4C-4A8D-AB7F-B82AE8C9BEED}"/>
              </a:ext>
            </a:extLst>
          </p:cNvPr>
          <p:cNvSpPr>
            <a:spLocks noGrp="1"/>
          </p:cNvSpPr>
          <p:nvPr>
            <p:ph type="sldNum" sz="quarter" idx="12"/>
          </p:nvPr>
        </p:nvSpPr>
        <p:spPr/>
        <p:txBody>
          <a:bodyPr/>
          <a:lstStyle>
            <a:lvl1pPr>
              <a:defRPr/>
            </a:lvl1pPr>
          </a:lstStyle>
          <a:p>
            <a:pPr>
              <a:defRPr/>
            </a:pPr>
            <a:fld id="{C2294E44-F9CA-41B4-9A2E-A2980E397492}" type="slidenum">
              <a:rPr lang="en-GB" altLang="en-US"/>
              <a:pPr>
                <a:defRPr/>
              </a:pPr>
              <a:t>‹#›</a:t>
            </a:fld>
            <a:endParaRPr lang="en-GB" altLang="en-US"/>
          </a:p>
        </p:txBody>
      </p:sp>
    </p:spTree>
    <p:extLst>
      <p:ext uri="{BB962C8B-B14F-4D97-AF65-F5344CB8AC3E}">
        <p14:creationId xmlns:p14="http://schemas.microsoft.com/office/powerpoint/2010/main" val="30561931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08000" y="1143000"/>
            <a:ext cx="11176000" cy="1069848"/>
          </a:xfrm>
        </p:spPr>
        <p:txBody>
          <a:bodyPr/>
          <a:lstStyle>
            <a:lvl1pPr>
              <a:defRPr sz="4000" b="0" i="0" cap="none" baseline="0"/>
            </a:lvl1pPr>
          </a:lstStyle>
          <a:p>
            <a:r>
              <a:rPr lang="en-US"/>
              <a:t>Click to edit Master title style</a:t>
            </a:r>
          </a:p>
        </p:txBody>
      </p:sp>
      <p:sp>
        <p:nvSpPr>
          <p:cNvPr id="3" name="Text Placeholder 2"/>
          <p:cNvSpPr>
            <a:spLocks noGrp="1"/>
          </p:cNvSpPr>
          <p:nvPr>
            <p:ph type="body" idx="1"/>
          </p:nvPr>
        </p:nvSpPr>
        <p:spPr>
          <a:xfrm>
            <a:off x="508000" y="2244970"/>
            <a:ext cx="5388864"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4" name="Text Placeholder 3"/>
          <p:cNvSpPr>
            <a:spLocks noGrp="1"/>
          </p:cNvSpPr>
          <p:nvPr>
            <p:ph type="body" sz="half" idx="3"/>
          </p:nvPr>
        </p:nvSpPr>
        <p:spPr>
          <a:xfrm>
            <a:off x="6294968" y="2244970"/>
            <a:ext cx="5389033"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5" name="Content Placeholder 4"/>
          <p:cNvSpPr>
            <a:spLocks noGrp="1"/>
          </p:cNvSpPr>
          <p:nvPr>
            <p:ph sz="quarter" idx="2"/>
          </p:nvPr>
        </p:nvSpPr>
        <p:spPr>
          <a:xfrm>
            <a:off x="508000" y="2708519"/>
            <a:ext cx="5388864" cy="3886200"/>
          </a:xfrm>
        </p:spPr>
        <p:txBody>
          <a:bodyPr/>
          <a:lstStyle>
            <a:lvl1pPr>
              <a:defRPr sz="20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6291073" y="2708519"/>
            <a:ext cx="5389033" cy="3886200"/>
          </a:xfrm>
        </p:spPr>
        <p:txBody>
          <a:bodyPr/>
          <a:lstStyle>
            <a:lvl1pPr>
              <a:defRPr sz="20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69F33A7D-2468-434B-9653-2C6D93E815DE}"/>
              </a:ext>
            </a:extLst>
          </p:cNvPr>
          <p:cNvSpPr>
            <a:spLocks noGrp="1"/>
          </p:cNvSpPr>
          <p:nvPr>
            <p:ph type="dt" sz="half" idx="10"/>
          </p:nvPr>
        </p:nvSpPr>
        <p:spPr/>
        <p:txBody>
          <a:bodyPr/>
          <a:lstStyle>
            <a:lvl1pPr>
              <a:defRPr/>
            </a:lvl1pPr>
          </a:lstStyle>
          <a:p>
            <a:pPr>
              <a:defRPr/>
            </a:pPr>
            <a:fld id="{DB0FB314-4D94-4BCC-B3DE-1DBC331EAC28}" type="datetimeFigureOut">
              <a:rPr lang="en-US"/>
              <a:pPr>
                <a:defRPr/>
              </a:pPr>
              <a:t>1/12/2026</a:t>
            </a:fld>
            <a:endParaRPr lang="en-GB"/>
          </a:p>
        </p:txBody>
      </p:sp>
      <p:sp>
        <p:nvSpPr>
          <p:cNvPr id="8" name="Footer Placeholder 4">
            <a:extLst>
              <a:ext uri="{FF2B5EF4-FFF2-40B4-BE49-F238E27FC236}">
                <a16:creationId xmlns:a16="http://schemas.microsoft.com/office/drawing/2014/main" id="{12EE211E-236F-44B8-B353-E714A84380E3}"/>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5">
            <a:extLst>
              <a:ext uri="{FF2B5EF4-FFF2-40B4-BE49-F238E27FC236}">
                <a16:creationId xmlns:a16="http://schemas.microsoft.com/office/drawing/2014/main" id="{A2462E71-09CA-4ABD-B6FC-DD597A081162}"/>
              </a:ext>
            </a:extLst>
          </p:cNvPr>
          <p:cNvSpPr>
            <a:spLocks noGrp="1"/>
          </p:cNvSpPr>
          <p:nvPr>
            <p:ph type="sldNum" sz="quarter" idx="12"/>
          </p:nvPr>
        </p:nvSpPr>
        <p:spPr/>
        <p:txBody>
          <a:bodyPr/>
          <a:lstStyle>
            <a:lvl1pPr>
              <a:defRPr/>
            </a:lvl1pPr>
          </a:lstStyle>
          <a:p>
            <a:pPr>
              <a:defRPr/>
            </a:pPr>
            <a:fld id="{DD160018-CCD4-4ADD-990B-4CD65545FE71}" type="slidenum">
              <a:rPr lang="en-GB" altLang="en-US"/>
              <a:pPr>
                <a:defRPr/>
              </a:pPr>
              <a:t>‹#›</a:t>
            </a:fld>
            <a:endParaRPr lang="en-GB" altLang="en-US"/>
          </a:p>
        </p:txBody>
      </p:sp>
    </p:spTree>
    <p:extLst>
      <p:ext uri="{BB962C8B-B14F-4D97-AF65-F5344CB8AC3E}">
        <p14:creationId xmlns:p14="http://schemas.microsoft.com/office/powerpoint/2010/main" val="25362361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text slide with logo">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B36746C-A19C-4130-8728-77DC60B0FD7B}"/>
              </a:ext>
            </a:extLst>
          </p:cNvPr>
          <p:cNvSpPr>
            <a:spLocks noGrp="1"/>
          </p:cNvSpPr>
          <p:nvPr>
            <p:ph type="body" sz="quarter" idx="11" hasCustomPrompt="1"/>
          </p:nvPr>
        </p:nvSpPr>
        <p:spPr>
          <a:xfrm>
            <a:off x="745304" y="1300183"/>
            <a:ext cx="5205536" cy="914400"/>
          </a:xfrm>
          <a:prstGeom prst="rect">
            <a:avLst/>
          </a:prstGeom>
        </p:spPr>
        <p:txBody>
          <a:bodyPr/>
          <a:lstStyle>
            <a:lvl1pPr marL="0" indent="0">
              <a:buNone/>
              <a:defRPr sz="2400" b="1">
                <a:solidFill>
                  <a:srgbClr val="170C59"/>
                </a:solidFill>
                <a:latin typeface="Tahoma" panose="020B0604030504040204" pitchFamily="34" charset="0"/>
                <a:ea typeface="Tahoma" panose="020B0604030504040204" pitchFamily="34" charset="0"/>
                <a:cs typeface="Tahoma" panose="020B0604030504040204" pitchFamily="34" charset="0"/>
              </a:defRPr>
            </a:lvl1pPr>
          </a:lstStyle>
          <a:p>
            <a:pPr lvl="0"/>
            <a:r>
              <a:rPr lang="en-US"/>
              <a:t>Click to add title</a:t>
            </a:r>
            <a:endParaRPr lang="en-GB"/>
          </a:p>
        </p:txBody>
      </p:sp>
      <p:sp>
        <p:nvSpPr>
          <p:cNvPr id="5" name="Text Placeholder 4">
            <a:extLst>
              <a:ext uri="{FF2B5EF4-FFF2-40B4-BE49-F238E27FC236}">
                <a16:creationId xmlns:a16="http://schemas.microsoft.com/office/drawing/2014/main" id="{BF4715E3-9FE0-489F-B7BD-D7B6E4B0B54C}"/>
              </a:ext>
            </a:extLst>
          </p:cNvPr>
          <p:cNvSpPr>
            <a:spLocks noGrp="1"/>
          </p:cNvSpPr>
          <p:nvPr>
            <p:ph type="body" sz="quarter" idx="12"/>
          </p:nvPr>
        </p:nvSpPr>
        <p:spPr>
          <a:xfrm>
            <a:off x="744818" y="2531596"/>
            <a:ext cx="9676655" cy="3493721"/>
          </a:xfrm>
          <a:prstGeom prst="rect">
            <a:avLst/>
          </a:prstGeom>
        </p:spPr>
        <p:txBody>
          <a:bodyPr/>
          <a:lstStyle>
            <a:lvl1pPr marL="171450" indent="-171450">
              <a:buFont typeface="Wingdings" panose="05000000000000000000" pitchFamily="2" charset="2"/>
              <a:buChar char="§"/>
              <a:defRPr sz="1800">
                <a:solidFill>
                  <a:srgbClr val="170C59"/>
                </a:solidFill>
                <a:latin typeface="Tahoma" panose="020B0604030504040204" pitchFamily="34" charset="0"/>
                <a:ea typeface="Tahoma" panose="020B0604030504040204" pitchFamily="34" charset="0"/>
                <a:cs typeface="Tahoma" panose="020B0604030504040204" pitchFamily="34" charset="0"/>
              </a:defRPr>
            </a:lvl1pPr>
            <a:lvl2pPr marL="514350" indent="-171450">
              <a:buFont typeface="Wingdings" panose="05000000000000000000" pitchFamily="2" charset="2"/>
              <a:buChar char="§"/>
              <a:defRPr sz="1500">
                <a:solidFill>
                  <a:srgbClr val="170C59"/>
                </a:solidFill>
                <a:latin typeface="Tahoma" panose="020B0604030504040204" pitchFamily="34" charset="0"/>
                <a:ea typeface="Tahoma" panose="020B0604030504040204" pitchFamily="34" charset="0"/>
                <a:cs typeface="Tahoma" panose="020B0604030504040204" pitchFamily="34" charset="0"/>
              </a:defRPr>
            </a:lvl2pPr>
            <a:lvl3pPr marL="857250" indent="-171450">
              <a:buFont typeface="Wingdings" panose="05000000000000000000" pitchFamily="2" charset="2"/>
              <a:buChar char="§"/>
              <a:defRPr sz="1800">
                <a:solidFill>
                  <a:srgbClr val="170C59"/>
                </a:solidFill>
                <a:latin typeface="Tahoma" panose="020B0604030504040204" pitchFamily="34" charset="0"/>
                <a:ea typeface="Tahoma" panose="020B0604030504040204" pitchFamily="34" charset="0"/>
                <a:cs typeface="Tahoma" panose="020B0604030504040204" pitchFamily="34" charset="0"/>
              </a:defRPr>
            </a:lvl3pPr>
            <a:lvl4pPr marL="1200150" indent="-171450">
              <a:buFont typeface="Wingdings" panose="05000000000000000000" pitchFamily="2" charset="2"/>
              <a:buChar char="§"/>
              <a:defRPr sz="1800">
                <a:solidFill>
                  <a:srgbClr val="170C59"/>
                </a:solidFill>
                <a:latin typeface="Tahoma" panose="020B0604030504040204" pitchFamily="34" charset="0"/>
                <a:ea typeface="Tahoma" panose="020B0604030504040204" pitchFamily="34" charset="0"/>
                <a:cs typeface="Tahoma" panose="020B0604030504040204" pitchFamily="34" charset="0"/>
              </a:defRPr>
            </a:lvl4pPr>
            <a:lvl5pPr marL="1543050" indent="-171450">
              <a:buFont typeface="Wingdings" panose="05000000000000000000" pitchFamily="2" charset="2"/>
              <a:buChar char="§"/>
              <a:defRPr sz="1800">
                <a:solidFill>
                  <a:srgbClr val="170C59"/>
                </a:solidFill>
                <a:latin typeface="Tahoma" panose="020B0604030504040204" pitchFamily="34" charset="0"/>
                <a:ea typeface="Tahoma" panose="020B0604030504040204" pitchFamily="34" charset="0"/>
                <a:cs typeface="Tahoma" panose="020B0604030504040204" pitchFamily="34" charset="0"/>
              </a:defRPr>
            </a:lvl5pPr>
          </a:lstStyle>
          <a:p>
            <a:pPr lvl="0"/>
            <a:r>
              <a:rPr lang="en-US"/>
              <a:t>Click to edit Master text styles</a:t>
            </a:r>
          </a:p>
          <a:p>
            <a:pPr lvl="1"/>
            <a:r>
              <a:rPr lang="en-US"/>
              <a:t>Second level</a:t>
            </a:r>
          </a:p>
        </p:txBody>
      </p:sp>
      <p:grpSp>
        <p:nvGrpSpPr>
          <p:cNvPr id="7" name="Group 6">
            <a:extLst>
              <a:ext uri="{FF2B5EF4-FFF2-40B4-BE49-F238E27FC236}">
                <a16:creationId xmlns:a16="http://schemas.microsoft.com/office/drawing/2014/main" id="{709F6D05-EEAB-480D-9B5D-69D178A4B137}"/>
              </a:ext>
            </a:extLst>
          </p:cNvPr>
          <p:cNvGrpSpPr/>
          <p:nvPr userDrawn="1"/>
        </p:nvGrpSpPr>
        <p:grpSpPr>
          <a:xfrm>
            <a:off x="9455807" y="4262719"/>
            <a:ext cx="2461495" cy="2411013"/>
            <a:chOff x="-2039938" y="4012733"/>
            <a:chExt cx="1935163" cy="1895475"/>
          </a:xfrm>
          <a:effectLst>
            <a:outerShdw blurRad="50800" dist="38100" dir="2700000" algn="tl" rotWithShape="0">
              <a:prstClr val="black">
                <a:alpha val="40000"/>
              </a:prstClr>
            </a:outerShdw>
          </a:effectLst>
        </p:grpSpPr>
        <p:sp>
          <p:nvSpPr>
            <p:cNvPr id="8" name="Freeform 58">
              <a:extLst>
                <a:ext uri="{FF2B5EF4-FFF2-40B4-BE49-F238E27FC236}">
                  <a16:creationId xmlns:a16="http://schemas.microsoft.com/office/drawing/2014/main" id="{31E9127F-4C0E-43A6-9CA0-716AE5FFDD91}"/>
                </a:ext>
              </a:extLst>
            </p:cNvPr>
            <p:cNvSpPr>
              <a:spLocks noEditPoints="1"/>
            </p:cNvSpPr>
            <p:nvPr userDrawn="1"/>
          </p:nvSpPr>
          <p:spPr bwMode="auto">
            <a:xfrm>
              <a:off x="-1189038" y="4012733"/>
              <a:ext cx="663575" cy="636588"/>
            </a:xfrm>
            <a:custGeom>
              <a:avLst/>
              <a:gdLst>
                <a:gd name="T0" fmla="*/ 94 w 237"/>
                <a:gd name="T1" fmla="*/ 55 h 227"/>
                <a:gd name="T2" fmla="*/ 102 w 237"/>
                <a:gd name="T3" fmla="*/ 28 h 227"/>
                <a:gd name="T4" fmla="*/ 93 w 237"/>
                <a:gd name="T5" fmla="*/ 13 h 227"/>
                <a:gd name="T6" fmla="*/ 67 w 237"/>
                <a:gd name="T7" fmla="*/ 5 h 227"/>
                <a:gd name="T8" fmla="*/ 59 w 237"/>
                <a:gd name="T9" fmla="*/ 32 h 227"/>
                <a:gd name="T10" fmla="*/ 67 w 237"/>
                <a:gd name="T11" fmla="*/ 47 h 227"/>
                <a:gd name="T12" fmla="*/ 94 w 237"/>
                <a:gd name="T13" fmla="*/ 55 h 227"/>
                <a:gd name="T14" fmla="*/ 205 w 237"/>
                <a:gd name="T15" fmla="*/ 15 h 227"/>
                <a:gd name="T16" fmla="*/ 177 w 237"/>
                <a:gd name="T17" fmla="*/ 16 h 227"/>
                <a:gd name="T18" fmla="*/ 112 w 237"/>
                <a:gd name="T19" fmla="*/ 86 h 227"/>
                <a:gd name="T20" fmla="*/ 18 w 237"/>
                <a:gd name="T21" fmla="*/ 104 h 227"/>
                <a:gd name="T22" fmla="*/ 2 w 237"/>
                <a:gd name="T23" fmla="*/ 128 h 227"/>
                <a:gd name="T24" fmla="*/ 25 w 237"/>
                <a:gd name="T25" fmla="*/ 143 h 227"/>
                <a:gd name="T26" fmla="*/ 99 w 237"/>
                <a:gd name="T27" fmla="*/ 129 h 227"/>
                <a:gd name="T28" fmla="*/ 89 w 237"/>
                <a:gd name="T29" fmla="*/ 203 h 227"/>
                <a:gd name="T30" fmla="*/ 107 w 237"/>
                <a:gd name="T31" fmla="*/ 225 h 227"/>
                <a:gd name="T32" fmla="*/ 129 w 237"/>
                <a:gd name="T33" fmla="*/ 208 h 227"/>
                <a:gd name="T34" fmla="*/ 138 w 237"/>
                <a:gd name="T35" fmla="*/ 134 h 227"/>
                <a:gd name="T36" fmla="*/ 206 w 237"/>
                <a:gd name="T37" fmla="*/ 166 h 227"/>
                <a:gd name="T38" fmla="*/ 232 w 237"/>
                <a:gd name="T39" fmla="*/ 156 h 227"/>
                <a:gd name="T40" fmla="*/ 223 w 237"/>
                <a:gd name="T41" fmla="*/ 130 h 227"/>
                <a:gd name="T42" fmla="*/ 155 w 237"/>
                <a:gd name="T43" fmla="*/ 98 h 227"/>
                <a:gd name="T44" fmla="*/ 206 w 237"/>
                <a:gd name="T45" fmla="*/ 43 h 227"/>
                <a:gd name="T46" fmla="*/ 205 w 237"/>
                <a:gd name="T47" fmla="*/ 15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37" h="227">
                  <a:moveTo>
                    <a:pt x="94" y="55"/>
                  </a:moveTo>
                  <a:cubicBezTo>
                    <a:pt x="104" y="50"/>
                    <a:pt x="107" y="38"/>
                    <a:pt x="102" y="28"/>
                  </a:cubicBezTo>
                  <a:cubicBezTo>
                    <a:pt x="93" y="13"/>
                    <a:pt x="93" y="13"/>
                    <a:pt x="93" y="13"/>
                  </a:cubicBezTo>
                  <a:cubicBezTo>
                    <a:pt x="88" y="3"/>
                    <a:pt x="76" y="0"/>
                    <a:pt x="67" y="5"/>
                  </a:cubicBezTo>
                  <a:cubicBezTo>
                    <a:pt x="57" y="10"/>
                    <a:pt x="54" y="23"/>
                    <a:pt x="59" y="32"/>
                  </a:cubicBezTo>
                  <a:cubicBezTo>
                    <a:pt x="67" y="47"/>
                    <a:pt x="67" y="47"/>
                    <a:pt x="67" y="47"/>
                  </a:cubicBezTo>
                  <a:cubicBezTo>
                    <a:pt x="73" y="57"/>
                    <a:pt x="85" y="61"/>
                    <a:pt x="94" y="55"/>
                  </a:cubicBezTo>
                  <a:moveTo>
                    <a:pt x="205" y="15"/>
                  </a:moveTo>
                  <a:cubicBezTo>
                    <a:pt x="197" y="8"/>
                    <a:pt x="184" y="8"/>
                    <a:pt x="177" y="16"/>
                  </a:cubicBezTo>
                  <a:cubicBezTo>
                    <a:pt x="112" y="86"/>
                    <a:pt x="112" y="86"/>
                    <a:pt x="112" y="86"/>
                  </a:cubicBezTo>
                  <a:cubicBezTo>
                    <a:pt x="18" y="104"/>
                    <a:pt x="18" y="104"/>
                    <a:pt x="18" y="104"/>
                  </a:cubicBezTo>
                  <a:cubicBezTo>
                    <a:pt x="7" y="107"/>
                    <a:pt x="0" y="117"/>
                    <a:pt x="2" y="128"/>
                  </a:cubicBezTo>
                  <a:cubicBezTo>
                    <a:pt x="4" y="138"/>
                    <a:pt x="15" y="145"/>
                    <a:pt x="25" y="143"/>
                  </a:cubicBezTo>
                  <a:cubicBezTo>
                    <a:pt x="99" y="129"/>
                    <a:pt x="99" y="129"/>
                    <a:pt x="99" y="129"/>
                  </a:cubicBezTo>
                  <a:cubicBezTo>
                    <a:pt x="89" y="203"/>
                    <a:pt x="89" y="203"/>
                    <a:pt x="89" y="203"/>
                  </a:cubicBezTo>
                  <a:cubicBezTo>
                    <a:pt x="88" y="214"/>
                    <a:pt x="96" y="224"/>
                    <a:pt x="107" y="225"/>
                  </a:cubicBezTo>
                  <a:cubicBezTo>
                    <a:pt x="118" y="227"/>
                    <a:pt x="128" y="219"/>
                    <a:pt x="129" y="208"/>
                  </a:cubicBezTo>
                  <a:cubicBezTo>
                    <a:pt x="138" y="134"/>
                    <a:pt x="138" y="134"/>
                    <a:pt x="138" y="134"/>
                  </a:cubicBezTo>
                  <a:cubicBezTo>
                    <a:pt x="206" y="166"/>
                    <a:pt x="206" y="166"/>
                    <a:pt x="206" y="166"/>
                  </a:cubicBezTo>
                  <a:cubicBezTo>
                    <a:pt x="216" y="170"/>
                    <a:pt x="227" y="166"/>
                    <a:pt x="232" y="156"/>
                  </a:cubicBezTo>
                  <a:cubicBezTo>
                    <a:pt x="237" y="146"/>
                    <a:pt x="232" y="134"/>
                    <a:pt x="223" y="130"/>
                  </a:cubicBezTo>
                  <a:cubicBezTo>
                    <a:pt x="155" y="98"/>
                    <a:pt x="155" y="98"/>
                    <a:pt x="155" y="98"/>
                  </a:cubicBezTo>
                  <a:cubicBezTo>
                    <a:pt x="206" y="43"/>
                    <a:pt x="206" y="43"/>
                    <a:pt x="206" y="43"/>
                  </a:cubicBezTo>
                  <a:cubicBezTo>
                    <a:pt x="213" y="35"/>
                    <a:pt x="213" y="23"/>
                    <a:pt x="205" y="15"/>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GB" sz="1050">
                <a:latin typeface="Tahoma" panose="020B0604030504040204" pitchFamily="34" charset="0"/>
                <a:ea typeface="Tahoma" panose="020B0604030504040204" pitchFamily="34" charset="0"/>
                <a:cs typeface="Tahoma" panose="020B0604030504040204" pitchFamily="34" charset="0"/>
              </a:endParaRPr>
            </a:p>
          </p:txBody>
        </p:sp>
        <p:sp>
          <p:nvSpPr>
            <p:cNvPr id="9" name="Freeform 59">
              <a:extLst>
                <a:ext uri="{FF2B5EF4-FFF2-40B4-BE49-F238E27FC236}">
                  <a16:creationId xmlns:a16="http://schemas.microsoft.com/office/drawing/2014/main" id="{90E52F57-A207-4375-98A7-2953E3A39262}"/>
                </a:ext>
              </a:extLst>
            </p:cNvPr>
            <p:cNvSpPr>
              <a:spLocks noEditPoints="1"/>
            </p:cNvSpPr>
            <p:nvPr userDrawn="1"/>
          </p:nvSpPr>
          <p:spPr bwMode="auto">
            <a:xfrm>
              <a:off x="-2039938" y="4474695"/>
              <a:ext cx="965200" cy="925513"/>
            </a:xfrm>
            <a:custGeom>
              <a:avLst/>
              <a:gdLst>
                <a:gd name="T0" fmla="*/ 137 w 344"/>
                <a:gd name="T1" fmla="*/ 80 h 330"/>
                <a:gd name="T2" fmla="*/ 148 w 344"/>
                <a:gd name="T3" fmla="*/ 41 h 330"/>
                <a:gd name="T4" fmla="*/ 136 w 344"/>
                <a:gd name="T5" fmla="*/ 19 h 330"/>
                <a:gd name="T6" fmla="*/ 97 w 344"/>
                <a:gd name="T7" fmla="*/ 7 h 330"/>
                <a:gd name="T8" fmla="*/ 85 w 344"/>
                <a:gd name="T9" fmla="*/ 47 h 330"/>
                <a:gd name="T10" fmla="*/ 98 w 344"/>
                <a:gd name="T11" fmla="*/ 69 h 330"/>
                <a:gd name="T12" fmla="*/ 137 w 344"/>
                <a:gd name="T13" fmla="*/ 80 h 330"/>
                <a:gd name="T14" fmla="*/ 298 w 344"/>
                <a:gd name="T15" fmla="*/ 22 h 330"/>
                <a:gd name="T16" fmla="*/ 257 w 344"/>
                <a:gd name="T17" fmla="*/ 24 h 330"/>
                <a:gd name="T18" fmla="*/ 163 w 344"/>
                <a:gd name="T19" fmla="*/ 125 h 330"/>
                <a:gd name="T20" fmla="*/ 26 w 344"/>
                <a:gd name="T21" fmla="*/ 152 h 330"/>
                <a:gd name="T22" fmla="*/ 3 w 344"/>
                <a:gd name="T23" fmla="*/ 185 h 330"/>
                <a:gd name="T24" fmla="*/ 37 w 344"/>
                <a:gd name="T25" fmla="*/ 208 h 330"/>
                <a:gd name="T26" fmla="*/ 143 w 344"/>
                <a:gd name="T27" fmla="*/ 187 h 330"/>
                <a:gd name="T28" fmla="*/ 130 w 344"/>
                <a:gd name="T29" fmla="*/ 296 h 330"/>
                <a:gd name="T30" fmla="*/ 155 w 344"/>
                <a:gd name="T31" fmla="*/ 328 h 330"/>
                <a:gd name="T32" fmla="*/ 187 w 344"/>
                <a:gd name="T33" fmla="*/ 303 h 330"/>
                <a:gd name="T34" fmla="*/ 201 w 344"/>
                <a:gd name="T35" fmla="*/ 195 h 330"/>
                <a:gd name="T36" fmla="*/ 299 w 344"/>
                <a:gd name="T37" fmla="*/ 241 h 330"/>
                <a:gd name="T38" fmla="*/ 337 w 344"/>
                <a:gd name="T39" fmla="*/ 227 h 330"/>
                <a:gd name="T40" fmla="*/ 323 w 344"/>
                <a:gd name="T41" fmla="*/ 188 h 330"/>
                <a:gd name="T42" fmla="*/ 225 w 344"/>
                <a:gd name="T43" fmla="*/ 143 h 330"/>
                <a:gd name="T44" fmla="*/ 299 w 344"/>
                <a:gd name="T45" fmla="*/ 63 h 330"/>
                <a:gd name="T46" fmla="*/ 298 w 344"/>
                <a:gd name="T47" fmla="*/ 22 h 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44" h="330">
                  <a:moveTo>
                    <a:pt x="137" y="80"/>
                  </a:moveTo>
                  <a:cubicBezTo>
                    <a:pt x="151" y="72"/>
                    <a:pt x="156" y="55"/>
                    <a:pt x="148" y="41"/>
                  </a:cubicBezTo>
                  <a:cubicBezTo>
                    <a:pt x="136" y="19"/>
                    <a:pt x="136" y="19"/>
                    <a:pt x="136" y="19"/>
                  </a:cubicBezTo>
                  <a:cubicBezTo>
                    <a:pt x="128" y="5"/>
                    <a:pt x="111" y="0"/>
                    <a:pt x="97" y="7"/>
                  </a:cubicBezTo>
                  <a:cubicBezTo>
                    <a:pt x="83" y="15"/>
                    <a:pt x="78" y="33"/>
                    <a:pt x="85" y="47"/>
                  </a:cubicBezTo>
                  <a:cubicBezTo>
                    <a:pt x="98" y="69"/>
                    <a:pt x="98" y="69"/>
                    <a:pt x="98" y="69"/>
                  </a:cubicBezTo>
                  <a:cubicBezTo>
                    <a:pt x="106" y="83"/>
                    <a:pt x="123" y="88"/>
                    <a:pt x="137" y="80"/>
                  </a:cubicBezTo>
                  <a:moveTo>
                    <a:pt x="298" y="22"/>
                  </a:moveTo>
                  <a:cubicBezTo>
                    <a:pt x="286" y="11"/>
                    <a:pt x="268" y="12"/>
                    <a:pt x="257" y="24"/>
                  </a:cubicBezTo>
                  <a:cubicBezTo>
                    <a:pt x="163" y="125"/>
                    <a:pt x="163" y="125"/>
                    <a:pt x="163" y="125"/>
                  </a:cubicBezTo>
                  <a:cubicBezTo>
                    <a:pt x="26" y="152"/>
                    <a:pt x="26" y="152"/>
                    <a:pt x="26" y="152"/>
                  </a:cubicBezTo>
                  <a:cubicBezTo>
                    <a:pt x="10" y="155"/>
                    <a:pt x="0" y="170"/>
                    <a:pt x="3" y="185"/>
                  </a:cubicBezTo>
                  <a:cubicBezTo>
                    <a:pt x="6" y="201"/>
                    <a:pt x="21" y="211"/>
                    <a:pt x="37" y="208"/>
                  </a:cubicBezTo>
                  <a:cubicBezTo>
                    <a:pt x="143" y="187"/>
                    <a:pt x="143" y="187"/>
                    <a:pt x="143" y="187"/>
                  </a:cubicBezTo>
                  <a:cubicBezTo>
                    <a:pt x="130" y="296"/>
                    <a:pt x="130" y="296"/>
                    <a:pt x="130" y="296"/>
                  </a:cubicBezTo>
                  <a:cubicBezTo>
                    <a:pt x="128" y="311"/>
                    <a:pt x="139" y="326"/>
                    <a:pt x="155" y="328"/>
                  </a:cubicBezTo>
                  <a:cubicBezTo>
                    <a:pt x="171" y="330"/>
                    <a:pt x="185" y="318"/>
                    <a:pt x="187" y="303"/>
                  </a:cubicBezTo>
                  <a:cubicBezTo>
                    <a:pt x="201" y="195"/>
                    <a:pt x="201" y="195"/>
                    <a:pt x="201" y="195"/>
                  </a:cubicBezTo>
                  <a:cubicBezTo>
                    <a:pt x="299" y="241"/>
                    <a:pt x="299" y="241"/>
                    <a:pt x="299" y="241"/>
                  </a:cubicBezTo>
                  <a:cubicBezTo>
                    <a:pt x="314" y="247"/>
                    <a:pt x="331" y="241"/>
                    <a:pt x="337" y="227"/>
                  </a:cubicBezTo>
                  <a:cubicBezTo>
                    <a:pt x="344" y="212"/>
                    <a:pt x="338" y="195"/>
                    <a:pt x="323" y="188"/>
                  </a:cubicBezTo>
                  <a:cubicBezTo>
                    <a:pt x="225" y="143"/>
                    <a:pt x="225" y="143"/>
                    <a:pt x="225" y="143"/>
                  </a:cubicBezTo>
                  <a:cubicBezTo>
                    <a:pt x="299" y="63"/>
                    <a:pt x="299" y="63"/>
                    <a:pt x="299" y="63"/>
                  </a:cubicBezTo>
                  <a:cubicBezTo>
                    <a:pt x="310" y="51"/>
                    <a:pt x="309" y="33"/>
                    <a:pt x="298" y="22"/>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GB" sz="1050">
                <a:latin typeface="Tahoma" panose="020B0604030504040204" pitchFamily="34" charset="0"/>
                <a:ea typeface="Tahoma" panose="020B0604030504040204" pitchFamily="34" charset="0"/>
                <a:cs typeface="Tahoma" panose="020B0604030504040204" pitchFamily="34" charset="0"/>
              </a:endParaRPr>
            </a:p>
          </p:txBody>
        </p:sp>
        <p:sp>
          <p:nvSpPr>
            <p:cNvPr id="10" name="Freeform 60">
              <a:extLst>
                <a:ext uri="{FF2B5EF4-FFF2-40B4-BE49-F238E27FC236}">
                  <a16:creationId xmlns:a16="http://schemas.microsoft.com/office/drawing/2014/main" id="{A01DD5C7-8C73-4244-93D3-E540CCCD0321}"/>
                </a:ext>
              </a:extLst>
            </p:cNvPr>
            <p:cNvSpPr>
              <a:spLocks noEditPoints="1"/>
            </p:cNvSpPr>
            <p:nvPr userDrawn="1"/>
          </p:nvSpPr>
          <p:spPr bwMode="auto">
            <a:xfrm>
              <a:off x="-1198563" y="4825533"/>
              <a:ext cx="1093788" cy="1082675"/>
            </a:xfrm>
            <a:custGeom>
              <a:avLst/>
              <a:gdLst>
                <a:gd name="T0" fmla="*/ 168 w 390"/>
                <a:gd name="T1" fmla="*/ 96 h 386"/>
                <a:gd name="T2" fmla="*/ 185 w 390"/>
                <a:gd name="T3" fmla="*/ 52 h 386"/>
                <a:gd name="T4" fmla="*/ 174 w 390"/>
                <a:gd name="T5" fmla="*/ 25 h 386"/>
                <a:gd name="T6" fmla="*/ 130 w 390"/>
                <a:gd name="T7" fmla="*/ 8 h 386"/>
                <a:gd name="T8" fmla="*/ 112 w 390"/>
                <a:gd name="T9" fmla="*/ 51 h 386"/>
                <a:gd name="T10" fmla="*/ 124 w 390"/>
                <a:gd name="T11" fmla="*/ 78 h 386"/>
                <a:gd name="T12" fmla="*/ 168 w 390"/>
                <a:gd name="T13" fmla="*/ 96 h 386"/>
                <a:gd name="T14" fmla="*/ 359 w 390"/>
                <a:gd name="T15" fmla="*/ 48 h 386"/>
                <a:gd name="T16" fmla="*/ 312 w 390"/>
                <a:gd name="T17" fmla="*/ 45 h 386"/>
                <a:gd name="T18" fmla="*/ 192 w 390"/>
                <a:gd name="T19" fmla="*/ 150 h 386"/>
                <a:gd name="T20" fmla="*/ 32 w 390"/>
                <a:gd name="T21" fmla="*/ 165 h 386"/>
                <a:gd name="T22" fmla="*/ 2 w 390"/>
                <a:gd name="T23" fmla="*/ 201 h 386"/>
                <a:gd name="T24" fmla="*/ 38 w 390"/>
                <a:gd name="T25" fmla="*/ 231 h 386"/>
                <a:gd name="T26" fmla="*/ 163 w 390"/>
                <a:gd name="T27" fmla="*/ 220 h 386"/>
                <a:gd name="T28" fmla="*/ 135 w 390"/>
                <a:gd name="T29" fmla="*/ 342 h 386"/>
                <a:gd name="T30" fmla="*/ 160 w 390"/>
                <a:gd name="T31" fmla="*/ 382 h 386"/>
                <a:gd name="T32" fmla="*/ 200 w 390"/>
                <a:gd name="T33" fmla="*/ 357 h 386"/>
                <a:gd name="T34" fmla="*/ 227 w 390"/>
                <a:gd name="T35" fmla="*/ 235 h 386"/>
                <a:gd name="T36" fmla="*/ 335 w 390"/>
                <a:gd name="T37" fmla="*/ 299 h 386"/>
                <a:gd name="T38" fmla="*/ 381 w 390"/>
                <a:gd name="T39" fmla="*/ 287 h 386"/>
                <a:gd name="T40" fmla="*/ 369 w 390"/>
                <a:gd name="T41" fmla="*/ 242 h 386"/>
                <a:gd name="T42" fmla="*/ 262 w 390"/>
                <a:gd name="T43" fmla="*/ 178 h 386"/>
                <a:gd name="T44" fmla="*/ 356 w 390"/>
                <a:gd name="T45" fmla="*/ 95 h 386"/>
                <a:gd name="T46" fmla="*/ 359 w 390"/>
                <a:gd name="T47" fmla="*/ 48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90" h="386">
                  <a:moveTo>
                    <a:pt x="168" y="96"/>
                  </a:moveTo>
                  <a:cubicBezTo>
                    <a:pt x="185" y="89"/>
                    <a:pt x="192" y="69"/>
                    <a:pt x="185" y="52"/>
                  </a:cubicBezTo>
                  <a:cubicBezTo>
                    <a:pt x="174" y="25"/>
                    <a:pt x="174" y="25"/>
                    <a:pt x="174" y="25"/>
                  </a:cubicBezTo>
                  <a:cubicBezTo>
                    <a:pt x="166" y="8"/>
                    <a:pt x="147" y="0"/>
                    <a:pt x="130" y="8"/>
                  </a:cubicBezTo>
                  <a:cubicBezTo>
                    <a:pt x="113" y="15"/>
                    <a:pt x="105" y="35"/>
                    <a:pt x="112" y="51"/>
                  </a:cubicBezTo>
                  <a:cubicBezTo>
                    <a:pt x="124" y="78"/>
                    <a:pt x="124" y="78"/>
                    <a:pt x="124" y="78"/>
                  </a:cubicBezTo>
                  <a:cubicBezTo>
                    <a:pt x="131" y="95"/>
                    <a:pt x="151" y="103"/>
                    <a:pt x="168" y="96"/>
                  </a:cubicBezTo>
                  <a:moveTo>
                    <a:pt x="359" y="48"/>
                  </a:moveTo>
                  <a:cubicBezTo>
                    <a:pt x="347" y="34"/>
                    <a:pt x="326" y="33"/>
                    <a:pt x="312" y="45"/>
                  </a:cubicBezTo>
                  <a:cubicBezTo>
                    <a:pt x="192" y="150"/>
                    <a:pt x="192" y="150"/>
                    <a:pt x="192" y="150"/>
                  </a:cubicBezTo>
                  <a:cubicBezTo>
                    <a:pt x="32" y="165"/>
                    <a:pt x="32" y="165"/>
                    <a:pt x="32" y="165"/>
                  </a:cubicBezTo>
                  <a:cubicBezTo>
                    <a:pt x="13" y="167"/>
                    <a:pt x="0" y="183"/>
                    <a:pt x="2" y="201"/>
                  </a:cubicBezTo>
                  <a:cubicBezTo>
                    <a:pt x="3" y="220"/>
                    <a:pt x="19" y="233"/>
                    <a:pt x="38" y="231"/>
                  </a:cubicBezTo>
                  <a:cubicBezTo>
                    <a:pt x="163" y="220"/>
                    <a:pt x="163" y="220"/>
                    <a:pt x="163" y="220"/>
                  </a:cubicBezTo>
                  <a:cubicBezTo>
                    <a:pt x="135" y="342"/>
                    <a:pt x="135" y="342"/>
                    <a:pt x="135" y="342"/>
                  </a:cubicBezTo>
                  <a:cubicBezTo>
                    <a:pt x="131" y="360"/>
                    <a:pt x="142" y="378"/>
                    <a:pt x="160" y="382"/>
                  </a:cubicBezTo>
                  <a:cubicBezTo>
                    <a:pt x="178" y="386"/>
                    <a:pt x="196" y="375"/>
                    <a:pt x="200" y="357"/>
                  </a:cubicBezTo>
                  <a:cubicBezTo>
                    <a:pt x="227" y="235"/>
                    <a:pt x="227" y="235"/>
                    <a:pt x="227" y="235"/>
                  </a:cubicBezTo>
                  <a:cubicBezTo>
                    <a:pt x="335" y="299"/>
                    <a:pt x="335" y="299"/>
                    <a:pt x="335" y="299"/>
                  </a:cubicBezTo>
                  <a:cubicBezTo>
                    <a:pt x="351" y="308"/>
                    <a:pt x="371" y="303"/>
                    <a:pt x="381" y="287"/>
                  </a:cubicBezTo>
                  <a:cubicBezTo>
                    <a:pt x="390" y="272"/>
                    <a:pt x="385" y="251"/>
                    <a:pt x="369" y="242"/>
                  </a:cubicBezTo>
                  <a:cubicBezTo>
                    <a:pt x="262" y="178"/>
                    <a:pt x="262" y="178"/>
                    <a:pt x="262" y="178"/>
                  </a:cubicBezTo>
                  <a:cubicBezTo>
                    <a:pt x="356" y="95"/>
                    <a:pt x="356" y="95"/>
                    <a:pt x="356" y="95"/>
                  </a:cubicBezTo>
                  <a:cubicBezTo>
                    <a:pt x="370" y="83"/>
                    <a:pt x="371" y="62"/>
                    <a:pt x="359" y="48"/>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GB" sz="1050">
                <a:latin typeface="Tahoma" panose="020B0604030504040204" pitchFamily="34" charset="0"/>
                <a:ea typeface="Tahoma" panose="020B0604030504040204" pitchFamily="34" charset="0"/>
                <a:cs typeface="Tahoma" panose="020B0604030504040204" pitchFamily="34" charset="0"/>
              </a:endParaRPr>
            </a:p>
          </p:txBody>
        </p:sp>
      </p:grpSp>
    </p:spTree>
    <p:extLst>
      <p:ext uri="{BB962C8B-B14F-4D97-AF65-F5344CB8AC3E}">
        <p14:creationId xmlns:p14="http://schemas.microsoft.com/office/powerpoint/2010/main" val="2233309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Text slide with image left v2">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33FBC5BF-BBC7-43D8-8E65-54CFFB4B4878}"/>
              </a:ext>
            </a:extLst>
          </p:cNvPr>
          <p:cNvSpPr>
            <a:spLocks noGrp="1"/>
          </p:cNvSpPr>
          <p:nvPr>
            <p:ph type="body" sz="quarter" idx="11" hasCustomPrompt="1"/>
          </p:nvPr>
        </p:nvSpPr>
        <p:spPr>
          <a:xfrm>
            <a:off x="4716879" y="1313631"/>
            <a:ext cx="5205536" cy="914400"/>
          </a:xfrm>
          <a:prstGeom prst="rect">
            <a:avLst/>
          </a:prstGeom>
        </p:spPr>
        <p:txBody>
          <a:bodyPr/>
          <a:lstStyle>
            <a:lvl1pPr marL="0" indent="0">
              <a:buNone/>
              <a:defRPr sz="2400" b="1">
                <a:solidFill>
                  <a:srgbClr val="170C59"/>
                </a:solidFill>
                <a:latin typeface="Tahoma" panose="020B0604030504040204" pitchFamily="34" charset="0"/>
                <a:ea typeface="Tahoma" panose="020B0604030504040204" pitchFamily="34" charset="0"/>
                <a:cs typeface="Tahoma" panose="020B0604030504040204" pitchFamily="34" charset="0"/>
              </a:defRPr>
            </a:lvl1pPr>
          </a:lstStyle>
          <a:p>
            <a:pPr lvl="0"/>
            <a:r>
              <a:rPr lang="en-US"/>
              <a:t>Click to add title</a:t>
            </a:r>
            <a:endParaRPr lang="en-GB"/>
          </a:p>
        </p:txBody>
      </p:sp>
      <p:sp>
        <p:nvSpPr>
          <p:cNvPr id="4" name="Text Placeholder 4">
            <a:extLst>
              <a:ext uri="{FF2B5EF4-FFF2-40B4-BE49-F238E27FC236}">
                <a16:creationId xmlns:a16="http://schemas.microsoft.com/office/drawing/2014/main" id="{B0491615-263B-4092-A084-42523B79F924}"/>
              </a:ext>
            </a:extLst>
          </p:cNvPr>
          <p:cNvSpPr>
            <a:spLocks noGrp="1"/>
          </p:cNvSpPr>
          <p:nvPr>
            <p:ph type="body" sz="quarter" idx="12"/>
          </p:nvPr>
        </p:nvSpPr>
        <p:spPr>
          <a:xfrm>
            <a:off x="4716392" y="2545044"/>
            <a:ext cx="5979747" cy="3493721"/>
          </a:xfrm>
          <a:prstGeom prst="rect">
            <a:avLst/>
          </a:prstGeom>
        </p:spPr>
        <p:txBody>
          <a:bodyPr/>
          <a:lstStyle>
            <a:lvl1pPr marL="171450" indent="-171450">
              <a:buFont typeface="Wingdings" panose="05000000000000000000" pitchFamily="2" charset="2"/>
              <a:buChar char="§"/>
              <a:defRPr sz="1800">
                <a:solidFill>
                  <a:srgbClr val="170C59"/>
                </a:solidFill>
                <a:latin typeface="Tahoma" panose="020B0604030504040204" pitchFamily="34" charset="0"/>
                <a:ea typeface="Tahoma" panose="020B0604030504040204" pitchFamily="34" charset="0"/>
                <a:cs typeface="Tahoma" panose="020B0604030504040204" pitchFamily="34" charset="0"/>
              </a:defRPr>
            </a:lvl1pPr>
            <a:lvl2pPr marL="514350" indent="-171450">
              <a:buFont typeface="Wingdings" panose="05000000000000000000" pitchFamily="2" charset="2"/>
              <a:buChar char="§"/>
              <a:defRPr sz="1500">
                <a:solidFill>
                  <a:srgbClr val="170C59"/>
                </a:solidFill>
                <a:latin typeface="Tahoma" panose="020B0604030504040204" pitchFamily="34" charset="0"/>
                <a:ea typeface="Tahoma" panose="020B0604030504040204" pitchFamily="34" charset="0"/>
                <a:cs typeface="Tahoma" panose="020B0604030504040204" pitchFamily="34" charset="0"/>
              </a:defRPr>
            </a:lvl2pPr>
            <a:lvl3pPr marL="857250" indent="-171450">
              <a:buFont typeface="Wingdings" panose="05000000000000000000" pitchFamily="2" charset="2"/>
              <a:buChar char="§"/>
              <a:defRPr sz="1800">
                <a:solidFill>
                  <a:srgbClr val="170C59"/>
                </a:solidFill>
                <a:latin typeface="Tahoma" panose="020B0604030504040204" pitchFamily="34" charset="0"/>
                <a:ea typeface="Tahoma" panose="020B0604030504040204" pitchFamily="34" charset="0"/>
                <a:cs typeface="Tahoma" panose="020B0604030504040204" pitchFamily="34" charset="0"/>
              </a:defRPr>
            </a:lvl3pPr>
            <a:lvl4pPr marL="1200150" indent="-171450">
              <a:buFont typeface="Wingdings" panose="05000000000000000000" pitchFamily="2" charset="2"/>
              <a:buChar char="§"/>
              <a:defRPr sz="1800">
                <a:solidFill>
                  <a:srgbClr val="170C59"/>
                </a:solidFill>
                <a:latin typeface="Tahoma" panose="020B0604030504040204" pitchFamily="34" charset="0"/>
                <a:ea typeface="Tahoma" panose="020B0604030504040204" pitchFamily="34" charset="0"/>
                <a:cs typeface="Tahoma" panose="020B0604030504040204" pitchFamily="34" charset="0"/>
              </a:defRPr>
            </a:lvl4pPr>
            <a:lvl5pPr marL="1543050" indent="-171450">
              <a:buFont typeface="Wingdings" panose="05000000000000000000" pitchFamily="2" charset="2"/>
              <a:buChar char="§"/>
              <a:defRPr sz="1800">
                <a:solidFill>
                  <a:srgbClr val="170C59"/>
                </a:solidFill>
                <a:latin typeface="Tahoma" panose="020B0604030504040204" pitchFamily="34" charset="0"/>
                <a:ea typeface="Tahoma" panose="020B0604030504040204" pitchFamily="34" charset="0"/>
                <a:cs typeface="Tahoma" panose="020B0604030504040204" pitchFamily="34" charset="0"/>
              </a:defRPr>
            </a:lvl5pPr>
          </a:lstStyle>
          <a:p>
            <a:pPr lvl="0"/>
            <a:r>
              <a:rPr lang="en-US"/>
              <a:t>Click to edit Master text styles</a:t>
            </a:r>
          </a:p>
          <a:p>
            <a:pPr lvl="1"/>
            <a:r>
              <a:rPr lang="en-US"/>
              <a:t>Second level</a:t>
            </a:r>
          </a:p>
        </p:txBody>
      </p:sp>
      <p:sp>
        <p:nvSpPr>
          <p:cNvPr id="5" name="Picture Placeholder 5">
            <a:extLst>
              <a:ext uri="{FF2B5EF4-FFF2-40B4-BE49-F238E27FC236}">
                <a16:creationId xmlns:a16="http://schemas.microsoft.com/office/drawing/2014/main" id="{2CC83C8E-480F-4069-A4E2-6C385CDCA360}"/>
              </a:ext>
            </a:extLst>
          </p:cNvPr>
          <p:cNvSpPr>
            <a:spLocks noGrp="1"/>
          </p:cNvSpPr>
          <p:nvPr>
            <p:ph type="pic" sz="quarter" idx="10"/>
          </p:nvPr>
        </p:nvSpPr>
        <p:spPr>
          <a:xfrm>
            <a:off x="2" y="0"/>
            <a:ext cx="4304713" cy="6858000"/>
          </a:xfrm>
          <a:custGeom>
            <a:avLst/>
            <a:gdLst>
              <a:gd name="connsiteX0" fmla="*/ 0 w 4768224"/>
              <a:gd name="connsiteY0" fmla="*/ 0 h 6858000"/>
              <a:gd name="connsiteX1" fmla="*/ 3591342 w 4768224"/>
              <a:gd name="connsiteY1" fmla="*/ 0 h 6858000"/>
              <a:gd name="connsiteX2" fmla="*/ 3657289 w 4768224"/>
              <a:gd name="connsiteY2" fmla="*/ 85262 h 6858000"/>
              <a:gd name="connsiteX3" fmla="*/ 4768224 w 4768224"/>
              <a:gd name="connsiteY3" fmla="*/ 3429000 h 6858000"/>
              <a:gd name="connsiteX4" fmla="*/ 3657289 w 4768224"/>
              <a:gd name="connsiteY4" fmla="*/ 6772739 h 6858000"/>
              <a:gd name="connsiteX5" fmla="*/ 3591342 w 4768224"/>
              <a:gd name="connsiteY5" fmla="*/ 6858000 h 6858000"/>
              <a:gd name="connsiteX6" fmla="*/ 0 w 476822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768224" h="6858000">
                <a:moveTo>
                  <a:pt x="0" y="0"/>
                </a:moveTo>
                <a:lnTo>
                  <a:pt x="3591342" y="0"/>
                </a:lnTo>
                <a:lnTo>
                  <a:pt x="3657289" y="85262"/>
                </a:lnTo>
                <a:cubicBezTo>
                  <a:pt x="4358676" y="1039751"/>
                  <a:pt x="4768224" y="2190404"/>
                  <a:pt x="4768224" y="3429000"/>
                </a:cubicBezTo>
                <a:cubicBezTo>
                  <a:pt x="4768224" y="4667596"/>
                  <a:pt x="4358676" y="5818249"/>
                  <a:pt x="3657289" y="6772739"/>
                </a:cubicBezTo>
                <a:lnTo>
                  <a:pt x="3591342" y="6858000"/>
                </a:lnTo>
                <a:lnTo>
                  <a:pt x="0" y="6858000"/>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340375727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Agenda Slide">
    <p:spTree>
      <p:nvGrpSpPr>
        <p:cNvPr id="1" name=""/>
        <p:cNvGrpSpPr/>
        <p:nvPr/>
      </p:nvGrpSpPr>
      <p:grpSpPr>
        <a:xfrm>
          <a:off x="0" y="0"/>
          <a:ext cx="0" cy="0"/>
          <a:chOff x="0" y="0"/>
          <a:chExt cx="0" cy="0"/>
        </a:xfrm>
      </p:grpSpPr>
      <p:sp>
        <p:nvSpPr>
          <p:cNvPr id="6" name="Picture Placeholder 5"/>
          <p:cNvSpPr>
            <a:spLocks noGrp="1"/>
          </p:cNvSpPr>
          <p:nvPr>
            <p:ph type="pic" sz="quarter" idx="10"/>
          </p:nvPr>
        </p:nvSpPr>
        <p:spPr>
          <a:xfrm>
            <a:off x="0" y="0"/>
            <a:ext cx="4713891" cy="6858000"/>
          </a:xfrm>
          <a:custGeom>
            <a:avLst/>
            <a:gdLst>
              <a:gd name="connsiteX0" fmla="*/ 0 w 4713890"/>
              <a:gd name="connsiteY0" fmla="*/ 0 h 6858000"/>
              <a:gd name="connsiteX1" fmla="*/ 4713890 w 4713890"/>
              <a:gd name="connsiteY1" fmla="*/ 0 h 6858000"/>
              <a:gd name="connsiteX2" fmla="*/ 4713890 w 4713890"/>
              <a:gd name="connsiteY2" fmla="*/ 6858000 h 6858000"/>
              <a:gd name="connsiteX3" fmla="*/ 0 w 471389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713890" h="6858000">
                <a:moveTo>
                  <a:pt x="0" y="0"/>
                </a:moveTo>
                <a:lnTo>
                  <a:pt x="4713890" y="0"/>
                </a:lnTo>
                <a:lnTo>
                  <a:pt x="4713890" y="6858000"/>
                </a:lnTo>
                <a:lnTo>
                  <a:pt x="0" y="6858000"/>
                </a:lnTo>
                <a:close/>
              </a:path>
            </a:pathLst>
          </a:custGeom>
        </p:spPr>
        <p:txBody>
          <a:bodyPr wrap="square">
            <a:noAutofit/>
          </a:bodyPr>
          <a:lstStyle/>
          <a:p>
            <a:pPr lvl="0"/>
            <a:r>
              <a:rPr lang="en-US" noProof="0"/>
              <a:t>Click icon to add picture</a:t>
            </a:r>
            <a:endParaRPr lang="en-GB" noProof="0"/>
          </a:p>
        </p:txBody>
      </p:sp>
      <p:sp>
        <p:nvSpPr>
          <p:cNvPr id="3" name="Text Placeholder 2"/>
          <p:cNvSpPr>
            <a:spLocks noGrp="1"/>
          </p:cNvSpPr>
          <p:nvPr>
            <p:ph type="body" sz="quarter" idx="11"/>
          </p:nvPr>
        </p:nvSpPr>
        <p:spPr>
          <a:xfrm>
            <a:off x="5169387" y="1851513"/>
            <a:ext cx="5205536" cy="914400"/>
          </a:xfrm>
          <a:prstGeom prst="rect">
            <a:avLst/>
          </a:prstGeom>
        </p:spPr>
        <p:txBody>
          <a:bodyPr/>
          <a:lstStyle>
            <a:lvl1pPr marL="0" indent="0">
              <a:buNone/>
              <a:defRPr sz="2400" b="1">
                <a:solidFill>
                  <a:srgbClr val="170C59"/>
                </a:solidFill>
                <a:latin typeface="Tahoma" panose="020B0604030504040204" pitchFamily="34" charset="0"/>
                <a:ea typeface="Tahoma" panose="020B0604030504040204" pitchFamily="34" charset="0"/>
                <a:cs typeface="Tahoma" panose="020B0604030504040204" pitchFamily="34" charset="0"/>
              </a:defRPr>
            </a:lvl1pPr>
          </a:lstStyle>
          <a:p>
            <a:pPr lvl="0"/>
            <a:r>
              <a:rPr lang="en-US"/>
              <a:t>Click to edit Master text styles</a:t>
            </a:r>
          </a:p>
        </p:txBody>
      </p:sp>
      <p:sp>
        <p:nvSpPr>
          <p:cNvPr id="5" name="Text Placeholder 4"/>
          <p:cNvSpPr>
            <a:spLocks noGrp="1"/>
          </p:cNvSpPr>
          <p:nvPr>
            <p:ph type="body" sz="quarter" idx="12"/>
          </p:nvPr>
        </p:nvSpPr>
        <p:spPr>
          <a:xfrm>
            <a:off x="5168900" y="3082926"/>
            <a:ext cx="5979747" cy="3493721"/>
          </a:xfrm>
          <a:prstGeom prst="rect">
            <a:avLst/>
          </a:prstGeom>
        </p:spPr>
        <p:txBody>
          <a:bodyPr/>
          <a:lstStyle>
            <a:lvl1pPr marL="171450" indent="-171450">
              <a:buFont typeface="Wingdings" panose="05000000000000000000" pitchFamily="2" charset="2"/>
              <a:buChar char="§"/>
              <a:defRPr sz="1800">
                <a:solidFill>
                  <a:srgbClr val="170C59"/>
                </a:solidFill>
                <a:latin typeface="Tahoma" panose="020B0604030504040204" pitchFamily="34" charset="0"/>
                <a:ea typeface="Tahoma" panose="020B0604030504040204" pitchFamily="34" charset="0"/>
                <a:cs typeface="Tahoma" panose="020B0604030504040204" pitchFamily="34" charset="0"/>
              </a:defRPr>
            </a:lvl1pPr>
            <a:lvl2pPr marL="514350" indent="-171450">
              <a:buFont typeface="Wingdings" panose="05000000000000000000" pitchFamily="2" charset="2"/>
              <a:buChar char="§"/>
              <a:defRPr sz="1500">
                <a:solidFill>
                  <a:srgbClr val="170C59"/>
                </a:solidFill>
                <a:latin typeface="Tahoma" panose="020B0604030504040204" pitchFamily="34" charset="0"/>
                <a:ea typeface="Tahoma" panose="020B0604030504040204" pitchFamily="34" charset="0"/>
                <a:cs typeface="Tahoma" panose="020B0604030504040204" pitchFamily="34" charset="0"/>
              </a:defRPr>
            </a:lvl2pPr>
            <a:lvl3pPr marL="857250" indent="-171450">
              <a:buFont typeface="Wingdings" panose="05000000000000000000" pitchFamily="2" charset="2"/>
              <a:buChar char="§"/>
              <a:defRPr sz="1800">
                <a:solidFill>
                  <a:srgbClr val="170C59"/>
                </a:solidFill>
                <a:latin typeface="Tahoma" panose="020B0604030504040204" pitchFamily="34" charset="0"/>
                <a:ea typeface="Tahoma" panose="020B0604030504040204" pitchFamily="34" charset="0"/>
                <a:cs typeface="Tahoma" panose="020B0604030504040204" pitchFamily="34" charset="0"/>
              </a:defRPr>
            </a:lvl3pPr>
            <a:lvl4pPr marL="1200150" indent="-171450">
              <a:buFont typeface="Wingdings" panose="05000000000000000000" pitchFamily="2" charset="2"/>
              <a:buChar char="§"/>
              <a:defRPr sz="1800">
                <a:solidFill>
                  <a:srgbClr val="170C59"/>
                </a:solidFill>
                <a:latin typeface="Tahoma" panose="020B0604030504040204" pitchFamily="34" charset="0"/>
                <a:ea typeface="Tahoma" panose="020B0604030504040204" pitchFamily="34" charset="0"/>
                <a:cs typeface="Tahoma" panose="020B0604030504040204" pitchFamily="34" charset="0"/>
              </a:defRPr>
            </a:lvl4pPr>
            <a:lvl5pPr marL="1543050" indent="-171450">
              <a:buFont typeface="Wingdings" panose="05000000000000000000" pitchFamily="2" charset="2"/>
              <a:buChar char="§"/>
              <a:defRPr sz="1800">
                <a:solidFill>
                  <a:srgbClr val="170C59"/>
                </a:solidFill>
                <a:latin typeface="Tahoma" panose="020B0604030504040204" pitchFamily="34" charset="0"/>
                <a:ea typeface="Tahoma" panose="020B0604030504040204" pitchFamily="34" charset="0"/>
                <a:cs typeface="Tahoma" panose="020B0604030504040204" pitchFamily="34" charset="0"/>
              </a:defRPr>
            </a:lvl5pPr>
          </a:lstStyle>
          <a:p>
            <a:pPr lvl="0"/>
            <a:r>
              <a:rPr lang="en-US"/>
              <a:t>Click to edit Master text styles</a:t>
            </a:r>
          </a:p>
          <a:p>
            <a:pPr lvl="1"/>
            <a:r>
              <a:rPr lang="en-US"/>
              <a:t>Second level</a:t>
            </a:r>
          </a:p>
        </p:txBody>
      </p:sp>
    </p:spTree>
    <p:extLst>
      <p:ext uri="{BB962C8B-B14F-4D97-AF65-F5344CB8AC3E}">
        <p14:creationId xmlns:p14="http://schemas.microsoft.com/office/powerpoint/2010/main" val="3457313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7D9FC9B8-F308-469C-9FA0-B14C1C758CD4}"/>
              </a:ext>
            </a:extLst>
          </p:cNvPr>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19D66757-D75F-4F4E-A5BD-541616F44E3E}"/>
              </a:ext>
            </a:extLst>
          </p:cNvPr>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31FEDE28-7EB9-4005-B98A-BC9B80932190}"/>
              </a:ext>
            </a:extLst>
          </p:cNvPr>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defRPr>
            </a:lvl1pPr>
          </a:lstStyle>
          <a:p>
            <a:pPr>
              <a:defRPr/>
            </a:pPr>
            <a:fld id="{E5B00773-FC34-4631-A825-5C7A7A9DAE2E}" type="datetimeFigureOut">
              <a:rPr lang="en-US"/>
              <a:pPr>
                <a:defRPr/>
              </a:pPr>
              <a:t>1/12/2026</a:t>
            </a:fld>
            <a:endParaRPr lang="en-GB"/>
          </a:p>
        </p:txBody>
      </p:sp>
      <p:sp>
        <p:nvSpPr>
          <p:cNvPr id="5" name="Footer Placeholder 4">
            <a:extLst>
              <a:ext uri="{FF2B5EF4-FFF2-40B4-BE49-F238E27FC236}">
                <a16:creationId xmlns:a16="http://schemas.microsoft.com/office/drawing/2014/main" id="{F67F8A25-9816-4FCA-8A2F-8F7E707C8CD2}"/>
              </a:ext>
            </a:extLst>
          </p:cNvPr>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defRPr>
            </a:lvl1pPr>
          </a:lstStyle>
          <a:p>
            <a:pPr>
              <a:defRPr/>
            </a:pPr>
            <a:endParaRPr lang="en-GB"/>
          </a:p>
        </p:txBody>
      </p:sp>
      <p:sp>
        <p:nvSpPr>
          <p:cNvPr id="6" name="Slide Number Placeholder 5">
            <a:extLst>
              <a:ext uri="{FF2B5EF4-FFF2-40B4-BE49-F238E27FC236}">
                <a16:creationId xmlns:a16="http://schemas.microsoft.com/office/drawing/2014/main" id="{696FCFEC-8A9F-48EC-8127-D69618A88511}"/>
              </a:ext>
            </a:extLst>
          </p:cNvPr>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a:defRPr/>
            </a:pPr>
            <a:fld id="{0BB7F6E1-3475-49BF-8029-1F9B15A10757}" type="slidenum">
              <a:rPr lang="en-GB" altLang="en-US"/>
              <a:pPr>
                <a:defRPr/>
              </a:pPr>
              <a:t>‹#›</a:t>
            </a:fld>
            <a:endParaRPr lang="en-GB" altLang="en-US"/>
          </a:p>
        </p:txBody>
      </p:sp>
    </p:spTree>
    <p:extLst>
      <p:ext uri="{BB962C8B-B14F-4D97-AF65-F5344CB8AC3E}">
        <p14:creationId xmlns:p14="http://schemas.microsoft.com/office/powerpoint/2010/main" val="35113648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1" r:id="rId10"/>
    <p:sldLayoutId id="2147483672" r:id="rId11"/>
    <p:sldLayoutId id="2147483673" r:id="rId12"/>
    <p:sldLayoutId id="2147483674" r:id="rId13"/>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ctr" defTabSz="457200" rtl="0" eaLnBrk="0" fontAlgn="base" hangingPunct="0">
        <a:spcBef>
          <a:spcPct val="0"/>
        </a:spcBef>
        <a:spcAft>
          <a:spcPct val="0"/>
        </a:spcAft>
        <a:defRPr sz="4400" kern="1200">
          <a:solidFill>
            <a:schemeClr val="tx1"/>
          </a:solidFill>
          <a:latin typeface="+mj-lt"/>
          <a:ea typeface="+mj-ea"/>
          <a:cs typeface="+mj-cs"/>
        </a:defRPr>
      </a:lvl1pPr>
      <a:lvl2pPr algn="ctr" defTabSz="457200" rtl="0" eaLnBrk="0" fontAlgn="base" hangingPunct="0">
        <a:spcBef>
          <a:spcPct val="0"/>
        </a:spcBef>
        <a:spcAft>
          <a:spcPct val="0"/>
        </a:spcAft>
        <a:defRPr sz="4400">
          <a:solidFill>
            <a:schemeClr val="tx1"/>
          </a:solidFill>
          <a:latin typeface="Calibri" pitchFamily="34" charset="0"/>
        </a:defRPr>
      </a:lvl2pPr>
      <a:lvl3pPr algn="ctr" defTabSz="457200" rtl="0" eaLnBrk="0" fontAlgn="base" hangingPunct="0">
        <a:spcBef>
          <a:spcPct val="0"/>
        </a:spcBef>
        <a:spcAft>
          <a:spcPct val="0"/>
        </a:spcAft>
        <a:defRPr sz="4400">
          <a:solidFill>
            <a:schemeClr val="tx1"/>
          </a:solidFill>
          <a:latin typeface="Calibri" pitchFamily="34" charset="0"/>
        </a:defRPr>
      </a:lvl3pPr>
      <a:lvl4pPr algn="ctr" defTabSz="457200" rtl="0" eaLnBrk="0" fontAlgn="base" hangingPunct="0">
        <a:spcBef>
          <a:spcPct val="0"/>
        </a:spcBef>
        <a:spcAft>
          <a:spcPct val="0"/>
        </a:spcAft>
        <a:defRPr sz="4400">
          <a:solidFill>
            <a:schemeClr val="tx1"/>
          </a:solidFill>
          <a:latin typeface="Calibri" pitchFamily="34" charset="0"/>
        </a:defRPr>
      </a:lvl4pPr>
      <a:lvl5pPr algn="ctr" defTabSz="457200" rtl="0" eaLnBrk="0" fontAlgn="base" hangingPunct="0">
        <a:spcBef>
          <a:spcPct val="0"/>
        </a:spcBef>
        <a:spcAft>
          <a:spcPct val="0"/>
        </a:spcAft>
        <a:defRPr sz="4400">
          <a:solidFill>
            <a:schemeClr val="tx1"/>
          </a:solidFill>
          <a:latin typeface="Calibri" pitchFamily="34" charset="0"/>
        </a:defRPr>
      </a:lvl5pPr>
      <a:lvl6pPr marL="457200" algn="ctr" defTabSz="457200" rtl="0" fontAlgn="base">
        <a:spcBef>
          <a:spcPct val="0"/>
        </a:spcBef>
        <a:spcAft>
          <a:spcPct val="0"/>
        </a:spcAft>
        <a:defRPr sz="4400">
          <a:solidFill>
            <a:schemeClr val="tx1"/>
          </a:solidFill>
          <a:latin typeface="Calibri" pitchFamily="34" charset="0"/>
        </a:defRPr>
      </a:lvl6pPr>
      <a:lvl7pPr marL="914400" algn="ctr" defTabSz="457200" rtl="0" fontAlgn="base">
        <a:spcBef>
          <a:spcPct val="0"/>
        </a:spcBef>
        <a:spcAft>
          <a:spcPct val="0"/>
        </a:spcAft>
        <a:defRPr sz="4400">
          <a:solidFill>
            <a:schemeClr val="tx1"/>
          </a:solidFill>
          <a:latin typeface="Calibri" pitchFamily="34" charset="0"/>
        </a:defRPr>
      </a:lvl7pPr>
      <a:lvl8pPr marL="1371600" algn="ctr" defTabSz="457200" rtl="0" fontAlgn="base">
        <a:spcBef>
          <a:spcPct val="0"/>
        </a:spcBef>
        <a:spcAft>
          <a:spcPct val="0"/>
        </a:spcAft>
        <a:defRPr sz="4400">
          <a:solidFill>
            <a:schemeClr val="tx1"/>
          </a:solidFill>
          <a:latin typeface="Calibri" pitchFamily="34" charset="0"/>
        </a:defRPr>
      </a:lvl8pPr>
      <a:lvl9pPr marL="1828800" algn="ctr" defTabSz="457200" rtl="0" fontAlgn="base">
        <a:spcBef>
          <a:spcPct val="0"/>
        </a:spcBef>
        <a:spcAft>
          <a:spcPct val="0"/>
        </a:spcAft>
        <a:defRPr sz="4400">
          <a:solidFill>
            <a:schemeClr val="tx1"/>
          </a:solidFill>
          <a:latin typeface="Calibri" pitchFamily="34" charset="0"/>
        </a:defRPr>
      </a:lvl9pPr>
    </p:titleStyle>
    <p:bodyStyle>
      <a:lvl1pPr marL="342900" indent="-342900" algn="l" defTabSz="457200"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defTabSz="457200"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leadershipupdate-rbwm.co.uk/page/?title=Clerks+Briefing+Jan+2026&amp;pid=446" TargetMode="External"/><Relationship Id="rId2" Type="http://schemas.openxmlformats.org/officeDocument/2006/relationships/hyperlink" Target="http://www.leadershipupdate-rbwm.co.uk/" TargetMode="Externa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www.leadershipupdate-rbwm.co.uk/core-training-programme-for-governors-and-clerks/" TargetMode="Externa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9.xml"/><Relationship Id="rId1" Type="http://schemas.openxmlformats.org/officeDocument/2006/relationships/slideLayout" Target="../slideLayouts/slideLayout11.xml"/><Relationship Id="rId5" Type="http://schemas.openxmlformats.org/officeDocument/2006/relationships/image" Target="../media/image19.png"/><Relationship Id="rId4" Type="http://schemas.openxmlformats.org/officeDocument/2006/relationships/image" Target="../media/image18.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https://www.gov.uk/government/publications/statutory-policies-for-schools-and-academy-trusts"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package" Target="../embeddings/Microsoft_Word_Document.docx"/><Relationship Id="rId2" Type="http://schemas.openxmlformats.org/officeDocument/2006/relationships/hyperlink" Target="https://www.leadershipupdate-rbwm.co.uk/model-terms-of-reference" TargetMode="External"/><Relationship Id="rId1" Type="http://schemas.openxmlformats.org/officeDocument/2006/relationships/slideLayout" Target="../slideLayouts/slideLayout3.xml"/><Relationship Id="rId4" Type="http://schemas.openxmlformats.org/officeDocument/2006/relationships/image" Target="../media/image20.emf"/></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4">
            <a:extLst>
              <a:ext uri="{FF2B5EF4-FFF2-40B4-BE49-F238E27FC236}">
                <a16:creationId xmlns:a16="http://schemas.microsoft.com/office/drawing/2014/main" id="{752B53F3-02EF-4121-9ED7-FE9176D24B5A}"/>
              </a:ext>
            </a:extLst>
          </p:cNvPr>
          <p:cNvSpPr txBox="1">
            <a:spLocks/>
          </p:cNvSpPr>
          <p:nvPr/>
        </p:nvSpPr>
        <p:spPr>
          <a:xfrm>
            <a:off x="1524000" y="342901"/>
            <a:ext cx="9144000" cy="2733674"/>
          </a:xfrm>
          <a:prstGeom prst="rect">
            <a:avLst/>
          </a:prstGeom>
        </p:spPr>
        <p:txBody>
          <a:bodyPr>
            <a:normAutofit fontScale="97500"/>
          </a:bodyPr>
          <a:lstStyle>
            <a:lvl1pPr algn="ctr" defTabSz="457200" rtl="0" eaLnBrk="0" fontAlgn="base" hangingPunct="0">
              <a:spcBef>
                <a:spcPct val="0"/>
              </a:spcBef>
              <a:spcAft>
                <a:spcPct val="0"/>
              </a:spcAft>
              <a:defRPr sz="4400" kern="1200">
                <a:solidFill>
                  <a:schemeClr val="tx1"/>
                </a:solidFill>
                <a:latin typeface="+mj-lt"/>
                <a:ea typeface="+mj-ea"/>
                <a:cs typeface="+mj-cs"/>
              </a:defRPr>
            </a:lvl1pPr>
            <a:lvl2pPr algn="ctr" defTabSz="457200" rtl="0" eaLnBrk="0" fontAlgn="base" hangingPunct="0">
              <a:spcBef>
                <a:spcPct val="0"/>
              </a:spcBef>
              <a:spcAft>
                <a:spcPct val="0"/>
              </a:spcAft>
              <a:defRPr sz="4400">
                <a:solidFill>
                  <a:schemeClr val="tx1"/>
                </a:solidFill>
                <a:latin typeface="Calibri" pitchFamily="34" charset="0"/>
              </a:defRPr>
            </a:lvl2pPr>
            <a:lvl3pPr algn="ctr" defTabSz="457200" rtl="0" eaLnBrk="0" fontAlgn="base" hangingPunct="0">
              <a:spcBef>
                <a:spcPct val="0"/>
              </a:spcBef>
              <a:spcAft>
                <a:spcPct val="0"/>
              </a:spcAft>
              <a:defRPr sz="4400">
                <a:solidFill>
                  <a:schemeClr val="tx1"/>
                </a:solidFill>
                <a:latin typeface="Calibri" pitchFamily="34" charset="0"/>
              </a:defRPr>
            </a:lvl3pPr>
            <a:lvl4pPr algn="ctr" defTabSz="457200" rtl="0" eaLnBrk="0" fontAlgn="base" hangingPunct="0">
              <a:spcBef>
                <a:spcPct val="0"/>
              </a:spcBef>
              <a:spcAft>
                <a:spcPct val="0"/>
              </a:spcAft>
              <a:defRPr sz="4400">
                <a:solidFill>
                  <a:schemeClr val="tx1"/>
                </a:solidFill>
                <a:latin typeface="Calibri" pitchFamily="34" charset="0"/>
              </a:defRPr>
            </a:lvl4pPr>
            <a:lvl5pPr algn="ctr" defTabSz="457200" rtl="0" eaLnBrk="0" fontAlgn="base" hangingPunct="0">
              <a:spcBef>
                <a:spcPct val="0"/>
              </a:spcBef>
              <a:spcAft>
                <a:spcPct val="0"/>
              </a:spcAft>
              <a:defRPr sz="4400">
                <a:solidFill>
                  <a:schemeClr val="tx1"/>
                </a:solidFill>
                <a:latin typeface="Calibri" pitchFamily="34" charset="0"/>
              </a:defRPr>
            </a:lvl5pPr>
            <a:lvl6pPr marL="457200" algn="ctr" defTabSz="457200" rtl="0" fontAlgn="base">
              <a:spcBef>
                <a:spcPct val="0"/>
              </a:spcBef>
              <a:spcAft>
                <a:spcPct val="0"/>
              </a:spcAft>
              <a:defRPr sz="4400">
                <a:solidFill>
                  <a:schemeClr val="tx1"/>
                </a:solidFill>
                <a:latin typeface="Calibri" pitchFamily="34" charset="0"/>
              </a:defRPr>
            </a:lvl6pPr>
            <a:lvl7pPr marL="914400" algn="ctr" defTabSz="457200" rtl="0" fontAlgn="base">
              <a:spcBef>
                <a:spcPct val="0"/>
              </a:spcBef>
              <a:spcAft>
                <a:spcPct val="0"/>
              </a:spcAft>
              <a:defRPr sz="4400">
                <a:solidFill>
                  <a:schemeClr val="tx1"/>
                </a:solidFill>
                <a:latin typeface="Calibri" pitchFamily="34" charset="0"/>
              </a:defRPr>
            </a:lvl7pPr>
            <a:lvl8pPr marL="1371600" algn="ctr" defTabSz="457200" rtl="0" fontAlgn="base">
              <a:spcBef>
                <a:spcPct val="0"/>
              </a:spcBef>
              <a:spcAft>
                <a:spcPct val="0"/>
              </a:spcAft>
              <a:defRPr sz="4400">
                <a:solidFill>
                  <a:schemeClr val="tx1"/>
                </a:solidFill>
                <a:latin typeface="Calibri" pitchFamily="34" charset="0"/>
              </a:defRPr>
            </a:lvl8pPr>
            <a:lvl9pPr marL="1828800" algn="ctr" defTabSz="457200" rtl="0" fontAlgn="base">
              <a:spcBef>
                <a:spcPct val="0"/>
              </a:spcBef>
              <a:spcAft>
                <a:spcPct val="0"/>
              </a:spcAft>
              <a:defRPr sz="4400">
                <a:solidFill>
                  <a:schemeClr val="tx1"/>
                </a:solidFill>
                <a:latin typeface="Calibri" pitchFamily="34" charset="0"/>
              </a:defRPr>
            </a:lvl9pPr>
          </a:lstStyle>
          <a:p>
            <a:endParaRPr lang="en-GB" dirty="0"/>
          </a:p>
        </p:txBody>
      </p:sp>
      <p:sp>
        <p:nvSpPr>
          <p:cNvPr id="4" name="Subtitle 2">
            <a:extLst>
              <a:ext uri="{FF2B5EF4-FFF2-40B4-BE49-F238E27FC236}">
                <a16:creationId xmlns:a16="http://schemas.microsoft.com/office/drawing/2014/main" id="{6315C1F0-73E1-489A-83B4-DD9204EADA9B}"/>
              </a:ext>
            </a:extLst>
          </p:cNvPr>
          <p:cNvSpPr txBox="1">
            <a:spLocks/>
          </p:cNvSpPr>
          <p:nvPr/>
        </p:nvSpPr>
        <p:spPr>
          <a:xfrm>
            <a:off x="1419225" y="2754313"/>
            <a:ext cx="9144000" cy="674687"/>
          </a:xfrm>
          <a:prstGeom prst="rect">
            <a:avLst/>
          </a:prstGeom>
        </p:spPr>
        <p:txBody>
          <a:bodyPr>
            <a:normAutofit/>
          </a:bodyPr>
          <a:lstStyle>
            <a:lvl1pPr marL="342900" indent="-342900" algn="l" defTabSz="457200"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defTabSz="457200"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endParaRPr lang="en-GB"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2" name="Title 1">
            <a:extLst>
              <a:ext uri="{FF2B5EF4-FFF2-40B4-BE49-F238E27FC236}">
                <a16:creationId xmlns:a16="http://schemas.microsoft.com/office/drawing/2014/main" id="{9E861309-54C7-6050-E46F-704112F4DF03}"/>
              </a:ext>
            </a:extLst>
          </p:cNvPr>
          <p:cNvSpPr txBox="1">
            <a:spLocks/>
          </p:cNvSpPr>
          <p:nvPr/>
        </p:nvSpPr>
        <p:spPr bwMode="auto">
          <a:xfrm>
            <a:off x="1291903" y="1047750"/>
            <a:ext cx="9271322" cy="147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fontScale="97500"/>
          </a:bodyPr>
          <a:lstStyle>
            <a:lvl1pPr algn="ctr" defTabSz="457200" rtl="0" eaLnBrk="0" fontAlgn="base" hangingPunct="0">
              <a:spcBef>
                <a:spcPct val="0"/>
              </a:spcBef>
              <a:spcAft>
                <a:spcPct val="0"/>
              </a:spcAft>
              <a:defRPr sz="4400" kern="1200">
                <a:solidFill>
                  <a:schemeClr val="tx1"/>
                </a:solidFill>
                <a:latin typeface="+mj-lt"/>
                <a:ea typeface="+mj-ea"/>
                <a:cs typeface="+mj-cs"/>
              </a:defRPr>
            </a:lvl1pPr>
            <a:lvl2pPr algn="ctr" defTabSz="457200" rtl="0" eaLnBrk="0" fontAlgn="base" hangingPunct="0">
              <a:spcBef>
                <a:spcPct val="0"/>
              </a:spcBef>
              <a:spcAft>
                <a:spcPct val="0"/>
              </a:spcAft>
              <a:defRPr sz="4400">
                <a:solidFill>
                  <a:schemeClr val="tx1"/>
                </a:solidFill>
                <a:latin typeface="Calibri" pitchFamily="34" charset="0"/>
              </a:defRPr>
            </a:lvl2pPr>
            <a:lvl3pPr algn="ctr" defTabSz="457200" rtl="0" eaLnBrk="0" fontAlgn="base" hangingPunct="0">
              <a:spcBef>
                <a:spcPct val="0"/>
              </a:spcBef>
              <a:spcAft>
                <a:spcPct val="0"/>
              </a:spcAft>
              <a:defRPr sz="4400">
                <a:solidFill>
                  <a:schemeClr val="tx1"/>
                </a:solidFill>
                <a:latin typeface="Calibri" pitchFamily="34" charset="0"/>
              </a:defRPr>
            </a:lvl3pPr>
            <a:lvl4pPr algn="ctr" defTabSz="457200" rtl="0" eaLnBrk="0" fontAlgn="base" hangingPunct="0">
              <a:spcBef>
                <a:spcPct val="0"/>
              </a:spcBef>
              <a:spcAft>
                <a:spcPct val="0"/>
              </a:spcAft>
              <a:defRPr sz="4400">
                <a:solidFill>
                  <a:schemeClr val="tx1"/>
                </a:solidFill>
                <a:latin typeface="Calibri" pitchFamily="34" charset="0"/>
              </a:defRPr>
            </a:lvl4pPr>
            <a:lvl5pPr algn="ctr" defTabSz="457200" rtl="0" eaLnBrk="0" fontAlgn="base" hangingPunct="0">
              <a:spcBef>
                <a:spcPct val="0"/>
              </a:spcBef>
              <a:spcAft>
                <a:spcPct val="0"/>
              </a:spcAft>
              <a:defRPr sz="4400">
                <a:solidFill>
                  <a:schemeClr val="tx1"/>
                </a:solidFill>
                <a:latin typeface="Calibri" pitchFamily="34" charset="0"/>
              </a:defRPr>
            </a:lvl5pPr>
            <a:lvl6pPr marL="457200" algn="ctr" defTabSz="457200" rtl="0" fontAlgn="base">
              <a:spcBef>
                <a:spcPct val="0"/>
              </a:spcBef>
              <a:spcAft>
                <a:spcPct val="0"/>
              </a:spcAft>
              <a:defRPr sz="4400">
                <a:solidFill>
                  <a:schemeClr val="tx1"/>
                </a:solidFill>
                <a:latin typeface="Calibri" pitchFamily="34" charset="0"/>
              </a:defRPr>
            </a:lvl6pPr>
            <a:lvl7pPr marL="914400" algn="ctr" defTabSz="457200" rtl="0" fontAlgn="base">
              <a:spcBef>
                <a:spcPct val="0"/>
              </a:spcBef>
              <a:spcAft>
                <a:spcPct val="0"/>
              </a:spcAft>
              <a:defRPr sz="4400">
                <a:solidFill>
                  <a:schemeClr val="tx1"/>
                </a:solidFill>
                <a:latin typeface="Calibri" pitchFamily="34" charset="0"/>
              </a:defRPr>
            </a:lvl7pPr>
            <a:lvl8pPr marL="1371600" algn="ctr" defTabSz="457200" rtl="0" fontAlgn="base">
              <a:spcBef>
                <a:spcPct val="0"/>
              </a:spcBef>
              <a:spcAft>
                <a:spcPct val="0"/>
              </a:spcAft>
              <a:defRPr sz="4400">
                <a:solidFill>
                  <a:schemeClr val="tx1"/>
                </a:solidFill>
                <a:latin typeface="Calibri" pitchFamily="34" charset="0"/>
              </a:defRPr>
            </a:lvl8pPr>
            <a:lvl9pPr marL="1828800" algn="ctr" defTabSz="457200" rtl="0" fontAlgn="base">
              <a:spcBef>
                <a:spcPct val="0"/>
              </a:spcBef>
              <a:spcAft>
                <a:spcPct val="0"/>
              </a:spcAft>
              <a:defRPr sz="4400">
                <a:solidFill>
                  <a:schemeClr val="tx1"/>
                </a:solidFill>
                <a:latin typeface="Calibri" pitchFamily="34" charset="0"/>
              </a:defRPr>
            </a:lvl9pPr>
          </a:lstStyle>
          <a:p>
            <a:pPr eaLnBrk="1" hangingPunct="1"/>
            <a:r>
              <a:rPr lang="en-GB" altLang="en-US" b="1" dirty="0">
                <a:solidFill>
                  <a:schemeClr val="bg1"/>
                </a:solidFill>
              </a:rPr>
              <a:t>Clerks’ &amp; Governance Professionals’ Briefing – January  2026</a:t>
            </a:r>
          </a:p>
        </p:txBody>
      </p:sp>
      <p:sp>
        <p:nvSpPr>
          <p:cNvPr id="7" name="Subtitle 2">
            <a:extLst>
              <a:ext uri="{FF2B5EF4-FFF2-40B4-BE49-F238E27FC236}">
                <a16:creationId xmlns:a16="http://schemas.microsoft.com/office/drawing/2014/main" id="{BDD9A164-3942-2547-10F5-3121AE832642}"/>
              </a:ext>
            </a:extLst>
          </p:cNvPr>
          <p:cNvSpPr txBox="1">
            <a:spLocks/>
          </p:cNvSpPr>
          <p:nvPr/>
        </p:nvSpPr>
        <p:spPr bwMode="auto">
          <a:xfrm>
            <a:off x="2603500" y="2881677"/>
            <a:ext cx="7488238" cy="298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lvl1pPr marL="342900" indent="-342900" algn="l" defTabSz="457200"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defTabSz="457200"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eaLnBrk="1" fontAlgn="auto" hangingPunct="1">
              <a:spcAft>
                <a:spcPts val="0"/>
              </a:spcAft>
              <a:defRPr/>
            </a:pPr>
            <a:r>
              <a:rPr lang="en-GB" altLang="en-US" dirty="0">
                <a:solidFill>
                  <a:schemeClr val="bg1"/>
                </a:solidFill>
              </a:rPr>
              <a:t>Wednesday 14</a:t>
            </a:r>
            <a:r>
              <a:rPr lang="en-GB" altLang="en-US" baseline="30000" dirty="0">
                <a:solidFill>
                  <a:schemeClr val="bg1"/>
                </a:solidFill>
              </a:rPr>
              <a:t>th</a:t>
            </a:r>
            <a:r>
              <a:rPr lang="en-GB" altLang="en-US" dirty="0">
                <a:solidFill>
                  <a:schemeClr val="bg1"/>
                </a:solidFill>
              </a:rPr>
              <a:t> January</a:t>
            </a:r>
          </a:p>
          <a:p>
            <a:pPr eaLnBrk="1" fontAlgn="auto" hangingPunct="1">
              <a:spcAft>
                <a:spcPts val="0"/>
              </a:spcAft>
              <a:defRPr/>
            </a:pPr>
            <a:r>
              <a:rPr lang="en-GB" altLang="en-US" dirty="0">
                <a:solidFill>
                  <a:schemeClr val="bg1"/>
                </a:solidFill>
              </a:rPr>
              <a:t>Thursday 15</a:t>
            </a:r>
            <a:r>
              <a:rPr lang="en-GB" altLang="en-US" baseline="30000" dirty="0">
                <a:solidFill>
                  <a:schemeClr val="bg1"/>
                </a:solidFill>
              </a:rPr>
              <a:t>th</a:t>
            </a:r>
            <a:r>
              <a:rPr lang="en-GB" altLang="en-US" dirty="0">
                <a:solidFill>
                  <a:schemeClr val="bg1"/>
                </a:solidFill>
              </a:rPr>
              <a:t> January</a:t>
            </a:r>
          </a:p>
          <a:p>
            <a:pPr eaLnBrk="1" fontAlgn="auto" hangingPunct="1">
              <a:spcAft>
                <a:spcPts val="0"/>
              </a:spcAft>
              <a:defRPr/>
            </a:pPr>
            <a:endParaRPr lang="en-GB" altLang="en-US" dirty="0">
              <a:solidFill>
                <a:schemeClr val="bg1"/>
              </a:solidFill>
            </a:endParaRPr>
          </a:p>
          <a:p>
            <a:pPr marL="0" indent="0" eaLnBrk="1" fontAlgn="auto" hangingPunct="1">
              <a:spcAft>
                <a:spcPts val="0"/>
              </a:spcAft>
              <a:buFont typeface="Arial" panose="020B0604020202020204" pitchFamily="34" charset="0"/>
              <a:buNone/>
              <a:defRPr/>
            </a:pPr>
            <a:r>
              <a:rPr lang="en-GB" altLang="en-US" dirty="0">
                <a:solidFill>
                  <a:schemeClr val="bg1"/>
                </a:solidFill>
              </a:rPr>
              <a:t>Clive Haines &amp; Vicky Brand</a:t>
            </a:r>
          </a:p>
          <a:p>
            <a:pPr marL="0" indent="0" eaLnBrk="1" fontAlgn="auto" hangingPunct="1">
              <a:spcAft>
                <a:spcPts val="0"/>
              </a:spcAft>
              <a:buFont typeface="Arial" panose="020B0604020202020204" pitchFamily="34" charset="0"/>
              <a:buNone/>
              <a:defRPr/>
            </a:pPr>
            <a:endParaRPr lang="en-GB" altLang="en-US" dirty="0">
              <a:solidFill>
                <a:schemeClr val="bg1"/>
              </a:solidFill>
            </a:endParaRPr>
          </a:p>
        </p:txBody>
      </p:sp>
      <p:pic>
        <p:nvPicPr>
          <p:cNvPr id="6" name="Picture 5" descr="A close up of a sign&#10;&#10;Description automatically generated">
            <a:extLst>
              <a:ext uri="{FF2B5EF4-FFF2-40B4-BE49-F238E27FC236}">
                <a16:creationId xmlns:a16="http://schemas.microsoft.com/office/drawing/2014/main" id="{3CCE7B4E-9F32-57D0-992F-43203D66B51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0490" y="5690188"/>
            <a:ext cx="5570220" cy="1120140"/>
          </a:xfrm>
          <a:prstGeom prst="rect">
            <a:avLst/>
          </a:prstGeom>
        </p:spPr>
      </p:pic>
    </p:spTree>
    <p:extLst>
      <p:ext uri="{BB962C8B-B14F-4D97-AF65-F5344CB8AC3E}">
        <p14:creationId xmlns:p14="http://schemas.microsoft.com/office/powerpoint/2010/main" val="32389806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1987BC-41E2-C16D-9CB3-DAEECB6F9464}"/>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2AFFE92-5087-CA5E-8DA3-6C044334DC0D}"/>
              </a:ext>
            </a:extLst>
          </p:cNvPr>
          <p:cNvSpPr txBox="1">
            <a:spLocks/>
          </p:cNvSpPr>
          <p:nvPr/>
        </p:nvSpPr>
        <p:spPr bwMode="auto">
          <a:xfrm>
            <a:off x="1726148" y="2589817"/>
            <a:ext cx="8739704" cy="1361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a:bodyPr>
          <a:lstStyle>
            <a:lvl1pPr marL="342900" indent="-342900" algn="l" defTabSz="457200"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defTabSz="457200"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a:spcBef>
                <a:spcPts val="0"/>
              </a:spcBef>
              <a:spcAft>
                <a:spcPts val="600"/>
              </a:spcAft>
              <a:buClr>
                <a:schemeClr val="tx2"/>
              </a:buClr>
              <a:buNone/>
            </a:pPr>
            <a:r>
              <a:rPr lang="en-GB" altLang="en-US" sz="6000" b="1" dirty="0">
                <a:ln w="22225">
                  <a:solidFill>
                    <a:schemeClr val="accent1">
                      <a:lumMod val="60000"/>
                      <a:lumOff val="40000"/>
                    </a:schemeClr>
                  </a:solidFill>
                  <a:prstDash val="solid"/>
                </a:ln>
                <a:solidFill>
                  <a:schemeClr val="accent5">
                    <a:lumMod val="60000"/>
                    <a:lumOff val="40000"/>
                  </a:schemeClr>
                </a:solidFill>
                <a:latin typeface="Amasis MT Pro Black" panose="02040A04050005020304" pitchFamily="18" charset="0"/>
                <a:cs typeface="Aldhabi" panose="01000000000000000000" pitchFamily="2" charset="-78"/>
              </a:rPr>
              <a:t>Welcome!</a:t>
            </a:r>
            <a:endParaRPr lang="en-GB" altLang="en-US" sz="2400" dirty="0"/>
          </a:p>
        </p:txBody>
      </p:sp>
    </p:spTree>
    <p:extLst>
      <p:ext uri="{BB962C8B-B14F-4D97-AF65-F5344CB8AC3E}">
        <p14:creationId xmlns:p14="http://schemas.microsoft.com/office/powerpoint/2010/main" val="28550413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3656AB-1FC5-378C-A94C-CC7487BF0B94}"/>
              </a:ext>
            </a:extLst>
          </p:cNvPr>
          <p:cNvSpPr txBox="1">
            <a:spLocks/>
          </p:cNvSpPr>
          <p:nvPr/>
        </p:nvSpPr>
        <p:spPr>
          <a:xfrm>
            <a:off x="599441" y="-434255"/>
            <a:ext cx="6765214" cy="2758355"/>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altLang="en-US" sz="2800" b="1" dirty="0"/>
              <a:t>AGENDA</a:t>
            </a:r>
          </a:p>
        </p:txBody>
      </p:sp>
      <p:sp>
        <p:nvSpPr>
          <p:cNvPr id="3" name="Content Placeholder 2">
            <a:extLst>
              <a:ext uri="{FF2B5EF4-FFF2-40B4-BE49-F238E27FC236}">
                <a16:creationId xmlns:a16="http://schemas.microsoft.com/office/drawing/2014/main" id="{88FDCAFA-26D5-9795-5D6D-D89CC0B0D8FC}"/>
              </a:ext>
            </a:extLst>
          </p:cNvPr>
          <p:cNvSpPr txBox="1">
            <a:spLocks/>
          </p:cNvSpPr>
          <p:nvPr/>
        </p:nvSpPr>
        <p:spPr bwMode="auto">
          <a:xfrm>
            <a:off x="599441" y="1676970"/>
            <a:ext cx="10900026" cy="6057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Autofit/>
          </a:bodyPr>
          <a:lstStyle>
            <a:lvl1pPr marL="342900" indent="-342900" algn="l" defTabSz="457200"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defTabSz="457200"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spcBef>
                <a:spcPts val="0"/>
              </a:spcBef>
              <a:spcAft>
                <a:spcPts val="1800"/>
              </a:spcAft>
              <a:buClr>
                <a:schemeClr val="tx2"/>
              </a:buClr>
            </a:pPr>
            <a:r>
              <a:rPr lang="en-GB" altLang="en-US" sz="2200" dirty="0"/>
              <a:t>Welcome</a:t>
            </a:r>
          </a:p>
          <a:p>
            <a:pPr>
              <a:spcBef>
                <a:spcPts val="0"/>
              </a:spcBef>
              <a:spcAft>
                <a:spcPts val="1800"/>
              </a:spcAft>
              <a:buClr>
                <a:schemeClr val="tx2"/>
              </a:buClr>
            </a:pPr>
            <a:r>
              <a:rPr lang="en-GB" altLang="en-US" sz="2200" dirty="0"/>
              <a:t>Leadership Update for January 2026 - Highlights</a:t>
            </a:r>
          </a:p>
          <a:p>
            <a:pPr>
              <a:spcBef>
                <a:spcPts val="0"/>
              </a:spcBef>
              <a:spcAft>
                <a:spcPts val="1800"/>
              </a:spcAft>
              <a:buClr>
                <a:schemeClr val="tx2"/>
              </a:buClr>
            </a:pPr>
            <a:r>
              <a:rPr lang="en-GB" altLang="en-US" sz="2200" dirty="0"/>
              <a:t>Governance Training </a:t>
            </a:r>
          </a:p>
          <a:p>
            <a:pPr>
              <a:spcBef>
                <a:spcPts val="0"/>
              </a:spcBef>
              <a:spcAft>
                <a:spcPts val="1800"/>
              </a:spcAft>
              <a:buClr>
                <a:schemeClr val="tx2"/>
              </a:buClr>
            </a:pPr>
            <a:r>
              <a:rPr lang="en-GB" altLang="en-US" sz="2200" dirty="0"/>
              <a:t>Ofsted Update</a:t>
            </a:r>
          </a:p>
          <a:p>
            <a:pPr eaLnBrk="1" hangingPunct="1">
              <a:spcBef>
                <a:spcPts val="0"/>
              </a:spcBef>
              <a:spcAft>
                <a:spcPts val="1800"/>
              </a:spcAft>
              <a:buClr>
                <a:schemeClr val="tx2"/>
              </a:buClr>
            </a:pPr>
            <a:r>
              <a:rPr lang="en-GB" altLang="en-US" sz="2200" dirty="0"/>
              <a:t>Spring term governance activity </a:t>
            </a:r>
          </a:p>
          <a:p>
            <a:pPr eaLnBrk="1" hangingPunct="1">
              <a:spcBef>
                <a:spcPts val="0"/>
              </a:spcBef>
              <a:spcAft>
                <a:spcPts val="1800"/>
              </a:spcAft>
              <a:buClr>
                <a:schemeClr val="tx2"/>
              </a:buClr>
            </a:pPr>
            <a:r>
              <a:rPr lang="en-GB" altLang="en-US" sz="2200" dirty="0"/>
              <a:t>Audit Question</a:t>
            </a:r>
          </a:p>
          <a:p>
            <a:pPr eaLnBrk="1" hangingPunct="1">
              <a:spcBef>
                <a:spcPts val="0"/>
              </a:spcBef>
              <a:spcAft>
                <a:spcPts val="1800"/>
              </a:spcAft>
              <a:buClr>
                <a:schemeClr val="tx2"/>
              </a:buClr>
            </a:pPr>
            <a:r>
              <a:rPr lang="en-GB" altLang="en-US" sz="2200" dirty="0"/>
              <a:t>Discussion forum… and questions</a:t>
            </a:r>
            <a:br>
              <a:rPr lang="en-GB" altLang="en-US" sz="2200" dirty="0">
                <a:highlight>
                  <a:srgbClr val="FFFF00"/>
                </a:highlight>
              </a:rPr>
            </a:br>
            <a:br>
              <a:rPr lang="en-GB" altLang="en-US" sz="2400" dirty="0">
                <a:highlight>
                  <a:srgbClr val="FFFF00"/>
                </a:highlight>
              </a:rPr>
            </a:br>
            <a:endParaRPr lang="en-GB" altLang="en-US" sz="2400" dirty="0">
              <a:highlight>
                <a:srgbClr val="FFFF00"/>
              </a:highlight>
            </a:endParaRPr>
          </a:p>
        </p:txBody>
      </p:sp>
    </p:spTree>
    <p:extLst>
      <p:ext uri="{BB962C8B-B14F-4D97-AF65-F5344CB8AC3E}">
        <p14:creationId xmlns:p14="http://schemas.microsoft.com/office/powerpoint/2010/main" val="1961286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674F29D1-DF81-FF82-B7FA-13B5A5A99E83}"/>
              </a:ext>
            </a:extLst>
          </p:cNvPr>
          <p:cNvSpPr txBox="1">
            <a:spLocks/>
          </p:cNvSpPr>
          <p:nvPr/>
        </p:nvSpPr>
        <p:spPr>
          <a:xfrm>
            <a:off x="796760" y="295332"/>
            <a:ext cx="6335713" cy="10668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altLang="en-US" sz="2800" b="1" dirty="0"/>
              <a:t>NEW LOOK LEADERSHIP UPDATE – September 2025</a:t>
            </a:r>
          </a:p>
        </p:txBody>
      </p:sp>
      <p:sp>
        <p:nvSpPr>
          <p:cNvPr id="6" name="Content Placeholder 2">
            <a:extLst>
              <a:ext uri="{FF2B5EF4-FFF2-40B4-BE49-F238E27FC236}">
                <a16:creationId xmlns:a16="http://schemas.microsoft.com/office/drawing/2014/main" id="{DB322814-C358-0EEB-839E-DEB359F0B3C3}"/>
              </a:ext>
            </a:extLst>
          </p:cNvPr>
          <p:cNvSpPr txBox="1">
            <a:spLocks/>
          </p:cNvSpPr>
          <p:nvPr/>
        </p:nvSpPr>
        <p:spPr bwMode="auto">
          <a:xfrm>
            <a:off x="7985902" y="2038966"/>
            <a:ext cx="3999621" cy="1998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defTabSz="457200"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defTabSz="457200"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eaLnBrk="1" hangingPunct="1">
              <a:buClr>
                <a:schemeClr val="tx2"/>
              </a:buClr>
              <a:buFont typeface="Arial" panose="020B0604020202020204" pitchFamily="34" charset="0"/>
              <a:buNone/>
              <a:defRPr/>
            </a:pPr>
            <a:r>
              <a:rPr lang="en-GB" altLang="en-US" sz="2000" dirty="0">
                <a:hlinkClick r:id="rId2"/>
              </a:rPr>
              <a:t>www.leadershipupdate-rbwm.co.uk/</a:t>
            </a:r>
            <a:endParaRPr lang="en-GB" altLang="en-US" sz="2000" dirty="0"/>
          </a:p>
          <a:p>
            <a:pPr marL="0" indent="0" eaLnBrk="1" hangingPunct="1">
              <a:buClr>
                <a:schemeClr val="tx2"/>
              </a:buClr>
              <a:buFont typeface="Arial" panose="020B0604020202020204" pitchFamily="34" charset="0"/>
              <a:buNone/>
              <a:defRPr/>
            </a:pPr>
            <a:endParaRPr lang="en-GB" altLang="en-US" sz="2000" dirty="0"/>
          </a:p>
          <a:p>
            <a:pPr marL="0" indent="0" eaLnBrk="1" hangingPunct="1">
              <a:buClr>
                <a:schemeClr val="tx2"/>
              </a:buClr>
              <a:buFont typeface="Arial" panose="020B0604020202020204" pitchFamily="34" charset="0"/>
              <a:buNone/>
              <a:defRPr/>
            </a:pPr>
            <a:r>
              <a:rPr lang="en-GB" altLang="en-US" sz="2000" dirty="0"/>
              <a:t>The Leadership Update Word Document will be circulated following the briefings.  It can also be downloaded from</a:t>
            </a:r>
            <a:r>
              <a:rPr lang="en-GB" altLang="en-US" sz="2000" b="1" dirty="0"/>
              <a:t>:</a:t>
            </a:r>
          </a:p>
          <a:p>
            <a:pPr marL="0" indent="0" eaLnBrk="1" hangingPunct="1">
              <a:buClr>
                <a:schemeClr val="tx2"/>
              </a:buClr>
              <a:buFont typeface="Arial" panose="020B0604020202020204" pitchFamily="34" charset="0"/>
              <a:buNone/>
              <a:defRPr/>
            </a:pPr>
            <a:endParaRPr lang="en-GB" altLang="en-US" sz="2000" b="1" dirty="0"/>
          </a:p>
          <a:p>
            <a:pPr marL="0" indent="0" eaLnBrk="1" hangingPunct="1">
              <a:buClr>
                <a:schemeClr val="tx2"/>
              </a:buClr>
              <a:buFont typeface="Arial" panose="020B0604020202020204" pitchFamily="34" charset="0"/>
              <a:buNone/>
              <a:defRPr/>
            </a:pPr>
            <a:r>
              <a:rPr lang="en-GB" sz="2400" dirty="0">
                <a:solidFill>
                  <a:srgbClr val="FF0000"/>
                </a:solidFill>
                <a:highlight>
                  <a:srgbClr val="FFFF00"/>
                </a:highlight>
                <a:hlinkClick r:id="rId3"/>
              </a:rPr>
              <a:t>Clerks' and Governance Professional's Briefing Jan 2026 Leadership Update and Schools Bulletin</a:t>
            </a:r>
            <a:endParaRPr lang="en-GB" altLang="en-US" sz="2400" dirty="0">
              <a:solidFill>
                <a:srgbClr val="FF0000"/>
              </a:solidFill>
              <a:highlight>
                <a:srgbClr val="FFFF00"/>
              </a:highlight>
            </a:endParaRPr>
          </a:p>
          <a:p>
            <a:pPr marL="0" indent="0" eaLnBrk="1" hangingPunct="1">
              <a:buClr>
                <a:schemeClr val="tx2"/>
              </a:buClr>
              <a:buFont typeface="Arial" panose="020B0604020202020204" pitchFamily="34" charset="0"/>
              <a:buNone/>
              <a:defRPr/>
            </a:pPr>
            <a:endParaRPr lang="en-GB" altLang="en-US" sz="2400" dirty="0"/>
          </a:p>
        </p:txBody>
      </p:sp>
      <p:pic>
        <p:nvPicPr>
          <p:cNvPr id="7" name="Picture 6">
            <a:extLst>
              <a:ext uri="{FF2B5EF4-FFF2-40B4-BE49-F238E27FC236}">
                <a16:creationId xmlns:a16="http://schemas.microsoft.com/office/drawing/2014/main" id="{A7D10C33-68F3-F0B0-15DB-01498D7C957E}"/>
              </a:ext>
            </a:extLst>
          </p:cNvPr>
          <p:cNvPicPr>
            <a:picLocks noChangeAspect="1"/>
          </p:cNvPicPr>
          <p:nvPr/>
        </p:nvPicPr>
        <p:blipFill>
          <a:blip r:embed="rId4"/>
          <a:stretch>
            <a:fillRect/>
          </a:stretch>
        </p:blipFill>
        <p:spPr>
          <a:xfrm>
            <a:off x="206477" y="1520890"/>
            <a:ext cx="7747106" cy="4021494"/>
          </a:xfrm>
          <a:prstGeom prst="rect">
            <a:avLst/>
          </a:prstGeom>
        </p:spPr>
      </p:pic>
    </p:spTree>
    <p:extLst>
      <p:ext uri="{BB962C8B-B14F-4D97-AF65-F5344CB8AC3E}">
        <p14:creationId xmlns:p14="http://schemas.microsoft.com/office/powerpoint/2010/main" val="5925429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3656AB-1FC5-378C-A94C-CC7487BF0B94}"/>
              </a:ext>
            </a:extLst>
          </p:cNvPr>
          <p:cNvSpPr txBox="1">
            <a:spLocks/>
          </p:cNvSpPr>
          <p:nvPr/>
        </p:nvSpPr>
        <p:spPr>
          <a:xfrm>
            <a:off x="611560" y="295332"/>
            <a:ext cx="10770815" cy="10668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altLang="en-US" sz="2800" b="1" dirty="0"/>
              <a:t>Governance and clerking training schedule for 2025/26</a:t>
            </a:r>
          </a:p>
        </p:txBody>
      </p:sp>
      <p:sp>
        <p:nvSpPr>
          <p:cNvPr id="12" name="TextBox 11">
            <a:extLst>
              <a:ext uri="{FF2B5EF4-FFF2-40B4-BE49-F238E27FC236}">
                <a16:creationId xmlns:a16="http://schemas.microsoft.com/office/drawing/2014/main" id="{780D26B3-F2F5-B14E-345B-E2CE04508F97}"/>
              </a:ext>
            </a:extLst>
          </p:cNvPr>
          <p:cNvSpPr txBox="1"/>
          <p:nvPr/>
        </p:nvSpPr>
        <p:spPr>
          <a:xfrm>
            <a:off x="714198" y="6117314"/>
            <a:ext cx="10280933" cy="677108"/>
          </a:xfrm>
          <a:prstGeom prst="rect">
            <a:avLst/>
          </a:prstGeom>
          <a:noFill/>
        </p:spPr>
        <p:txBody>
          <a:bodyPr wrap="square">
            <a:spAutoFit/>
          </a:bodyPr>
          <a:lstStyle/>
          <a:p>
            <a:r>
              <a:rPr lang="en-GB" sz="2000" dirty="0">
                <a:hlinkClick r:id="rId2"/>
              </a:rPr>
              <a:t>https://www.leadershipupdate-rbwm.co.uk/core-training-programme-for-governors-and-clerks/</a:t>
            </a:r>
            <a:endParaRPr lang="en-GB" sz="2000" dirty="0"/>
          </a:p>
          <a:p>
            <a:endParaRPr lang="en-GB" dirty="0"/>
          </a:p>
        </p:txBody>
      </p:sp>
      <p:sp>
        <p:nvSpPr>
          <p:cNvPr id="5" name="TextBox 4">
            <a:extLst>
              <a:ext uri="{FF2B5EF4-FFF2-40B4-BE49-F238E27FC236}">
                <a16:creationId xmlns:a16="http://schemas.microsoft.com/office/drawing/2014/main" id="{2D3EBAF9-325B-A803-CD4B-7F588624B3DD}"/>
              </a:ext>
            </a:extLst>
          </p:cNvPr>
          <p:cNvSpPr txBox="1"/>
          <p:nvPr/>
        </p:nvSpPr>
        <p:spPr>
          <a:xfrm>
            <a:off x="864158" y="1668026"/>
            <a:ext cx="3677697" cy="2031325"/>
          </a:xfrm>
          <a:prstGeom prst="rect">
            <a:avLst/>
          </a:prstGeom>
          <a:noFill/>
        </p:spPr>
        <p:txBody>
          <a:bodyPr wrap="square" rtlCol="0">
            <a:spAutoFit/>
          </a:bodyPr>
          <a:lstStyle/>
          <a:p>
            <a:r>
              <a:rPr lang="en-US" dirty="0"/>
              <a:t>The whole year is planned with a few spaces to respond to changes, particularly Ofsted.</a:t>
            </a:r>
          </a:p>
          <a:p>
            <a:endParaRPr lang="en-US" dirty="0"/>
          </a:p>
          <a:p>
            <a:r>
              <a:rPr lang="en-US" dirty="0"/>
              <a:t>Please also note Educational Leadership Forum dates have also been included for Chairs.</a:t>
            </a:r>
            <a:endParaRPr lang="en-GB" dirty="0"/>
          </a:p>
        </p:txBody>
      </p:sp>
      <p:sp>
        <p:nvSpPr>
          <p:cNvPr id="3" name="TextBox 2">
            <a:extLst>
              <a:ext uri="{FF2B5EF4-FFF2-40B4-BE49-F238E27FC236}">
                <a16:creationId xmlns:a16="http://schemas.microsoft.com/office/drawing/2014/main" id="{E8E6CE0C-6E02-9AFA-E0C9-15278C60AEB4}"/>
              </a:ext>
            </a:extLst>
          </p:cNvPr>
          <p:cNvSpPr txBox="1"/>
          <p:nvPr/>
        </p:nvSpPr>
        <p:spPr>
          <a:xfrm>
            <a:off x="864158" y="4244196"/>
            <a:ext cx="3552567" cy="1754326"/>
          </a:xfrm>
          <a:prstGeom prst="rect">
            <a:avLst/>
          </a:prstGeom>
          <a:noFill/>
        </p:spPr>
        <p:txBody>
          <a:bodyPr wrap="square" rtlCol="0">
            <a:spAutoFit/>
          </a:bodyPr>
          <a:lstStyle/>
          <a:p>
            <a:r>
              <a:rPr lang="en-GB" b="1" dirty="0">
                <a:solidFill>
                  <a:srgbClr val="00B050"/>
                </a:solidFill>
              </a:rPr>
              <a:t>DISCUSSION</a:t>
            </a:r>
          </a:p>
          <a:p>
            <a:endParaRPr lang="en-GB" b="1" dirty="0">
              <a:solidFill>
                <a:srgbClr val="00B050"/>
              </a:solidFill>
            </a:endParaRPr>
          </a:p>
          <a:p>
            <a:r>
              <a:rPr lang="en-GB" b="1" dirty="0">
                <a:solidFill>
                  <a:srgbClr val="00B050"/>
                </a:solidFill>
              </a:rPr>
              <a:t>Are there any further needs for training or support?</a:t>
            </a:r>
          </a:p>
          <a:p>
            <a:r>
              <a:rPr lang="en-GB" b="1" dirty="0">
                <a:solidFill>
                  <a:srgbClr val="00B050"/>
                </a:solidFill>
              </a:rPr>
              <a:t>How did Governors like the Ofsted video vs PowerPoint slides?</a:t>
            </a:r>
          </a:p>
        </p:txBody>
      </p:sp>
      <p:pic>
        <p:nvPicPr>
          <p:cNvPr id="7" name="Picture 6" descr="A close-up of a schedule&#10;&#10;AI-generated content may be incorrect.">
            <a:extLst>
              <a:ext uri="{FF2B5EF4-FFF2-40B4-BE49-F238E27FC236}">
                <a16:creationId xmlns:a16="http://schemas.microsoft.com/office/drawing/2014/main" id="{C432A4A3-483F-8311-3A11-9F11AEFBBEED}"/>
              </a:ext>
            </a:extLst>
          </p:cNvPr>
          <p:cNvPicPr>
            <a:picLocks noChangeAspect="1"/>
          </p:cNvPicPr>
          <p:nvPr/>
        </p:nvPicPr>
        <p:blipFill>
          <a:blip r:embed="rId3"/>
          <a:stretch>
            <a:fillRect/>
          </a:stretch>
        </p:blipFill>
        <p:spPr>
          <a:xfrm>
            <a:off x="5232400" y="1257300"/>
            <a:ext cx="6441266" cy="1523999"/>
          </a:xfrm>
          <a:prstGeom prst="rect">
            <a:avLst/>
          </a:prstGeom>
        </p:spPr>
      </p:pic>
      <p:pic>
        <p:nvPicPr>
          <p:cNvPr id="9" name="Picture 8" descr="A white and yellow rectangular table with black text&#10;&#10;AI-generated content may be incorrect.">
            <a:extLst>
              <a:ext uri="{FF2B5EF4-FFF2-40B4-BE49-F238E27FC236}">
                <a16:creationId xmlns:a16="http://schemas.microsoft.com/office/drawing/2014/main" id="{84F382C6-016B-CB2B-4CD8-03A04DAD2673}"/>
              </a:ext>
            </a:extLst>
          </p:cNvPr>
          <p:cNvPicPr>
            <a:picLocks noChangeAspect="1"/>
          </p:cNvPicPr>
          <p:nvPr/>
        </p:nvPicPr>
        <p:blipFill>
          <a:blip r:embed="rId4"/>
          <a:stretch>
            <a:fillRect/>
          </a:stretch>
        </p:blipFill>
        <p:spPr>
          <a:xfrm>
            <a:off x="6712273" y="2900091"/>
            <a:ext cx="3677696" cy="3098431"/>
          </a:xfrm>
          <a:prstGeom prst="rect">
            <a:avLst/>
          </a:prstGeom>
        </p:spPr>
      </p:pic>
    </p:spTree>
    <p:extLst>
      <p:ext uri="{BB962C8B-B14F-4D97-AF65-F5344CB8AC3E}">
        <p14:creationId xmlns:p14="http://schemas.microsoft.com/office/powerpoint/2010/main" val="2676230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780D26B3-F2F5-B14E-345B-E2CE04508F97}"/>
              </a:ext>
            </a:extLst>
          </p:cNvPr>
          <p:cNvSpPr txBox="1"/>
          <p:nvPr/>
        </p:nvSpPr>
        <p:spPr>
          <a:xfrm>
            <a:off x="611560" y="1330466"/>
            <a:ext cx="11710918" cy="5416868"/>
          </a:xfrm>
          <a:prstGeom prst="rect">
            <a:avLst/>
          </a:prstGeom>
          <a:noFill/>
        </p:spPr>
        <p:txBody>
          <a:bodyPr wrap="square">
            <a:spAutoFit/>
          </a:bodyPr>
          <a:lstStyle/>
          <a:p>
            <a:pPr marL="342900" indent="-342900">
              <a:spcAft>
                <a:spcPts val="600"/>
              </a:spcAft>
              <a:buFont typeface="Arial" panose="020B0604020202020204" pitchFamily="34" charset="0"/>
              <a:buChar char="•"/>
            </a:pPr>
            <a:r>
              <a:rPr lang="en-GB" sz="2200" dirty="0"/>
              <a:t>Wednesday 21</a:t>
            </a:r>
            <a:r>
              <a:rPr lang="en-GB" sz="2200" baseline="30000" dirty="0"/>
              <a:t>st</a:t>
            </a:r>
            <a:r>
              <a:rPr lang="en-GB" sz="2200" dirty="0"/>
              <a:t> Jan - New Governors Induction Part 1 – Strategic Leadership</a:t>
            </a:r>
          </a:p>
          <a:p>
            <a:pPr marL="342900" indent="-342900">
              <a:spcAft>
                <a:spcPts val="600"/>
              </a:spcAft>
              <a:buFont typeface="Arial" panose="020B0604020202020204" pitchFamily="34" charset="0"/>
              <a:buChar char="•"/>
            </a:pPr>
            <a:r>
              <a:rPr lang="en-GB" sz="2200" dirty="0"/>
              <a:t>Wednesday 28</a:t>
            </a:r>
            <a:r>
              <a:rPr lang="en-GB" sz="2200" baseline="30000" dirty="0"/>
              <a:t>th</a:t>
            </a:r>
            <a:r>
              <a:rPr lang="en-GB" sz="2200" dirty="0"/>
              <a:t> Jan - New Governors Induction Part 2 – The Support and Challenge Role</a:t>
            </a:r>
          </a:p>
          <a:p>
            <a:pPr marL="342900" indent="-342900">
              <a:spcAft>
                <a:spcPts val="600"/>
              </a:spcAft>
              <a:buFont typeface="Arial" panose="020B0604020202020204" pitchFamily="34" charset="0"/>
              <a:buChar char="•"/>
            </a:pPr>
            <a:r>
              <a:rPr lang="en-GB" sz="2200" dirty="0"/>
              <a:t>Wednesday 4</a:t>
            </a:r>
            <a:r>
              <a:rPr lang="en-GB" sz="2200" baseline="30000" dirty="0"/>
              <a:t>th</a:t>
            </a:r>
            <a:r>
              <a:rPr lang="en-GB" sz="2200" dirty="0"/>
              <a:t> Feb – SEND Governance (Delivered by Anne Bishop Area SENCo)</a:t>
            </a:r>
          </a:p>
          <a:p>
            <a:pPr marL="342900" indent="-342900">
              <a:spcAft>
                <a:spcPts val="600"/>
              </a:spcAft>
              <a:buFont typeface="Arial" panose="020B0604020202020204" pitchFamily="34" charset="0"/>
              <a:buChar char="•"/>
            </a:pPr>
            <a:r>
              <a:rPr lang="en-GB" sz="2200" dirty="0"/>
              <a:t> Wednesday 11</a:t>
            </a:r>
            <a:r>
              <a:rPr lang="en-GB" sz="2200" baseline="30000" dirty="0"/>
              <a:t>th</a:t>
            </a:r>
            <a:r>
              <a:rPr lang="en-GB" sz="2200" dirty="0"/>
              <a:t> Feb-  New Governors Induction Part 3 – Accountability in School Governance</a:t>
            </a:r>
          </a:p>
          <a:p>
            <a:pPr marL="342900" indent="-342900">
              <a:spcAft>
                <a:spcPts val="600"/>
              </a:spcAft>
              <a:buFont typeface="Arial" panose="020B0604020202020204" pitchFamily="34" charset="0"/>
              <a:buChar char="•"/>
            </a:pPr>
            <a:r>
              <a:rPr lang="en-GB" sz="2200" dirty="0"/>
              <a:t>Wednesday 25</a:t>
            </a:r>
            <a:r>
              <a:rPr lang="en-GB" sz="2200" baseline="30000" dirty="0"/>
              <a:t>th</a:t>
            </a:r>
            <a:r>
              <a:rPr lang="en-GB" sz="2200" dirty="0"/>
              <a:t> Feb – New Governors Induction Part  4 – Safeguarding: the governors role</a:t>
            </a:r>
          </a:p>
          <a:p>
            <a:pPr marL="342900" indent="-342900">
              <a:spcAft>
                <a:spcPts val="600"/>
              </a:spcAft>
              <a:buFont typeface="Arial" panose="020B0604020202020204" pitchFamily="34" charset="0"/>
              <a:buChar char="•"/>
            </a:pPr>
            <a:r>
              <a:rPr lang="en-GB" sz="2200" dirty="0"/>
              <a:t>Wednesday 4</a:t>
            </a:r>
            <a:r>
              <a:rPr lang="en-GB" sz="2200" baseline="30000" dirty="0"/>
              <a:t>th</a:t>
            </a:r>
            <a:r>
              <a:rPr lang="en-GB" sz="2200" dirty="0"/>
              <a:t> March – Budget Planning (Delivered by Sian Bolton </a:t>
            </a:r>
            <a:r>
              <a:rPr lang="en-GB" sz="2200" dirty="0" err="1"/>
              <a:t>AfC</a:t>
            </a:r>
            <a:r>
              <a:rPr lang="en-GB" sz="2200" dirty="0"/>
              <a:t> Bursar Support)</a:t>
            </a:r>
          </a:p>
          <a:p>
            <a:pPr marL="342900" indent="-342900">
              <a:spcAft>
                <a:spcPts val="600"/>
              </a:spcAft>
              <a:buFont typeface="Arial" panose="020B0604020202020204" pitchFamily="34" charset="0"/>
              <a:buChar char="•"/>
            </a:pPr>
            <a:r>
              <a:rPr lang="en-GB" sz="2200" dirty="0"/>
              <a:t>Wednesday 11</a:t>
            </a:r>
            <a:r>
              <a:rPr lang="en-GB" sz="2200" baseline="30000" dirty="0"/>
              <a:t>th</a:t>
            </a:r>
            <a:r>
              <a:rPr lang="en-GB" sz="2200" dirty="0"/>
              <a:t> March – Ofsted Updates - tbc</a:t>
            </a:r>
          </a:p>
          <a:p>
            <a:pPr marL="342900" indent="-342900">
              <a:spcAft>
                <a:spcPts val="600"/>
              </a:spcAft>
              <a:buFont typeface="Arial" panose="020B0604020202020204" pitchFamily="34" charset="0"/>
              <a:buChar char="•"/>
            </a:pPr>
            <a:r>
              <a:rPr lang="en-GB" sz="2200" dirty="0"/>
              <a:t>Wednesday 18</a:t>
            </a:r>
            <a:r>
              <a:rPr lang="en-GB" sz="2200" baseline="30000" dirty="0"/>
              <a:t>th</a:t>
            </a:r>
            <a:r>
              <a:rPr lang="en-GB" sz="2200" dirty="0"/>
              <a:t> March – Ofsted Updates - tbc</a:t>
            </a:r>
          </a:p>
          <a:p>
            <a:pPr marL="342900" indent="-342900">
              <a:spcAft>
                <a:spcPts val="600"/>
              </a:spcAft>
              <a:buFont typeface="Arial" panose="020B0604020202020204" pitchFamily="34" charset="0"/>
              <a:buChar char="•"/>
            </a:pPr>
            <a:r>
              <a:rPr lang="en-GB" sz="2200" dirty="0"/>
              <a:t>Friday 20</a:t>
            </a:r>
            <a:r>
              <a:rPr lang="en-GB" sz="2200" baseline="30000" dirty="0"/>
              <a:t>th</a:t>
            </a:r>
            <a:r>
              <a:rPr lang="en-GB" sz="2200" dirty="0"/>
              <a:t> March – Education Leadership Forum – Chairs of Governors (RBWM Schools) </a:t>
            </a:r>
          </a:p>
          <a:p>
            <a:pPr marL="342900" indent="-342900">
              <a:spcAft>
                <a:spcPts val="600"/>
              </a:spcAft>
              <a:buFont typeface="Arial" panose="020B0604020202020204" pitchFamily="34" charset="0"/>
              <a:buChar char="•"/>
            </a:pPr>
            <a:r>
              <a:rPr lang="en-GB" sz="2200" dirty="0"/>
              <a:t>Wednesday 25</a:t>
            </a:r>
            <a:r>
              <a:rPr lang="en-GB" sz="2200" baseline="30000" dirty="0"/>
              <a:t>th</a:t>
            </a:r>
            <a:r>
              <a:rPr lang="en-GB" sz="2200" dirty="0"/>
              <a:t> March – Chairs and Clerks/Governance Professionals Joint Surgery</a:t>
            </a:r>
          </a:p>
          <a:p>
            <a:pPr marL="342900" indent="-342900">
              <a:spcAft>
                <a:spcPts val="600"/>
              </a:spcAft>
              <a:buFont typeface="Arial" panose="020B0604020202020204" pitchFamily="34" charset="0"/>
              <a:buChar char="•"/>
            </a:pPr>
            <a:endParaRPr lang="en-GB" sz="2200" i="1" dirty="0"/>
          </a:p>
          <a:p>
            <a:pPr>
              <a:spcAft>
                <a:spcPts val="600"/>
              </a:spcAft>
            </a:pPr>
            <a:r>
              <a:rPr lang="en-GB" sz="2200" i="1" dirty="0"/>
              <a:t>Education Leadership Forum (chairs of schools in RBWM are invited) – </a:t>
            </a:r>
            <a:r>
              <a:rPr lang="en-GB" sz="2200" i="1" dirty="0">
                <a:solidFill>
                  <a:srgbClr val="FF0000"/>
                </a:solidFill>
              </a:rPr>
              <a:t>Friday 20</a:t>
            </a:r>
            <a:r>
              <a:rPr lang="en-GB" sz="2200" i="1" baseline="30000" dirty="0">
                <a:solidFill>
                  <a:srgbClr val="FF0000"/>
                </a:solidFill>
              </a:rPr>
              <a:t>th</a:t>
            </a:r>
            <a:r>
              <a:rPr lang="en-GB" sz="2200" i="1" dirty="0">
                <a:solidFill>
                  <a:srgbClr val="FF0000"/>
                </a:solidFill>
              </a:rPr>
              <a:t> March 2026</a:t>
            </a:r>
          </a:p>
          <a:p>
            <a:endParaRPr lang="en-GB" sz="2200" dirty="0"/>
          </a:p>
        </p:txBody>
      </p:sp>
      <p:sp>
        <p:nvSpPr>
          <p:cNvPr id="4" name="Title 1">
            <a:extLst>
              <a:ext uri="{FF2B5EF4-FFF2-40B4-BE49-F238E27FC236}">
                <a16:creationId xmlns:a16="http://schemas.microsoft.com/office/drawing/2014/main" id="{57A186B5-1E7E-694E-2609-09AB12CBCA22}"/>
              </a:ext>
            </a:extLst>
          </p:cNvPr>
          <p:cNvSpPr txBox="1">
            <a:spLocks/>
          </p:cNvSpPr>
          <p:nvPr/>
        </p:nvSpPr>
        <p:spPr>
          <a:xfrm>
            <a:off x="611560" y="295332"/>
            <a:ext cx="10770815" cy="10668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altLang="en-US" sz="2800" b="1" dirty="0"/>
              <a:t>Governance and clerking training schedule for spring 2026</a:t>
            </a:r>
          </a:p>
        </p:txBody>
      </p:sp>
    </p:spTree>
    <p:extLst>
      <p:ext uri="{BB962C8B-B14F-4D97-AF65-F5344CB8AC3E}">
        <p14:creationId xmlns:p14="http://schemas.microsoft.com/office/powerpoint/2010/main" val="2170212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B1C624AA-5C28-B36D-2B7C-C2FAEC25CBE0}"/>
              </a:ext>
            </a:extLst>
          </p:cNvPr>
          <p:cNvSpPr/>
          <p:nvPr/>
        </p:nvSpPr>
        <p:spPr>
          <a:xfrm>
            <a:off x="5051947" y="3072762"/>
            <a:ext cx="2088109" cy="1183793"/>
          </a:xfrm>
          <a:prstGeom prst="roundRect">
            <a:avLst>
              <a:gd name="adj" fmla="val 12779"/>
            </a:avLst>
          </a:prstGeom>
          <a:solidFill>
            <a:schemeClr val="bg1"/>
          </a:solidFill>
          <a:ln>
            <a:noFill/>
          </a:ln>
          <a:effectLst>
            <a:outerShdw blurRad="698500" dist="241300" dir="5400000" sx="84000" sy="84000" algn="t" rotWithShape="0">
              <a:schemeClr val="tx1">
                <a:alpha val="22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prstClr val="white"/>
              </a:solidFill>
              <a:latin typeface="Aptos" panose="02110004020202020204"/>
            </a:endParaRPr>
          </a:p>
        </p:txBody>
      </p:sp>
      <p:sp>
        <p:nvSpPr>
          <p:cNvPr id="14" name="Rectangle: Rounded Corners 13">
            <a:extLst>
              <a:ext uri="{FF2B5EF4-FFF2-40B4-BE49-F238E27FC236}">
                <a16:creationId xmlns:a16="http://schemas.microsoft.com/office/drawing/2014/main" id="{9BCDD0D2-F23E-970F-ADC5-7958F3643335}"/>
              </a:ext>
            </a:extLst>
          </p:cNvPr>
          <p:cNvSpPr/>
          <p:nvPr/>
        </p:nvSpPr>
        <p:spPr>
          <a:xfrm>
            <a:off x="2601930" y="3072762"/>
            <a:ext cx="2088109" cy="1183793"/>
          </a:xfrm>
          <a:prstGeom prst="roundRect">
            <a:avLst>
              <a:gd name="adj" fmla="val 12779"/>
            </a:avLst>
          </a:prstGeom>
          <a:solidFill>
            <a:schemeClr val="bg1"/>
          </a:solidFill>
          <a:ln>
            <a:noFill/>
          </a:ln>
          <a:effectLst>
            <a:outerShdw blurRad="698500" dist="241300" dir="5400000" sx="84000" sy="84000" algn="t" rotWithShape="0">
              <a:schemeClr val="tx1">
                <a:alpha val="22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prstClr val="white"/>
              </a:solidFill>
              <a:latin typeface="Aptos" panose="02110004020202020204"/>
            </a:endParaRPr>
          </a:p>
        </p:txBody>
      </p:sp>
      <p:sp>
        <p:nvSpPr>
          <p:cNvPr id="15" name="Rectangle: Rounded Corners 14">
            <a:extLst>
              <a:ext uri="{FF2B5EF4-FFF2-40B4-BE49-F238E27FC236}">
                <a16:creationId xmlns:a16="http://schemas.microsoft.com/office/drawing/2014/main" id="{D2772AC7-5510-96DA-F772-F96E316FD683}"/>
              </a:ext>
            </a:extLst>
          </p:cNvPr>
          <p:cNvSpPr/>
          <p:nvPr/>
        </p:nvSpPr>
        <p:spPr>
          <a:xfrm>
            <a:off x="7501964" y="3072762"/>
            <a:ext cx="2088109" cy="1183793"/>
          </a:xfrm>
          <a:prstGeom prst="roundRect">
            <a:avLst>
              <a:gd name="adj" fmla="val 12779"/>
            </a:avLst>
          </a:prstGeom>
          <a:solidFill>
            <a:schemeClr val="bg1"/>
          </a:solidFill>
          <a:ln>
            <a:noFill/>
          </a:ln>
          <a:effectLst>
            <a:outerShdw blurRad="698500" dist="241300" dir="5400000" sx="84000" sy="84000" algn="t" rotWithShape="0">
              <a:schemeClr val="tx1">
                <a:alpha val="22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prstClr val="white"/>
              </a:solidFill>
              <a:latin typeface="Aptos" panose="02110004020202020204"/>
            </a:endParaRPr>
          </a:p>
        </p:txBody>
      </p:sp>
      <p:sp>
        <p:nvSpPr>
          <p:cNvPr id="22" name="Rectangle: Rounded Corners 21">
            <a:extLst>
              <a:ext uri="{FF2B5EF4-FFF2-40B4-BE49-F238E27FC236}">
                <a16:creationId xmlns:a16="http://schemas.microsoft.com/office/drawing/2014/main" id="{F3D06C99-964F-CFE3-6ACA-4E28ABC24DAB}"/>
              </a:ext>
            </a:extLst>
          </p:cNvPr>
          <p:cNvSpPr/>
          <p:nvPr/>
        </p:nvSpPr>
        <p:spPr>
          <a:xfrm>
            <a:off x="5051947" y="4418496"/>
            <a:ext cx="2088109" cy="1183793"/>
          </a:xfrm>
          <a:prstGeom prst="roundRect">
            <a:avLst>
              <a:gd name="adj" fmla="val 12779"/>
            </a:avLst>
          </a:prstGeom>
          <a:solidFill>
            <a:schemeClr val="bg1"/>
          </a:solidFill>
          <a:ln>
            <a:noFill/>
          </a:ln>
          <a:effectLst>
            <a:outerShdw blurRad="698500" dist="241300" dir="5400000" sx="84000" sy="84000" algn="t" rotWithShape="0">
              <a:schemeClr val="tx1">
                <a:alpha val="22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prstClr val="white"/>
              </a:solidFill>
              <a:latin typeface="Aptos" panose="02110004020202020204"/>
            </a:endParaRPr>
          </a:p>
        </p:txBody>
      </p:sp>
      <p:sp>
        <p:nvSpPr>
          <p:cNvPr id="23" name="Rectangle: Rounded Corners 22">
            <a:extLst>
              <a:ext uri="{FF2B5EF4-FFF2-40B4-BE49-F238E27FC236}">
                <a16:creationId xmlns:a16="http://schemas.microsoft.com/office/drawing/2014/main" id="{C61A32F6-6BDE-A072-EA79-B7DDC48C8073}"/>
              </a:ext>
            </a:extLst>
          </p:cNvPr>
          <p:cNvSpPr/>
          <p:nvPr/>
        </p:nvSpPr>
        <p:spPr>
          <a:xfrm>
            <a:off x="2601930" y="4418496"/>
            <a:ext cx="2088109" cy="1183793"/>
          </a:xfrm>
          <a:prstGeom prst="roundRect">
            <a:avLst>
              <a:gd name="adj" fmla="val 12779"/>
            </a:avLst>
          </a:prstGeom>
          <a:solidFill>
            <a:schemeClr val="bg1"/>
          </a:solidFill>
          <a:ln>
            <a:noFill/>
          </a:ln>
          <a:effectLst>
            <a:outerShdw blurRad="698500" dist="241300" dir="5400000" sx="84000" sy="84000" algn="t" rotWithShape="0">
              <a:schemeClr val="tx1">
                <a:alpha val="22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prstClr val="white"/>
              </a:solidFill>
              <a:latin typeface="Aptos" panose="02110004020202020204"/>
            </a:endParaRPr>
          </a:p>
        </p:txBody>
      </p:sp>
      <p:sp>
        <p:nvSpPr>
          <p:cNvPr id="24" name="Rectangle: Rounded Corners 23">
            <a:extLst>
              <a:ext uri="{FF2B5EF4-FFF2-40B4-BE49-F238E27FC236}">
                <a16:creationId xmlns:a16="http://schemas.microsoft.com/office/drawing/2014/main" id="{FDC5366E-C6C4-0030-DCBC-C54BF1049F59}"/>
              </a:ext>
            </a:extLst>
          </p:cNvPr>
          <p:cNvSpPr/>
          <p:nvPr/>
        </p:nvSpPr>
        <p:spPr>
          <a:xfrm>
            <a:off x="7501964" y="4418496"/>
            <a:ext cx="2088109" cy="1183793"/>
          </a:xfrm>
          <a:prstGeom prst="roundRect">
            <a:avLst>
              <a:gd name="adj" fmla="val 12779"/>
            </a:avLst>
          </a:prstGeom>
          <a:solidFill>
            <a:schemeClr val="bg1"/>
          </a:solidFill>
          <a:ln>
            <a:noFill/>
          </a:ln>
          <a:effectLst>
            <a:outerShdw blurRad="698500" dist="241300" dir="5400000" sx="84000" sy="84000" algn="t" rotWithShape="0">
              <a:schemeClr val="tx1">
                <a:alpha val="22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prstClr val="white"/>
              </a:solidFill>
              <a:latin typeface="Aptos" panose="02110004020202020204"/>
            </a:endParaRPr>
          </a:p>
        </p:txBody>
      </p:sp>
      <p:sp>
        <p:nvSpPr>
          <p:cNvPr id="25" name="Rectangle: Rounded Corners 24">
            <a:extLst>
              <a:ext uri="{FF2B5EF4-FFF2-40B4-BE49-F238E27FC236}">
                <a16:creationId xmlns:a16="http://schemas.microsoft.com/office/drawing/2014/main" id="{04231155-C5EF-D0B0-A187-8B45F7D7CB41}"/>
              </a:ext>
            </a:extLst>
          </p:cNvPr>
          <p:cNvSpPr/>
          <p:nvPr/>
        </p:nvSpPr>
        <p:spPr>
          <a:xfrm>
            <a:off x="5051947" y="1740986"/>
            <a:ext cx="2088109" cy="1183793"/>
          </a:xfrm>
          <a:prstGeom prst="roundRect">
            <a:avLst>
              <a:gd name="adj" fmla="val 12779"/>
            </a:avLst>
          </a:prstGeom>
          <a:solidFill>
            <a:schemeClr val="bg1"/>
          </a:solidFill>
          <a:ln>
            <a:noFill/>
          </a:ln>
          <a:effectLst>
            <a:outerShdw blurRad="698500" dist="241300" dir="5400000" sx="84000" sy="84000" algn="t" rotWithShape="0">
              <a:schemeClr val="tx1">
                <a:alpha val="22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prstClr val="white"/>
              </a:solidFill>
              <a:latin typeface="Aptos" panose="02110004020202020204"/>
            </a:endParaRPr>
          </a:p>
        </p:txBody>
      </p:sp>
      <p:sp>
        <p:nvSpPr>
          <p:cNvPr id="26" name="Rectangle: Rounded Corners 25">
            <a:extLst>
              <a:ext uri="{FF2B5EF4-FFF2-40B4-BE49-F238E27FC236}">
                <a16:creationId xmlns:a16="http://schemas.microsoft.com/office/drawing/2014/main" id="{412B556B-A429-D041-3FDB-DFF217C7A6FF}"/>
              </a:ext>
            </a:extLst>
          </p:cNvPr>
          <p:cNvSpPr/>
          <p:nvPr/>
        </p:nvSpPr>
        <p:spPr>
          <a:xfrm>
            <a:off x="2601930" y="1740986"/>
            <a:ext cx="2088109" cy="1183793"/>
          </a:xfrm>
          <a:prstGeom prst="roundRect">
            <a:avLst>
              <a:gd name="adj" fmla="val 12779"/>
            </a:avLst>
          </a:prstGeom>
          <a:solidFill>
            <a:schemeClr val="bg1"/>
          </a:solidFill>
          <a:ln>
            <a:noFill/>
          </a:ln>
          <a:effectLst>
            <a:outerShdw blurRad="698500" dist="241300" dir="5400000" sx="84000" sy="84000" algn="t" rotWithShape="0">
              <a:schemeClr val="tx1">
                <a:alpha val="22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prstClr val="white"/>
              </a:solidFill>
              <a:latin typeface="Aptos" panose="02110004020202020204"/>
            </a:endParaRPr>
          </a:p>
        </p:txBody>
      </p:sp>
      <p:sp>
        <p:nvSpPr>
          <p:cNvPr id="27" name="Rectangle: Rounded Corners 26">
            <a:extLst>
              <a:ext uri="{FF2B5EF4-FFF2-40B4-BE49-F238E27FC236}">
                <a16:creationId xmlns:a16="http://schemas.microsoft.com/office/drawing/2014/main" id="{12436B88-C5EA-D772-C4C0-2944E705BE78}"/>
              </a:ext>
            </a:extLst>
          </p:cNvPr>
          <p:cNvSpPr/>
          <p:nvPr/>
        </p:nvSpPr>
        <p:spPr>
          <a:xfrm>
            <a:off x="7501964" y="1740986"/>
            <a:ext cx="2088109" cy="1183793"/>
          </a:xfrm>
          <a:prstGeom prst="roundRect">
            <a:avLst>
              <a:gd name="adj" fmla="val 12779"/>
            </a:avLst>
          </a:prstGeom>
          <a:solidFill>
            <a:schemeClr val="bg1"/>
          </a:solidFill>
          <a:ln>
            <a:noFill/>
          </a:ln>
          <a:effectLst>
            <a:outerShdw blurRad="698500" dist="241300" dir="5400000" sx="84000" sy="84000" algn="t" rotWithShape="0">
              <a:schemeClr val="tx1">
                <a:alpha val="22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170C59"/>
              </a:solidFill>
              <a:latin typeface="Aptos" panose="02110004020202020204"/>
            </a:endParaRPr>
          </a:p>
        </p:txBody>
      </p:sp>
      <p:sp>
        <p:nvSpPr>
          <p:cNvPr id="31" name="TextBox 30">
            <a:extLst>
              <a:ext uri="{FF2B5EF4-FFF2-40B4-BE49-F238E27FC236}">
                <a16:creationId xmlns:a16="http://schemas.microsoft.com/office/drawing/2014/main" id="{B20DD5B6-495B-FDFB-B5ED-9F565FF95161}"/>
              </a:ext>
            </a:extLst>
          </p:cNvPr>
          <p:cNvSpPr txBox="1"/>
          <p:nvPr/>
        </p:nvSpPr>
        <p:spPr>
          <a:xfrm>
            <a:off x="2774627" y="1926136"/>
            <a:ext cx="1742713" cy="654025"/>
          </a:xfrm>
          <a:prstGeom prst="rect">
            <a:avLst/>
          </a:prstGeom>
          <a:noFill/>
        </p:spPr>
        <p:txBody>
          <a:bodyPr wrap="square">
            <a:spAutoFit/>
          </a:bodyPr>
          <a:lstStyle/>
          <a:p>
            <a:pPr algn="ctr" defTabSz="685800" fontAlgn="ctr">
              <a:lnSpc>
                <a:spcPct val="90000"/>
              </a:lnSpc>
              <a:spcBef>
                <a:spcPts val="750"/>
              </a:spcBef>
              <a:defRPr/>
            </a:pPr>
            <a:r>
              <a:rPr lang="en-GB" sz="2000" b="1" dirty="0">
                <a:solidFill>
                  <a:srgbClr val="170C59"/>
                </a:solidFill>
                <a:latin typeface="Calibri" panose="020F0502020204030204" pitchFamily="34" charset="0"/>
                <a:ea typeface="Calibri" panose="020F0502020204030204" pitchFamily="34" charset="0"/>
                <a:cs typeface="Calibri" panose="020F0502020204030204" pitchFamily="34" charset="0"/>
              </a:rPr>
              <a:t>New report card</a:t>
            </a:r>
          </a:p>
        </p:txBody>
      </p:sp>
      <p:sp>
        <p:nvSpPr>
          <p:cNvPr id="32" name="TextBox 31">
            <a:extLst>
              <a:ext uri="{FF2B5EF4-FFF2-40B4-BE49-F238E27FC236}">
                <a16:creationId xmlns:a16="http://schemas.microsoft.com/office/drawing/2014/main" id="{D9AE733D-F801-03A3-FFF5-8E8D6C76632C}"/>
              </a:ext>
            </a:extLst>
          </p:cNvPr>
          <p:cNvSpPr txBox="1"/>
          <p:nvPr/>
        </p:nvSpPr>
        <p:spPr>
          <a:xfrm>
            <a:off x="5343265" y="1867369"/>
            <a:ext cx="1505468" cy="931024"/>
          </a:xfrm>
          <a:prstGeom prst="rect">
            <a:avLst/>
          </a:prstGeom>
          <a:noFill/>
        </p:spPr>
        <p:txBody>
          <a:bodyPr wrap="square">
            <a:spAutoFit/>
          </a:bodyPr>
          <a:lstStyle/>
          <a:p>
            <a:pPr algn="ctr" defTabSz="685800" fontAlgn="ctr">
              <a:lnSpc>
                <a:spcPct val="90000"/>
              </a:lnSpc>
              <a:spcBef>
                <a:spcPts val="750"/>
              </a:spcBef>
              <a:defRPr/>
            </a:pPr>
            <a:r>
              <a:rPr lang="en-GB" sz="2000" b="1" dirty="0">
                <a:solidFill>
                  <a:srgbClr val="170C59"/>
                </a:solidFill>
                <a:latin typeface="Calibri" panose="020F0502020204030204" pitchFamily="34" charset="0"/>
                <a:ea typeface="Calibri" panose="020F0502020204030204" pitchFamily="34" charset="0"/>
                <a:cs typeface="Calibri" panose="020F0502020204030204" pitchFamily="34" charset="0"/>
              </a:rPr>
              <a:t>A five-point grading scale</a:t>
            </a:r>
            <a:r>
              <a:rPr lang="en-US" sz="2000" b="1" dirty="0">
                <a:solidFill>
                  <a:srgbClr val="170C59"/>
                </a:solidFill>
                <a:latin typeface="Calibri" panose="020F0502020204030204" pitchFamily="34" charset="0"/>
                <a:ea typeface="Calibri" panose="020F0502020204030204" pitchFamily="34" charset="0"/>
                <a:cs typeface="Calibri" panose="020F0502020204030204" pitchFamily="34" charset="0"/>
              </a:rPr>
              <a:t>​</a:t>
            </a:r>
            <a:endParaRPr lang="en-GB" sz="2000" b="1" dirty="0">
              <a:solidFill>
                <a:srgbClr val="170C59"/>
              </a:solidFill>
              <a:latin typeface="Calibri" panose="020F0502020204030204" pitchFamily="34" charset="0"/>
              <a:ea typeface="Calibri" panose="020F0502020204030204" pitchFamily="34" charset="0"/>
              <a:cs typeface="Calibri" panose="020F0502020204030204" pitchFamily="34" charset="0"/>
            </a:endParaRPr>
          </a:p>
        </p:txBody>
      </p:sp>
      <p:sp>
        <p:nvSpPr>
          <p:cNvPr id="33" name="TextBox 32">
            <a:extLst>
              <a:ext uri="{FF2B5EF4-FFF2-40B4-BE49-F238E27FC236}">
                <a16:creationId xmlns:a16="http://schemas.microsoft.com/office/drawing/2014/main" id="{32390312-FF71-B837-1740-DAF73A2C9659}"/>
              </a:ext>
            </a:extLst>
          </p:cNvPr>
          <p:cNvSpPr txBox="1"/>
          <p:nvPr/>
        </p:nvSpPr>
        <p:spPr>
          <a:xfrm>
            <a:off x="7785328" y="3256949"/>
            <a:ext cx="1632047" cy="931024"/>
          </a:xfrm>
          <a:prstGeom prst="rect">
            <a:avLst/>
          </a:prstGeom>
          <a:noFill/>
        </p:spPr>
        <p:txBody>
          <a:bodyPr wrap="square">
            <a:spAutoFit/>
          </a:bodyPr>
          <a:lstStyle/>
          <a:p>
            <a:pPr algn="ctr" defTabSz="685800" fontAlgn="ctr">
              <a:lnSpc>
                <a:spcPct val="90000"/>
              </a:lnSpc>
              <a:spcBef>
                <a:spcPts val="750"/>
              </a:spcBef>
              <a:defRPr/>
            </a:pPr>
            <a:r>
              <a:rPr lang="en-GB" sz="2000" b="1" dirty="0">
                <a:solidFill>
                  <a:srgbClr val="170C59"/>
                </a:solidFill>
                <a:latin typeface="Calibri" panose="020F0502020204030204" pitchFamily="34" charset="0"/>
                <a:ea typeface="Calibri" panose="020F0502020204030204" pitchFamily="34" charset="0"/>
                <a:cs typeface="Calibri" panose="020F0502020204030204" pitchFamily="34" charset="0"/>
              </a:rPr>
              <a:t>New online </a:t>
            </a:r>
            <a:br>
              <a:rPr lang="en-GB" sz="2000" b="1" dirty="0">
                <a:solidFill>
                  <a:srgbClr val="170C59"/>
                </a:solidFill>
                <a:latin typeface="Calibri" panose="020F0502020204030204" pitchFamily="34" charset="0"/>
                <a:ea typeface="Calibri" panose="020F0502020204030204" pitchFamily="34" charset="0"/>
                <a:cs typeface="Calibri" panose="020F0502020204030204" pitchFamily="34" charset="0"/>
              </a:rPr>
            </a:br>
            <a:r>
              <a:rPr lang="en-GB" sz="2000" b="1" dirty="0">
                <a:solidFill>
                  <a:srgbClr val="170C59"/>
                </a:solidFill>
                <a:latin typeface="Calibri" panose="020F0502020204030204" pitchFamily="34" charset="0"/>
                <a:ea typeface="Calibri" panose="020F0502020204030204" pitchFamily="34" charset="0"/>
                <a:cs typeface="Calibri" panose="020F0502020204030204" pitchFamily="34" charset="0"/>
              </a:rPr>
              <a:t>insights platform</a:t>
            </a:r>
          </a:p>
        </p:txBody>
      </p:sp>
      <p:sp>
        <p:nvSpPr>
          <p:cNvPr id="34" name="TextBox 33">
            <a:extLst>
              <a:ext uri="{FF2B5EF4-FFF2-40B4-BE49-F238E27FC236}">
                <a16:creationId xmlns:a16="http://schemas.microsoft.com/office/drawing/2014/main" id="{06502536-0A1B-B2EC-0FEA-7D3EC4A03D2C}"/>
              </a:ext>
            </a:extLst>
          </p:cNvPr>
          <p:cNvSpPr txBox="1"/>
          <p:nvPr/>
        </p:nvSpPr>
        <p:spPr>
          <a:xfrm>
            <a:off x="5051946" y="3360933"/>
            <a:ext cx="2088109" cy="654025"/>
          </a:xfrm>
          <a:prstGeom prst="rect">
            <a:avLst/>
          </a:prstGeom>
          <a:noFill/>
        </p:spPr>
        <p:txBody>
          <a:bodyPr wrap="square">
            <a:spAutoFit/>
          </a:bodyPr>
          <a:lstStyle/>
          <a:p>
            <a:pPr algn="ctr" defTabSz="685800" fontAlgn="ctr">
              <a:lnSpc>
                <a:spcPct val="90000"/>
              </a:lnSpc>
              <a:spcBef>
                <a:spcPts val="750"/>
              </a:spcBef>
              <a:defRPr/>
            </a:pPr>
            <a:r>
              <a:rPr lang="en-GB" sz="2000" b="1" dirty="0">
                <a:solidFill>
                  <a:srgbClr val="170C59"/>
                </a:solidFill>
                <a:latin typeface="Calibri" panose="020F0502020204030204" pitchFamily="34" charset="0"/>
                <a:ea typeface="Calibri" panose="020F0502020204030204" pitchFamily="34" charset="0"/>
                <a:cs typeface="Calibri" panose="020F0502020204030204" pitchFamily="34" charset="0"/>
              </a:rPr>
              <a:t>New inspection methodology</a:t>
            </a:r>
          </a:p>
        </p:txBody>
      </p:sp>
      <p:sp>
        <p:nvSpPr>
          <p:cNvPr id="35" name="TextBox 34">
            <a:extLst>
              <a:ext uri="{FF2B5EF4-FFF2-40B4-BE49-F238E27FC236}">
                <a16:creationId xmlns:a16="http://schemas.microsoft.com/office/drawing/2014/main" id="{8FE891DC-692A-366B-0FB5-CC56850199BD}"/>
              </a:ext>
            </a:extLst>
          </p:cNvPr>
          <p:cNvSpPr txBox="1"/>
          <p:nvPr/>
        </p:nvSpPr>
        <p:spPr>
          <a:xfrm>
            <a:off x="2774627" y="3533948"/>
            <a:ext cx="1632047" cy="377026"/>
          </a:xfrm>
          <a:prstGeom prst="rect">
            <a:avLst/>
          </a:prstGeom>
          <a:noFill/>
        </p:spPr>
        <p:txBody>
          <a:bodyPr wrap="square">
            <a:spAutoFit/>
          </a:bodyPr>
          <a:lstStyle/>
          <a:p>
            <a:pPr algn="ctr" defTabSz="685800" fontAlgn="ctr">
              <a:lnSpc>
                <a:spcPct val="90000"/>
              </a:lnSpc>
              <a:spcBef>
                <a:spcPts val="750"/>
              </a:spcBef>
              <a:defRPr/>
            </a:pPr>
            <a:r>
              <a:rPr lang="en-GB" sz="2000" b="1" dirty="0">
                <a:solidFill>
                  <a:srgbClr val="170C59"/>
                </a:solidFill>
                <a:latin typeface="Calibri" panose="020F0502020204030204" pitchFamily="34" charset="0"/>
                <a:ea typeface="Calibri" panose="020F0502020204030204" pitchFamily="34" charset="0"/>
                <a:cs typeface="Calibri" panose="020F0502020204030204" pitchFamily="34" charset="0"/>
              </a:rPr>
              <a:t>New toolkits </a:t>
            </a:r>
          </a:p>
        </p:txBody>
      </p:sp>
      <p:sp>
        <p:nvSpPr>
          <p:cNvPr id="36" name="TextBox 35">
            <a:extLst>
              <a:ext uri="{FF2B5EF4-FFF2-40B4-BE49-F238E27FC236}">
                <a16:creationId xmlns:a16="http://schemas.microsoft.com/office/drawing/2014/main" id="{61D7B224-A23A-95E5-4914-C4C917333FDE}"/>
              </a:ext>
            </a:extLst>
          </p:cNvPr>
          <p:cNvSpPr txBox="1"/>
          <p:nvPr/>
        </p:nvSpPr>
        <p:spPr>
          <a:xfrm>
            <a:off x="7856224" y="1862668"/>
            <a:ext cx="1379585" cy="931024"/>
          </a:xfrm>
          <a:prstGeom prst="rect">
            <a:avLst/>
          </a:prstGeom>
          <a:noFill/>
        </p:spPr>
        <p:txBody>
          <a:bodyPr wrap="square">
            <a:spAutoFit/>
          </a:bodyPr>
          <a:lstStyle/>
          <a:p>
            <a:pPr algn="ctr" fontAlgn="ctr">
              <a:lnSpc>
                <a:spcPct val="90000"/>
              </a:lnSpc>
              <a:spcBef>
                <a:spcPts val="750"/>
              </a:spcBef>
              <a:defRPr/>
            </a:pPr>
            <a:r>
              <a:rPr lang="en-GB" sz="2000" b="1" dirty="0">
                <a:solidFill>
                  <a:srgbClr val="170C59"/>
                </a:solidFill>
                <a:latin typeface="Calibri" panose="020F0502020204030204" pitchFamily="34" charset="0"/>
                <a:ea typeface="Calibri" panose="020F0502020204030204" pitchFamily="34" charset="0"/>
                <a:cs typeface="Calibri" panose="020F0502020204030204" pitchFamily="34" charset="0"/>
              </a:rPr>
              <a:t>A renewed focus on inclusion </a:t>
            </a:r>
          </a:p>
        </p:txBody>
      </p:sp>
      <p:sp>
        <p:nvSpPr>
          <p:cNvPr id="37" name="TextBox 36">
            <a:extLst>
              <a:ext uri="{FF2B5EF4-FFF2-40B4-BE49-F238E27FC236}">
                <a16:creationId xmlns:a16="http://schemas.microsoft.com/office/drawing/2014/main" id="{025EB470-39BD-EDF0-4BBE-C601A612CB73}"/>
              </a:ext>
            </a:extLst>
          </p:cNvPr>
          <p:cNvSpPr txBox="1"/>
          <p:nvPr/>
        </p:nvSpPr>
        <p:spPr>
          <a:xfrm>
            <a:off x="2659435" y="4529490"/>
            <a:ext cx="1973094" cy="961802"/>
          </a:xfrm>
          <a:prstGeom prst="rect">
            <a:avLst/>
          </a:prstGeom>
          <a:noFill/>
        </p:spPr>
        <p:txBody>
          <a:bodyPr wrap="square" lIns="68580" tIns="34290" rIns="68580" bIns="34290" anchor="t">
            <a:spAutoFit/>
          </a:bodyPr>
          <a:lstStyle/>
          <a:p>
            <a:pPr algn="ctr" defTabSz="685800" fontAlgn="ctr">
              <a:lnSpc>
                <a:spcPct val="90000"/>
              </a:lnSpc>
              <a:spcBef>
                <a:spcPts val="750"/>
              </a:spcBef>
              <a:defRPr/>
            </a:pPr>
            <a:r>
              <a:rPr lang="en-GB" sz="1600" b="1" dirty="0">
                <a:solidFill>
                  <a:srgbClr val="170C59"/>
                </a:solidFill>
                <a:latin typeface="Calibri" panose="020F0502020204030204" pitchFamily="34" charset="0"/>
                <a:ea typeface="Calibri" panose="020F0502020204030204" pitchFamily="34" charset="0"/>
                <a:cs typeface="Calibri" panose="020F0502020204030204" pitchFamily="34" charset="0"/>
              </a:rPr>
              <a:t>A new approach for monitoring schools where improvement is needed</a:t>
            </a:r>
            <a:endParaRPr lang="en-GB" sz="1600" b="1" dirty="0">
              <a:solidFill>
                <a:prstClr val="black"/>
              </a:solidFill>
              <a:latin typeface="Calibri" panose="020F0502020204030204" pitchFamily="34" charset="0"/>
              <a:ea typeface="Calibri" panose="020F0502020204030204" pitchFamily="34" charset="0"/>
              <a:cs typeface="Calibri" panose="020F0502020204030204" pitchFamily="34" charset="0"/>
            </a:endParaRPr>
          </a:p>
        </p:txBody>
      </p:sp>
      <p:sp>
        <p:nvSpPr>
          <p:cNvPr id="38" name="TextBox 37">
            <a:extLst>
              <a:ext uri="{FF2B5EF4-FFF2-40B4-BE49-F238E27FC236}">
                <a16:creationId xmlns:a16="http://schemas.microsoft.com/office/drawing/2014/main" id="{E71766FA-534E-5D85-6379-3CA625954FA8}"/>
              </a:ext>
            </a:extLst>
          </p:cNvPr>
          <p:cNvSpPr txBox="1"/>
          <p:nvPr/>
        </p:nvSpPr>
        <p:spPr>
          <a:xfrm>
            <a:off x="7729992" y="4506408"/>
            <a:ext cx="1632047" cy="984885"/>
          </a:xfrm>
          <a:prstGeom prst="rect">
            <a:avLst/>
          </a:prstGeom>
          <a:noFill/>
        </p:spPr>
        <p:txBody>
          <a:bodyPr wrap="square">
            <a:spAutoFit/>
          </a:bodyPr>
          <a:lstStyle/>
          <a:p>
            <a:pPr algn="ctr" fontAlgn="ctr">
              <a:lnSpc>
                <a:spcPct val="90000"/>
              </a:lnSpc>
              <a:spcBef>
                <a:spcPts val="750"/>
              </a:spcBef>
              <a:defRPr/>
            </a:pPr>
            <a:r>
              <a:rPr lang="en-GB" sz="1600" b="1" dirty="0">
                <a:solidFill>
                  <a:srgbClr val="170C59"/>
                </a:solidFill>
                <a:latin typeface="Calibri" panose="020F0502020204030204" pitchFamily="34" charset="0"/>
                <a:ea typeface="Calibri" panose="020F0502020204030204" pitchFamily="34" charset="0"/>
                <a:cs typeface="Calibri" panose="020F0502020204030204" pitchFamily="34" charset="0"/>
              </a:rPr>
              <a:t>An additional team inspector on day 1 of every inspection</a:t>
            </a:r>
          </a:p>
        </p:txBody>
      </p:sp>
      <p:sp>
        <p:nvSpPr>
          <p:cNvPr id="2" name="Text Placeholder 1">
            <a:extLst>
              <a:ext uri="{FF2B5EF4-FFF2-40B4-BE49-F238E27FC236}">
                <a16:creationId xmlns:a16="http://schemas.microsoft.com/office/drawing/2014/main" id="{A7B427DF-891F-4B7A-D960-2E671B808086}"/>
              </a:ext>
            </a:extLst>
          </p:cNvPr>
          <p:cNvSpPr txBox="1">
            <a:spLocks/>
          </p:cNvSpPr>
          <p:nvPr/>
        </p:nvSpPr>
        <p:spPr>
          <a:xfrm>
            <a:off x="1524000" y="275895"/>
            <a:ext cx="9144000" cy="685800"/>
          </a:xfrm>
          <a:prstGeom prst="rect">
            <a:avLst/>
          </a:prstGeom>
        </p:spPr>
        <p:txBody>
          <a:bodyPr vert="horz" lIns="68580" tIns="34290" rIns="68580" bIns="34290" rtlCol="0" anchor="ctr">
            <a:noAutofit/>
          </a:bodyPr>
          <a:lstStyle>
            <a:defPPr>
              <a:defRPr lang="en-GB"/>
            </a:defPPr>
            <a:lvl1pPr marL="0" algn="ctr" defTabSz="914400" rtl="0" eaLnBrk="1" latinLnBrk="0" hangingPunct="1">
              <a:defRPr sz="1200" kern="1200">
                <a:solidFill>
                  <a:schemeClr val="tx1">
                    <a:tint val="82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2800" b="1" dirty="0">
                <a:solidFill>
                  <a:schemeClr val="tx1"/>
                </a:solidFill>
                <a:latin typeface="Tahoma" panose="020B0604030504040204" pitchFamily="34" charset="0"/>
                <a:ea typeface="Tahoma" panose="020B0604030504040204" pitchFamily="34" charset="0"/>
                <a:cs typeface="Tahoma" panose="020B0604030504040204" pitchFamily="34" charset="0"/>
              </a:rPr>
              <a:t>OFSTED - Summary of changes</a:t>
            </a:r>
          </a:p>
        </p:txBody>
      </p:sp>
      <p:sp>
        <p:nvSpPr>
          <p:cNvPr id="3" name="TextBox 2">
            <a:extLst>
              <a:ext uri="{FF2B5EF4-FFF2-40B4-BE49-F238E27FC236}">
                <a16:creationId xmlns:a16="http://schemas.microsoft.com/office/drawing/2014/main" id="{3A90A3C1-6590-A8FC-3D00-35EE7F78762B}"/>
              </a:ext>
            </a:extLst>
          </p:cNvPr>
          <p:cNvSpPr txBox="1"/>
          <p:nvPr/>
        </p:nvSpPr>
        <p:spPr>
          <a:xfrm>
            <a:off x="5051946" y="4586814"/>
            <a:ext cx="2088109" cy="847155"/>
          </a:xfrm>
          <a:prstGeom prst="rect">
            <a:avLst/>
          </a:prstGeom>
          <a:noFill/>
        </p:spPr>
        <p:txBody>
          <a:bodyPr wrap="square">
            <a:spAutoFit/>
          </a:bodyPr>
          <a:lstStyle/>
          <a:p>
            <a:pPr algn="ctr" defTabSz="685800" fontAlgn="ctr">
              <a:lnSpc>
                <a:spcPct val="90000"/>
              </a:lnSpc>
              <a:spcBef>
                <a:spcPts val="750"/>
              </a:spcBef>
              <a:defRPr/>
            </a:pPr>
            <a:r>
              <a:rPr lang="en-GB" b="1" dirty="0">
                <a:solidFill>
                  <a:srgbClr val="170C59"/>
                </a:solidFill>
                <a:latin typeface="Calibri" panose="020F0502020204030204" pitchFamily="34" charset="0"/>
                <a:ea typeface="Calibri" panose="020F0502020204030204" pitchFamily="34" charset="0"/>
                <a:cs typeface="Calibri" panose="020F0502020204030204" pitchFamily="34" charset="0"/>
              </a:rPr>
              <a:t>All school inspections led by HMI</a:t>
            </a:r>
          </a:p>
        </p:txBody>
      </p:sp>
    </p:spTree>
    <p:extLst>
      <p:ext uri="{BB962C8B-B14F-4D97-AF65-F5344CB8AC3E}">
        <p14:creationId xmlns:p14="http://schemas.microsoft.com/office/powerpoint/2010/main" val="16429052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F3720F-546D-5010-01F3-68E95ED78AE5}"/>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FE923061-B6CD-B179-2B16-71753624E68C}"/>
              </a:ext>
            </a:extLst>
          </p:cNvPr>
          <p:cNvSpPr>
            <a:spLocks noGrp="1"/>
          </p:cNvSpPr>
          <p:nvPr>
            <p:ph type="body" sz="quarter" idx="11"/>
          </p:nvPr>
        </p:nvSpPr>
        <p:spPr>
          <a:xfrm>
            <a:off x="4375859" y="84647"/>
            <a:ext cx="4675771" cy="1109133"/>
          </a:xfrm>
        </p:spPr>
        <p:txBody>
          <a:bodyPr spcFirstLastPara="1" vert="horz" wrap="square" lIns="68580" tIns="34290" rIns="68580" bIns="34290" numCol="1" rtlCol="0" anchor="t" anchorCtr="0" compatLnSpc="1">
            <a:prstTxWarp prst="textNoShape">
              <a:avLst/>
            </a:prstTxWarp>
            <a:normAutofit/>
          </a:bodyPr>
          <a:lstStyle/>
          <a:p>
            <a:pPr>
              <a:lnSpc>
                <a:spcPct val="110000"/>
              </a:lnSpc>
              <a:spcBef>
                <a:spcPts val="450"/>
              </a:spcBef>
            </a:pPr>
            <a:r>
              <a:rPr lang="en-GB" sz="2800">
                <a:solidFill>
                  <a:schemeClr val="tx1"/>
                </a:solidFill>
                <a:latin typeface="Calibri" panose="020F0502020204030204" pitchFamily="34" charset="0"/>
                <a:ea typeface="Calibri" panose="020F0502020204030204" pitchFamily="34" charset="0"/>
                <a:cs typeface="Calibri" panose="020F0502020204030204" pitchFamily="34" charset="0"/>
              </a:rPr>
              <a:t>Ofsted </a:t>
            </a:r>
            <a:r>
              <a:rPr lang="en-GB" sz="2800" dirty="0">
                <a:solidFill>
                  <a:schemeClr val="tx1"/>
                </a:solidFill>
                <a:latin typeface="Calibri" panose="020F0502020204030204" pitchFamily="34" charset="0"/>
                <a:ea typeface="Calibri" panose="020F0502020204030204" pitchFamily="34" charset="0"/>
                <a:cs typeface="Calibri" panose="020F0502020204030204" pitchFamily="34" charset="0"/>
              </a:rPr>
              <a:t>will evaluate </a:t>
            </a:r>
          </a:p>
        </p:txBody>
      </p:sp>
      <p:sp>
        <p:nvSpPr>
          <p:cNvPr id="3" name="Text Placeholder 2">
            <a:extLst>
              <a:ext uri="{FF2B5EF4-FFF2-40B4-BE49-F238E27FC236}">
                <a16:creationId xmlns:a16="http://schemas.microsoft.com/office/drawing/2014/main" id="{B2B370F2-EF75-E8FF-0849-FDA25FF1FE17}"/>
              </a:ext>
            </a:extLst>
          </p:cNvPr>
          <p:cNvSpPr>
            <a:spLocks noGrp="1"/>
          </p:cNvSpPr>
          <p:nvPr>
            <p:ph type="body" sz="quarter" idx="12"/>
          </p:nvPr>
        </p:nvSpPr>
        <p:spPr>
          <a:xfrm>
            <a:off x="4884742" y="808710"/>
            <a:ext cx="4484810" cy="2620291"/>
          </a:xfrm>
        </p:spPr>
        <p:txBody>
          <a:bodyPr spcFirstLastPara="1" vert="horz" wrap="square" lIns="68580" tIns="34290" rIns="68580" bIns="34290" numCol="1" rtlCol="0" anchor="t" anchorCtr="0" compatLnSpc="1">
            <a:prstTxWarp prst="textNoShape">
              <a:avLst/>
            </a:prstTxWarp>
            <a:noAutofit/>
          </a:bodyPr>
          <a:lstStyle/>
          <a:p>
            <a:pPr>
              <a:buFont typeface="Arial" panose="020B0604020202020204" pitchFamily="34" charset="0"/>
              <a:buChar char="•"/>
            </a:pPr>
            <a:r>
              <a:rPr lang="en-GB" sz="2000" dirty="0">
                <a:solidFill>
                  <a:schemeClr val="tx1"/>
                </a:solidFill>
                <a:latin typeface="Calibri" panose="020F0502020204030204" pitchFamily="34" charset="0"/>
                <a:ea typeface="Calibri" panose="020F0502020204030204" pitchFamily="34" charset="0"/>
                <a:cs typeface="Calibri" panose="020F0502020204030204" pitchFamily="34" charset="0"/>
              </a:rPr>
              <a:t>Safeguarding (Met or Not Met)</a:t>
            </a:r>
          </a:p>
          <a:p>
            <a:pPr>
              <a:buFont typeface="Arial" panose="020B0604020202020204" pitchFamily="34" charset="0"/>
              <a:buChar char="•"/>
            </a:pPr>
            <a:r>
              <a:rPr lang="en-GB" sz="2000" dirty="0">
                <a:solidFill>
                  <a:schemeClr val="tx1"/>
                </a:solidFill>
                <a:latin typeface="Calibri" panose="020F0502020204030204" pitchFamily="34" charset="0"/>
                <a:ea typeface="Calibri" panose="020F0502020204030204" pitchFamily="34" charset="0"/>
                <a:cs typeface="Calibri" panose="020F0502020204030204" pitchFamily="34" charset="0"/>
              </a:rPr>
              <a:t>Inclusion</a:t>
            </a:r>
          </a:p>
          <a:p>
            <a:pPr>
              <a:buFont typeface="Arial" panose="020B0604020202020204" pitchFamily="34" charset="0"/>
              <a:buChar char="•"/>
            </a:pPr>
            <a:r>
              <a:rPr lang="en-GB" sz="2000" dirty="0">
                <a:solidFill>
                  <a:schemeClr val="tx1"/>
                </a:solidFill>
                <a:latin typeface="Calibri" panose="020F0502020204030204" pitchFamily="34" charset="0"/>
                <a:ea typeface="Calibri" panose="020F0502020204030204" pitchFamily="34" charset="0"/>
                <a:cs typeface="Calibri" panose="020F0502020204030204" pitchFamily="34" charset="0"/>
              </a:rPr>
              <a:t>Curriculum and teaching </a:t>
            </a:r>
          </a:p>
          <a:p>
            <a:pPr>
              <a:buFont typeface="Arial" panose="020B0604020202020204" pitchFamily="34" charset="0"/>
              <a:buChar char="•"/>
            </a:pPr>
            <a:r>
              <a:rPr lang="en-GB" sz="2000" dirty="0">
                <a:solidFill>
                  <a:schemeClr val="tx1"/>
                </a:solidFill>
                <a:latin typeface="Calibri" panose="020F0502020204030204" pitchFamily="34" charset="0"/>
                <a:ea typeface="Calibri" panose="020F0502020204030204" pitchFamily="34" charset="0"/>
                <a:cs typeface="Calibri" panose="020F0502020204030204" pitchFamily="34" charset="0"/>
              </a:rPr>
              <a:t>Achievement </a:t>
            </a:r>
          </a:p>
          <a:p>
            <a:pPr>
              <a:buFont typeface="Arial" panose="020B0604020202020204" pitchFamily="34" charset="0"/>
              <a:buChar char="•"/>
            </a:pPr>
            <a:r>
              <a:rPr lang="en-GB" sz="2000" dirty="0">
                <a:solidFill>
                  <a:schemeClr val="tx1"/>
                </a:solidFill>
                <a:latin typeface="Calibri" panose="020F0502020204030204" pitchFamily="34" charset="0"/>
                <a:ea typeface="Calibri" panose="020F0502020204030204" pitchFamily="34" charset="0"/>
                <a:cs typeface="Calibri" panose="020F0502020204030204" pitchFamily="34" charset="0"/>
              </a:rPr>
              <a:t>Attendance and behaviour </a:t>
            </a:r>
          </a:p>
          <a:p>
            <a:pPr>
              <a:buFont typeface="Arial" panose="020B0604020202020204" pitchFamily="34" charset="0"/>
              <a:buChar char="•"/>
            </a:pPr>
            <a:r>
              <a:rPr lang="en-GB" sz="2000" dirty="0">
                <a:solidFill>
                  <a:schemeClr val="tx1"/>
                </a:solidFill>
                <a:latin typeface="Calibri" panose="020F0502020204030204" pitchFamily="34" charset="0"/>
                <a:ea typeface="Calibri" panose="020F0502020204030204" pitchFamily="34" charset="0"/>
                <a:cs typeface="Calibri" panose="020F0502020204030204" pitchFamily="34" charset="0"/>
              </a:rPr>
              <a:t>Personal development and well-being</a:t>
            </a:r>
          </a:p>
          <a:p>
            <a:pPr>
              <a:buFont typeface="Arial" panose="020B0604020202020204" pitchFamily="34" charset="0"/>
              <a:buChar char="•"/>
            </a:pPr>
            <a:r>
              <a:rPr lang="en-GB" sz="2000" dirty="0">
                <a:solidFill>
                  <a:schemeClr val="tx1"/>
                </a:solidFill>
                <a:highlight>
                  <a:srgbClr val="FFFF00"/>
                </a:highlight>
                <a:latin typeface="Calibri" panose="020F0502020204030204" pitchFamily="34" charset="0"/>
                <a:ea typeface="Calibri" panose="020F0502020204030204" pitchFamily="34" charset="0"/>
                <a:cs typeface="Calibri" panose="020F0502020204030204" pitchFamily="34" charset="0"/>
              </a:rPr>
              <a:t>Early years (if applicable) </a:t>
            </a:r>
          </a:p>
          <a:p>
            <a:pPr>
              <a:buFont typeface="Arial" panose="020B0604020202020204" pitchFamily="34" charset="0"/>
              <a:buChar char="•"/>
            </a:pPr>
            <a:r>
              <a:rPr lang="en-GB" sz="2000" dirty="0">
                <a:solidFill>
                  <a:schemeClr val="tx1"/>
                </a:solidFill>
                <a:highlight>
                  <a:srgbClr val="FFFF00"/>
                </a:highlight>
                <a:latin typeface="Calibri" panose="020F0502020204030204" pitchFamily="34" charset="0"/>
                <a:ea typeface="Calibri" panose="020F0502020204030204" pitchFamily="34" charset="0"/>
                <a:cs typeface="Calibri" panose="020F0502020204030204" pitchFamily="34" charset="0"/>
              </a:rPr>
              <a:t>Post-16 (if applicable) </a:t>
            </a:r>
          </a:p>
          <a:p>
            <a:pPr>
              <a:buFont typeface="Arial" panose="020B0604020202020204" pitchFamily="34" charset="0"/>
              <a:buChar char="•"/>
            </a:pPr>
            <a:r>
              <a:rPr lang="en-GB" sz="2000" dirty="0">
                <a:solidFill>
                  <a:schemeClr val="tx1"/>
                </a:solidFill>
                <a:latin typeface="Calibri" panose="020F0502020204030204" pitchFamily="34" charset="0"/>
                <a:ea typeface="Calibri" panose="020F0502020204030204" pitchFamily="34" charset="0"/>
                <a:cs typeface="Calibri" panose="020F0502020204030204" pitchFamily="34" charset="0"/>
              </a:rPr>
              <a:t>Leadership and governance </a:t>
            </a:r>
          </a:p>
        </p:txBody>
      </p:sp>
      <p:pic>
        <p:nvPicPr>
          <p:cNvPr id="6" name="Picture Placeholder 5" descr="A person talking to another person&#10;&#10;Description automatically generated">
            <a:extLst>
              <a:ext uri="{FF2B5EF4-FFF2-40B4-BE49-F238E27FC236}">
                <a16:creationId xmlns:a16="http://schemas.microsoft.com/office/drawing/2014/main" id="{A6FBC329-8DB1-DACE-D03B-1868F140B5FE}"/>
              </a:ext>
            </a:extLst>
          </p:cNvPr>
          <p:cNvPicPr>
            <a:picLocks noGrp="1" noChangeAspect="1"/>
          </p:cNvPicPr>
          <p:nvPr>
            <p:ph type="pic" sz="quarter" idx="10"/>
          </p:nvPr>
        </p:nvPicPr>
        <p:blipFill>
          <a:blip r:embed="rId3" cstate="screen">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a:ext>
            </a:extLst>
          </a:blip>
          <a:srcRect t="62" b="62"/>
          <a:stretch/>
        </p:blipFill>
        <p:spPr/>
      </p:pic>
      <p:sp>
        <p:nvSpPr>
          <p:cNvPr id="4" name="TextBox 3">
            <a:extLst>
              <a:ext uri="{FF2B5EF4-FFF2-40B4-BE49-F238E27FC236}">
                <a16:creationId xmlns:a16="http://schemas.microsoft.com/office/drawing/2014/main" id="{AEB1F8CE-451E-614B-B7DE-08A547E32900}"/>
              </a:ext>
            </a:extLst>
          </p:cNvPr>
          <p:cNvSpPr txBox="1"/>
          <p:nvPr/>
        </p:nvSpPr>
        <p:spPr>
          <a:xfrm>
            <a:off x="4884742" y="4672585"/>
            <a:ext cx="5399210" cy="2031325"/>
          </a:xfrm>
          <a:prstGeom prst="rect">
            <a:avLst/>
          </a:prstGeom>
          <a:solidFill>
            <a:srgbClr val="FCE8B6">
              <a:alpha val="96863"/>
            </a:srgbClr>
          </a:solidFill>
        </p:spPr>
        <p:txBody>
          <a:bodyPr wrap="square" rtlCol="0">
            <a:spAutoFit/>
          </a:bodyPr>
          <a:lstStyle/>
          <a:p>
            <a:r>
              <a:rPr lang="en-GB" b="1" dirty="0">
                <a:latin typeface="Calibri" panose="020F0502020204030204" pitchFamily="34" charset="0"/>
                <a:ea typeface="Calibri" panose="020F0502020204030204" pitchFamily="34" charset="0"/>
                <a:cs typeface="Calibri" panose="020F0502020204030204" pitchFamily="34" charset="0"/>
              </a:rPr>
              <a:t>A new five-point grading scale</a:t>
            </a:r>
          </a:p>
          <a:p>
            <a:endParaRPr lang="en-GB" dirty="0">
              <a:latin typeface="Calibri" panose="020F0502020204030204" pitchFamily="34" charset="0"/>
              <a:ea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GB" dirty="0">
                <a:latin typeface="Calibri" panose="020F0502020204030204" pitchFamily="34" charset="0"/>
                <a:ea typeface="Calibri" panose="020F0502020204030204" pitchFamily="34" charset="0"/>
                <a:cs typeface="Calibri" panose="020F0502020204030204" pitchFamily="34" charset="0"/>
              </a:rPr>
              <a:t>Exceptional.</a:t>
            </a:r>
          </a:p>
          <a:p>
            <a:pPr marL="285750" indent="-285750">
              <a:buFont typeface="Arial" panose="020B0604020202020204" pitchFamily="34" charset="0"/>
              <a:buChar char="•"/>
            </a:pPr>
            <a:r>
              <a:rPr lang="en-GB" dirty="0">
                <a:latin typeface="Calibri" panose="020F0502020204030204" pitchFamily="34" charset="0"/>
                <a:ea typeface="Calibri" panose="020F0502020204030204" pitchFamily="34" charset="0"/>
                <a:cs typeface="Calibri" panose="020F0502020204030204" pitchFamily="34" charset="0"/>
              </a:rPr>
              <a:t>Strong standard.</a:t>
            </a:r>
          </a:p>
          <a:p>
            <a:pPr marL="285750" indent="-285750">
              <a:buFont typeface="Arial" panose="020B0604020202020204" pitchFamily="34" charset="0"/>
              <a:buChar char="•"/>
            </a:pPr>
            <a:r>
              <a:rPr lang="en-GB" dirty="0">
                <a:latin typeface="Calibri" panose="020F0502020204030204" pitchFamily="34" charset="0"/>
                <a:ea typeface="Calibri" panose="020F0502020204030204" pitchFamily="34" charset="0"/>
                <a:cs typeface="Calibri" panose="020F0502020204030204" pitchFamily="34" charset="0"/>
              </a:rPr>
              <a:t>Expected standard – </a:t>
            </a:r>
            <a:r>
              <a:rPr lang="en-GB" b="1" dirty="0">
                <a:solidFill>
                  <a:srgbClr val="FF0000"/>
                </a:solidFill>
                <a:latin typeface="Calibri" panose="020F0502020204030204" pitchFamily="34" charset="0"/>
                <a:ea typeface="Calibri" panose="020F0502020204030204" pitchFamily="34" charset="0"/>
                <a:cs typeface="Calibri" panose="020F0502020204030204" pitchFamily="34" charset="0"/>
              </a:rPr>
              <a:t>OLD GOOD</a:t>
            </a:r>
          </a:p>
          <a:p>
            <a:pPr marL="285750" indent="-285750">
              <a:buFont typeface="Arial" panose="020B0604020202020204" pitchFamily="34" charset="0"/>
              <a:buChar char="•"/>
            </a:pPr>
            <a:r>
              <a:rPr lang="en-GB" dirty="0">
                <a:latin typeface="Calibri" panose="020F0502020204030204" pitchFamily="34" charset="0"/>
                <a:ea typeface="Calibri" panose="020F0502020204030204" pitchFamily="34" charset="0"/>
                <a:cs typeface="Calibri" panose="020F0502020204030204" pitchFamily="34" charset="0"/>
              </a:rPr>
              <a:t>Attention needed.</a:t>
            </a:r>
          </a:p>
          <a:p>
            <a:pPr marL="285750" indent="-285750">
              <a:buFont typeface="Arial" panose="020B0604020202020204" pitchFamily="34" charset="0"/>
              <a:buChar char="•"/>
            </a:pPr>
            <a:r>
              <a:rPr lang="en-GB" dirty="0">
                <a:latin typeface="Calibri" panose="020F0502020204030204" pitchFamily="34" charset="0"/>
                <a:ea typeface="Calibri" panose="020F0502020204030204" pitchFamily="34" charset="0"/>
                <a:cs typeface="Calibri" panose="020F0502020204030204" pitchFamily="34" charset="0"/>
              </a:rPr>
              <a:t>Urgent improvement.</a:t>
            </a:r>
          </a:p>
        </p:txBody>
      </p:sp>
    </p:spTree>
    <p:extLst>
      <p:ext uri="{BB962C8B-B14F-4D97-AF65-F5344CB8AC3E}">
        <p14:creationId xmlns:p14="http://schemas.microsoft.com/office/powerpoint/2010/main" val="9916933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A32153A5-67A8-8228-0B4C-45764B7DC735}"/>
              </a:ext>
            </a:extLst>
          </p:cNvPr>
          <p:cNvSpPr>
            <a:spLocks noGrp="1"/>
          </p:cNvSpPr>
          <p:nvPr>
            <p:ph type="body" sz="quarter" idx="11"/>
          </p:nvPr>
        </p:nvSpPr>
        <p:spPr>
          <a:xfrm>
            <a:off x="2977896" y="542213"/>
            <a:ext cx="6978988" cy="685800"/>
          </a:xfrm>
        </p:spPr>
        <p:txBody>
          <a:bodyPr spcFirstLastPara="1" vert="horz" wrap="square" lIns="68580" tIns="34290" rIns="68580" bIns="34290" numCol="1" rtlCol="0" anchor="t" anchorCtr="0" compatLnSpc="1">
            <a:prstTxWarp prst="textNoShape">
              <a:avLst/>
            </a:prstTxWarp>
            <a:noAutofit/>
          </a:bodyPr>
          <a:lstStyle/>
          <a:p>
            <a:r>
              <a:rPr lang="en-GB" sz="2800" dirty="0">
                <a:solidFill>
                  <a:schemeClr val="tx1"/>
                </a:solidFill>
                <a:latin typeface="Calibri" panose="020F0502020204030204" pitchFamily="34" charset="0"/>
                <a:ea typeface="Calibri" panose="020F0502020204030204" pitchFamily="34" charset="0"/>
                <a:cs typeface="Calibri" panose="020F0502020204030204" pitchFamily="34" charset="0"/>
              </a:rPr>
              <a:t> They Have introduced toolkits </a:t>
            </a:r>
          </a:p>
        </p:txBody>
      </p:sp>
      <p:sp>
        <p:nvSpPr>
          <p:cNvPr id="3" name="Text Placeholder 2">
            <a:extLst>
              <a:ext uri="{FF2B5EF4-FFF2-40B4-BE49-F238E27FC236}">
                <a16:creationId xmlns:a16="http://schemas.microsoft.com/office/drawing/2014/main" id="{8C7A7BB5-DE0D-F264-CDF8-6454B0C558D8}"/>
              </a:ext>
            </a:extLst>
          </p:cNvPr>
          <p:cNvSpPr>
            <a:spLocks noGrp="1"/>
          </p:cNvSpPr>
          <p:nvPr>
            <p:ph type="body" sz="quarter" idx="12"/>
          </p:nvPr>
        </p:nvSpPr>
        <p:spPr>
          <a:xfrm>
            <a:off x="5472074" y="1584149"/>
            <a:ext cx="4484810" cy="5076533"/>
          </a:xfrm>
        </p:spPr>
        <p:txBody>
          <a:bodyPr spcFirstLastPara="1" vert="horz" wrap="square" lIns="68580" tIns="34290" rIns="68580" bIns="34290" numCol="1" rtlCol="0" anchor="t" anchorCtr="0" compatLnSpc="1">
            <a:prstTxWarp prst="textNoShape">
              <a:avLst/>
            </a:prstTxWarp>
            <a:normAutofit fontScale="70000" lnSpcReduction="20000"/>
          </a:bodyPr>
          <a:lstStyle/>
          <a:p>
            <a:pPr>
              <a:lnSpc>
                <a:spcPct val="120000"/>
              </a:lnSpc>
              <a:spcBef>
                <a:spcPts val="450"/>
              </a:spcBef>
              <a:buFont typeface="Arial" panose="020B0604020202020204" pitchFamily="34" charset="0"/>
              <a:buChar char="•"/>
            </a:pPr>
            <a:r>
              <a:rPr lang="en-GB" sz="3200" dirty="0">
                <a:solidFill>
                  <a:schemeClr val="tx1"/>
                </a:solidFill>
                <a:latin typeface="Calibri" panose="020F0502020204030204" pitchFamily="34" charset="0"/>
                <a:ea typeface="Calibri" panose="020F0502020204030204" pitchFamily="34" charset="0"/>
                <a:cs typeface="Calibri" panose="020F0502020204030204" pitchFamily="34" charset="0"/>
              </a:rPr>
              <a:t>Toolkits show providers and inspectors the </a:t>
            </a:r>
            <a:r>
              <a:rPr lang="en-GB" sz="3200" b="1" dirty="0">
                <a:solidFill>
                  <a:schemeClr val="tx1"/>
                </a:solidFill>
                <a:latin typeface="Calibri" panose="020F0502020204030204" pitchFamily="34" charset="0"/>
                <a:ea typeface="Calibri" panose="020F0502020204030204" pitchFamily="34" charset="0"/>
                <a:cs typeface="Calibri" panose="020F0502020204030204" pitchFamily="34" charset="0"/>
              </a:rPr>
              <a:t>evaluation areas that we will focus </a:t>
            </a:r>
            <a:r>
              <a:rPr lang="en-GB" sz="3200" dirty="0">
                <a:solidFill>
                  <a:schemeClr val="tx1"/>
                </a:solidFill>
                <a:latin typeface="Calibri" panose="020F0502020204030204" pitchFamily="34" charset="0"/>
                <a:ea typeface="Calibri" panose="020F0502020204030204" pitchFamily="34" charset="0"/>
                <a:cs typeface="Calibri" panose="020F0502020204030204" pitchFamily="34" charset="0"/>
              </a:rPr>
              <a:t>on and how we’ll evaluate and grade providers.</a:t>
            </a:r>
          </a:p>
          <a:p>
            <a:pPr>
              <a:lnSpc>
                <a:spcPct val="120000"/>
              </a:lnSpc>
              <a:spcBef>
                <a:spcPts val="450"/>
              </a:spcBef>
              <a:buFont typeface="Arial" panose="020B0604020202020204" pitchFamily="34" charset="0"/>
              <a:buChar char="•"/>
            </a:pPr>
            <a:r>
              <a:rPr lang="en-GB" sz="3200" dirty="0">
                <a:solidFill>
                  <a:schemeClr val="tx1"/>
                </a:solidFill>
                <a:latin typeface="Calibri" panose="020F0502020204030204" pitchFamily="34" charset="0"/>
                <a:ea typeface="Calibri" panose="020F0502020204030204" pitchFamily="34" charset="0"/>
                <a:cs typeface="Calibri" panose="020F0502020204030204" pitchFamily="34" charset="0"/>
              </a:rPr>
              <a:t>Toolkits  </a:t>
            </a:r>
            <a:r>
              <a:rPr lang="en-GB" sz="3200" b="1" dirty="0">
                <a:solidFill>
                  <a:schemeClr val="tx1"/>
                </a:solidFill>
                <a:latin typeface="Calibri" panose="020F0502020204030204" pitchFamily="34" charset="0"/>
                <a:ea typeface="Calibri" panose="020F0502020204030204" pitchFamily="34" charset="0"/>
                <a:cs typeface="Calibri" panose="020F0502020204030204" pitchFamily="34" charset="0"/>
              </a:rPr>
              <a:t>include standards that replace grade descriptors</a:t>
            </a:r>
            <a:r>
              <a:rPr lang="en-GB" sz="3200" dirty="0">
                <a:solidFill>
                  <a:schemeClr val="tx1"/>
                </a:solidFill>
                <a:latin typeface="Calibri" panose="020F0502020204030204" pitchFamily="34" charset="0"/>
                <a:ea typeface="Calibri" panose="020F0502020204030204" pitchFamily="34" charset="0"/>
                <a:cs typeface="Calibri" panose="020F0502020204030204" pitchFamily="34" charset="0"/>
              </a:rPr>
              <a:t> currently in our inspection handbook.</a:t>
            </a:r>
          </a:p>
          <a:p>
            <a:pPr>
              <a:lnSpc>
                <a:spcPct val="120000"/>
              </a:lnSpc>
              <a:spcBef>
                <a:spcPts val="450"/>
              </a:spcBef>
              <a:buFont typeface="Arial" panose="020B0604020202020204" pitchFamily="34" charset="0"/>
              <a:buChar char="•"/>
            </a:pPr>
            <a:r>
              <a:rPr lang="en-GB" sz="3200" dirty="0">
                <a:solidFill>
                  <a:schemeClr val="tx1"/>
                </a:solidFill>
                <a:latin typeface="Calibri" panose="020F0502020204030204" pitchFamily="34" charset="0"/>
                <a:ea typeface="Calibri" panose="020F0502020204030204" pitchFamily="34" charset="0"/>
                <a:cs typeface="Calibri" panose="020F0502020204030204" pitchFamily="34" charset="0"/>
              </a:rPr>
              <a:t>The </a:t>
            </a:r>
            <a:r>
              <a:rPr lang="en-GB" sz="3200" b="1" dirty="0">
                <a:solidFill>
                  <a:schemeClr val="tx1"/>
                </a:solidFill>
                <a:latin typeface="Calibri" panose="020F0502020204030204" pitchFamily="34" charset="0"/>
                <a:ea typeface="Calibri" panose="020F0502020204030204" pitchFamily="34" charset="0"/>
                <a:cs typeface="Calibri" panose="020F0502020204030204" pitchFamily="34" charset="0"/>
              </a:rPr>
              <a:t>general structure of the toolkit is the same </a:t>
            </a:r>
            <a:r>
              <a:rPr lang="en-GB" sz="3200" dirty="0">
                <a:solidFill>
                  <a:schemeClr val="tx1"/>
                </a:solidFill>
                <a:latin typeface="Calibri" panose="020F0502020204030204" pitchFamily="34" charset="0"/>
                <a:ea typeface="Calibri" panose="020F0502020204030204" pitchFamily="34" charset="0"/>
                <a:cs typeface="Calibri" panose="020F0502020204030204" pitchFamily="34" charset="0"/>
              </a:rPr>
              <a:t>whatever sector you are working in, but we have </a:t>
            </a:r>
            <a:r>
              <a:rPr lang="en-GB" sz="3200" b="1" dirty="0">
                <a:solidFill>
                  <a:schemeClr val="tx1"/>
                </a:solidFill>
                <a:latin typeface="Calibri" panose="020F0502020204030204" pitchFamily="34" charset="0"/>
                <a:ea typeface="Calibri" panose="020F0502020204030204" pitchFamily="34" charset="0"/>
                <a:cs typeface="Calibri" panose="020F0502020204030204" pitchFamily="34" charset="0"/>
              </a:rPr>
              <a:t>carefully reflected on</a:t>
            </a:r>
            <a:r>
              <a:rPr lang="en-GB" sz="3200" dirty="0">
                <a:solidFill>
                  <a:schemeClr val="tx1"/>
                </a:solidFill>
                <a:latin typeface="Calibri" panose="020F0502020204030204" pitchFamily="34" charset="0"/>
                <a:ea typeface="Calibri" panose="020F0502020204030204" pitchFamily="34" charset="0"/>
                <a:cs typeface="Calibri" panose="020F0502020204030204" pitchFamily="34" charset="0"/>
              </a:rPr>
              <a:t> how our evaluation areas should apply for different remits. </a:t>
            </a:r>
          </a:p>
          <a:p>
            <a:endParaRPr lang="en-GB" sz="2175" dirty="0"/>
          </a:p>
        </p:txBody>
      </p:sp>
      <p:grpSp>
        <p:nvGrpSpPr>
          <p:cNvPr id="5" name="Group 4">
            <a:extLst>
              <a:ext uri="{FF2B5EF4-FFF2-40B4-BE49-F238E27FC236}">
                <a16:creationId xmlns:a16="http://schemas.microsoft.com/office/drawing/2014/main" id="{DCF260EC-419E-027D-66F8-FE17321343CE}"/>
              </a:ext>
            </a:extLst>
          </p:cNvPr>
          <p:cNvGrpSpPr/>
          <p:nvPr/>
        </p:nvGrpSpPr>
        <p:grpSpPr>
          <a:xfrm>
            <a:off x="2030040" y="2245886"/>
            <a:ext cx="3049571" cy="2483801"/>
            <a:chOff x="1939641" y="1110333"/>
            <a:chExt cx="4839111" cy="3941337"/>
          </a:xfrm>
        </p:grpSpPr>
        <p:pic>
          <p:nvPicPr>
            <p:cNvPr id="6" name="Picture 5">
              <a:extLst>
                <a:ext uri="{FF2B5EF4-FFF2-40B4-BE49-F238E27FC236}">
                  <a16:creationId xmlns:a16="http://schemas.microsoft.com/office/drawing/2014/main" id="{D0239B5F-AB84-76CE-0596-A9476FA1C31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2226020">
              <a:off x="3695241" y="1110333"/>
              <a:ext cx="2535680" cy="3578805"/>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pic>
          <p:nvPicPr>
            <p:cNvPr id="7" name="Picture 6">
              <a:extLst>
                <a:ext uri="{FF2B5EF4-FFF2-40B4-BE49-F238E27FC236}">
                  <a16:creationId xmlns:a16="http://schemas.microsoft.com/office/drawing/2014/main" id="{1218391C-0CD5-8384-D79C-55BDA5266E1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839788" y="1472865"/>
              <a:ext cx="2540510" cy="3578805"/>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pic>
          <p:nvPicPr>
            <p:cNvPr id="8" name="Picture 7">
              <a:extLst>
                <a:ext uri="{FF2B5EF4-FFF2-40B4-BE49-F238E27FC236}">
                  <a16:creationId xmlns:a16="http://schemas.microsoft.com/office/drawing/2014/main" id="{DD368D29-A9BD-837E-91D4-4CAF0E128A45}"/>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1023463">
              <a:off x="3142902" y="2520112"/>
              <a:ext cx="3635850" cy="2419720"/>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pic>
          <p:nvPicPr>
            <p:cNvPr id="9" name="Picture 8">
              <a:extLst>
                <a:ext uri="{FF2B5EF4-FFF2-40B4-BE49-F238E27FC236}">
                  <a16:creationId xmlns:a16="http://schemas.microsoft.com/office/drawing/2014/main" id="{8ACCCEEA-6C92-7724-93AD-6480DE25683F}"/>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939641" y="1493876"/>
              <a:ext cx="2524708" cy="3557794"/>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grpSp>
    </p:spTree>
    <p:extLst>
      <p:ext uri="{BB962C8B-B14F-4D97-AF65-F5344CB8AC3E}">
        <p14:creationId xmlns:p14="http://schemas.microsoft.com/office/powerpoint/2010/main" val="22845817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1527109-D629-F579-BF95-31FE30F26435}"/>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3515485" y="2533650"/>
            <a:ext cx="5176485" cy="3276290"/>
          </a:xfrm>
          <a:prstGeom prst="rect">
            <a:avLst/>
          </a:prstGeom>
          <a:ln>
            <a:noFill/>
          </a:ln>
          <a:effectLst>
            <a:outerShdw blurRad="292100" dist="139700" dir="2700000" algn="tl" rotWithShape="0">
              <a:srgbClr val="333333">
                <a:alpha val="65000"/>
              </a:srgbClr>
            </a:outerShdw>
          </a:effectLst>
        </p:spPr>
      </p:pic>
      <p:sp>
        <p:nvSpPr>
          <p:cNvPr id="19" name="Title 1">
            <a:extLst>
              <a:ext uri="{FF2B5EF4-FFF2-40B4-BE49-F238E27FC236}">
                <a16:creationId xmlns:a16="http://schemas.microsoft.com/office/drawing/2014/main" id="{23683703-3A0D-0467-F505-72C0A68080D5}"/>
              </a:ext>
            </a:extLst>
          </p:cNvPr>
          <p:cNvSpPr txBox="1">
            <a:spLocks/>
          </p:cNvSpPr>
          <p:nvPr/>
        </p:nvSpPr>
        <p:spPr>
          <a:xfrm>
            <a:off x="1973540" y="999238"/>
            <a:ext cx="6026951" cy="499871"/>
          </a:xfrm>
          <a:prstGeom prst="rect">
            <a:avLst/>
          </a:prstGeom>
        </p:spPr>
        <p:txBody>
          <a:bodyPr vert="horz" lIns="68580" tIns="34290" rIns="68580" bIns="34290" rtlCol="0" anchor="ctr">
            <a:normAutofit/>
          </a:bodyPr>
          <a:lstStyle>
            <a:lvl1pPr algn="l" defTabSz="914400" rtl="0" eaLnBrk="1" latinLnBrk="0" hangingPunct="1">
              <a:lnSpc>
                <a:spcPct val="90000"/>
              </a:lnSpc>
              <a:spcBef>
                <a:spcPct val="0"/>
              </a:spcBef>
              <a:buNone/>
              <a:defRPr sz="3600" kern="1200">
                <a:solidFill>
                  <a:srgbClr val="221E5B"/>
                </a:solidFill>
                <a:latin typeface="Tahoma" panose="020B0604030504040204" pitchFamily="34" charset="0"/>
                <a:ea typeface="Tahoma" panose="020B0604030504040204" pitchFamily="34" charset="0"/>
                <a:cs typeface="Tahoma" panose="020B0604030504040204" pitchFamily="34" charset="0"/>
              </a:defRPr>
            </a:lvl1pPr>
          </a:lstStyle>
          <a:p>
            <a:pPr defTabSz="685800">
              <a:defRPr/>
            </a:pPr>
            <a:r>
              <a:rPr lang="en-GB" sz="1500" dirty="0">
                <a:solidFill>
                  <a:schemeClr val="tx1"/>
                </a:solidFill>
                <a:latin typeface="Calibri" panose="020F0502020204030204" pitchFamily="34" charset="0"/>
                <a:ea typeface="Calibri" panose="020F0502020204030204" pitchFamily="34" charset="0"/>
                <a:cs typeface="Calibri" panose="020F0502020204030204" pitchFamily="34" charset="0"/>
              </a:rPr>
              <a:t>Grades Ofsted expect to see </a:t>
            </a:r>
            <a:r>
              <a:rPr lang="en-GB" sz="1500" b="1" dirty="0">
                <a:solidFill>
                  <a:schemeClr val="tx1"/>
                </a:solidFill>
                <a:latin typeface="Calibri" panose="020F0502020204030204" pitchFamily="34" charset="0"/>
                <a:ea typeface="Calibri" panose="020F0502020204030204" pitchFamily="34" charset="0"/>
                <a:cs typeface="Calibri" panose="020F0502020204030204" pitchFamily="34" charset="0"/>
              </a:rPr>
              <a:t>most frequently </a:t>
            </a:r>
            <a:r>
              <a:rPr lang="en-GB" sz="1500" dirty="0">
                <a:solidFill>
                  <a:schemeClr val="tx1"/>
                </a:solidFill>
                <a:latin typeface="Calibri" panose="020F0502020204030204" pitchFamily="34" charset="0"/>
                <a:ea typeface="Calibri" panose="020F0502020204030204" pitchFamily="34" charset="0"/>
                <a:cs typeface="Calibri" panose="020F0502020204030204" pitchFamily="34" charset="0"/>
              </a:rPr>
              <a:t>on inspection </a:t>
            </a:r>
          </a:p>
        </p:txBody>
      </p:sp>
      <p:sp>
        <p:nvSpPr>
          <p:cNvPr id="5" name="TextBox 4">
            <a:extLst>
              <a:ext uri="{FF2B5EF4-FFF2-40B4-BE49-F238E27FC236}">
                <a16:creationId xmlns:a16="http://schemas.microsoft.com/office/drawing/2014/main" id="{8BF5E528-C9A6-FFF5-E03D-2177E7BC7181}"/>
              </a:ext>
            </a:extLst>
          </p:cNvPr>
          <p:cNvSpPr txBox="1"/>
          <p:nvPr/>
        </p:nvSpPr>
        <p:spPr>
          <a:xfrm>
            <a:off x="1906163" y="298467"/>
            <a:ext cx="7228113" cy="553998"/>
          </a:xfrm>
          <a:prstGeom prst="rect">
            <a:avLst/>
          </a:prstGeom>
          <a:noFill/>
        </p:spPr>
        <p:txBody>
          <a:bodyPr wrap="square" rtlCol="0">
            <a:spAutoFit/>
          </a:bodyPr>
          <a:lstStyle/>
          <a:p>
            <a:pPr lvl="0">
              <a:defRPr/>
            </a:pPr>
            <a:r>
              <a:rPr lang="en-US" sz="3000" b="1" dirty="0">
                <a:latin typeface="Calibri" panose="020F0502020204030204" pitchFamily="34" charset="0"/>
                <a:ea typeface="Calibri" panose="020F0502020204030204" pitchFamily="34" charset="0"/>
                <a:cs typeface="Calibri" panose="020F0502020204030204" pitchFamily="34" charset="0"/>
              </a:rPr>
              <a:t>Grading </a:t>
            </a:r>
          </a:p>
        </p:txBody>
      </p:sp>
      <p:sp>
        <p:nvSpPr>
          <p:cNvPr id="8" name="Arc 53">
            <a:extLst>
              <a:ext uri="{FF2B5EF4-FFF2-40B4-BE49-F238E27FC236}">
                <a16:creationId xmlns:a16="http://schemas.microsoft.com/office/drawing/2014/main" id="{3DDCA097-D12F-30A1-81B7-F1DBB7A110B1}"/>
              </a:ext>
            </a:extLst>
          </p:cNvPr>
          <p:cNvSpPr/>
          <p:nvPr/>
        </p:nvSpPr>
        <p:spPr>
          <a:xfrm rot="20992921" flipV="1">
            <a:off x="8826437" y="4844641"/>
            <a:ext cx="615677" cy="461654"/>
          </a:xfrm>
          <a:custGeom>
            <a:avLst/>
            <a:gdLst>
              <a:gd name="connsiteX0" fmla="*/ 471247 w 1414391"/>
              <a:gd name="connsiteY0" fmla="*/ 40522 h 1414391"/>
              <a:gd name="connsiteX1" fmla="*/ 1115402 w 1414391"/>
              <a:gd name="connsiteY1" fmla="*/ 129707 h 1414391"/>
              <a:gd name="connsiteX2" fmla="*/ 1414392 w 1414391"/>
              <a:gd name="connsiteY2" fmla="*/ 707197 h 1414391"/>
              <a:gd name="connsiteX3" fmla="*/ 707196 w 1414391"/>
              <a:gd name="connsiteY3" fmla="*/ 707196 h 1414391"/>
              <a:gd name="connsiteX4" fmla="*/ 471247 w 1414391"/>
              <a:gd name="connsiteY4" fmla="*/ 40522 h 1414391"/>
              <a:gd name="connsiteX0" fmla="*/ 471247 w 1414391"/>
              <a:gd name="connsiteY0" fmla="*/ 40522 h 1414391"/>
              <a:gd name="connsiteX1" fmla="*/ 1115402 w 1414391"/>
              <a:gd name="connsiteY1" fmla="*/ 129707 h 1414391"/>
              <a:gd name="connsiteX2" fmla="*/ 1414392 w 1414391"/>
              <a:gd name="connsiteY2" fmla="*/ 707197 h 1414391"/>
              <a:gd name="connsiteX0" fmla="*/ 235949 w 943145"/>
              <a:gd name="connsiteY0" fmla="*/ 707200 h 798640"/>
              <a:gd name="connsiteX1" fmla="*/ 0 w 943145"/>
              <a:gd name="connsiteY1" fmla="*/ 40526 h 798640"/>
              <a:gd name="connsiteX2" fmla="*/ 644155 w 943145"/>
              <a:gd name="connsiteY2" fmla="*/ 129711 h 798640"/>
              <a:gd name="connsiteX3" fmla="*/ 943145 w 943145"/>
              <a:gd name="connsiteY3" fmla="*/ 707201 h 798640"/>
              <a:gd name="connsiteX4" fmla="*/ 327389 w 943145"/>
              <a:gd name="connsiteY4" fmla="*/ 798640 h 798640"/>
              <a:gd name="connsiteX0" fmla="*/ 0 w 943145"/>
              <a:gd name="connsiteY0" fmla="*/ 40526 h 798640"/>
              <a:gd name="connsiteX1" fmla="*/ 644155 w 943145"/>
              <a:gd name="connsiteY1" fmla="*/ 129711 h 798640"/>
              <a:gd name="connsiteX2" fmla="*/ 943145 w 943145"/>
              <a:gd name="connsiteY2" fmla="*/ 707201 h 798640"/>
              <a:gd name="connsiteX0" fmla="*/ 235949 w 943145"/>
              <a:gd name="connsiteY0" fmla="*/ 707200 h 707201"/>
              <a:gd name="connsiteX1" fmla="*/ 0 w 943145"/>
              <a:gd name="connsiteY1" fmla="*/ 40526 h 707201"/>
              <a:gd name="connsiteX2" fmla="*/ 644155 w 943145"/>
              <a:gd name="connsiteY2" fmla="*/ 129711 h 707201"/>
              <a:gd name="connsiteX3" fmla="*/ 943145 w 943145"/>
              <a:gd name="connsiteY3" fmla="*/ 707201 h 707201"/>
              <a:gd name="connsiteX0" fmla="*/ 0 w 943145"/>
              <a:gd name="connsiteY0" fmla="*/ 40526 h 707201"/>
              <a:gd name="connsiteX1" fmla="*/ 644155 w 943145"/>
              <a:gd name="connsiteY1" fmla="*/ 129711 h 707201"/>
              <a:gd name="connsiteX2" fmla="*/ 943145 w 943145"/>
              <a:gd name="connsiteY2" fmla="*/ 707201 h 707201"/>
              <a:gd name="connsiteX0" fmla="*/ 0 w 943145"/>
              <a:gd name="connsiteY0" fmla="*/ 40526 h 707201"/>
              <a:gd name="connsiteX1" fmla="*/ 644155 w 943145"/>
              <a:gd name="connsiteY1" fmla="*/ 129711 h 707201"/>
              <a:gd name="connsiteX2" fmla="*/ 943145 w 943145"/>
              <a:gd name="connsiteY2" fmla="*/ 707201 h 707201"/>
              <a:gd name="connsiteX0" fmla="*/ 0 w 943145"/>
              <a:gd name="connsiteY0" fmla="*/ 40526 h 707201"/>
              <a:gd name="connsiteX1" fmla="*/ 644155 w 943145"/>
              <a:gd name="connsiteY1" fmla="*/ 129711 h 707201"/>
              <a:gd name="connsiteX2" fmla="*/ 943145 w 943145"/>
              <a:gd name="connsiteY2" fmla="*/ 707201 h 707201"/>
            </a:gdLst>
            <a:ahLst/>
            <a:cxnLst>
              <a:cxn ang="0">
                <a:pos x="connsiteX0" y="connsiteY0"/>
              </a:cxn>
              <a:cxn ang="0">
                <a:pos x="connsiteX1" y="connsiteY1"/>
              </a:cxn>
              <a:cxn ang="0">
                <a:pos x="connsiteX2" y="connsiteY2"/>
              </a:cxn>
            </a:cxnLst>
            <a:rect l="l" t="t" r="r" b="b"/>
            <a:pathLst>
              <a:path w="943145" h="707201" stroke="0" extrusionOk="0">
                <a:moveTo>
                  <a:pt x="0" y="40526"/>
                </a:moveTo>
                <a:cubicBezTo>
                  <a:pt x="216464" y="-36085"/>
                  <a:pt x="456648" y="-2831"/>
                  <a:pt x="644155" y="129711"/>
                </a:cubicBezTo>
                <a:cubicBezTo>
                  <a:pt x="831661" y="262252"/>
                  <a:pt x="943145" y="477580"/>
                  <a:pt x="943145" y="707201"/>
                </a:cubicBezTo>
              </a:path>
              <a:path w="943145" h="707201" fill="none">
                <a:moveTo>
                  <a:pt x="0" y="40526"/>
                </a:moveTo>
                <a:cubicBezTo>
                  <a:pt x="216464" y="-36085"/>
                  <a:pt x="456648" y="-2831"/>
                  <a:pt x="644155" y="129711"/>
                </a:cubicBezTo>
                <a:cubicBezTo>
                  <a:pt x="831661" y="262252"/>
                  <a:pt x="943145" y="477580"/>
                  <a:pt x="943145" y="707201"/>
                </a:cubicBezTo>
              </a:path>
            </a:pathLst>
          </a:custGeom>
          <a:ln w="31750" cap="rnd">
            <a:solidFill>
              <a:srgbClr val="002060"/>
            </a:solidFill>
            <a:round/>
            <a:headEnd type="arrow"/>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ID" sz="1050"/>
          </a:p>
        </p:txBody>
      </p:sp>
      <p:sp>
        <p:nvSpPr>
          <p:cNvPr id="10" name="TextBox 9">
            <a:extLst>
              <a:ext uri="{FF2B5EF4-FFF2-40B4-BE49-F238E27FC236}">
                <a16:creationId xmlns:a16="http://schemas.microsoft.com/office/drawing/2014/main" id="{4478BB47-BB74-EA39-2270-9787167EA477}"/>
              </a:ext>
            </a:extLst>
          </p:cNvPr>
          <p:cNvSpPr txBox="1"/>
          <p:nvPr/>
        </p:nvSpPr>
        <p:spPr>
          <a:xfrm>
            <a:off x="8790673" y="1964089"/>
            <a:ext cx="1727234" cy="415498"/>
          </a:xfrm>
          <a:prstGeom prst="rect">
            <a:avLst/>
          </a:prstGeom>
          <a:noFill/>
        </p:spPr>
        <p:txBody>
          <a:bodyPr wrap="square" rtlCol="0">
            <a:spAutoFit/>
          </a:bodyPr>
          <a:lstStyle/>
          <a:p>
            <a:pPr lvl="0" algn="ctr">
              <a:defRPr/>
            </a:pPr>
            <a:r>
              <a:rPr lang="en-US" sz="1050" b="1">
                <a:solidFill>
                  <a:srgbClr val="002060"/>
                </a:solidFill>
                <a:latin typeface="Tahoma" panose="020B0604030504040204" pitchFamily="34" charset="0"/>
                <a:ea typeface="Tahoma" panose="020B0604030504040204" pitchFamily="34" charset="0"/>
                <a:cs typeface="Tahoma" panose="020B0604030504040204" pitchFamily="34" charset="0"/>
              </a:rPr>
              <a:t>Grades across a </a:t>
            </a:r>
            <a:br>
              <a:rPr lang="en-US" sz="1050" b="1">
                <a:solidFill>
                  <a:srgbClr val="002060"/>
                </a:solidFill>
                <a:latin typeface="Tahoma" panose="020B0604030504040204" pitchFamily="34" charset="0"/>
                <a:ea typeface="Tahoma" panose="020B0604030504040204" pitchFamily="34" charset="0"/>
                <a:cs typeface="Tahoma" panose="020B0604030504040204" pitchFamily="34" charset="0"/>
              </a:rPr>
            </a:br>
            <a:r>
              <a:rPr lang="en-US" sz="1050" b="1">
                <a:solidFill>
                  <a:srgbClr val="002060"/>
                </a:solidFill>
                <a:latin typeface="Tahoma" panose="020B0604030504040204" pitchFamily="34" charset="0"/>
                <a:ea typeface="Tahoma" panose="020B0604030504040204" pitchFamily="34" charset="0"/>
                <a:cs typeface="Tahoma" panose="020B0604030504040204" pitchFamily="34" charset="0"/>
              </a:rPr>
              <a:t>5-point scale</a:t>
            </a:r>
          </a:p>
        </p:txBody>
      </p:sp>
      <p:sp>
        <p:nvSpPr>
          <p:cNvPr id="11" name="Arc 53">
            <a:extLst>
              <a:ext uri="{FF2B5EF4-FFF2-40B4-BE49-F238E27FC236}">
                <a16:creationId xmlns:a16="http://schemas.microsoft.com/office/drawing/2014/main" id="{822EFA73-37BD-A4C8-855A-9AAB37A17CCD}"/>
              </a:ext>
            </a:extLst>
          </p:cNvPr>
          <p:cNvSpPr/>
          <p:nvPr/>
        </p:nvSpPr>
        <p:spPr>
          <a:xfrm rot="20992921" flipH="1">
            <a:off x="8301371" y="2137482"/>
            <a:ext cx="615677" cy="461654"/>
          </a:xfrm>
          <a:custGeom>
            <a:avLst/>
            <a:gdLst>
              <a:gd name="connsiteX0" fmla="*/ 471247 w 1414391"/>
              <a:gd name="connsiteY0" fmla="*/ 40522 h 1414391"/>
              <a:gd name="connsiteX1" fmla="*/ 1115402 w 1414391"/>
              <a:gd name="connsiteY1" fmla="*/ 129707 h 1414391"/>
              <a:gd name="connsiteX2" fmla="*/ 1414392 w 1414391"/>
              <a:gd name="connsiteY2" fmla="*/ 707197 h 1414391"/>
              <a:gd name="connsiteX3" fmla="*/ 707196 w 1414391"/>
              <a:gd name="connsiteY3" fmla="*/ 707196 h 1414391"/>
              <a:gd name="connsiteX4" fmla="*/ 471247 w 1414391"/>
              <a:gd name="connsiteY4" fmla="*/ 40522 h 1414391"/>
              <a:gd name="connsiteX0" fmla="*/ 471247 w 1414391"/>
              <a:gd name="connsiteY0" fmla="*/ 40522 h 1414391"/>
              <a:gd name="connsiteX1" fmla="*/ 1115402 w 1414391"/>
              <a:gd name="connsiteY1" fmla="*/ 129707 h 1414391"/>
              <a:gd name="connsiteX2" fmla="*/ 1414392 w 1414391"/>
              <a:gd name="connsiteY2" fmla="*/ 707197 h 1414391"/>
              <a:gd name="connsiteX0" fmla="*/ 235949 w 943145"/>
              <a:gd name="connsiteY0" fmla="*/ 707200 h 798640"/>
              <a:gd name="connsiteX1" fmla="*/ 0 w 943145"/>
              <a:gd name="connsiteY1" fmla="*/ 40526 h 798640"/>
              <a:gd name="connsiteX2" fmla="*/ 644155 w 943145"/>
              <a:gd name="connsiteY2" fmla="*/ 129711 h 798640"/>
              <a:gd name="connsiteX3" fmla="*/ 943145 w 943145"/>
              <a:gd name="connsiteY3" fmla="*/ 707201 h 798640"/>
              <a:gd name="connsiteX4" fmla="*/ 327389 w 943145"/>
              <a:gd name="connsiteY4" fmla="*/ 798640 h 798640"/>
              <a:gd name="connsiteX0" fmla="*/ 0 w 943145"/>
              <a:gd name="connsiteY0" fmla="*/ 40526 h 798640"/>
              <a:gd name="connsiteX1" fmla="*/ 644155 w 943145"/>
              <a:gd name="connsiteY1" fmla="*/ 129711 h 798640"/>
              <a:gd name="connsiteX2" fmla="*/ 943145 w 943145"/>
              <a:gd name="connsiteY2" fmla="*/ 707201 h 798640"/>
              <a:gd name="connsiteX0" fmla="*/ 235949 w 943145"/>
              <a:gd name="connsiteY0" fmla="*/ 707200 h 707201"/>
              <a:gd name="connsiteX1" fmla="*/ 0 w 943145"/>
              <a:gd name="connsiteY1" fmla="*/ 40526 h 707201"/>
              <a:gd name="connsiteX2" fmla="*/ 644155 w 943145"/>
              <a:gd name="connsiteY2" fmla="*/ 129711 h 707201"/>
              <a:gd name="connsiteX3" fmla="*/ 943145 w 943145"/>
              <a:gd name="connsiteY3" fmla="*/ 707201 h 707201"/>
              <a:gd name="connsiteX0" fmla="*/ 0 w 943145"/>
              <a:gd name="connsiteY0" fmla="*/ 40526 h 707201"/>
              <a:gd name="connsiteX1" fmla="*/ 644155 w 943145"/>
              <a:gd name="connsiteY1" fmla="*/ 129711 h 707201"/>
              <a:gd name="connsiteX2" fmla="*/ 943145 w 943145"/>
              <a:gd name="connsiteY2" fmla="*/ 707201 h 707201"/>
              <a:gd name="connsiteX0" fmla="*/ 0 w 943145"/>
              <a:gd name="connsiteY0" fmla="*/ 40526 h 707201"/>
              <a:gd name="connsiteX1" fmla="*/ 644155 w 943145"/>
              <a:gd name="connsiteY1" fmla="*/ 129711 h 707201"/>
              <a:gd name="connsiteX2" fmla="*/ 943145 w 943145"/>
              <a:gd name="connsiteY2" fmla="*/ 707201 h 707201"/>
              <a:gd name="connsiteX0" fmla="*/ 0 w 943145"/>
              <a:gd name="connsiteY0" fmla="*/ 40526 h 707201"/>
              <a:gd name="connsiteX1" fmla="*/ 644155 w 943145"/>
              <a:gd name="connsiteY1" fmla="*/ 129711 h 707201"/>
              <a:gd name="connsiteX2" fmla="*/ 943145 w 943145"/>
              <a:gd name="connsiteY2" fmla="*/ 707201 h 707201"/>
            </a:gdLst>
            <a:ahLst/>
            <a:cxnLst>
              <a:cxn ang="0">
                <a:pos x="connsiteX0" y="connsiteY0"/>
              </a:cxn>
              <a:cxn ang="0">
                <a:pos x="connsiteX1" y="connsiteY1"/>
              </a:cxn>
              <a:cxn ang="0">
                <a:pos x="connsiteX2" y="connsiteY2"/>
              </a:cxn>
            </a:cxnLst>
            <a:rect l="l" t="t" r="r" b="b"/>
            <a:pathLst>
              <a:path w="943145" h="707201" stroke="0" extrusionOk="0">
                <a:moveTo>
                  <a:pt x="0" y="40526"/>
                </a:moveTo>
                <a:cubicBezTo>
                  <a:pt x="216464" y="-36085"/>
                  <a:pt x="456648" y="-2831"/>
                  <a:pt x="644155" y="129711"/>
                </a:cubicBezTo>
                <a:cubicBezTo>
                  <a:pt x="831661" y="262252"/>
                  <a:pt x="943145" y="477580"/>
                  <a:pt x="943145" y="707201"/>
                </a:cubicBezTo>
              </a:path>
              <a:path w="943145" h="707201" fill="none">
                <a:moveTo>
                  <a:pt x="0" y="40526"/>
                </a:moveTo>
                <a:cubicBezTo>
                  <a:pt x="216464" y="-36085"/>
                  <a:pt x="456648" y="-2831"/>
                  <a:pt x="644155" y="129711"/>
                </a:cubicBezTo>
                <a:cubicBezTo>
                  <a:pt x="831661" y="262252"/>
                  <a:pt x="943145" y="477580"/>
                  <a:pt x="943145" y="707201"/>
                </a:cubicBezTo>
              </a:path>
            </a:pathLst>
          </a:custGeom>
          <a:ln w="31750" cap="rnd">
            <a:solidFill>
              <a:srgbClr val="002060"/>
            </a:solidFill>
            <a:round/>
            <a:headEnd type="arrow"/>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ID" sz="1050"/>
          </a:p>
        </p:txBody>
      </p:sp>
      <p:sp>
        <p:nvSpPr>
          <p:cNvPr id="13" name="TextBox 12">
            <a:extLst>
              <a:ext uri="{FF2B5EF4-FFF2-40B4-BE49-F238E27FC236}">
                <a16:creationId xmlns:a16="http://schemas.microsoft.com/office/drawing/2014/main" id="{3512E0B5-FC91-A01E-5E55-DEEA5826CEB2}"/>
              </a:ext>
            </a:extLst>
          </p:cNvPr>
          <p:cNvSpPr txBox="1"/>
          <p:nvPr/>
        </p:nvSpPr>
        <p:spPr>
          <a:xfrm>
            <a:off x="8502387" y="4261786"/>
            <a:ext cx="1727234" cy="415498"/>
          </a:xfrm>
          <a:prstGeom prst="rect">
            <a:avLst/>
          </a:prstGeom>
          <a:noFill/>
        </p:spPr>
        <p:txBody>
          <a:bodyPr wrap="square" rtlCol="0">
            <a:spAutoFit/>
          </a:bodyPr>
          <a:lstStyle/>
          <a:p>
            <a:pPr lvl="0" algn="ctr">
              <a:defRPr/>
            </a:pPr>
            <a:r>
              <a:rPr lang="en-US" sz="1050" b="1">
                <a:solidFill>
                  <a:srgbClr val="002060"/>
                </a:solidFill>
                <a:latin typeface="Tahoma" panose="020B0604030504040204" pitchFamily="34" charset="0"/>
                <a:ea typeface="Tahoma" panose="020B0604030504040204" pitchFamily="34" charset="0"/>
                <a:cs typeface="Tahoma" panose="020B0604030504040204" pitchFamily="34" charset="0"/>
              </a:rPr>
              <a:t>Grading</a:t>
            </a:r>
            <a:br>
              <a:rPr lang="en-US" sz="1050" b="1">
                <a:solidFill>
                  <a:srgbClr val="002060"/>
                </a:solidFill>
                <a:latin typeface="Tahoma" panose="020B0604030504040204" pitchFamily="34" charset="0"/>
                <a:ea typeface="Tahoma" panose="020B0604030504040204" pitchFamily="34" charset="0"/>
                <a:cs typeface="Tahoma" panose="020B0604030504040204" pitchFamily="34" charset="0"/>
              </a:rPr>
            </a:br>
            <a:r>
              <a:rPr lang="en-US" sz="1050" b="1">
                <a:solidFill>
                  <a:srgbClr val="002060"/>
                </a:solidFill>
                <a:latin typeface="Tahoma" panose="020B0604030504040204" pitchFamily="34" charset="0"/>
                <a:ea typeface="Tahoma" panose="020B0604030504040204" pitchFamily="34" charset="0"/>
                <a:cs typeface="Tahoma" panose="020B0604030504040204" pitchFamily="34" charset="0"/>
              </a:rPr>
              <a:t>standards</a:t>
            </a:r>
          </a:p>
        </p:txBody>
      </p:sp>
      <p:sp>
        <p:nvSpPr>
          <p:cNvPr id="16" name="Arc 53">
            <a:extLst>
              <a:ext uri="{FF2B5EF4-FFF2-40B4-BE49-F238E27FC236}">
                <a16:creationId xmlns:a16="http://schemas.microsoft.com/office/drawing/2014/main" id="{2E6E84CD-45CE-90B2-6D24-00100ACFF23F}"/>
              </a:ext>
            </a:extLst>
          </p:cNvPr>
          <p:cNvSpPr/>
          <p:nvPr/>
        </p:nvSpPr>
        <p:spPr>
          <a:xfrm rot="20992921" flipH="1">
            <a:off x="2876077" y="4124330"/>
            <a:ext cx="615677" cy="461654"/>
          </a:xfrm>
          <a:custGeom>
            <a:avLst/>
            <a:gdLst>
              <a:gd name="connsiteX0" fmla="*/ 471247 w 1414391"/>
              <a:gd name="connsiteY0" fmla="*/ 40522 h 1414391"/>
              <a:gd name="connsiteX1" fmla="*/ 1115402 w 1414391"/>
              <a:gd name="connsiteY1" fmla="*/ 129707 h 1414391"/>
              <a:gd name="connsiteX2" fmla="*/ 1414392 w 1414391"/>
              <a:gd name="connsiteY2" fmla="*/ 707197 h 1414391"/>
              <a:gd name="connsiteX3" fmla="*/ 707196 w 1414391"/>
              <a:gd name="connsiteY3" fmla="*/ 707196 h 1414391"/>
              <a:gd name="connsiteX4" fmla="*/ 471247 w 1414391"/>
              <a:gd name="connsiteY4" fmla="*/ 40522 h 1414391"/>
              <a:gd name="connsiteX0" fmla="*/ 471247 w 1414391"/>
              <a:gd name="connsiteY0" fmla="*/ 40522 h 1414391"/>
              <a:gd name="connsiteX1" fmla="*/ 1115402 w 1414391"/>
              <a:gd name="connsiteY1" fmla="*/ 129707 h 1414391"/>
              <a:gd name="connsiteX2" fmla="*/ 1414392 w 1414391"/>
              <a:gd name="connsiteY2" fmla="*/ 707197 h 1414391"/>
              <a:gd name="connsiteX0" fmla="*/ 235949 w 943145"/>
              <a:gd name="connsiteY0" fmla="*/ 707200 h 798640"/>
              <a:gd name="connsiteX1" fmla="*/ 0 w 943145"/>
              <a:gd name="connsiteY1" fmla="*/ 40526 h 798640"/>
              <a:gd name="connsiteX2" fmla="*/ 644155 w 943145"/>
              <a:gd name="connsiteY2" fmla="*/ 129711 h 798640"/>
              <a:gd name="connsiteX3" fmla="*/ 943145 w 943145"/>
              <a:gd name="connsiteY3" fmla="*/ 707201 h 798640"/>
              <a:gd name="connsiteX4" fmla="*/ 327389 w 943145"/>
              <a:gd name="connsiteY4" fmla="*/ 798640 h 798640"/>
              <a:gd name="connsiteX0" fmla="*/ 0 w 943145"/>
              <a:gd name="connsiteY0" fmla="*/ 40526 h 798640"/>
              <a:gd name="connsiteX1" fmla="*/ 644155 w 943145"/>
              <a:gd name="connsiteY1" fmla="*/ 129711 h 798640"/>
              <a:gd name="connsiteX2" fmla="*/ 943145 w 943145"/>
              <a:gd name="connsiteY2" fmla="*/ 707201 h 798640"/>
              <a:gd name="connsiteX0" fmla="*/ 235949 w 943145"/>
              <a:gd name="connsiteY0" fmla="*/ 707200 h 707201"/>
              <a:gd name="connsiteX1" fmla="*/ 0 w 943145"/>
              <a:gd name="connsiteY1" fmla="*/ 40526 h 707201"/>
              <a:gd name="connsiteX2" fmla="*/ 644155 w 943145"/>
              <a:gd name="connsiteY2" fmla="*/ 129711 h 707201"/>
              <a:gd name="connsiteX3" fmla="*/ 943145 w 943145"/>
              <a:gd name="connsiteY3" fmla="*/ 707201 h 707201"/>
              <a:gd name="connsiteX0" fmla="*/ 0 w 943145"/>
              <a:gd name="connsiteY0" fmla="*/ 40526 h 707201"/>
              <a:gd name="connsiteX1" fmla="*/ 644155 w 943145"/>
              <a:gd name="connsiteY1" fmla="*/ 129711 h 707201"/>
              <a:gd name="connsiteX2" fmla="*/ 943145 w 943145"/>
              <a:gd name="connsiteY2" fmla="*/ 707201 h 707201"/>
              <a:gd name="connsiteX0" fmla="*/ 0 w 943145"/>
              <a:gd name="connsiteY0" fmla="*/ 40526 h 707201"/>
              <a:gd name="connsiteX1" fmla="*/ 644155 w 943145"/>
              <a:gd name="connsiteY1" fmla="*/ 129711 h 707201"/>
              <a:gd name="connsiteX2" fmla="*/ 943145 w 943145"/>
              <a:gd name="connsiteY2" fmla="*/ 707201 h 707201"/>
              <a:gd name="connsiteX0" fmla="*/ 0 w 943145"/>
              <a:gd name="connsiteY0" fmla="*/ 40526 h 707201"/>
              <a:gd name="connsiteX1" fmla="*/ 644155 w 943145"/>
              <a:gd name="connsiteY1" fmla="*/ 129711 h 707201"/>
              <a:gd name="connsiteX2" fmla="*/ 943145 w 943145"/>
              <a:gd name="connsiteY2" fmla="*/ 707201 h 707201"/>
            </a:gdLst>
            <a:ahLst/>
            <a:cxnLst>
              <a:cxn ang="0">
                <a:pos x="connsiteX0" y="connsiteY0"/>
              </a:cxn>
              <a:cxn ang="0">
                <a:pos x="connsiteX1" y="connsiteY1"/>
              </a:cxn>
              <a:cxn ang="0">
                <a:pos x="connsiteX2" y="connsiteY2"/>
              </a:cxn>
            </a:cxnLst>
            <a:rect l="l" t="t" r="r" b="b"/>
            <a:pathLst>
              <a:path w="943145" h="707201" stroke="0" extrusionOk="0">
                <a:moveTo>
                  <a:pt x="0" y="40526"/>
                </a:moveTo>
                <a:cubicBezTo>
                  <a:pt x="216464" y="-36085"/>
                  <a:pt x="456648" y="-2831"/>
                  <a:pt x="644155" y="129711"/>
                </a:cubicBezTo>
                <a:cubicBezTo>
                  <a:pt x="831661" y="262252"/>
                  <a:pt x="943145" y="477580"/>
                  <a:pt x="943145" y="707201"/>
                </a:cubicBezTo>
              </a:path>
              <a:path w="943145" h="707201" fill="none">
                <a:moveTo>
                  <a:pt x="0" y="40526"/>
                </a:moveTo>
                <a:cubicBezTo>
                  <a:pt x="216464" y="-36085"/>
                  <a:pt x="456648" y="-2831"/>
                  <a:pt x="644155" y="129711"/>
                </a:cubicBezTo>
                <a:cubicBezTo>
                  <a:pt x="831661" y="262252"/>
                  <a:pt x="943145" y="477580"/>
                  <a:pt x="943145" y="707201"/>
                </a:cubicBezTo>
              </a:path>
            </a:pathLst>
          </a:custGeom>
          <a:ln w="31750" cap="rnd">
            <a:solidFill>
              <a:srgbClr val="002060"/>
            </a:solidFill>
            <a:round/>
            <a:headEnd type="arrow"/>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ID" sz="1050"/>
          </a:p>
        </p:txBody>
      </p:sp>
      <p:sp>
        <p:nvSpPr>
          <p:cNvPr id="17" name="TextBox 16">
            <a:extLst>
              <a:ext uri="{FF2B5EF4-FFF2-40B4-BE49-F238E27FC236}">
                <a16:creationId xmlns:a16="http://schemas.microsoft.com/office/drawing/2014/main" id="{DACBF198-AEF9-1D0E-4360-67A01BDA3B64}"/>
              </a:ext>
            </a:extLst>
          </p:cNvPr>
          <p:cNvSpPr txBox="1"/>
          <p:nvPr/>
        </p:nvSpPr>
        <p:spPr>
          <a:xfrm>
            <a:off x="2088917" y="4655651"/>
            <a:ext cx="1727234" cy="253916"/>
          </a:xfrm>
          <a:prstGeom prst="rect">
            <a:avLst/>
          </a:prstGeom>
          <a:noFill/>
        </p:spPr>
        <p:txBody>
          <a:bodyPr wrap="square" rtlCol="0">
            <a:spAutoFit/>
          </a:bodyPr>
          <a:lstStyle/>
          <a:p>
            <a:pPr lvl="0" algn="ctr">
              <a:defRPr/>
            </a:pPr>
            <a:r>
              <a:rPr lang="en-US" sz="1050" b="1" dirty="0">
                <a:solidFill>
                  <a:srgbClr val="002060"/>
                </a:solidFill>
                <a:latin typeface="Tahoma" panose="020B0604030504040204" pitchFamily="34" charset="0"/>
                <a:ea typeface="Tahoma" panose="020B0604030504040204" pitchFamily="34" charset="0"/>
                <a:cs typeface="Tahoma" panose="020B0604030504040204" pitchFamily="34" charset="0"/>
              </a:rPr>
              <a:t>Indicators</a:t>
            </a:r>
          </a:p>
        </p:txBody>
      </p:sp>
      <p:sp>
        <p:nvSpPr>
          <p:cNvPr id="2" name="Arc 53">
            <a:extLst>
              <a:ext uri="{FF2B5EF4-FFF2-40B4-BE49-F238E27FC236}">
                <a16:creationId xmlns:a16="http://schemas.microsoft.com/office/drawing/2014/main" id="{1DE1B6F1-FDB6-7F84-3662-DEF65ADFAFB0}"/>
              </a:ext>
            </a:extLst>
          </p:cNvPr>
          <p:cNvSpPr/>
          <p:nvPr/>
        </p:nvSpPr>
        <p:spPr>
          <a:xfrm rot="20895479">
            <a:off x="6594938" y="3368647"/>
            <a:ext cx="2664911" cy="1176614"/>
          </a:xfrm>
          <a:custGeom>
            <a:avLst/>
            <a:gdLst>
              <a:gd name="connsiteX0" fmla="*/ 471247 w 1414391"/>
              <a:gd name="connsiteY0" fmla="*/ 40522 h 1414391"/>
              <a:gd name="connsiteX1" fmla="*/ 1115402 w 1414391"/>
              <a:gd name="connsiteY1" fmla="*/ 129707 h 1414391"/>
              <a:gd name="connsiteX2" fmla="*/ 1414392 w 1414391"/>
              <a:gd name="connsiteY2" fmla="*/ 707197 h 1414391"/>
              <a:gd name="connsiteX3" fmla="*/ 707196 w 1414391"/>
              <a:gd name="connsiteY3" fmla="*/ 707196 h 1414391"/>
              <a:gd name="connsiteX4" fmla="*/ 471247 w 1414391"/>
              <a:gd name="connsiteY4" fmla="*/ 40522 h 1414391"/>
              <a:gd name="connsiteX0" fmla="*/ 471247 w 1414391"/>
              <a:gd name="connsiteY0" fmla="*/ 40522 h 1414391"/>
              <a:gd name="connsiteX1" fmla="*/ 1115402 w 1414391"/>
              <a:gd name="connsiteY1" fmla="*/ 129707 h 1414391"/>
              <a:gd name="connsiteX2" fmla="*/ 1414392 w 1414391"/>
              <a:gd name="connsiteY2" fmla="*/ 707197 h 1414391"/>
              <a:gd name="connsiteX0" fmla="*/ 235949 w 943145"/>
              <a:gd name="connsiteY0" fmla="*/ 707200 h 798640"/>
              <a:gd name="connsiteX1" fmla="*/ 0 w 943145"/>
              <a:gd name="connsiteY1" fmla="*/ 40526 h 798640"/>
              <a:gd name="connsiteX2" fmla="*/ 644155 w 943145"/>
              <a:gd name="connsiteY2" fmla="*/ 129711 h 798640"/>
              <a:gd name="connsiteX3" fmla="*/ 943145 w 943145"/>
              <a:gd name="connsiteY3" fmla="*/ 707201 h 798640"/>
              <a:gd name="connsiteX4" fmla="*/ 327389 w 943145"/>
              <a:gd name="connsiteY4" fmla="*/ 798640 h 798640"/>
              <a:gd name="connsiteX0" fmla="*/ 0 w 943145"/>
              <a:gd name="connsiteY0" fmla="*/ 40526 h 798640"/>
              <a:gd name="connsiteX1" fmla="*/ 644155 w 943145"/>
              <a:gd name="connsiteY1" fmla="*/ 129711 h 798640"/>
              <a:gd name="connsiteX2" fmla="*/ 943145 w 943145"/>
              <a:gd name="connsiteY2" fmla="*/ 707201 h 798640"/>
              <a:gd name="connsiteX0" fmla="*/ 235949 w 943145"/>
              <a:gd name="connsiteY0" fmla="*/ 707200 h 707201"/>
              <a:gd name="connsiteX1" fmla="*/ 0 w 943145"/>
              <a:gd name="connsiteY1" fmla="*/ 40526 h 707201"/>
              <a:gd name="connsiteX2" fmla="*/ 644155 w 943145"/>
              <a:gd name="connsiteY2" fmla="*/ 129711 h 707201"/>
              <a:gd name="connsiteX3" fmla="*/ 943145 w 943145"/>
              <a:gd name="connsiteY3" fmla="*/ 707201 h 707201"/>
              <a:gd name="connsiteX0" fmla="*/ 0 w 943145"/>
              <a:gd name="connsiteY0" fmla="*/ 40526 h 707201"/>
              <a:gd name="connsiteX1" fmla="*/ 644155 w 943145"/>
              <a:gd name="connsiteY1" fmla="*/ 129711 h 707201"/>
              <a:gd name="connsiteX2" fmla="*/ 943145 w 943145"/>
              <a:gd name="connsiteY2" fmla="*/ 707201 h 707201"/>
              <a:gd name="connsiteX0" fmla="*/ 0 w 943145"/>
              <a:gd name="connsiteY0" fmla="*/ 40526 h 707201"/>
              <a:gd name="connsiteX1" fmla="*/ 644155 w 943145"/>
              <a:gd name="connsiteY1" fmla="*/ 129711 h 707201"/>
              <a:gd name="connsiteX2" fmla="*/ 943145 w 943145"/>
              <a:gd name="connsiteY2" fmla="*/ 707201 h 707201"/>
              <a:gd name="connsiteX0" fmla="*/ 0 w 943145"/>
              <a:gd name="connsiteY0" fmla="*/ 40526 h 707201"/>
              <a:gd name="connsiteX1" fmla="*/ 644155 w 943145"/>
              <a:gd name="connsiteY1" fmla="*/ 129711 h 707201"/>
              <a:gd name="connsiteX2" fmla="*/ 943145 w 943145"/>
              <a:gd name="connsiteY2" fmla="*/ 707201 h 707201"/>
            </a:gdLst>
            <a:ahLst/>
            <a:cxnLst>
              <a:cxn ang="0">
                <a:pos x="connsiteX0" y="connsiteY0"/>
              </a:cxn>
              <a:cxn ang="0">
                <a:pos x="connsiteX1" y="connsiteY1"/>
              </a:cxn>
              <a:cxn ang="0">
                <a:pos x="connsiteX2" y="connsiteY2"/>
              </a:cxn>
            </a:cxnLst>
            <a:rect l="l" t="t" r="r" b="b"/>
            <a:pathLst>
              <a:path w="943145" h="707201" stroke="0" extrusionOk="0">
                <a:moveTo>
                  <a:pt x="0" y="40526"/>
                </a:moveTo>
                <a:cubicBezTo>
                  <a:pt x="216464" y="-36085"/>
                  <a:pt x="456648" y="-2831"/>
                  <a:pt x="644155" y="129711"/>
                </a:cubicBezTo>
                <a:cubicBezTo>
                  <a:pt x="831661" y="262252"/>
                  <a:pt x="943145" y="477580"/>
                  <a:pt x="943145" y="707201"/>
                </a:cubicBezTo>
              </a:path>
              <a:path w="943145" h="707201" fill="none">
                <a:moveTo>
                  <a:pt x="0" y="40526"/>
                </a:moveTo>
                <a:cubicBezTo>
                  <a:pt x="216464" y="-36085"/>
                  <a:pt x="456648" y="-2831"/>
                  <a:pt x="644155" y="129711"/>
                </a:cubicBezTo>
                <a:cubicBezTo>
                  <a:pt x="831661" y="262252"/>
                  <a:pt x="943145" y="477580"/>
                  <a:pt x="943145" y="707201"/>
                </a:cubicBezTo>
              </a:path>
            </a:pathLst>
          </a:custGeom>
          <a:ln w="31750" cap="rnd">
            <a:solidFill>
              <a:srgbClr val="002060"/>
            </a:solidFill>
            <a:round/>
            <a:headEnd type="arrow"/>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ID" sz="1050"/>
          </a:p>
        </p:txBody>
      </p:sp>
      <p:sp>
        <p:nvSpPr>
          <p:cNvPr id="3" name="Oval 2">
            <a:extLst>
              <a:ext uri="{FF2B5EF4-FFF2-40B4-BE49-F238E27FC236}">
                <a16:creationId xmlns:a16="http://schemas.microsoft.com/office/drawing/2014/main" id="{86B83C6F-B0C4-FB75-7EAF-157D6A35DCA8}"/>
              </a:ext>
            </a:extLst>
          </p:cNvPr>
          <p:cNvSpPr/>
          <p:nvPr/>
        </p:nvSpPr>
        <p:spPr>
          <a:xfrm>
            <a:off x="3285423" y="2379588"/>
            <a:ext cx="1963554" cy="594879"/>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7" name="Straight Connector 6">
            <a:extLst>
              <a:ext uri="{FF2B5EF4-FFF2-40B4-BE49-F238E27FC236}">
                <a16:creationId xmlns:a16="http://schemas.microsoft.com/office/drawing/2014/main" id="{2C97AD5D-80B5-90C9-196A-A1026CECFCB0}"/>
              </a:ext>
            </a:extLst>
          </p:cNvPr>
          <p:cNvCxnSpPr/>
          <p:nvPr/>
        </p:nvCxnSpPr>
        <p:spPr>
          <a:xfrm flipV="1">
            <a:off x="5171975" y="1318662"/>
            <a:ext cx="2656572" cy="1135781"/>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27FD6D71-A136-F9F1-AEB5-D831413E6CEE}"/>
              </a:ext>
            </a:extLst>
          </p:cNvPr>
          <p:cNvSpPr txBox="1"/>
          <p:nvPr/>
        </p:nvSpPr>
        <p:spPr>
          <a:xfrm>
            <a:off x="8069179" y="765988"/>
            <a:ext cx="2448728" cy="923330"/>
          </a:xfrm>
          <a:prstGeom prst="rect">
            <a:avLst/>
          </a:prstGeom>
          <a:noFill/>
        </p:spPr>
        <p:txBody>
          <a:bodyPr wrap="square" rtlCol="0">
            <a:spAutoFit/>
          </a:bodyPr>
          <a:lstStyle/>
          <a:p>
            <a:r>
              <a:rPr lang="en-GB" b="1" dirty="0">
                <a:solidFill>
                  <a:srgbClr val="FF0000"/>
                </a:solidFill>
              </a:rPr>
              <a:t>How will this be received by stakeholders?</a:t>
            </a:r>
          </a:p>
        </p:txBody>
      </p:sp>
    </p:spTree>
    <p:extLst>
      <p:ext uri="{BB962C8B-B14F-4D97-AF65-F5344CB8AC3E}">
        <p14:creationId xmlns:p14="http://schemas.microsoft.com/office/powerpoint/2010/main" val="8303052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02">
          <a:extLst>
            <a:ext uri="{FF2B5EF4-FFF2-40B4-BE49-F238E27FC236}">
              <a16:creationId xmlns:a16="http://schemas.microsoft.com/office/drawing/2014/main" id="{9C7B2B4A-FEB3-2DDF-1CD0-D9DEAEF3839C}"/>
            </a:ext>
          </a:extLst>
        </p:cNvPr>
        <p:cNvGrpSpPr/>
        <p:nvPr/>
      </p:nvGrpSpPr>
      <p:grpSpPr>
        <a:xfrm>
          <a:off x="0" y="0"/>
          <a:ext cx="0" cy="0"/>
          <a:chOff x="0" y="0"/>
          <a:chExt cx="0" cy="0"/>
        </a:xfrm>
      </p:grpSpPr>
      <p:sp>
        <p:nvSpPr>
          <p:cNvPr id="103" name="Google Shape;103;g39fbe56ead1_0_77">
            <a:extLst>
              <a:ext uri="{FF2B5EF4-FFF2-40B4-BE49-F238E27FC236}">
                <a16:creationId xmlns:a16="http://schemas.microsoft.com/office/drawing/2014/main" id="{1D54C7BD-5D24-D2EF-F88F-32527A1B5D6B}"/>
              </a:ext>
            </a:extLst>
          </p:cNvPr>
          <p:cNvSpPr txBox="1"/>
          <p:nvPr/>
        </p:nvSpPr>
        <p:spPr>
          <a:xfrm>
            <a:off x="2276856" y="1"/>
            <a:ext cx="8093820" cy="1359573"/>
          </a:xfrm>
          <a:prstGeom prst="rect">
            <a:avLst/>
          </a:prstGeom>
          <a:noFill/>
          <a:ln>
            <a:noFill/>
          </a:ln>
        </p:spPr>
        <p:txBody>
          <a:bodyPr spcFirstLastPara="1" wrap="square" lIns="91425" tIns="91425" rIns="91425" bIns="91425" anchor="t" anchorCtr="0">
            <a:spAutoFit/>
          </a:bodyPr>
          <a:lstStyle/>
          <a:p>
            <a:pPr algn="r">
              <a:lnSpc>
                <a:spcPct val="115000"/>
              </a:lnSpc>
              <a:spcBef>
                <a:spcPts val="1200"/>
              </a:spcBef>
            </a:pPr>
            <a:r>
              <a:rPr lang="en-GB" sz="2800" b="1" dirty="0">
                <a:solidFill>
                  <a:schemeClr val="dk1"/>
                </a:solidFill>
                <a:latin typeface="Calibri"/>
                <a:ea typeface="Calibri"/>
                <a:cs typeface="Calibri"/>
                <a:sym typeface="Calibri"/>
              </a:rPr>
              <a:t>Governance</a:t>
            </a:r>
            <a:r>
              <a:rPr lang="en-GB" sz="2100" b="1" dirty="0">
                <a:solidFill>
                  <a:schemeClr val="dk1"/>
                </a:solidFill>
                <a:latin typeface="Calibri"/>
                <a:ea typeface="Calibri"/>
                <a:cs typeface="Calibri"/>
                <a:sym typeface="Calibri"/>
              </a:rPr>
              <a:t> </a:t>
            </a:r>
          </a:p>
          <a:p>
            <a:pPr algn="r">
              <a:lnSpc>
                <a:spcPct val="115000"/>
              </a:lnSpc>
              <a:spcBef>
                <a:spcPts val="1200"/>
              </a:spcBef>
            </a:pPr>
            <a:endParaRPr sz="2100" b="1" dirty="0">
              <a:solidFill>
                <a:schemeClr val="dk1"/>
              </a:solidFill>
              <a:latin typeface="Calibri"/>
              <a:ea typeface="Calibri"/>
              <a:cs typeface="Calibri"/>
              <a:sym typeface="Calibri"/>
            </a:endParaRPr>
          </a:p>
        </p:txBody>
      </p:sp>
      <p:sp>
        <p:nvSpPr>
          <p:cNvPr id="3" name="TextBox 2">
            <a:extLst>
              <a:ext uri="{FF2B5EF4-FFF2-40B4-BE49-F238E27FC236}">
                <a16:creationId xmlns:a16="http://schemas.microsoft.com/office/drawing/2014/main" id="{796F21C8-6671-EBE9-F57B-26D3B53E3185}"/>
              </a:ext>
            </a:extLst>
          </p:cNvPr>
          <p:cNvSpPr txBox="1"/>
          <p:nvPr/>
        </p:nvSpPr>
        <p:spPr>
          <a:xfrm>
            <a:off x="1951554" y="927533"/>
            <a:ext cx="8288892" cy="5232202"/>
          </a:xfrm>
          <a:prstGeom prst="rect">
            <a:avLst/>
          </a:prstGeom>
          <a:noFill/>
        </p:spPr>
        <p:txBody>
          <a:bodyPr wrap="square">
            <a:spAutoFit/>
          </a:bodyPr>
          <a:lstStyle/>
          <a:p>
            <a:r>
              <a:rPr lang="en-GB" sz="2800" b="1" dirty="0">
                <a:latin typeface="Calibri" panose="020F0502020204030204" pitchFamily="34" charset="0"/>
                <a:ea typeface="Calibri" panose="020F0502020204030204" pitchFamily="34" charset="0"/>
                <a:cs typeface="Calibri" panose="020F0502020204030204" pitchFamily="34" charset="0"/>
              </a:rPr>
              <a:t>In gathering evidence about governance, inspectors consider the extent to which governors/trustees: </a:t>
            </a:r>
          </a:p>
          <a:p>
            <a:endParaRPr lang="en-GB" dirty="0"/>
          </a:p>
          <a:p>
            <a:pPr marL="285750" indent="-285750">
              <a:buFont typeface="Arial" panose="020B0604020202020204" pitchFamily="34" charset="0"/>
              <a:buChar char="•"/>
            </a:pPr>
            <a:r>
              <a:rPr lang="en-GB" sz="2000" dirty="0">
                <a:latin typeface="Calibri" panose="020F0502020204030204" pitchFamily="34" charset="0"/>
                <a:ea typeface="Calibri" panose="020F0502020204030204" pitchFamily="34" charset="0"/>
                <a:cs typeface="Calibri" panose="020F0502020204030204" pitchFamily="34" charset="0"/>
              </a:rPr>
              <a:t>Are knowledgeable about their statutory duties and carry them out effectively </a:t>
            </a:r>
            <a:br>
              <a:rPr lang="en-GB" sz="2000" dirty="0">
                <a:latin typeface="Calibri" panose="020F0502020204030204" pitchFamily="34" charset="0"/>
                <a:ea typeface="Calibri" panose="020F0502020204030204" pitchFamily="34" charset="0"/>
                <a:cs typeface="Calibri" panose="020F0502020204030204" pitchFamily="34" charset="0"/>
              </a:rPr>
            </a:br>
            <a:endParaRPr lang="en-GB" sz="2000" dirty="0">
              <a:latin typeface="Calibri" panose="020F0502020204030204" pitchFamily="34" charset="0"/>
              <a:ea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GB" sz="2000" dirty="0">
                <a:latin typeface="Calibri" panose="020F0502020204030204" pitchFamily="34" charset="0"/>
                <a:ea typeface="Calibri" panose="020F0502020204030204" pitchFamily="34" charset="0"/>
                <a:cs typeface="Calibri" panose="020F0502020204030204" pitchFamily="34" charset="0"/>
              </a:rPr>
              <a:t>Support and challenge the school’s leaders effectively, using the best methods to assure themselves of the quality and impact of different aspects of the school’s work </a:t>
            </a:r>
            <a:br>
              <a:rPr lang="en-GB" sz="2000" dirty="0">
                <a:latin typeface="Calibri" panose="020F0502020204030204" pitchFamily="34" charset="0"/>
                <a:ea typeface="Calibri" panose="020F0502020204030204" pitchFamily="34" charset="0"/>
                <a:cs typeface="Calibri" panose="020F0502020204030204" pitchFamily="34" charset="0"/>
              </a:rPr>
            </a:br>
            <a:endParaRPr lang="en-GB" sz="2000" dirty="0">
              <a:latin typeface="Calibri" panose="020F0502020204030204" pitchFamily="34" charset="0"/>
              <a:ea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GB" sz="2000" dirty="0">
                <a:latin typeface="Calibri" panose="020F0502020204030204" pitchFamily="34" charset="0"/>
                <a:ea typeface="Calibri" panose="020F0502020204030204" pitchFamily="34" charset="0"/>
                <a:cs typeface="Calibri" panose="020F0502020204030204" pitchFamily="34" charset="0"/>
              </a:rPr>
              <a:t>Understand their role as the responsible body, where applicable, in considering and addressing leaders’ workload and well-being </a:t>
            </a:r>
            <a:br>
              <a:rPr lang="en-GB" sz="2000" dirty="0">
                <a:latin typeface="Calibri" panose="020F0502020204030204" pitchFamily="34" charset="0"/>
                <a:ea typeface="Calibri" panose="020F0502020204030204" pitchFamily="34" charset="0"/>
                <a:cs typeface="Calibri" panose="020F0502020204030204" pitchFamily="34" charset="0"/>
              </a:rPr>
            </a:br>
            <a:endParaRPr lang="en-GB" sz="2000" dirty="0">
              <a:latin typeface="Calibri" panose="020F0502020204030204" pitchFamily="34" charset="0"/>
              <a:ea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GB" sz="2000" dirty="0">
                <a:latin typeface="Calibri" panose="020F0502020204030204" pitchFamily="34" charset="0"/>
                <a:ea typeface="Calibri" panose="020F0502020204030204" pitchFamily="34" charset="0"/>
                <a:cs typeface="Calibri" panose="020F0502020204030204" pitchFamily="34" charset="0"/>
              </a:rPr>
              <a:t>Assure themselves that leaders have an accurate understanding of the school’s context and are prioritising the actions for improvement that will have the greatest impact on pupils </a:t>
            </a:r>
          </a:p>
        </p:txBody>
      </p:sp>
    </p:spTree>
    <p:extLst>
      <p:ext uri="{BB962C8B-B14F-4D97-AF65-F5344CB8AC3E}">
        <p14:creationId xmlns:p14="http://schemas.microsoft.com/office/powerpoint/2010/main" val="25778836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02">
          <a:extLst>
            <a:ext uri="{FF2B5EF4-FFF2-40B4-BE49-F238E27FC236}">
              <a16:creationId xmlns:a16="http://schemas.microsoft.com/office/drawing/2014/main" id="{FFD48C59-8844-07D4-6D2F-BE0FB7982E01}"/>
            </a:ext>
          </a:extLst>
        </p:cNvPr>
        <p:cNvGrpSpPr/>
        <p:nvPr/>
      </p:nvGrpSpPr>
      <p:grpSpPr>
        <a:xfrm>
          <a:off x="0" y="0"/>
          <a:ext cx="0" cy="0"/>
          <a:chOff x="0" y="0"/>
          <a:chExt cx="0" cy="0"/>
        </a:xfrm>
      </p:grpSpPr>
      <p:sp>
        <p:nvSpPr>
          <p:cNvPr id="103" name="Google Shape;103;g39fbe56ead1_0_77">
            <a:extLst>
              <a:ext uri="{FF2B5EF4-FFF2-40B4-BE49-F238E27FC236}">
                <a16:creationId xmlns:a16="http://schemas.microsoft.com/office/drawing/2014/main" id="{F1EE8C6B-4AF8-0FD3-EB08-90CCFB18D3FB}"/>
              </a:ext>
            </a:extLst>
          </p:cNvPr>
          <p:cNvSpPr txBox="1"/>
          <p:nvPr/>
        </p:nvSpPr>
        <p:spPr>
          <a:xfrm>
            <a:off x="2276856" y="1"/>
            <a:ext cx="8093820" cy="1359573"/>
          </a:xfrm>
          <a:prstGeom prst="rect">
            <a:avLst/>
          </a:prstGeom>
          <a:noFill/>
          <a:ln>
            <a:noFill/>
          </a:ln>
        </p:spPr>
        <p:txBody>
          <a:bodyPr spcFirstLastPara="1" wrap="square" lIns="91425" tIns="91425" rIns="91425" bIns="91425" anchor="t" anchorCtr="0">
            <a:spAutoFit/>
          </a:bodyPr>
          <a:lstStyle/>
          <a:p>
            <a:pPr algn="r">
              <a:lnSpc>
                <a:spcPct val="115000"/>
              </a:lnSpc>
              <a:spcBef>
                <a:spcPts val="1200"/>
              </a:spcBef>
            </a:pPr>
            <a:r>
              <a:rPr lang="en-GB" sz="2800" b="1" dirty="0">
                <a:solidFill>
                  <a:schemeClr val="dk1"/>
                </a:solidFill>
                <a:latin typeface="Calibri"/>
                <a:ea typeface="Calibri"/>
                <a:cs typeface="Calibri"/>
                <a:sym typeface="Calibri"/>
              </a:rPr>
              <a:t>Governance</a:t>
            </a:r>
            <a:r>
              <a:rPr lang="en-GB" sz="2100" b="1" dirty="0">
                <a:solidFill>
                  <a:schemeClr val="dk1"/>
                </a:solidFill>
                <a:latin typeface="Calibri"/>
                <a:ea typeface="Calibri"/>
                <a:cs typeface="Calibri"/>
                <a:sym typeface="Calibri"/>
              </a:rPr>
              <a:t> </a:t>
            </a:r>
          </a:p>
          <a:p>
            <a:pPr algn="r">
              <a:lnSpc>
                <a:spcPct val="115000"/>
              </a:lnSpc>
              <a:spcBef>
                <a:spcPts val="1200"/>
              </a:spcBef>
            </a:pPr>
            <a:endParaRPr sz="2100" b="1" dirty="0">
              <a:solidFill>
                <a:schemeClr val="dk1"/>
              </a:solidFill>
              <a:latin typeface="Calibri"/>
              <a:ea typeface="Calibri"/>
              <a:cs typeface="Calibri"/>
              <a:sym typeface="Calibri"/>
            </a:endParaRPr>
          </a:p>
        </p:txBody>
      </p:sp>
      <p:sp>
        <p:nvSpPr>
          <p:cNvPr id="3" name="TextBox 2">
            <a:extLst>
              <a:ext uri="{FF2B5EF4-FFF2-40B4-BE49-F238E27FC236}">
                <a16:creationId xmlns:a16="http://schemas.microsoft.com/office/drawing/2014/main" id="{3A45B127-3681-F915-325A-5EA53140CD4F}"/>
              </a:ext>
            </a:extLst>
          </p:cNvPr>
          <p:cNvSpPr txBox="1"/>
          <p:nvPr/>
        </p:nvSpPr>
        <p:spPr>
          <a:xfrm>
            <a:off x="1951554" y="927533"/>
            <a:ext cx="8288892" cy="3970318"/>
          </a:xfrm>
          <a:prstGeom prst="rect">
            <a:avLst/>
          </a:prstGeom>
          <a:noFill/>
        </p:spPr>
        <p:txBody>
          <a:bodyPr wrap="square">
            <a:spAutoFit/>
          </a:bodyPr>
          <a:lstStyle/>
          <a:p>
            <a:r>
              <a:rPr lang="en-GB" sz="2800" b="1" dirty="0">
                <a:latin typeface="Calibri" panose="020F0502020204030204" pitchFamily="34" charset="0"/>
                <a:ea typeface="Calibri" panose="020F0502020204030204" pitchFamily="34" charset="0"/>
                <a:cs typeface="Calibri" panose="020F0502020204030204" pitchFamily="34" charset="0"/>
              </a:rPr>
              <a:t>In gathering evidence about governance, inspectors consider the extent to which governors/trustees: </a:t>
            </a:r>
          </a:p>
          <a:p>
            <a:endParaRPr lang="en-GB" dirty="0">
              <a:highlight>
                <a:srgbClr val="FFFF00"/>
              </a:highlight>
              <a:latin typeface="Calibri" panose="020F0502020204030204" pitchFamily="34" charset="0"/>
              <a:ea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GB" sz="2000" dirty="0">
                <a:highlight>
                  <a:srgbClr val="FFFF00"/>
                </a:highlight>
                <a:latin typeface="Calibri" panose="020F0502020204030204" pitchFamily="34" charset="0"/>
                <a:ea typeface="Calibri" panose="020F0502020204030204" pitchFamily="34" charset="0"/>
                <a:cs typeface="Calibri" panose="020F0502020204030204" pitchFamily="34" charset="0"/>
              </a:rPr>
              <a:t>Hold leaders to account appropriately and effectively for the school’s support and provision for disadvantaged pupils, those with SEND, those who are known (or previously known) to children’s social care, and those who may face other barriers to their learning and/or wellbeing</a:t>
            </a:r>
            <a:br>
              <a:rPr lang="en-GB" sz="2000" dirty="0">
                <a:latin typeface="Calibri" panose="020F0502020204030204" pitchFamily="34" charset="0"/>
                <a:ea typeface="Calibri" panose="020F0502020204030204" pitchFamily="34" charset="0"/>
                <a:cs typeface="Calibri" panose="020F0502020204030204" pitchFamily="34" charset="0"/>
              </a:rPr>
            </a:br>
            <a:endParaRPr lang="en-GB" sz="2000" dirty="0">
              <a:latin typeface="Calibri" panose="020F0502020204030204" pitchFamily="34" charset="0"/>
              <a:ea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GB" sz="2000" dirty="0">
                <a:latin typeface="Calibri" panose="020F0502020204030204" pitchFamily="34" charset="0"/>
                <a:ea typeface="Calibri" panose="020F0502020204030204" pitchFamily="34" charset="0"/>
                <a:cs typeface="Calibri" panose="020F0502020204030204" pitchFamily="34" charset="0"/>
              </a:rPr>
              <a:t>Ensure that systems for monitoring and quality assurance are fair, valid and constructive, and provide leaders and staff with high-quality feedback to inform continuous improvement </a:t>
            </a:r>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19585028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02">
          <a:extLst>
            <a:ext uri="{FF2B5EF4-FFF2-40B4-BE49-F238E27FC236}">
              <a16:creationId xmlns:a16="http://schemas.microsoft.com/office/drawing/2014/main" id="{1F1954AE-1379-C041-6D85-5D6FC52B624A}"/>
            </a:ext>
          </a:extLst>
        </p:cNvPr>
        <p:cNvGrpSpPr/>
        <p:nvPr/>
      </p:nvGrpSpPr>
      <p:grpSpPr>
        <a:xfrm>
          <a:off x="0" y="0"/>
          <a:ext cx="0" cy="0"/>
          <a:chOff x="0" y="0"/>
          <a:chExt cx="0" cy="0"/>
        </a:xfrm>
      </p:grpSpPr>
      <p:sp>
        <p:nvSpPr>
          <p:cNvPr id="103" name="Google Shape;103;g39fbe56ead1_0_77">
            <a:extLst>
              <a:ext uri="{FF2B5EF4-FFF2-40B4-BE49-F238E27FC236}">
                <a16:creationId xmlns:a16="http://schemas.microsoft.com/office/drawing/2014/main" id="{D4689546-54E1-DF00-5D08-EEBEF0509C0D}"/>
              </a:ext>
            </a:extLst>
          </p:cNvPr>
          <p:cNvSpPr txBox="1"/>
          <p:nvPr/>
        </p:nvSpPr>
        <p:spPr>
          <a:xfrm>
            <a:off x="2276856" y="1"/>
            <a:ext cx="8093820" cy="1235693"/>
          </a:xfrm>
          <a:prstGeom prst="rect">
            <a:avLst/>
          </a:prstGeom>
          <a:noFill/>
          <a:ln>
            <a:noFill/>
          </a:ln>
        </p:spPr>
        <p:txBody>
          <a:bodyPr spcFirstLastPara="1" wrap="square" lIns="91425" tIns="91425" rIns="91425" bIns="91425" anchor="t" anchorCtr="0">
            <a:spAutoFit/>
          </a:bodyPr>
          <a:lstStyle/>
          <a:p>
            <a:pPr algn="r">
              <a:lnSpc>
                <a:spcPct val="115000"/>
              </a:lnSpc>
              <a:spcBef>
                <a:spcPts val="1200"/>
              </a:spcBef>
            </a:pPr>
            <a:r>
              <a:rPr lang="en-GB" sz="2100" b="1" dirty="0">
                <a:solidFill>
                  <a:schemeClr val="dk1"/>
                </a:solidFill>
                <a:latin typeface="Calibri"/>
                <a:ea typeface="Calibri"/>
                <a:cs typeface="Calibri"/>
                <a:sym typeface="Calibri"/>
              </a:rPr>
              <a:t>Governance </a:t>
            </a:r>
          </a:p>
          <a:p>
            <a:pPr algn="r">
              <a:lnSpc>
                <a:spcPct val="115000"/>
              </a:lnSpc>
              <a:spcBef>
                <a:spcPts val="1200"/>
              </a:spcBef>
            </a:pPr>
            <a:endParaRPr sz="2100" b="1" dirty="0">
              <a:solidFill>
                <a:schemeClr val="dk1"/>
              </a:solidFill>
              <a:latin typeface="Calibri"/>
              <a:ea typeface="Calibri"/>
              <a:cs typeface="Calibri"/>
              <a:sym typeface="Calibri"/>
            </a:endParaRPr>
          </a:p>
        </p:txBody>
      </p:sp>
      <p:pic>
        <p:nvPicPr>
          <p:cNvPr id="6" name="Picture 5" descr="A close-up of a document&#10;&#10;AI-generated content may be incorrect.">
            <a:extLst>
              <a:ext uri="{FF2B5EF4-FFF2-40B4-BE49-F238E27FC236}">
                <a16:creationId xmlns:a16="http://schemas.microsoft.com/office/drawing/2014/main" id="{FED9042B-3EB9-6119-A23D-4BBDCC27D221}"/>
              </a:ext>
            </a:extLst>
          </p:cNvPr>
          <p:cNvPicPr>
            <a:picLocks noChangeAspect="1"/>
          </p:cNvPicPr>
          <p:nvPr/>
        </p:nvPicPr>
        <p:blipFill>
          <a:blip r:embed="rId3"/>
          <a:stretch>
            <a:fillRect/>
          </a:stretch>
        </p:blipFill>
        <p:spPr>
          <a:xfrm>
            <a:off x="1908049" y="1030483"/>
            <a:ext cx="8579439" cy="5461758"/>
          </a:xfrm>
          <a:prstGeom prst="rect">
            <a:avLst/>
          </a:prstGeom>
        </p:spPr>
      </p:pic>
      <p:sp>
        <p:nvSpPr>
          <p:cNvPr id="7" name="Rectangle 6">
            <a:extLst>
              <a:ext uri="{FF2B5EF4-FFF2-40B4-BE49-F238E27FC236}">
                <a16:creationId xmlns:a16="http://schemas.microsoft.com/office/drawing/2014/main" id="{9D7CAF3E-F885-64F2-9E27-B438B436538D}"/>
              </a:ext>
            </a:extLst>
          </p:cNvPr>
          <p:cNvSpPr/>
          <p:nvPr/>
        </p:nvSpPr>
        <p:spPr>
          <a:xfrm>
            <a:off x="2154936" y="4352545"/>
            <a:ext cx="2542032" cy="1235693"/>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19690A5E-8D0F-19B2-8E7A-F4DCADB3D6FD}"/>
              </a:ext>
            </a:extLst>
          </p:cNvPr>
          <p:cNvSpPr/>
          <p:nvPr/>
        </p:nvSpPr>
        <p:spPr>
          <a:xfrm>
            <a:off x="4770120" y="3582298"/>
            <a:ext cx="2724914" cy="1364607"/>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78D5993C-ACDA-1543-C8FB-D1DDF4DA5E35}"/>
              </a:ext>
            </a:extLst>
          </p:cNvPr>
          <p:cNvSpPr/>
          <p:nvPr/>
        </p:nvSpPr>
        <p:spPr>
          <a:xfrm>
            <a:off x="7620000" y="5622308"/>
            <a:ext cx="2542032" cy="1235693"/>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39732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02">
          <a:extLst>
            <a:ext uri="{FF2B5EF4-FFF2-40B4-BE49-F238E27FC236}">
              <a16:creationId xmlns:a16="http://schemas.microsoft.com/office/drawing/2014/main" id="{FFDC53F7-956B-FDA9-29BF-816AF49B9D93}"/>
            </a:ext>
          </a:extLst>
        </p:cNvPr>
        <p:cNvGrpSpPr/>
        <p:nvPr/>
      </p:nvGrpSpPr>
      <p:grpSpPr>
        <a:xfrm>
          <a:off x="0" y="0"/>
          <a:ext cx="0" cy="0"/>
          <a:chOff x="0" y="0"/>
          <a:chExt cx="0" cy="0"/>
        </a:xfrm>
      </p:grpSpPr>
      <p:sp>
        <p:nvSpPr>
          <p:cNvPr id="103" name="Google Shape;103;g39fbe56ead1_0_77">
            <a:extLst>
              <a:ext uri="{FF2B5EF4-FFF2-40B4-BE49-F238E27FC236}">
                <a16:creationId xmlns:a16="http://schemas.microsoft.com/office/drawing/2014/main" id="{ECA5D463-CCC2-0FA9-B19F-C30DAB211748}"/>
              </a:ext>
            </a:extLst>
          </p:cNvPr>
          <p:cNvSpPr txBox="1"/>
          <p:nvPr/>
        </p:nvSpPr>
        <p:spPr>
          <a:xfrm>
            <a:off x="2276856" y="1"/>
            <a:ext cx="8093820" cy="1235693"/>
          </a:xfrm>
          <a:prstGeom prst="rect">
            <a:avLst/>
          </a:prstGeom>
          <a:noFill/>
          <a:ln>
            <a:noFill/>
          </a:ln>
        </p:spPr>
        <p:txBody>
          <a:bodyPr spcFirstLastPara="1" wrap="square" lIns="91425" tIns="91425" rIns="91425" bIns="91425" anchor="t" anchorCtr="0">
            <a:spAutoFit/>
          </a:bodyPr>
          <a:lstStyle/>
          <a:p>
            <a:pPr algn="r">
              <a:lnSpc>
                <a:spcPct val="115000"/>
              </a:lnSpc>
              <a:spcBef>
                <a:spcPts val="1200"/>
              </a:spcBef>
            </a:pPr>
            <a:r>
              <a:rPr lang="en-GB" sz="2100" b="1" dirty="0">
                <a:solidFill>
                  <a:schemeClr val="dk1"/>
                </a:solidFill>
                <a:latin typeface="Calibri"/>
                <a:ea typeface="Calibri"/>
                <a:cs typeface="Calibri"/>
                <a:sym typeface="Calibri"/>
              </a:rPr>
              <a:t>Governance </a:t>
            </a:r>
          </a:p>
          <a:p>
            <a:pPr algn="r">
              <a:lnSpc>
                <a:spcPct val="115000"/>
              </a:lnSpc>
              <a:spcBef>
                <a:spcPts val="1200"/>
              </a:spcBef>
            </a:pPr>
            <a:endParaRPr sz="2100" b="1" dirty="0">
              <a:solidFill>
                <a:schemeClr val="dk1"/>
              </a:solidFill>
              <a:latin typeface="Calibri"/>
              <a:ea typeface="Calibri"/>
              <a:cs typeface="Calibri"/>
              <a:sym typeface="Calibri"/>
            </a:endParaRPr>
          </a:p>
        </p:txBody>
      </p:sp>
      <p:pic>
        <p:nvPicPr>
          <p:cNvPr id="3" name="Picture 2" descr="A close-up of a document&#10;&#10;AI-generated content may be incorrect.">
            <a:extLst>
              <a:ext uri="{FF2B5EF4-FFF2-40B4-BE49-F238E27FC236}">
                <a16:creationId xmlns:a16="http://schemas.microsoft.com/office/drawing/2014/main" id="{D2C8454F-0A07-5713-207F-2D074F58E05A}"/>
              </a:ext>
            </a:extLst>
          </p:cNvPr>
          <p:cNvPicPr>
            <a:picLocks noChangeAspect="1"/>
          </p:cNvPicPr>
          <p:nvPr/>
        </p:nvPicPr>
        <p:blipFill>
          <a:blip r:embed="rId3"/>
          <a:stretch>
            <a:fillRect/>
          </a:stretch>
        </p:blipFill>
        <p:spPr>
          <a:xfrm>
            <a:off x="1922996" y="938126"/>
            <a:ext cx="8539120" cy="5215787"/>
          </a:xfrm>
          <a:prstGeom prst="rect">
            <a:avLst/>
          </a:prstGeom>
        </p:spPr>
      </p:pic>
      <p:sp>
        <p:nvSpPr>
          <p:cNvPr id="4" name="Rectangle 3">
            <a:extLst>
              <a:ext uri="{FF2B5EF4-FFF2-40B4-BE49-F238E27FC236}">
                <a16:creationId xmlns:a16="http://schemas.microsoft.com/office/drawing/2014/main" id="{3DE50F66-AE77-9151-473F-E819BEAE0D45}"/>
              </a:ext>
            </a:extLst>
          </p:cNvPr>
          <p:cNvSpPr/>
          <p:nvPr/>
        </p:nvSpPr>
        <p:spPr>
          <a:xfrm>
            <a:off x="7601712" y="1352060"/>
            <a:ext cx="2667292" cy="385301"/>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442032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842B4F2-5207-9758-1962-10C2D8A5CB94}"/>
              </a:ext>
            </a:extLst>
          </p:cNvPr>
          <p:cNvSpPr/>
          <p:nvPr/>
        </p:nvSpPr>
        <p:spPr>
          <a:xfrm>
            <a:off x="6199910" y="1088820"/>
            <a:ext cx="2609603" cy="95299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50"/>
          </a:p>
        </p:txBody>
      </p:sp>
      <p:sp>
        <p:nvSpPr>
          <p:cNvPr id="3" name="Text Placeholder 2">
            <a:extLst>
              <a:ext uri="{FF2B5EF4-FFF2-40B4-BE49-F238E27FC236}">
                <a16:creationId xmlns:a16="http://schemas.microsoft.com/office/drawing/2014/main" id="{7215DF14-94F9-3758-7D9E-ABF214FD3AD6}"/>
              </a:ext>
            </a:extLst>
          </p:cNvPr>
          <p:cNvSpPr>
            <a:spLocks noGrp="1"/>
          </p:cNvSpPr>
          <p:nvPr>
            <p:ph type="body" sz="quarter" idx="11"/>
          </p:nvPr>
        </p:nvSpPr>
        <p:spPr>
          <a:xfrm>
            <a:off x="5218419" y="879516"/>
            <a:ext cx="5181080" cy="685800"/>
          </a:xfrm>
        </p:spPr>
        <p:txBody>
          <a:bodyPr spcFirstLastPara="1" vert="horz" wrap="square" lIns="68580" tIns="34290" rIns="68580" bIns="34290" numCol="1" anchor="t" anchorCtr="0" compatLnSpc="1">
            <a:prstTxWarp prst="textNoShape">
              <a:avLst/>
            </a:prstTxWarp>
            <a:normAutofit fontScale="92500"/>
          </a:bodyPr>
          <a:lstStyle/>
          <a:p>
            <a:r>
              <a:rPr lang="en-GB" dirty="0">
                <a:latin typeface="Tahoma"/>
                <a:ea typeface="Tahoma"/>
                <a:cs typeface="Tahoma"/>
              </a:rPr>
              <a:t>Resources and further information</a:t>
            </a:r>
            <a:endParaRPr lang="en-US" dirty="0"/>
          </a:p>
        </p:txBody>
      </p:sp>
      <p:sp>
        <p:nvSpPr>
          <p:cNvPr id="5" name="Text Placeholder 4">
            <a:extLst>
              <a:ext uri="{FF2B5EF4-FFF2-40B4-BE49-F238E27FC236}">
                <a16:creationId xmlns:a16="http://schemas.microsoft.com/office/drawing/2014/main" id="{B10D0171-7349-A0C6-24FA-FEF053E10CE8}"/>
              </a:ext>
            </a:extLst>
          </p:cNvPr>
          <p:cNvSpPr>
            <a:spLocks noGrp="1"/>
          </p:cNvSpPr>
          <p:nvPr>
            <p:ph type="body" sz="quarter" idx="12"/>
          </p:nvPr>
        </p:nvSpPr>
        <p:spPr>
          <a:xfrm>
            <a:off x="5486920" y="2595946"/>
            <a:ext cx="4927542" cy="2620291"/>
          </a:xfrm>
        </p:spPr>
        <p:txBody>
          <a:bodyPr spcFirstLastPara="1" vert="horz" wrap="square" lIns="68580" tIns="34290" rIns="68580" bIns="34290" numCol="1" anchor="t" anchorCtr="0" compatLnSpc="1">
            <a:prstTxWarp prst="textNoShape">
              <a:avLst/>
            </a:prstTxWarp>
            <a:noAutofit/>
          </a:bodyPr>
          <a:lstStyle/>
          <a:p>
            <a:r>
              <a:rPr lang="en-GB" sz="1350" dirty="0">
                <a:latin typeface="Tahoma"/>
                <a:ea typeface="Tahoma"/>
                <a:cs typeface="Tahoma"/>
              </a:rPr>
              <a:t>Formal response to consultation</a:t>
            </a:r>
          </a:p>
          <a:p>
            <a:r>
              <a:rPr lang="en-GB" sz="1350" dirty="0">
                <a:latin typeface="Tahoma"/>
                <a:ea typeface="Tahoma"/>
                <a:cs typeface="Tahoma"/>
              </a:rPr>
              <a:t>Toolkits for:</a:t>
            </a:r>
          </a:p>
          <a:p>
            <a:pPr marL="514350" lvl="2">
              <a:spcBef>
                <a:spcPts val="750"/>
              </a:spcBef>
            </a:pPr>
            <a:r>
              <a:rPr lang="en-GB" sz="1350">
                <a:latin typeface="Tahoma"/>
                <a:ea typeface="Tahoma"/>
                <a:cs typeface="Tahoma"/>
              </a:rPr>
              <a:t>early years</a:t>
            </a:r>
          </a:p>
          <a:p>
            <a:pPr marL="514350" lvl="2">
              <a:spcBef>
                <a:spcPts val="750"/>
              </a:spcBef>
            </a:pPr>
            <a:r>
              <a:rPr lang="en-GB" sz="1350" dirty="0">
                <a:latin typeface="Tahoma"/>
                <a:ea typeface="Tahoma"/>
                <a:cs typeface="Tahoma"/>
              </a:rPr>
              <a:t>Schools</a:t>
            </a:r>
          </a:p>
          <a:p>
            <a:pPr marL="514350" lvl="2">
              <a:spcBef>
                <a:spcPts val="750"/>
              </a:spcBef>
            </a:pPr>
            <a:r>
              <a:rPr lang="en-GB" sz="1350" dirty="0">
                <a:latin typeface="Tahoma"/>
                <a:ea typeface="Tahoma"/>
                <a:cs typeface="Tahoma"/>
              </a:rPr>
              <a:t>Further education and skills</a:t>
            </a:r>
          </a:p>
          <a:p>
            <a:pPr marL="514350" lvl="2">
              <a:spcBef>
                <a:spcPts val="750"/>
              </a:spcBef>
            </a:pPr>
            <a:r>
              <a:rPr lang="en-GB" sz="1350" dirty="0">
                <a:latin typeface="Tahoma"/>
                <a:ea typeface="Tahoma"/>
                <a:cs typeface="Tahoma"/>
              </a:rPr>
              <a:t>Initial teacher education</a:t>
            </a:r>
          </a:p>
          <a:p>
            <a:r>
              <a:rPr lang="en-GB" sz="1350" dirty="0">
                <a:latin typeface="Tahoma"/>
                <a:ea typeface="Tahoma"/>
                <a:cs typeface="Tahoma"/>
              </a:rPr>
              <a:t>Supporting research and evidence</a:t>
            </a:r>
          </a:p>
          <a:p>
            <a:endParaRPr lang="en-GB" sz="1350" dirty="0">
              <a:latin typeface="Tahoma"/>
              <a:ea typeface="Tahoma"/>
              <a:cs typeface="Tahoma"/>
            </a:endParaRPr>
          </a:p>
          <a:p>
            <a:endParaRPr lang="en-GB" sz="1350" dirty="0">
              <a:latin typeface="Tahoma"/>
              <a:ea typeface="Tahoma"/>
              <a:cs typeface="Tahoma"/>
            </a:endParaRPr>
          </a:p>
          <a:p>
            <a:endParaRPr lang="en-GB" sz="1350" dirty="0"/>
          </a:p>
          <a:p>
            <a:pPr marL="0" indent="0">
              <a:buNone/>
            </a:pPr>
            <a:r>
              <a:rPr lang="en-GB" sz="2100" b="1" dirty="0">
                <a:latin typeface="Tahoma"/>
                <a:ea typeface="Tahoma"/>
                <a:cs typeface="Tahoma"/>
              </a:rPr>
              <a:t>www.gov.uk/ofsted</a:t>
            </a:r>
            <a:endParaRPr lang="en-GB" sz="2100" b="1" dirty="0"/>
          </a:p>
          <a:p>
            <a:pPr marL="0" indent="0">
              <a:buNone/>
            </a:pPr>
            <a:br>
              <a:rPr lang="en-GB" sz="1350" dirty="0"/>
            </a:br>
            <a:endParaRPr lang="en-GB" sz="1350" dirty="0"/>
          </a:p>
        </p:txBody>
      </p:sp>
      <p:grpSp>
        <p:nvGrpSpPr>
          <p:cNvPr id="7" name="Group 6">
            <a:extLst>
              <a:ext uri="{FF2B5EF4-FFF2-40B4-BE49-F238E27FC236}">
                <a16:creationId xmlns:a16="http://schemas.microsoft.com/office/drawing/2014/main" id="{D74DAE2E-8DB5-FB38-7C0E-C88D288F9D60}"/>
              </a:ext>
            </a:extLst>
          </p:cNvPr>
          <p:cNvGrpSpPr/>
          <p:nvPr/>
        </p:nvGrpSpPr>
        <p:grpSpPr>
          <a:xfrm>
            <a:off x="1930422" y="1095945"/>
            <a:ext cx="3112635" cy="6058989"/>
            <a:chOff x="541895" y="318258"/>
            <a:chExt cx="4150180" cy="8078652"/>
          </a:xfrm>
        </p:grpSpPr>
        <p:grpSp>
          <p:nvGrpSpPr>
            <p:cNvPr id="15" name="Group 14">
              <a:extLst>
                <a:ext uri="{FF2B5EF4-FFF2-40B4-BE49-F238E27FC236}">
                  <a16:creationId xmlns:a16="http://schemas.microsoft.com/office/drawing/2014/main" id="{DAAA497F-8E86-EE4E-1AA8-36704317281C}"/>
                </a:ext>
              </a:extLst>
            </p:cNvPr>
            <p:cNvGrpSpPr/>
            <p:nvPr/>
          </p:nvGrpSpPr>
          <p:grpSpPr>
            <a:xfrm>
              <a:off x="541895" y="318258"/>
              <a:ext cx="4150180" cy="8078652"/>
              <a:chOff x="541895" y="318258"/>
              <a:chExt cx="4150180" cy="8078652"/>
            </a:xfrm>
          </p:grpSpPr>
          <p:grpSp>
            <p:nvGrpSpPr>
              <p:cNvPr id="14" name="Group 13">
                <a:extLst>
                  <a:ext uri="{FF2B5EF4-FFF2-40B4-BE49-F238E27FC236}">
                    <a16:creationId xmlns:a16="http://schemas.microsoft.com/office/drawing/2014/main" id="{7EA8AB78-1E4E-137E-C68B-DB071DFAB505}"/>
                  </a:ext>
                </a:extLst>
              </p:cNvPr>
              <p:cNvGrpSpPr/>
              <p:nvPr/>
            </p:nvGrpSpPr>
            <p:grpSpPr>
              <a:xfrm>
                <a:off x="541895" y="318258"/>
                <a:ext cx="4150180" cy="8078652"/>
                <a:chOff x="541895" y="318258"/>
                <a:chExt cx="4150180" cy="8078652"/>
              </a:xfrm>
            </p:grpSpPr>
            <p:pic>
              <p:nvPicPr>
                <p:cNvPr id="10" name="Picture 9">
                  <a:extLst>
                    <a:ext uri="{FF2B5EF4-FFF2-40B4-BE49-F238E27FC236}">
                      <a16:creationId xmlns:a16="http://schemas.microsoft.com/office/drawing/2014/main" id="{BE1D2BEE-6FCE-E295-7001-053BEAF0136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41895" y="318258"/>
                  <a:ext cx="4150180" cy="8078652"/>
                </a:xfrm>
                <a:prstGeom prst="rect">
                  <a:avLst/>
                </a:prstGeom>
                <a:effectLst>
                  <a:outerShdw blurRad="1270000" algn="ctr" rotWithShape="0">
                    <a:prstClr val="black">
                      <a:alpha val="43000"/>
                    </a:prstClr>
                  </a:outerShdw>
                </a:effectLst>
              </p:spPr>
            </p:pic>
            <p:pic>
              <p:nvPicPr>
                <p:cNvPr id="11" name="Picture 2">
                  <a:extLst>
                    <a:ext uri="{FF2B5EF4-FFF2-40B4-BE49-F238E27FC236}">
                      <a16:creationId xmlns:a16="http://schemas.microsoft.com/office/drawing/2014/main" id="{0B0547A0-F41F-7D3E-826F-6916639E9FD6}"/>
                    </a:ext>
                  </a:extLst>
                </p:cNvPr>
                <p:cNvPicPr>
                  <a:picLocks noChangeAspect="1" noChangeArrowheads="1"/>
                </p:cNvPicPr>
                <p:nvPr/>
              </p:nvPicPr>
              <p:blipFill>
                <a:blip r:embed="rId4" cstate="print">
                  <a:extLst>
                    <a:ext uri="{28A0092B-C50C-407E-A947-70E740481C1C}">
                      <a14:useLocalDpi xmlns:a14="http://schemas.microsoft.com/office/drawing/2010/main"/>
                    </a:ext>
                  </a:extLst>
                </a:blip>
                <a:srcRect/>
                <a:stretch/>
              </p:blipFill>
              <p:spPr>
                <a:xfrm>
                  <a:off x="960386" y="718442"/>
                  <a:ext cx="3351248" cy="7278284"/>
                </a:xfrm>
                <a:custGeom>
                  <a:avLst/>
                  <a:gdLst>
                    <a:gd name="connsiteX0" fmla="*/ 195352 w 2086425"/>
                    <a:gd name="connsiteY0" fmla="*/ 0 h 4549458"/>
                    <a:gd name="connsiteX1" fmla="*/ 450507 w 2086425"/>
                    <a:gd name="connsiteY1" fmla="*/ 0 h 4549458"/>
                    <a:gd name="connsiteX2" fmla="*/ 450507 w 2086425"/>
                    <a:gd name="connsiteY2" fmla="*/ 14564 h 4549458"/>
                    <a:gd name="connsiteX3" fmla="*/ 606282 w 2086425"/>
                    <a:gd name="connsiteY3" fmla="*/ 170339 h 4549458"/>
                    <a:gd name="connsiteX4" fmla="*/ 1482976 w 2086425"/>
                    <a:gd name="connsiteY4" fmla="*/ 170339 h 4549458"/>
                    <a:gd name="connsiteX5" fmla="*/ 1638751 w 2086425"/>
                    <a:gd name="connsiteY5" fmla="*/ 14564 h 4549458"/>
                    <a:gd name="connsiteX6" fmla="*/ 1638751 w 2086425"/>
                    <a:gd name="connsiteY6" fmla="*/ 0 h 4549458"/>
                    <a:gd name="connsiteX7" fmla="*/ 1891073 w 2086425"/>
                    <a:gd name="connsiteY7" fmla="*/ 0 h 4549458"/>
                    <a:gd name="connsiteX8" fmla="*/ 2086425 w 2086425"/>
                    <a:gd name="connsiteY8" fmla="*/ 195352 h 4549458"/>
                    <a:gd name="connsiteX9" fmla="*/ 2086425 w 2086425"/>
                    <a:gd name="connsiteY9" fmla="*/ 4354106 h 4549458"/>
                    <a:gd name="connsiteX10" fmla="*/ 1891073 w 2086425"/>
                    <a:gd name="connsiteY10" fmla="*/ 4549458 h 4549458"/>
                    <a:gd name="connsiteX11" fmla="*/ 195352 w 2086425"/>
                    <a:gd name="connsiteY11" fmla="*/ 4549458 h 4549458"/>
                    <a:gd name="connsiteX12" fmla="*/ 0 w 2086425"/>
                    <a:gd name="connsiteY12" fmla="*/ 4354106 h 4549458"/>
                    <a:gd name="connsiteX13" fmla="*/ 0 w 2086425"/>
                    <a:gd name="connsiteY13" fmla="*/ 195352 h 4549458"/>
                    <a:gd name="connsiteX14" fmla="*/ 195352 w 2086425"/>
                    <a:gd name="connsiteY14" fmla="*/ 0 h 45494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086425" h="4549458">
                      <a:moveTo>
                        <a:pt x="195352" y="0"/>
                      </a:moveTo>
                      <a:lnTo>
                        <a:pt x="450507" y="0"/>
                      </a:lnTo>
                      <a:lnTo>
                        <a:pt x="450507" y="14564"/>
                      </a:lnTo>
                      <a:cubicBezTo>
                        <a:pt x="450507" y="100596"/>
                        <a:pt x="520250" y="170339"/>
                        <a:pt x="606282" y="170339"/>
                      </a:cubicBezTo>
                      <a:lnTo>
                        <a:pt x="1482976" y="170339"/>
                      </a:lnTo>
                      <a:cubicBezTo>
                        <a:pt x="1569008" y="170339"/>
                        <a:pt x="1638751" y="100596"/>
                        <a:pt x="1638751" y="14564"/>
                      </a:cubicBezTo>
                      <a:lnTo>
                        <a:pt x="1638751" y="0"/>
                      </a:lnTo>
                      <a:lnTo>
                        <a:pt x="1891073" y="0"/>
                      </a:lnTo>
                      <a:cubicBezTo>
                        <a:pt x="1998963" y="0"/>
                        <a:pt x="2086425" y="87462"/>
                        <a:pt x="2086425" y="195352"/>
                      </a:cubicBezTo>
                      <a:lnTo>
                        <a:pt x="2086425" y="4354106"/>
                      </a:lnTo>
                      <a:cubicBezTo>
                        <a:pt x="2086425" y="4461996"/>
                        <a:pt x="1998963" y="4549458"/>
                        <a:pt x="1891073" y="4549458"/>
                      </a:cubicBezTo>
                      <a:lnTo>
                        <a:pt x="195352" y="4549458"/>
                      </a:lnTo>
                      <a:cubicBezTo>
                        <a:pt x="87462" y="4549458"/>
                        <a:pt x="0" y="4461996"/>
                        <a:pt x="0" y="4354106"/>
                      </a:cubicBezTo>
                      <a:lnTo>
                        <a:pt x="0" y="195352"/>
                      </a:lnTo>
                      <a:cubicBezTo>
                        <a:pt x="0" y="87462"/>
                        <a:pt x="87462" y="0"/>
                        <a:pt x="195352" y="0"/>
                      </a:cubicBezTo>
                      <a:close/>
                    </a:path>
                  </a:pathLst>
                </a:custGeom>
              </p:spPr>
            </p:pic>
            <p:sp>
              <p:nvSpPr>
                <p:cNvPr id="13" name="TextBox 12">
                  <a:extLst>
                    <a:ext uri="{FF2B5EF4-FFF2-40B4-BE49-F238E27FC236}">
                      <a16:creationId xmlns:a16="http://schemas.microsoft.com/office/drawing/2014/main" id="{93332A12-B9C0-70B9-F40E-950CC394815F}"/>
                    </a:ext>
                  </a:extLst>
                </p:cNvPr>
                <p:cNvSpPr txBox="1"/>
                <p:nvPr/>
              </p:nvSpPr>
              <p:spPr>
                <a:xfrm>
                  <a:off x="1739118" y="1458506"/>
                  <a:ext cx="1793787" cy="492443"/>
                </a:xfrm>
                <a:prstGeom prst="rect">
                  <a:avLst/>
                </a:prstGeom>
                <a:noFill/>
              </p:spPr>
              <p:txBody>
                <a:bodyPr wrap="square" rtlCol="0">
                  <a:spAutoFit/>
                </a:bodyPr>
                <a:lstStyle/>
                <a:p>
                  <a:pPr algn="ctr"/>
                  <a:r>
                    <a:rPr lang="en-GB">
                      <a:solidFill>
                        <a:schemeClr val="bg1"/>
                      </a:solidFill>
                      <a:latin typeface="Tahoma" panose="020B0604030504040204" pitchFamily="34" charset="0"/>
                      <a:ea typeface="Tahoma" panose="020B0604030504040204" pitchFamily="34" charset="0"/>
                      <a:cs typeface="Tahoma" panose="020B0604030504040204" pitchFamily="34" charset="0"/>
                    </a:rPr>
                    <a:t>SCAN ME</a:t>
                  </a:r>
                </a:p>
              </p:txBody>
            </p:sp>
          </p:grpSp>
          <p:sp>
            <p:nvSpPr>
              <p:cNvPr id="12" name="Rectangle: Rounded Corners 11">
                <a:extLst>
                  <a:ext uri="{FF2B5EF4-FFF2-40B4-BE49-F238E27FC236}">
                    <a16:creationId xmlns:a16="http://schemas.microsoft.com/office/drawing/2014/main" id="{9E7322F7-D0BF-65AE-0680-0B317120A26E}"/>
                  </a:ext>
                </a:extLst>
              </p:cNvPr>
              <p:cNvSpPr/>
              <p:nvPr/>
            </p:nvSpPr>
            <p:spPr>
              <a:xfrm>
                <a:off x="1533179" y="1337736"/>
                <a:ext cx="2147627" cy="703206"/>
              </a:xfrm>
              <a:prstGeom prst="roundRect">
                <a:avLst>
                  <a:gd name="adj" fmla="val 50000"/>
                </a:avLst>
              </a:prstGeom>
              <a:solidFill>
                <a:srgbClr val="170C59"/>
              </a:solid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b="1">
                    <a:latin typeface="Tahoma" panose="020B0604030504040204" pitchFamily="34" charset="0"/>
                    <a:ea typeface="Tahoma" panose="020B0604030504040204" pitchFamily="34" charset="0"/>
                    <a:cs typeface="Tahoma" panose="020B0604030504040204" pitchFamily="34" charset="0"/>
                  </a:rPr>
                  <a:t>Scan me</a:t>
                </a:r>
              </a:p>
            </p:txBody>
          </p:sp>
        </p:grpSp>
        <p:sp>
          <p:nvSpPr>
            <p:cNvPr id="8" name="Rectangle 7">
              <a:extLst>
                <a:ext uri="{FF2B5EF4-FFF2-40B4-BE49-F238E27FC236}">
                  <a16:creationId xmlns:a16="http://schemas.microsoft.com/office/drawing/2014/main" id="{1353AE2C-08EC-FC30-1D95-BF09CDFF40A5}"/>
                </a:ext>
              </a:extLst>
            </p:cNvPr>
            <p:cNvSpPr/>
            <p:nvPr/>
          </p:nvSpPr>
          <p:spPr>
            <a:xfrm>
              <a:off x="1069354" y="2504048"/>
              <a:ext cx="3133312" cy="3307933"/>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050"/>
            </a:p>
          </p:txBody>
        </p:sp>
        <p:pic>
          <p:nvPicPr>
            <p:cNvPr id="4" name="Picture 3" descr="A qr code with many black squares&#10;&#10;AI-generated content may be incorrect.">
              <a:extLst>
                <a:ext uri="{FF2B5EF4-FFF2-40B4-BE49-F238E27FC236}">
                  <a16:creationId xmlns:a16="http://schemas.microsoft.com/office/drawing/2014/main" id="{5F4A372F-4273-C8FF-54A9-1456C671B76D}"/>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289112" y="2721507"/>
              <a:ext cx="2693796" cy="2687226"/>
            </a:xfrm>
            <a:prstGeom prst="rect">
              <a:avLst/>
            </a:prstGeom>
          </p:spPr>
        </p:pic>
      </p:grpSp>
    </p:spTree>
    <p:extLst>
      <p:ext uri="{BB962C8B-B14F-4D97-AF65-F5344CB8AC3E}">
        <p14:creationId xmlns:p14="http://schemas.microsoft.com/office/powerpoint/2010/main" val="15677446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3656AB-1FC5-378C-A94C-CC7487BF0B94}"/>
              </a:ext>
            </a:extLst>
          </p:cNvPr>
          <p:cNvSpPr txBox="1">
            <a:spLocks/>
          </p:cNvSpPr>
          <p:nvPr/>
        </p:nvSpPr>
        <p:spPr>
          <a:xfrm>
            <a:off x="611560" y="295332"/>
            <a:ext cx="8497716" cy="10668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altLang="en-US" sz="2800" b="1" dirty="0"/>
              <a:t>Autumn term governance activity:</a:t>
            </a:r>
          </a:p>
        </p:txBody>
      </p:sp>
      <p:sp>
        <p:nvSpPr>
          <p:cNvPr id="3" name="Content Placeholder 2">
            <a:extLst>
              <a:ext uri="{FF2B5EF4-FFF2-40B4-BE49-F238E27FC236}">
                <a16:creationId xmlns:a16="http://schemas.microsoft.com/office/drawing/2014/main" id="{88FDCAFA-26D5-9795-5D6D-D89CC0B0D8FC}"/>
              </a:ext>
            </a:extLst>
          </p:cNvPr>
          <p:cNvSpPr txBox="1">
            <a:spLocks/>
          </p:cNvSpPr>
          <p:nvPr/>
        </p:nvSpPr>
        <p:spPr bwMode="auto">
          <a:xfrm>
            <a:off x="611560" y="1050844"/>
            <a:ext cx="11580440" cy="5592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Autofit/>
          </a:bodyPr>
          <a:lstStyle>
            <a:lvl1pPr marL="342900" indent="-342900" algn="l" defTabSz="457200"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defTabSz="457200"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sz="2400" b="1" dirty="0"/>
              <a:t>Governance business</a:t>
            </a:r>
            <a:endParaRPr lang="en-GB" sz="2400" dirty="0"/>
          </a:p>
          <a:p>
            <a:pPr lvl="0"/>
            <a:r>
              <a:rPr lang="en-GB" sz="2400" dirty="0"/>
              <a:t>Record meeting attendance</a:t>
            </a:r>
          </a:p>
          <a:p>
            <a:pPr lvl="0"/>
            <a:r>
              <a:rPr lang="en-GB" sz="2400" dirty="0"/>
              <a:t>Interests to be declared (ongoing and in meetings in relation to the agenda)</a:t>
            </a:r>
          </a:p>
          <a:p>
            <a:pPr lvl="0"/>
            <a:r>
              <a:rPr lang="en-GB" sz="2400" dirty="0"/>
              <a:t>Minutes from previous meeting to be approved at next meeting</a:t>
            </a:r>
          </a:p>
          <a:p>
            <a:pPr lvl="0"/>
            <a:r>
              <a:rPr lang="en-GB" sz="2400" dirty="0"/>
              <a:t>Report on any actions re vacancies and upcoming ends of terms of office</a:t>
            </a:r>
          </a:p>
          <a:p>
            <a:pPr lvl="0"/>
            <a:r>
              <a:rPr lang="en-GB" sz="2400" dirty="0"/>
              <a:t>Address and update rolling action log</a:t>
            </a:r>
          </a:p>
          <a:p>
            <a:pPr lvl="0"/>
            <a:r>
              <a:rPr lang="en-GB" sz="2400" dirty="0"/>
              <a:t>Ongoing monitoring of governor CPD attended (ask for reports from governors)</a:t>
            </a:r>
          </a:p>
          <a:p>
            <a:pPr lvl="0"/>
            <a:r>
              <a:rPr lang="en-GB" sz="2400" dirty="0"/>
              <a:t>Ongoing monitoring of governor section of website and GIAS Governor Section</a:t>
            </a:r>
          </a:p>
          <a:p>
            <a:pPr lvl="0"/>
            <a:r>
              <a:rPr lang="en-GB" sz="2400" dirty="0"/>
              <a:t>Clerk’s report from January clerks’ briefing and circulate Leadership Update</a:t>
            </a:r>
          </a:p>
          <a:p>
            <a:pPr lvl="0"/>
            <a:r>
              <a:rPr lang="en-GB" sz="2400" dirty="0"/>
              <a:t>If there were changes to the Terms of Reference following Autumn FGB,  ensure these are approved at this next FGB meeting (official delegation). </a:t>
            </a:r>
            <a:br>
              <a:rPr lang="en-GB" sz="2400" dirty="0"/>
            </a:br>
            <a:endParaRPr lang="en-GB" sz="2400" dirty="0"/>
          </a:p>
          <a:p>
            <a:pPr marL="0" indent="0">
              <a:buNone/>
            </a:pPr>
            <a:endParaRPr lang="en-GB" sz="2400" dirty="0"/>
          </a:p>
          <a:p>
            <a:pPr marL="0" indent="0" eaLnBrk="1" hangingPunct="1">
              <a:spcBef>
                <a:spcPts val="600"/>
              </a:spcBef>
              <a:spcAft>
                <a:spcPts val="400"/>
              </a:spcAft>
              <a:buClr>
                <a:schemeClr val="tx2"/>
              </a:buClr>
              <a:buNone/>
            </a:pPr>
            <a:endParaRPr lang="en-GB" altLang="en-US" sz="1200" i="1" dirty="0"/>
          </a:p>
        </p:txBody>
      </p:sp>
    </p:spTree>
    <p:extLst>
      <p:ext uri="{BB962C8B-B14F-4D97-AF65-F5344CB8AC3E}">
        <p14:creationId xmlns:p14="http://schemas.microsoft.com/office/powerpoint/2010/main" val="13432675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BC783B1-0A32-C8DE-C5DB-470FD84F8FFB}"/>
              </a:ext>
            </a:extLst>
          </p:cNvPr>
          <p:cNvSpPr txBox="1"/>
          <p:nvPr/>
        </p:nvSpPr>
        <p:spPr>
          <a:xfrm>
            <a:off x="242597" y="58847"/>
            <a:ext cx="11747240" cy="6186309"/>
          </a:xfrm>
          <a:prstGeom prst="rect">
            <a:avLst/>
          </a:prstGeom>
          <a:noFill/>
        </p:spPr>
        <p:txBody>
          <a:bodyPr wrap="square">
            <a:spAutoFit/>
          </a:bodyPr>
          <a:lstStyle/>
          <a:p>
            <a:r>
              <a:rPr lang="en-GB" sz="2200" b="1" dirty="0"/>
              <a:t>Key Priority focus</a:t>
            </a:r>
          </a:p>
          <a:p>
            <a:pPr marL="342900" lvl="0" indent="-342900">
              <a:buFont typeface="Arial" panose="020B0604020202020204" pitchFamily="34" charset="0"/>
              <a:buChar char="•"/>
            </a:pPr>
            <a:r>
              <a:rPr lang="en-GB" sz="2200" dirty="0"/>
              <a:t>Receive a Headteacher’s report </a:t>
            </a:r>
          </a:p>
          <a:p>
            <a:pPr marL="342900" lvl="0" indent="-342900">
              <a:buFont typeface="Arial" panose="020B0604020202020204" pitchFamily="34" charset="0"/>
              <a:buChar char="•"/>
            </a:pPr>
            <a:r>
              <a:rPr lang="en-GB" sz="2200" dirty="0"/>
              <a:t>Receive other school reports (subject leaders, external moderation, end of Autumn term data, survey results etc)</a:t>
            </a:r>
          </a:p>
          <a:p>
            <a:pPr marL="342900" lvl="0" indent="-342900">
              <a:buFont typeface="Arial" panose="020B0604020202020204" pitchFamily="34" charset="0"/>
              <a:buChar char="•"/>
            </a:pPr>
            <a:r>
              <a:rPr lang="en-GB" sz="2200" dirty="0"/>
              <a:t>Monitor the progress against key priorities / targets set / School development plan</a:t>
            </a:r>
          </a:p>
          <a:p>
            <a:pPr marL="342900" lvl="0" indent="-342900">
              <a:buFont typeface="Arial" panose="020B0604020202020204" pitchFamily="34" charset="0"/>
              <a:buChar char="•"/>
            </a:pPr>
            <a:r>
              <a:rPr lang="en-GB" sz="2200" dirty="0"/>
              <a:t>Receive committee minutes/headlines and governor visit reports </a:t>
            </a:r>
            <a:br>
              <a:rPr lang="en-GB" sz="2200" dirty="0"/>
            </a:br>
            <a:endParaRPr lang="en-GB" sz="2200" dirty="0"/>
          </a:p>
          <a:p>
            <a:r>
              <a:rPr lang="en-GB" sz="2200" dirty="0"/>
              <a:t>What do the reports and data tell us?</a:t>
            </a:r>
            <a:br>
              <a:rPr lang="en-GB" sz="2200" dirty="0"/>
            </a:br>
            <a:r>
              <a:rPr lang="en-GB" sz="2200" dirty="0"/>
              <a:t>TRIANGULATION</a:t>
            </a:r>
          </a:p>
          <a:p>
            <a:endParaRPr lang="en-GB" sz="2200" dirty="0"/>
          </a:p>
          <a:p>
            <a:r>
              <a:rPr lang="en-GB" sz="2200" dirty="0"/>
              <a:t> </a:t>
            </a:r>
            <a:r>
              <a:rPr lang="en-GB" sz="2200" b="1" dirty="0"/>
              <a:t>Policies</a:t>
            </a:r>
            <a:endParaRPr lang="en-GB" sz="2200" dirty="0"/>
          </a:p>
          <a:p>
            <a:pPr lvl="0"/>
            <a:r>
              <a:rPr lang="en-GB" sz="2200" dirty="0"/>
              <a:t>Policy review as per school’s policy cycle - approval by FGB or delegated to committee as per terms of reference</a:t>
            </a:r>
          </a:p>
          <a:p>
            <a:pPr lvl="0"/>
            <a:r>
              <a:rPr lang="en-GB" sz="2200" dirty="0"/>
              <a:t>Monitoring trends/groups: Attendance, Exclusions, Behaviour, H&amp;S etc - is school policy embedded and having a positive impact?</a:t>
            </a:r>
          </a:p>
          <a:p>
            <a:pPr lvl="0"/>
            <a:r>
              <a:rPr lang="en-GB" sz="2200" dirty="0"/>
              <a:t>Safeguarding - a standing item?</a:t>
            </a:r>
          </a:p>
          <a:p>
            <a:pPr lvl="0"/>
            <a:r>
              <a:rPr lang="en-GB" sz="2200" dirty="0"/>
              <a:t>Review other policies as per the school’s policy review cycle – some may be delegated to committees as per Ts of Ref.  Not all policies require GB approval (see </a:t>
            </a:r>
            <a:r>
              <a:rPr lang="en-GB" sz="2200" u="sng" dirty="0">
                <a:hlinkClick r:id="rId2"/>
              </a:rPr>
              <a:t>DfE list of statutory</a:t>
            </a:r>
            <a:r>
              <a:rPr lang="en-GB" sz="2200" dirty="0"/>
              <a:t>)</a:t>
            </a:r>
          </a:p>
        </p:txBody>
      </p:sp>
    </p:spTree>
    <p:extLst>
      <p:ext uri="{BB962C8B-B14F-4D97-AF65-F5344CB8AC3E}">
        <p14:creationId xmlns:p14="http://schemas.microsoft.com/office/powerpoint/2010/main" val="40330676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4435E96-9344-3A87-D11F-1AFBA887BEFF}"/>
              </a:ext>
            </a:extLst>
          </p:cNvPr>
          <p:cNvSpPr txBox="1"/>
          <p:nvPr/>
        </p:nvSpPr>
        <p:spPr>
          <a:xfrm>
            <a:off x="595223" y="89625"/>
            <a:ext cx="11487920" cy="7555915"/>
          </a:xfrm>
          <a:prstGeom prst="rect">
            <a:avLst/>
          </a:prstGeom>
          <a:noFill/>
        </p:spPr>
        <p:txBody>
          <a:bodyPr wrap="square">
            <a:spAutoFit/>
          </a:bodyPr>
          <a:lstStyle/>
          <a:p>
            <a:r>
              <a:rPr lang="en-GB" sz="2300" b="1" dirty="0"/>
              <a:t>Likely Spring term activities</a:t>
            </a:r>
          </a:p>
          <a:p>
            <a:endParaRPr lang="en-GB" sz="2200" b="1" dirty="0"/>
          </a:p>
          <a:p>
            <a:pPr lvl="0"/>
            <a:r>
              <a:rPr lang="en-GB" sz="2100" dirty="0"/>
              <a:t>Maintained: 9 month YTD report to be approved and submitted to LA (Jan)</a:t>
            </a:r>
          </a:p>
          <a:p>
            <a:pPr lvl="0"/>
            <a:r>
              <a:rPr lang="en-GB" sz="2100" dirty="0"/>
              <a:t>Maintained: School Financial Value Standard to be approved at FGB (31</a:t>
            </a:r>
            <a:r>
              <a:rPr lang="en-GB" sz="2100" baseline="30000" dirty="0"/>
              <a:t>st</a:t>
            </a:r>
            <a:r>
              <a:rPr lang="en-GB" sz="2100" dirty="0"/>
              <a:t> Jan)</a:t>
            </a:r>
          </a:p>
          <a:p>
            <a:pPr lvl="0"/>
            <a:r>
              <a:rPr lang="en-GB" sz="2100" dirty="0"/>
              <a:t>Monitor YTD expenditure reports (monthly) </a:t>
            </a:r>
          </a:p>
          <a:p>
            <a:pPr lvl="0"/>
            <a:r>
              <a:rPr lang="en-GB" sz="2100" dirty="0"/>
              <a:t>Financial benchmarking</a:t>
            </a:r>
          </a:p>
          <a:p>
            <a:pPr lvl="0"/>
            <a:r>
              <a:rPr lang="en-GB" sz="2100" dirty="0"/>
              <a:t>Review of SLAs and licences</a:t>
            </a:r>
          </a:p>
          <a:p>
            <a:pPr lvl="0"/>
            <a:r>
              <a:rPr lang="en-GB" sz="2100" dirty="0"/>
              <a:t>Budget planning (maintained)</a:t>
            </a:r>
          </a:p>
          <a:p>
            <a:pPr lvl="0"/>
            <a:r>
              <a:rPr lang="en-GB" sz="2100" dirty="0"/>
              <a:t>HT recruitment (if applicable)</a:t>
            </a:r>
          </a:p>
          <a:p>
            <a:pPr lvl="0"/>
            <a:r>
              <a:rPr lang="en-GB" sz="2100" dirty="0"/>
              <a:t>Any staffing restructuring (if applicable) to forward plan the staff structure for the next academic year</a:t>
            </a:r>
          </a:p>
          <a:p>
            <a:pPr lvl="0"/>
            <a:r>
              <a:rPr lang="en-GB" sz="2100" dirty="0"/>
              <a:t>Determination of admissions arrangements (VA and Academies) by 28</a:t>
            </a:r>
            <a:r>
              <a:rPr lang="en-GB" sz="2100" baseline="30000" dirty="0"/>
              <a:t>th</a:t>
            </a:r>
            <a:r>
              <a:rPr lang="en-GB" sz="2100" dirty="0"/>
              <a:t> Feb. Publication by mid-March.</a:t>
            </a:r>
          </a:p>
          <a:p>
            <a:pPr lvl="0"/>
            <a:r>
              <a:rPr lang="en-GB" sz="2100" dirty="0"/>
              <a:t>Admissions Committee - primary</a:t>
            </a:r>
          </a:p>
          <a:p>
            <a:pPr lvl="0"/>
            <a:r>
              <a:rPr lang="en-GB" sz="2100" dirty="0"/>
              <a:t>Committee meetings and governor visits - monitoring key priorities and estate/resources/statutory compliance (written visit reports)</a:t>
            </a:r>
          </a:p>
          <a:p>
            <a:pPr lvl="0"/>
            <a:r>
              <a:rPr lang="en-GB" sz="2100" dirty="0"/>
              <a:t>Safeguarding Governor visit with DSL</a:t>
            </a:r>
          </a:p>
          <a:p>
            <a:pPr lvl="0"/>
            <a:endParaRPr lang="en-GB" sz="2100" dirty="0"/>
          </a:p>
          <a:p>
            <a:r>
              <a:rPr lang="en-GB" sz="2100" b="1" dirty="0"/>
              <a:t>Academies (additional)</a:t>
            </a:r>
            <a:endParaRPr lang="en-GB" sz="2100" dirty="0"/>
          </a:p>
          <a:p>
            <a:pPr lvl="0"/>
            <a:r>
              <a:rPr lang="en-GB" sz="2100" dirty="0"/>
              <a:t>Publish Financial Statements (31</a:t>
            </a:r>
            <a:r>
              <a:rPr lang="en-GB" sz="2100" baseline="30000" dirty="0"/>
              <a:t>st</a:t>
            </a:r>
            <a:r>
              <a:rPr lang="en-GB" sz="2100" dirty="0"/>
              <a:t> Jan)</a:t>
            </a:r>
          </a:p>
          <a:p>
            <a:pPr lvl="0"/>
            <a:r>
              <a:rPr lang="en-GB" sz="2100" dirty="0"/>
              <a:t>School Resource Management self-assessment checklist (deadline mid-March)</a:t>
            </a:r>
          </a:p>
          <a:p>
            <a:r>
              <a:rPr lang="en-GB" sz="2200" b="1" dirty="0"/>
              <a:t> </a:t>
            </a:r>
            <a:endParaRPr lang="en-GB" sz="2200" dirty="0"/>
          </a:p>
          <a:p>
            <a:r>
              <a:rPr lang="en-GB" dirty="0"/>
              <a:t> </a:t>
            </a:r>
          </a:p>
          <a:p>
            <a:pPr lvl="0"/>
            <a:endParaRPr lang="en-GB" sz="2000" dirty="0"/>
          </a:p>
          <a:p>
            <a:endParaRPr lang="en-GB" sz="2300" dirty="0"/>
          </a:p>
        </p:txBody>
      </p:sp>
    </p:spTree>
    <p:extLst>
      <p:ext uri="{BB962C8B-B14F-4D97-AF65-F5344CB8AC3E}">
        <p14:creationId xmlns:p14="http://schemas.microsoft.com/office/powerpoint/2010/main" val="30070625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E8FE83C-3852-6D94-B8BA-861588440DF6}"/>
              </a:ext>
            </a:extLst>
          </p:cNvPr>
          <p:cNvSpPr txBox="1"/>
          <p:nvPr/>
        </p:nvSpPr>
        <p:spPr>
          <a:xfrm>
            <a:off x="1954129" y="1616442"/>
            <a:ext cx="7806088" cy="4154984"/>
          </a:xfrm>
          <a:prstGeom prst="rect">
            <a:avLst/>
          </a:prstGeom>
          <a:noFill/>
        </p:spPr>
        <p:txBody>
          <a:bodyPr wrap="square" rtlCol="0">
            <a:spAutoFit/>
          </a:bodyPr>
          <a:lstStyle/>
          <a:p>
            <a:r>
              <a:rPr lang="en-GB" sz="2400" b="1" dirty="0"/>
              <a:t>Audits</a:t>
            </a:r>
          </a:p>
          <a:p>
            <a:endParaRPr lang="en-GB" sz="2400" b="1" dirty="0"/>
          </a:p>
          <a:p>
            <a:r>
              <a:rPr lang="en-GB" sz="2400" dirty="0"/>
              <a:t>How many of you have had your school audited recently?</a:t>
            </a:r>
          </a:p>
          <a:p>
            <a:r>
              <a:rPr lang="en-GB" sz="2400" dirty="0"/>
              <a:t>Terms of References for FGB’s is best practise.</a:t>
            </a:r>
          </a:p>
          <a:p>
            <a:endParaRPr lang="en-GB" sz="2400" dirty="0"/>
          </a:p>
          <a:p>
            <a:endParaRPr lang="en-GB" sz="2400" dirty="0"/>
          </a:p>
          <a:p>
            <a:r>
              <a:rPr lang="en-GB" sz="2400" dirty="0"/>
              <a:t>Link to Leadership Update</a:t>
            </a:r>
          </a:p>
          <a:p>
            <a:r>
              <a:rPr lang="en-GB" sz="2400" dirty="0"/>
              <a:t> </a:t>
            </a:r>
            <a:r>
              <a:rPr lang="en-GB" sz="2400" dirty="0">
                <a:hlinkClick r:id="rId2"/>
              </a:rPr>
              <a:t>leadershipupdate-rbwm.co.uk/model-terms-of-reference</a:t>
            </a:r>
            <a:endParaRPr lang="en-GB" sz="2400" dirty="0"/>
          </a:p>
          <a:p>
            <a:endParaRPr lang="en-GB" sz="2400" dirty="0"/>
          </a:p>
          <a:p>
            <a:r>
              <a:rPr lang="en-GB" sz="2400" dirty="0"/>
              <a:t>A filled in example………</a:t>
            </a:r>
          </a:p>
          <a:p>
            <a:endParaRPr lang="en-GB" sz="2400" dirty="0"/>
          </a:p>
        </p:txBody>
      </p:sp>
      <p:graphicFrame>
        <p:nvGraphicFramePr>
          <p:cNvPr id="4" name="Object 3">
            <a:extLst>
              <a:ext uri="{FF2B5EF4-FFF2-40B4-BE49-F238E27FC236}">
                <a16:creationId xmlns:a16="http://schemas.microsoft.com/office/drawing/2014/main" id="{0E2FD44E-84FB-0194-628E-372D2DF4F54E}"/>
              </a:ext>
            </a:extLst>
          </p:cNvPr>
          <p:cNvGraphicFramePr>
            <a:graphicFrameLocks noChangeAspect="1"/>
          </p:cNvGraphicFramePr>
          <p:nvPr>
            <p:extLst>
              <p:ext uri="{D42A27DB-BD31-4B8C-83A1-F6EECF244321}">
                <p14:modId xmlns:p14="http://schemas.microsoft.com/office/powerpoint/2010/main" val="2870736611"/>
              </p:ext>
            </p:extLst>
          </p:nvPr>
        </p:nvGraphicFramePr>
        <p:xfrm>
          <a:off x="4942773" y="4964976"/>
          <a:ext cx="914400" cy="806450"/>
        </p:xfrm>
        <a:graphic>
          <a:graphicData uri="http://schemas.openxmlformats.org/presentationml/2006/ole">
            <mc:AlternateContent xmlns:mc="http://schemas.openxmlformats.org/markup-compatibility/2006">
              <mc:Choice xmlns:v="urn:schemas-microsoft-com:vml" Requires="v">
                <p:oleObj name="Document" showAsIcon="1" r:id="rId3" imgW="914597" imgH="806311" progId="Word.Document.12">
                  <p:embed/>
                </p:oleObj>
              </mc:Choice>
              <mc:Fallback>
                <p:oleObj name="Document" showAsIcon="1" r:id="rId3" imgW="914597" imgH="806311" progId="Word.Document.12">
                  <p:embed/>
                  <p:pic>
                    <p:nvPicPr>
                      <p:cNvPr id="0" name=""/>
                      <p:cNvPicPr/>
                      <p:nvPr/>
                    </p:nvPicPr>
                    <p:blipFill>
                      <a:blip r:embed="rId4"/>
                      <a:stretch>
                        <a:fillRect/>
                      </a:stretch>
                    </p:blipFill>
                    <p:spPr>
                      <a:xfrm>
                        <a:off x="4942773" y="4964976"/>
                        <a:ext cx="914400" cy="806450"/>
                      </a:xfrm>
                      <a:prstGeom prst="rect">
                        <a:avLst/>
                      </a:prstGeom>
                    </p:spPr>
                  </p:pic>
                </p:oleObj>
              </mc:Fallback>
            </mc:AlternateContent>
          </a:graphicData>
        </a:graphic>
      </p:graphicFrame>
    </p:spTree>
    <p:extLst>
      <p:ext uri="{BB962C8B-B14F-4D97-AF65-F5344CB8AC3E}">
        <p14:creationId xmlns:p14="http://schemas.microsoft.com/office/powerpoint/2010/main" val="34627715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D8777576-9853-5E8C-6B30-251FFEF92D17}"/>
              </a:ext>
            </a:extLst>
          </p:cNvPr>
          <p:cNvSpPr txBox="1">
            <a:spLocks/>
          </p:cNvSpPr>
          <p:nvPr/>
        </p:nvSpPr>
        <p:spPr bwMode="auto">
          <a:xfrm>
            <a:off x="1726148" y="2326245"/>
            <a:ext cx="8739704" cy="17783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fontScale="92500" lnSpcReduction="10000"/>
          </a:bodyPr>
          <a:lstStyle>
            <a:lvl1pPr marL="342900" indent="-342900" algn="l" defTabSz="457200"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defTabSz="457200"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a:spcBef>
                <a:spcPts val="0"/>
              </a:spcBef>
              <a:spcAft>
                <a:spcPts val="600"/>
              </a:spcAft>
              <a:buClr>
                <a:schemeClr val="tx2"/>
              </a:buClr>
              <a:buNone/>
            </a:pPr>
            <a:r>
              <a:rPr lang="en-GB" altLang="en-US" sz="6000" b="1" dirty="0">
                <a:ln w="22225">
                  <a:solidFill>
                    <a:schemeClr val="accent1">
                      <a:lumMod val="60000"/>
                      <a:lumOff val="40000"/>
                    </a:schemeClr>
                  </a:solidFill>
                  <a:prstDash val="solid"/>
                </a:ln>
                <a:solidFill>
                  <a:schemeClr val="accent5">
                    <a:lumMod val="60000"/>
                    <a:lumOff val="40000"/>
                  </a:schemeClr>
                </a:solidFill>
                <a:latin typeface="Amasis MT Pro Black" panose="02040A04050005020304" pitchFamily="18" charset="0"/>
                <a:cs typeface="Aldhabi" panose="01000000000000000000" pitchFamily="2" charset="-78"/>
              </a:rPr>
              <a:t>Discussion forum </a:t>
            </a:r>
          </a:p>
          <a:p>
            <a:pPr marL="0" indent="0" algn="ctr">
              <a:spcBef>
                <a:spcPts val="0"/>
              </a:spcBef>
              <a:spcAft>
                <a:spcPts val="600"/>
              </a:spcAft>
              <a:buClr>
                <a:schemeClr val="tx2"/>
              </a:buClr>
              <a:buNone/>
            </a:pPr>
            <a:r>
              <a:rPr lang="en-GB" altLang="en-US" sz="6000" b="1" dirty="0">
                <a:ln w="22225">
                  <a:solidFill>
                    <a:schemeClr val="accent1">
                      <a:lumMod val="60000"/>
                      <a:lumOff val="40000"/>
                    </a:schemeClr>
                  </a:solidFill>
                  <a:prstDash val="solid"/>
                </a:ln>
                <a:solidFill>
                  <a:schemeClr val="accent5">
                    <a:lumMod val="60000"/>
                    <a:lumOff val="40000"/>
                  </a:schemeClr>
                </a:solidFill>
                <a:latin typeface="Amasis MT Pro Black" panose="02040A04050005020304" pitchFamily="18" charset="0"/>
                <a:cs typeface="Aldhabi" panose="01000000000000000000" pitchFamily="2" charset="-78"/>
              </a:rPr>
              <a:t>and questions</a:t>
            </a:r>
            <a:endParaRPr lang="en-GB" altLang="en-US" sz="2400" dirty="0"/>
          </a:p>
        </p:txBody>
      </p:sp>
    </p:spTree>
    <p:extLst>
      <p:ext uri="{BB962C8B-B14F-4D97-AF65-F5344CB8AC3E}">
        <p14:creationId xmlns:p14="http://schemas.microsoft.com/office/powerpoint/2010/main" val="18912626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Powerpoint_master_templa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3907</TotalTime>
  <Words>1235</Words>
  <Application>Microsoft Office PowerPoint</Application>
  <PresentationFormat>Widescreen</PresentationFormat>
  <Paragraphs>172</Paragraphs>
  <Slides>20</Slides>
  <Notes>9</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20</vt:i4>
      </vt:variant>
    </vt:vector>
  </HeadingPairs>
  <TitlesOfParts>
    <vt:vector size="28" baseType="lpstr">
      <vt:lpstr>Amasis MT Pro Black</vt:lpstr>
      <vt:lpstr>Aptos</vt:lpstr>
      <vt:lpstr>Arial</vt:lpstr>
      <vt:lpstr>Calibri</vt:lpstr>
      <vt:lpstr>Tahoma</vt:lpstr>
      <vt:lpstr>Wingdings</vt:lpstr>
      <vt:lpstr>Powerpoint_master_template</vt:lpstr>
      <vt:lpstr>Document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Clive Haines (AfC)</dc:creator>
  <cp:lastModifiedBy>Clive Haines (AfC)</cp:lastModifiedBy>
  <cp:revision>30</cp:revision>
  <dcterms:created xsi:type="dcterms:W3CDTF">2024-01-09T16:17:17Z</dcterms:created>
  <dcterms:modified xsi:type="dcterms:W3CDTF">2026-01-12T13:57:08Z</dcterms:modified>
</cp:coreProperties>
</file>