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3.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4.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 id="2147483650" r:id="rId2"/>
    <p:sldMasterId id="2147483652" r:id="rId3"/>
    <p:sldMasterId id="2147483664" r:id="rId4"/>
    <p:sldMasterId id="2147483682" r:id="rId5"/>
  </p:sldMasterIdLst>
  <p:notesMasterIdLst>
    <p:notesMasterId r:id="rId57"/>
  </p:notesMasterIdLst>
  <p:sldIdLst>
    <p:sldId id="256" r:id="rId6"/>
    <p:sldId id="257" r:id="rId7"/>
    <p:sldId id="475" r:id="rId8"/>
    <p:sldId id="538" r:id="rId9"/>
    <p:sldId id="477" r:id="rId10"/>
    <p:sldId id="337" r:id="rId11"/>
    <p:sldId id="539" r:id="rId12"/>
    <p:sldId id="540" r:id="rId13"/>
    <p:sldId id="259" r:id="rId14"/>
    <p:sldId id="260" r:id="rId15"/>
    <p:sldId id="258" r:id="rId16"/>
    <p:sldId id="261" r:id="rId17"/>
    <p:sldId id="262" r:id="rId18"/>
    <p:sldId id="472" r:id="rId19"/>
    <p:sldId id="543" r:id="rId20"/>
    <p:sldId id="544" r:id="rId21"/>
    <p:sldId id="545" r:id="rId22"/>
    <p:sldId id="546" r:id="rId23"/>
    <p:sldId id="547" r:id="rId24"/>
    <p:sldId id="548" r:id="rId25"/>
    <p:sldId id="549" r:id="rId26"/>
    <p:sldId id="550" r:id="rId27"/>
    <p:sldId id="264" r:id="rId28"/>
    <p:sldId id="473" r:id="rId29"/>
    <p:sldId id="478" r:id="rId30"/>
    <p:sldId id="533" r:id="rId31"/>
    <p:sldId id="263" r:id="rId32"/>
    <p:sldId id="306" r:id="rId33"/>
    <p:sldId id="532" r:id="rId34"/>
    <p:sldId id="537" r:id="rId35"/>
    <p:sldId id="534" r:id="rId36"/>
    <p:sldId id="305" r:id="rId37"/>
    <p:sldId id="269" r:id="rId38"/>
    <p:sldId id="474" r:id="rId39"/>
    <p:sldId id="476" r:id="rId40"/>
    <p:sldId id="291" r:id="rId41"/>
    <p:sldId id="299" r:id="rId42"/>
    <p:sldId id="417" r:id="rId43"/>
    <p:sldId id="413" r:id="rId44"/>
    <p:sldId id="407" r:id="rId45"/>
    <p:sldId id="414" r:id="rId46"/>
    <p:sldId id="411" r:id="rId47"/>
    <p:sldId id="412" r:id="rId48"/>
    <p:sldId id="409" r:id="rId49"/>
    <p:sldId id="294" r:id="rId50"/>
    <p:sldId id="304" r:id="rId51"/>
    <p:sldId id="405" r:id="rId52"/>
    <p:sldId id="415" r:id="rId53"/>
    <p:sldId id="542" r:id="rId54"/>
    <p:sldId id="541" r:id="rId55"/>
    <p:sldId id="314" r:id="rId56"/>
  </p:sldIdLst>
  <p:sldSz cx="9144000" cy="6858000" type="screen4x3"/>
  <p:notesSz cx="6669088" cy="9872663"/>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73" roundtripDataSignature="AMtx7mhOBDtCz1tOHO6/XfEOGinc+/rQx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D0AE4924-3537-44C6-8299-C6098335A9C3}">
  <a:tblStyle styleId="{D0AE4924-3537-44C6-8299-C6098335A9C3}"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53" autoAdjust="0"/>
    <p:restoredTop sz="93792" autoAdjust="0"/>
  </p:normalViewPr>
  <p:slideViewPr>
    <p:cSldViewPr snapToGrid="0">
      <p:cViewPr>
        <p:scale>
          <a:sx n="64" d="100"/>
          <a:sy n="64" d="100"/>
        </p:scale>
        <p:origin x="2916" y="135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74"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73" Type="http://customschemas.google.com/relationships/presentationmetadata" Target="metadata"/><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77"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1"/>
            <a:ext cx="2889250" cy="49418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778250" y="1"/>
            <a:ext cx="2889250" cy="494185"/>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SzPts val="1400"/>
              <a:buNone/>
              <a:defRPr sz="12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
        <p:nvSpPr>
          <p:cNvPr id="6" name="Google Shape;6;n"/>
          <p:cNvSpPr txBox="1">
            <a:spLocks noGrp="1"/>
          </p:cNvSpPr>
          <p:nvPr>
            <p:ph type="body" idx="1"/>
          </p:nvPr>
        </p:nvSpPr>
        <p:spPr>
          <a:xfrm>
            <a:off x="666751" y="4689239"/>
            <a:ext cx="5335587" cy="4442935"/>
          </a:xfrm>
          <a:prstGeom prst="rect">
            <a:avLst/>
          </a:prstGeom>
          <a:noFill/>
          <a:ln>
            <a:noFill/>
          </a:ln>
        </p:spPr>
        <p:txBody>
          <a:bodyPr spcFirstLastPara="1" wrap="square" lIns="91425" tIns="45700" rIns="91425" bIns="45700" anchor="t" anchorCtr="0">
            <a:normAutofit/>
          </a:bodyPr>
          <a:lstStyle>
            <a:lvl1pPr marL="457200" marR="0" lvl="0" indent="-228600" algn="l" rtl="0">
              <a:spcBef>
                <a:spcPts val="0"/>
              </a:spcBef>
              <a:spcAft>
                <a:spcPts val="0"/>
              </a:spcAft>
              <a:buSzPts val="1400"/>
              <a:buNone/>
              <a:defRPr sz="1800" b="0" i="0" u="none" strike="noStrike" cap="none"/>
            </a:lvl1pPr>
            <a:lvl2pPr marL="914400" marR="0" lvl="1" indent="-228600" algn="l" rtl="0">
              <a:spcBef>
                <a:spcPts val="0"/>
              </a:spcBef>
              <a:spcAft>
                <a:spcPts val="0"/>
              </a:spcAft>
              <a:buSzPts val="1400"/>
              <a:buNone/>
              <a:defRPr sz="1800" b="0" i="0" u="none" strike="noStrike" cap="none"/>
            </a:lvl2pPr>
            <a:lvl3pPr marL="1371600" marR="0" lvl="2" indent="-228600" algn="l" rtl="0">
              <a:spcBef>
                <a:spcPts val="0"/>
              </a:spcBef>
              <a:spcAft>
                <a:spcPts val="0"/>
              </a:spcAft>
              <a:buSzPts val="1400"/>
              <a:buNone/>
              <a:defRPr sz="1800" b="0" i="0" u="none" strike="noStrike" cap="none"/>
            </a:lvl3pPr>
            <a:lvl4pPr marL="1828800" marR="0" lvl="3" indent="-228600" algn="l" rtl="0">
              <a:spcBef>
                <a:spcPts val="0"/>
              </a:spcBef>
              <a:spcAft>
                <a:spcPts val="0"/>
              </a:spcAft>
              <a:buSzPts val="1400"/>
              <a:buNone/>
              <a:defRPr sz="1800" b="0" i="0" u="none" strike="noStrike" cap="none"/>
            </a:lvl4pPr>
            <a:lvl5pPr marL="2286000" marR="0" lvl="4" indent="-228600" algn="l" rtl="0">
              <a:spcBef>
                <a:spcPts val="0"/>
              </a:spcBef>
              <a:spcAft>
                <a:spcPts val="0"/>
              </a:spcAft>
              <a:buSzPts val="1400"/>
              <a:buNone/>
              <a:defRPr sz="1800" b="0" i="0" u="none" strike="noStrike" cap="none"/>
            </a:lvl5pPr>
            <a:lvl6pPr marL="2743200" marR="0" lvl="5" indent="-228600" algn="l" rtl="0">
              <a:spcBef>
                <a:spcPts val="0"/>
              </a:spcBef>
              <a:spcAft>
                <a:spcPts val="0"/>
              </a:spcAft>
              <a:buSzPts val="1400"/>
              <a:buNone/>
              <a:defRPr sz="1800" b="0" i="0" u="none" strike="noStrike" cap="none"/>
            </a:lvl6pPr>
            <a:lvl7pPr marL="3200400" marR="0" lvl="6" indent="-228600" algn="l" rtl="0">
              <a:spcBef>
                <a:spcPts val="0"/>
              </a:spcBef>
              <a:spcAft>
                <a:spcPts val="0"/>
              </a:spcAft>
              <a:buSzPts val="1400"/>
              <a:buNone/>
              <a:defRPr sz="1800" b="0" i="0" u="none" strike="noStrike" cap="none"/>
            </a:lvl7pPr>
            <a:lvl8pPr marL="3657600" marR="0" lvl="7" indent="-228600" algn="l" rtl="0">
              <a:spcBef>
                <a:spcPts val="0"/>
              </a:spcBef>
              <a:spcAft>
                <a:spcPts val="0"/>
              </a:spcAft>
              <a:buSzPts val="1400"/>
              <a:buNone/>
              <a:defRPr sz="1800" b="0" i="0" u="none" strike="noStrike" cap="none"/>
            </a:lvl8pPr>
            <a:lvl9pPr marL="4114800" marR="0" lvl="8" indent="-228600" algn="l" rtl="0">
              <a:spcBef>
                <a:spcPts val="0"/>
              </a:spcBef>
              <a:spcAft>
                <a:spcPts val="0"/>
              </a:spcAft>
              <a:buSzPts val="1400"/>
              <a:buNone/>
              <a:defRPr sz="1800" b="0" i="0" u="none" strike="noStrike" cap="none"/>
            </a:lvl9pPr>
          </a:lstStyle>
          <a:p>
            <a:endParaRPr/>
          </a:p>
        </p:txBody>
      </p:sp>
      <p:sp>
        <p:nvSpPr>
          <p:cNvPr id="7" name="Google Shape;7;n"/>
          <p:cNvSpPr txBox="1">
            <a:spLocks noGrp="1"/>
          </p:cNvSpPr>
          <p:nvPr>
            <p:ph type="ftr" idx="11"/>
          </p:nvPr>
        </p:nvSpPr>
        <p:spPr>
          <a:xfrm>
            <a:off x="0" y="9376898"/>
            <a:ext cx="2889250" cy="494185"/>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778250" y="9376898"/>
            <a:ext cx="2889250" cy="49418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a:t>
            </a:fld>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1:notes"/>
          <p:cNvSpPr>
            <a:spLocks noGrp="1" noRot="1" noChangeAspect="1"/>
          </p:cNvSpPr>
          <p:nvPr>
            <p:ph type="sldImg" idx="2"/>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524288"/>
            <a:headEnd type="none" w="sm" len="sm"/>
            <a:tailEnd type="none" w="sm" len="sm"/>
          </a:ln>
        </p:spPr>
      </p:sp>
      <p:sp>
        <p:nvSpPr>
          <p:cNvPr id="97" name="Google Shape;97;p1:notes"/>
          <p:cNvSpPr txBox="1">
            <a:spLocks noGrp="1"/>
          </p:cNvSpPr>
          <p:nvPr>
            <p:ph type="body" idx="1"/>
          </p:nvPr>
        </p:nvSpPr>
        <p:spPr>
          <a:xfrm>
            <a:off x="666751" y="4689239"/>
            <a:ext cx="5335587" cy="444293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800"/>
              <a:buNone/>
            </a:pPr>
            <a:r>
              <a:rPr lang="en-US"/>
              <a:t>	</a:t>
            </a:r>
            <a:endParaRPr/>
          </a:p>
        </p:txBody>
      </p:sp>
      <p:sp>
        <p:nvSpPr>
          <p:cNvPr id="98" name="Google Shape;98;p1:notes"/>
          <p:cNvSpPr txBox="1"/>
          <p:nvPr/>
        </p:nvSpPr>
        <p:spPr>
          <a:xfrm>
            <a:off x="3778250" y="9376898"/>
            <a:ext cx="2889250" cy="49418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strike="noStrike" cap="none">
                <a:solidFill>
                  <a:srgbClr val="000000"/>
                </a:solidFill>
                <a:latin typeface="Arial"/>
                <a:ea typeface="Arial"/>
                <a:cs typeface="Arial"/>
                <a:sym typeface="Arial"/>
              </a:rPr>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2:notes"/>
          <p:cNvSpPr txBox="1">
            <a:spLocks noGrp="1"/>
          </p:cNvSpPr>
          <p:nvPr>
            <p:ph type="body" idx="1"/>
          </p:nvPr>
        </p:nvSpPr>
        <p:spPr>
          <a:xfrm>
            <a:off x="666751" y="4689239"/>
            <a:ext cx="5335587" cy="444293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4" name="Google Shape;104;p2:notes"/>
          <p:cNvSpPr>
            <a:spLocks noGrp="1" noRot="1" noChangeAspect="1"/>
          </p:cNvSpPr>
          <p:nvPr>
            <p:ph type="sldImg" idx="2"/>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222222"/>
                </a:solidFill>
                <a:effectLst/>
                <a:latin typeface="Arial" panose="020B0604020202020204" pitchFamily="34" charset="0"/>
              </a:rPr>
              <a:t>There are still spaces on the training.</a:t>
            </a:r>
          </a:p>
          <a:p>
            <a:pPr algn="l"/>
            <a:r>
              <a:rPr lang="en-GB" b="0" i="0" dirty="0">
                <a:solidFill>
                  <a:srgbClr val="222222"/>
                </a:solidFill>
                <a:effectLst/>
                <a:latin typeface="Arial" panose="020B0604020202020204" pitchFamily="34" charset="0"/>
              </a:rPr>
              <a:t>Closing date for bookings: 14th February</a:t>
            </a:r>
          </a:p>
          <a:p>
            <a:pPr algn="l"/>
            <a:r>
              <a:rPr lang="en-GB" b="0" i="0" dirty="0">
                <a:solidFill>
                  <a:srgbClr val="222222"/>
                </a:solidFill>
                <a:effectLst/>
                <a:latin typeface="Arial" panose="020B0604020202020204" pitchFamily="34" charset="0"/>
              </a:rPr>
              <a:t>Dates for training are Wednesday 21st February and Wednesday 28th February</a:t>
            </a:r>
          </a:p>
          <a:p>
            <a:pPr algn="l"/>
            <a:r>
              <a:rPr lang="en-GB" b="0" i="0" dirty="0">
                <a:solidFill>
                  <a:srgbClr val="222222"/>
                </a:solidFill>
                <a:effectLst/>
                <a:latin typeface="Arial" panose="020B0604020202020204" pitchFamily="34" charset="0"/>
              </a:rPr>
              <a:t>This training is only offered once an academic year.</a:t>
            </a:r>
          </a:p>
          <a:p>
            <a:pPr algn="l"/>
            <a:br>
              <a:rPr lang="en-GB" b="0" i="0" dirty="0">
                <a:solidFill>
                  <a:srgbClr val="222222"/>
                </a:solidFill>
                <a:effectLst/>
                <a:latin typeface="Arial" panose="020B0604020202020204" pitchFamily="34" charset="0"/>
              </a:rPr>
            </a:br>
            <a:endParaRPr lang="en-GB" b="0" i="0" dirty="0">
              <a:solidFill>
                <a:srgbClr val="222222"/>
              </a:solidFill>
              <a:effectLst/>
              <a:latin typeface="Arial" panose="020B0604020202020204" pitchFamily="34" charset="0"/>
            </a:endParaRPr>
          </a:p>
          <a:p>
            <a:pPr algn="l"/>
            <a:r>
              <a:rPr lang="en-GB" b="0" i="0">
                <a:solidFill>
                  <a:srgbClr val="222222"/>
                </a:solidFill>
                <a:effectLst/>
                <a:latin typeface="Arial" panose="020B0604020202020204" pitchFamily="34" charset="0"/>
              </a:rPr>
              <a:t>I have attached the flyer just in case it needs to be added to any other post meeting information.</a:t>
            </a:r>
          </a:p>
          <a:p>
            <a:endParaRPr lang="en-GB"/>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rgbClr val="000000"/>
                </a:solidFill>
                <a:latin typeface="Arial"/>
                <a:ea typeface="Arial"/>
                <a:cs typeface="Arial"/>
                <a:sym typeface="Arial"/>
              </a:rPr>
              <a:t>4</a:t>
            </a:fld>
            <a:endParaRPr lang="en-US"/>
          </a:p>
        </p:txBody>
      </p:sp>
    </p:spTree>
    <p:extLst>
      <p:ext uri="{BB962C8B-B14F-4D97-AF65-F5344CB8AC3E}">
        <p14:creationId xmlns:p14="http://schemas.microsoft.com/office/powerpoint/2010/main" val="21283846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
        <p:cNvGrpSpPr/>
        <p:nvPr/>
      </p:nvGrpSpPr>
      <p:grpSpPr>
        <a:xfrm>
          <a:off x="0" y="0"/>
          <a:ext cx="0" cy="0"/>
          <a:chOff x="0" y="0"/>
          <a:chExt cx="0" cy="0"/>
        </a:xfrm>
      </p:grpSpPr>
      <p:sp>
        <p:nvSpPr>
          <p:cNvPr id="53" name="Google Shape;53;g2b49a1b2b7c_0_37:notes"/>
          <p:cNvSpPr>
            <a:spLocks noGrp="1" noRot="1" noChangeAspect="1"/>
          </p:cNvSpPr>
          <p:nvPr>
            <p:ph type="sldImg" idx="2"/>
          </p:nvPr>
        </p:nvSpPr>
        <p:spPr>
          <a:xfrm>
            <a:off x="381309"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 name="Google Shape;54;g2b49a1b2b7c_0_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g2b49dd4247c_0_9:notes"/>
          <p:cNvSpPr>
            <a:spLocks noGrp="1" noRot="1" noChangeAspect="1"/>
          </p:cNvSpPr>
          <p:nvPr>
            <p:ph type="sldImg" idx="2"/>
          </p:nvPr>
        </p:nvSpPr>
        <p:spPr>
          <a:xfrm>
            <a:off x="381309"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 name="Google Shape;61;g2b49dd4247c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2b49dd4247c_0_15:notes"/>
          <p:cNvSpPr>
            <a:spLocks noGrp="1" noRot="1" noChangeAspect="1"/>
          </p:cNvSpPr>
          <p:nvPr>
            <p:ph type="sldImg" idx="2"/>
          </p:nvPr>
        </p:nvSpPr>
        <p:spPr>
          <a:xfrm>
            <a:off x="381309"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 name="Google Shape;67;g2b49dd4247c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2b49dd4247c_1_9:notes"/>
          <p:cNvSpPr>
            <a:spLocks noGrp="1" noRot="1" noChangeAspect="1"/>
          </p:cNvSpPr>
          <p:nvPr>
            <p:ph type="sldImg" idx="2"/>
          </p:nvPr>
        </p:nvSpPr>
        <p:spPr>
          <a:xfrm>
            <a:off x="381309"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2b49dd4247c_1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g2b49dd4247c_0_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 name="Google Shape;79;g2b49dd4247c_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g2b49dd4247c_0_41:notes"/>
          <p:cNvSpPr>
            <a:spLocks noGrp="1" noRot="1" noChangeAspect="1"/>
          </p:cNvSpPr>
          <p:nvPr>
            <p:ph type="sldImg" idx="2"/>
          </p:nvPr>
        </p:nvSpPr>
        <p:spPr>
          <a:xfrm>
            <a:off x="381309"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 name="Google Shape;85;g2b49dd4247c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2b49dd4247c_0_21:notes"/>
          <p:cNvSpPr>
            <a:spLocks noGrp="1" noRot="1" noChangeAspect="1"/>
          </p:cNvSpPr>
          <p:nvPr>
            <p:ph type="sldImg" idx="2"/>
          </p:nvPr>
        </p:nvSpPr>
        <p:spPr>
          <a:xfrm>
            <a:off x="381309"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 name="Google Shape;91;g2b49dd4247c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2b49dd4247c_1_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2b49dd4247c_1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g2b49dd4247c_0_5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 name="Google Shape;103;g2b49dd4247c_0_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Cover age stats, types of DA, gender, coercive control and stalking  being more accurate predictors of significant harm than physical violence, financial barriers and link to housing.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4B523F-DEF5-4D87-9804-365836DE64F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34488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Can assist children up to 24 with SEND</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4B523F-DEF5-4D87-9804-365836DE64F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604864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Each are in the UK will have a commissioned domestic abuse (DA) service, but what they provide will differ from service to service. Support will contain a variety of: [below]</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It is imperative that you are aware of support in your area so you can inform your tenants and clients of their rights and options. The details of these can be found on your council’s website, and if you are ever in doubt- ask us!</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4B523F-DEF5-4D87-9804-365836DE64F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580472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Each are in the UK will have a commissioned domestic abuse (DA) service, but what they provide will differ from service to service. Support will contain a variety of: [below]</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It is imperative that you are aware of support in your area so you can inform your tenants and clients of their rights and options. The details of these can be found on your council’s website, and if you are ever in doubt- ask us!</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4B523F-DEF5-4D87-9804-365836DE64F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373343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9:notes"/>
          <p:cNvSpPr>
            <a:spLocks noGrp="1" noRot="1" noChangeAspect="1"/>
          </p:cNvSpPr>
          <p:nvPr>
            <p:ph type="sldImg" idx="2"/>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524288"/>
            <a:headEnd type="none" w="sm" len="sm"/>
            <a:tailEnd type="none" w="sm" len="sm"/>
          </a:ln>
        </p:spPr>
      </p:sp>
      <p:sp>
        <p:nvSpPr>
          <p:cNvPr id="236" name="Google Shape;236;p9:notes"/>
          <p:cNvSpPr txBox="1">
            <a:spLocks noGrp="1"/>
          </p:cNvSpPr>
          <p:nvPr>
            <p:ph type="body" idx="1"/>
          </p:nvPr>
        </p:nvSpPr>
        <p:spPr>
          <a:xfrm>
            <a:off x="666751" y="4689239"/>
            <a:ext cx="5335587" cy="444293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800"/>
              <a:buNone/>
            </a:pPr>
            <a:r>
              <a:rPr lang="en-US"/>
              <a:t>	</a:t>
            </a:r>
            <a:endParaRPr/>
          </a:p>
        </p:txBody>
      </p:sp>
      <p:sp>
        <p:nvSpPr>
          <p:cNvPr id="237" name="Google Shape;237;p9:notes"/>
          <p:cNvSpPr txBox="1"/>
          <p:nvPr/>
        </p:nvSpPr>
        <p:spPr>
          <a:xfrm>
            <a:off x="3778250" y="9376898"/>
            <a:ext cx="2889250" cy="49418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strike="noStrike" cap="none">
                <a:solidFill>
                  <a:srgbClr val="000000"/>
                </a:solidFill>
                <a:latin typeface="Arial"/>
                <a:ea typeface="Arial"/>
                <a:cs typeface="Arial"/>
                <a:sym typeface="Arial"/>
              </a:rPr>
              <a:t>51</a:t>
            </a:fld>
            <a:endParaRPr/>
          </a:p>
        </p:txBody>
      </p:sp>
    </p:spTree>
    <p:extLst>
      <p:ext uri="{BB962C8B-B14F-4D97-AF65-F5344CB8AC3E}">
        <p14:creationId xmlns:p14="http://schemas.microsoft.com/office/powerpoint/2010/main" val="34578524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Master" Target="../slideMasters/slideMaster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Grey Background)">
  <p:cSld name="Title Slide (Grey Background)">
    <p:spTree>
      <p:nvGrpSpPr>
        <p:cNvPr id="1" name="Shape 14"/>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ullets only">
  <p:cSld name="Bullets only">
    <p:spTree>
      <p:nvGrpSpPr>
        <p:cNvPr id="1" name="Shape 50"/>
        <p:cNvGrpSpPr/>
        <p:nvPr/>
      </p:nvGrpSpPr>
      <p:grpSpPr>
        <a:xfrm>
          <a:off x="0" y="0"/>
          <a:ext cx="0" cy="0"/>
          <a:chOff x="0" y="0"/>
          <a:chExt cx="0" cy="0"/>
        </a:xfrm>
      </p:grpSpPr>
      <p:pic>
        <p:nvPicPr>
          <p:cNvPr id="51" name="Google Shape;51;p13"/>
          <p:cNvPicPr preferRelativeResize="0"/>
          <p:nvPr/>
        </p:nvPicPr>
        <p:blipFill rotWithShape="1">
          <a:blip r:embed="rId2">
            <a:alphaModFix/>
          </a:blip>
          <a:srcRect/>
          <a:stretch/>
        </p:blipFill>
        <p:spPr>
          <a:xfrm>
            <a:off x="0" y="0"/>
            <a:ext cx="9144000" cy="6858000"/>
          </a:xfrm>
          <a:prstGeom prst="rect">
            <a:avLst/>
          </a:prstGeom>
          <a:noFill/>
          <a:ln>
            <a:noFill/>
          </a:ln>
        </p:spPr>
      </p:pic>
    </p:spTree>
    <p:extLst>
      <p:ext uri="{BB962C8B-B14F-4D97-AF65-F5344CB8AC3E}">
        <p14:creationId xmlns:p14="http://schemas.microsoft.com/office/powerpoint/2010/main" val="31377374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ullets only">
  <p:cSld name="Bullets only">
    <p:spTree>
      <p:nvGrpSpPr>
        <p:cNvPr id="1" name="Shape 19"/>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n-US"/>
              <a:t>Click to edit Master title style</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a:t>Click to edit Master subtitle style</a:t>
            </a:r>
            <a:endParaRPr lang="en-US" dirty="0"/>
          </a:p>
        </p:txBody>
      </p:sp>
      <p:sp>
        <p:nvSpPr>
          <p:cNvPr id="4" name="Date Placeholder 3"/>
          <p:cNvSpPr>
            <a:spLocks noGrp="1"/>
          </p:cNvSpPr>
          <p:nvPr>
            <p:ph type="dt" sz="half" idx="10"/>
          </p:nvPr>
        </p:nvSpPr>
        <p:spPr/>
        <p:txBody>
          <a:bodyPr/>
          <a:lstStyle/>
          <a:p>
            <a:fld id="{A1135CE1-5760-4B6C-AEFB-9670C1F1F61F}"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A5AA9A-D335-4AB8-AA54-B81DBBFD1367}" type="slidenum">
              <a:rPr lang="en-GB" smtClean="0"/>
              <a:t>‹#›</a:t>
            </a:fld>
            <a:endParaRPr lang="en-GB"/>
          </a:p>
        </p:txBody>
      </p:sp>
    </p:spTree>
    <p:extLst>
      <p:ext uri="{BB962C8B-B14F-4D97-AF65-F5344CB8AC3E}">
        <p14:creationId xmlns:p14="http://schemas.microsoft.com/office/powerpoint/2010/main" val="7160137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1135CE1-5760-4B6C-AEFB-9670C1F1F61F}"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A5AA9A-D335-4AB8-AA54-B81DBBFD1367}" type="slidenum">
              <a:rPr lang="en-GB" smtClean="0"/>
              <a:t>‹#›</a:t>
            </a:fld>
            <a:endParaRPr lang="en-GB"/>
          </a:p>
        </p:txBody>
      </p:sp>
    </p:spTree>
    <p:extLst>
      <p:ext uri="{BB962C8B-B14F-4D97-AF65-F5344CB8AC3E}">
        <p14:creationId xmlns:p14="http://schemas.microsoft.com/office/powerpoint/2010/main" val="192528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t>Click to edit Master title style</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a:t>Click to edit Master text styles</a:t>
            </a:r>
          </a:p>
        </p:txBody>
      </p:sp>
      <p:sp>
        <p:nvSpPr>
          <p:cNvPr id="4" name="Date Placeholder 3"/>
          <p:cNvSpPr>
            <a:spLocks noGrp="1"/>
          </p:cNvSpPr>
          <p:nvPr>
            <p:ph type="dt" sz="half" idx="10"/>
          </p:nvPr>
        </p:nvSpPr>
        <p:spPr/>
        <p:txBody>
          <a:bodyPr/>
          <a:lstStyle/>
          <a:p>
            <a:fld id="{A1135CE1-5760-4B6C-AEFB-9670C1F1F61F}"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A5AA9A-D335-4AB8-AA54-B81DBBFD1367}" type="slidenum">
              <a:rPr lang="en-GB" smtClean="0"/>
              <a:t>‹#›</a:t>
            </a:fld>
            <a:endParaRPr lang="en-GB"/>
          </a:p>
        </p:txBody>
      </p:sp>
    </p:spTree>
    <p:extLst>
      <p:ext uri="{BB962C8B-B14F-4D97-AF65-F5344CB8AC3E}">
        <p14:creationId xmlns:p14="http://schemas.microsoft.com/office/powerpoint/2010/main" val="14807327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1135CE1-5760-4B6C-AEFB-9670C1F1F61F}" type="datetimeFigureOut">
              <a:rPr lang="en-GB" smtClean="0"/>
              <a:t>31/01/2024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A5AA9A-D335-4AB8-AA54-B81DBBFD1367}"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9250630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a:t>Click to edit Master text styles</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a:t>Click to edit Master text styles</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1135CE1-5760-4B6C-AEFB-9670C1F1F61F}" type="datetimeFigureOut">
              <a:rPr lang="en-GB" smtClean="0"/>
              <a:t>31/01/2024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DA5AA9A-D335-4AB8-AA54-B81DBBFD1367}" type="slidenum">
              <a:rPr lang="en-GB" smtClean="0"/>
              <a:t>‹#›</a:t>
            </a:fld>
            <a:endParaRPr lang="en-GB"/>
          </a:p>
        </p:txBody>
      </p:sp>
    </p:spTree>
    <p:extLst>
      <p:ext uri="{BB962C8B-B14F-4D97-AF65-F5344CB8AC3E}">
        <p14:creationId xmlns:p14="http://schemas.microsoft.com/office/powerpoint/2010/main" val="10618978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1135CE1-5760-4B6C-AEFB-9670C1F1F61F}" type="datetimeFigureOut">
              <a:rPr lang="en-GB" smtClean="0"/>
              <a:t>31/01/2024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DA5AA9A-D335-4AB8-AA54-B81DBBFD1367}" type="slidenum">
              <a:rPr lang="en-GB" smtClean="0"/>
              <a:t>‹#›</a:t>
            </a:fld>
            <a:endParaRPr lang="en-GB"/>
          </a:p>
        </p:txBody>
      </p:sp>
    </p:spTree>
    <p:extLst>
      <p:ext uri="{BB962C8B-B14F-4D97-AF65-F5344CB8AC3E}">
        <p14:creationId xmlns:p14="http://schemas.microsoft.com/office/powerpoint/2010/main" val="9322337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135CE1-5760-4B6C-AEFB-9670C1F1F61F}" type="datetimeFigureOut">
              <a:rPr lang="en-GB" smtClean="0"/>
              <a:t>31/01/2024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DA5AA9A-D335-4AB8-AA54-B81DBBFD1367}" type="slidenum">
              <a:rPr lang="en-GB" smtClean="0"/>
              <a:t>‹#›</a:t>
            </a:fld>
            <a:endParaRPr lang="en-GB"/>
          </a:p>
        </p:txBody>
      </p:sp>
    </p:spTree>
    <p:extLst>
      <p:ext uri="{BB962C8B-B14F-4D97-AF65-F5344CB8AC3E}">
        <p14:creationId xmlns:p14="http://schemas.microsoft.com/office/powerpoint/2010/main" val="13639588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t>Click to edit Master title style</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n-US"/>
              <a:t>Click to edit Master text styles</a:t>
            </a:r>
          </a:p>
        </p:txBody>
      </p:sp>
      <p:sp>
        <p:nvSpPr>
          <p:cNvPr id="5" name="Date Placeholder 4"/>
          <p:cNvSpPr>
            <a:spLocks noGrp="1"/>
          </p:cNvSpPr>
          <p:nvPr>
            <p:ph type="dt" sz="half" idx="10"/>
          </p:nvPr>
        </p:nvSpPr>
        <p:spPr/>
        <p:txBody>
          <a:bodyPr/>
          <a:lstStyle/>
          <a:p>
            <a:fld id="{A1135CE1-5760-4B6C-AEFB-9670C1F1F61F}" type="datetimeFigureOut">
              <a:rPr lang="en-GB" smtClean="0"/>
              <a:t>31/01/2024</a:t>
            </a:fld>
            <a:endParaRPr lang="en-GB"/>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GB"/>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ADA5AA9A-D335-4AB8-AA54-B81DBBFD1367}" type="slidenum">
              <a:rPr lang="en-GB" smtClean="0"/>
              <a:t>‹#›</a:t>
            </a:fld>
            <a:endParaRPr lang="en-GB"/>
          </a:p>
        </p:txBody>
      </p:sp>
    </p:spTree>
    <p:extLst>
      <p:ext uri="{BB962C8B-B14F-4D97-AF65-F5344CB8AC3E}">
        <p14:creationId xmlns:p14="http://schemas.microsoft.com/office/powerpoint/2010/main" val="2035714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n-US"/>
              <a:t>Click icon to add picture</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1135CE1-5760-4B6C-AEFB-9670C1F1F61F}" type="datetimeFigureOut">
              <a:rPr lang="en-GB" smtClean="0"/>
              <a:t>31/01/2024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A5AA9A-D335-4AB8-AA54-B81DBBFD1367}" type="slidenum">
              <a:rPr lang="en-GB" smtClean="0"/>
              <a:t>‹#›</a:t>
            </a:fld>
            <a:endParaRPr lang="en-GB"/>
          </a:p>
        </p:txBody>
      </p:sp>
    </p:spTree>
    <p:extLst>
      <p:ext uri="{BB962C8B-B14F-4D97-AF65-F5344CB8AC3E}">
        <p14:creationId xmlns:p14="http://schemas.microsoft.com/office/powerpoint/2010/main" val="15404780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1135CE1-5760-4B6C-AEFB-9670C1F1F61F}"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A5AA9A-D335-4AB8-AA54-B81DBBFD1367}" type="slidenum">
              <a:rPr lang="en-GB" smtClean="0"/>
              <a:t>‹#›</a:t>
            </a:fld>
            <a:endParaRPr lang="en-GB"/>
          </a:p>
        </p:txBody>
      </p:sp>
    </p:spTree>
    <p:extLst>
      <p:ext uri="{BB962C8B-B14F-4D97-AF65-F5344CB8AC3E}">
        <p14:creationId xmlns:p14="http://schemas.microsoft.com/office/powerpoint/2010/main" val="4735899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1135CE1-5760-4B6C-AEFB-9670C1F1F61F}"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A5AA9A-D335-4AB8-AA54-B81DBBFD1367}" type="slidenum">
              <a:rPr lang="en-GB" smtClean="0"/>
              <a:t>‹#›</a:t>
            </a:fld>
            <a:endParaRPr lang="en-GB"/>
          </a:p>
        </p:txBody>
      </p:sp>
    </p:spTree>
    <p:extLst>
      <p:ext uri="{BB962C8B-B14F-4D97-AF65-F5344CB8AC3E}">
        <p14:creationId xmlns:p14="http://schemas.microsoft.com/office/powerpoint/2010/main" val="15652256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806DA-77BF-FCC1-D980-F44A98C84F66}"/>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1DB27D60-1AE2-CE1A-E543-986980311E50}"/>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870453B-5456-E1B3-1102-D8782921E6F7}"/>
              </a:ext>
            </a:extLst>
          </p:cNvPr>
          <p:cNvSpPr>
            <a:spLocks noGrp="1"/>
          </p:cNvSpPr>
          <p:nvPr>
            <p:ph type="dt" sz="half" idx="10"/>
          </p:nvPr>
        </p:nvSpPr>
        <p:spPr/>
        <p:txBody>
          <a:bodyPr/>
          <a:lstStyle/>
          <a:p>
            <a:fld id="{CB14B46B-7741-4C56-B473-AFA05FC9F450}" type="datetimeFigureOut">
              <a:rPr lang="en-GB" smtClean="0"/>
              <a:t>31/01/2024</a:t>
            </a:fld>
            <a:endParaRPr lang="en-GB"/>
          </a:p>
        </p:txBody>
      </p:sp>
      <p:sp>
        <p:nvSpPr>
          <p:cNvPr id="5" name="Footer Placeholder 4">
            <a:extLst>
              <a:ext uri="{FF2B5EF4-FFF2-40B4-BE49-F238E27FC236}">
                <a16:creationId xmlns:a16="http://schemas.microsoft.com/office/drawing/2014/main" id="{5EAE54D4-0B7D-5848-CFFD-04896F3BC3B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C5F18C3-05DD-F925-6468-EA4A47CC4A66}"/>
              </a:ext>
            </a:extLst>
          </p:cNvPr>
          <p:cNvSpPr>
            <a:spLocks noGrp="1"/>
          </p:cNvSpPr>
          <p:nvPr>
            <p:ph type="sldNum" sz="quarter" idx="12"/>
          </p:nvPr>
        </p:nvSpPr>
        <p:spPr/>
        <p:txBody>
          <a:bodyPr/>
          <a:lstStyle/>
          <a:p>
            <a:fld id="{CBECDE42-18DD-423A-A301-07410884783A}" type="slidenum">
              <a:rPr lang="en-GB" smtClean="0"/>
              <a:t>‹#›</a:t>
            </a:fld>
            <a:endParaRPr lang="en-GB"/>
          </a:p>
        </p:txBody>
      </p:sp>
    </p:spTree>
    <p:extLst>
      <p:ext uri="{BB962C8B-B14F-4D97-AF65-F5344CB8AC3E}">
        <p14:creationId xmlns:p14="http://schemas.microsoft.com/office/powerpoint/2010/main" val="21273895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27A75-4746-63D1-16A8-09BC196E51A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7E742DA-EB97-FE93-33FC-6A351087714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EB5E370-72C5-9B61-58DF-A4C1BC10751C}"/>
              </a:ext>
            </a:extLst>
          </p:cNvPr>
          <p:cNvSpPr>
            <a:spLocks noGrp="1"/>
          </p:cNvSpPr>
          <p:nvPr>
            <p:ph type="dt" sz="half" idx="10"/>
          </p:nvPr>
        </p:nvSpPr>
        <p:spPr/>
        <p:txBody>
          <a:bodyPr/>
          <a:lstStyle/>
          <a:p>
            <a:fld id="{CB14B46B-7741-4C56-B473-AFA05FC9F450}" type="datetimeFigureOut">
              <a:rPr lang="en-GB" smtClean="0"/>
              <a:t>31/01/2024</a:t>
            </a:fld>
            <a:endParaRPr lang="en-GB"/>
          </a:p>
        </p:txBody>
      </p:sp>
      <p:sp>
        <p:nvSpPr>
          <p:cNvPr id="5" name="Footer Placeholder 4">
            <a:extLst>
              <a:ext uri="{FF2B5EF4-FFF2-40B4-BE49-F238E27FC236}">
                <a16:creationId xmlns:a16="http://schemas.microsoft.com/office/drawing/2014/main" id="{9690B7D6-0B3C-7349-BD77-5FD7C85AC0B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052AF5B-81A2-FA43-9E3E-A43784EFE1D2}"/>
              </a:ext>
            </a:extLst>
          </p:cNvPr>
          <p:cNvSpPr>
            <a:spLocks noGrp="1"/>
          </p:cNvSpPr>
          <p:nvPr>
            <p:ph type="sldNum" sz="quarter" idx="12"/>
          </p:nvPr>
        </p:nvSpPr>
        <p:spPr/>
        <p:txBody>
          <a:bodyPr/>
          <a:lstStyle/>
          <a:p>
            <a:fld id="{CBECDE42-18DD-423A-A301-07410884783A}" type="slidenum">
              <a:rPr lang="en-GB" smtClean="0"/>
              <a:t>‹#›</a:t>
            </a:fld>
            <a:endParaRPr lang="en-GB"/>
          </a:p>
        </p:txBody>
      </p:sp>
    </p:spTree>
    <p:extLst>
      <p:ext uri="{BB962C8B-B14F-4D97-AF65-F5344CB8AC3E}">
        <p14:creationId xmlns:p14="http://schemas.microsoft.com/office/powerpoint/2010/main" val="7854297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DEEDFE-9D3A-21DC-9C25-0F2E99602D77}"/>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816F6A0-F930-9B07-80DA-C3477632202B}"/>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FDAEA43-9F5D-9436-016D-AE9F3385CE22}"/>
              </a:ext>
            </a:extLst>
          </p:cNvPr>
          <p:cNvSpPr>
            <a:spLocks noGrp="1"/>
          </p:cNvSpPr>
          <p:nvPr>
            <p:ph type="dt" sz="half" idx="10"/>
          </p:nvPr>
        </p:nvSpPr>
        <p:spPr/>
        <p:txBody>
          <a:bodyPr/>
          <a:lstStyle/>
          <a:p>
            <a:fld id="{CB14B46B-7741-4C56-B473-AFA05FC9F450}" type="datetimeFigureOut">
              <a:rPr lang="en-GB" smtClean="0"/>
              <a:t>31/01/2024</a:t>
            </a:fld>
            <a:endParaRPr lang="en-GB"/>
          </a:p>
        </p:txBody>
      </p:sp>
      <p:sp>
        <p:nvSpPr>
          <p:cNvPr id="5" name="Footer Placeholder 4">
            <a:extLst>
              <a:ext uri="{FF2B5EF4-FFF2-40B4-BE49-F238E27FC236}">
                <a16:creationId xmlns:a16="http://schemas.microsoft.com/office/drawing/2014/main" id="{71547D89-0DC7-BD73-D6A0-5FE1D96632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B085D1-CEED-EE9B-F73B-829D788E3599}"/>
              </a:ext>
            </a:extLst>
          </p:cNvPr>
          <p:cNvSpPr>
            <a:spLocks noGrp="1"/>
          </p:cNvSpPr>
          <p:nvPr>
            <p:ph type="sldNum" sz="quarter" idx="12"/>
          </p:nvPr>
        </p:nvSpPr>
        <p:spPr/>
        <p:txBody>
          <a:bodyPr/>
          <a:lstStyle/>
          <a:p>
            <a:fld id="{CBECDE42-18DD-423A-A301-07410884783A}" type="slidenum">
              <a:rPr lang="en-GB" smtClean="0"/>
              <a:t>‹#›</a:t>
            </a:fld>
            <a:endParaRPr lang="en-GB"/>
          </a:p>
        </p:txBody>
      </p:sp>
    </p:spTree>
    <p:extLst>
      <p:ext uri="{BB962C8B-B14F-4D97-AF65-F5344CB8AC3E}">
        <p14:creationId xmlns:p14="http://schemas.microsoft.com/office/powerpoint/2010/main" val="31391729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8AA0F-DBAC-2830-78DE-B6CFA801F59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D270475-16BB-8D74-2D10-33BC182BA56A}"/>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F0BDCD0-08E2-19E0-9223-F53968606617}"/>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50C0EEA-8802-8067-05BA-576A5012E9CA}"/>
              </a:ext>
            </a:extLst>
          </p:cNvPr>
          <p:cNvSpPr>
            <a:spLocks noGrp="1"/>
          </p:cNvSpPr>
          <p:nvPr>
            <p:ph type="dt" sz="half" idx="10"/>
          </p:nvPr>
        </p:nvSpPr>
        <p:spPr/>
        <p:txBody>
          <a:bodyPr/>
          <a:lstStyle/>
          <a:p>
            <a:fld id="{CB14B46B-7741-4C56-B473-AFA05FC9F450}" type="datetimeFigureOut">
              <a:rPr lang="en-GB" smtClean="0"/>
              <a:t>31/01/2024</a:t>
            </a:fld>
            <a:endParaRPr lang="en-GB"/>
          </a:p>
        </p:txBody>
      </p:sp>
      <p:sp>
        <p:nvSpPr>
          <p:cNvPr id="6" name="Footer Placeholder 5">
            <a:extLst>
              <a:ext uri="{FF2B5EF4-FFF2-40B4-BE49-F238E27FC236}">
                <a16:creationId xmlns:a16="http://schemas.microsoft.com/office/drawing/2014/main" id="{ECF6512D-92B7-8D9D-6563-BA2BA4CB196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6E0B0FC-17DE-574F-28EB-95492C3DBB79}"/>
              </a:ext>
            </a:extLst>
          </p:cNvPr>
          <p:cNvSpPr>
            <a:spLocks noGrp="1"/>
          </p:cNvSpPr>
          <p:nvPr>
            <p:ph type="sldNum" sz="quarter" idx="12"/>
          </p:nvPr>
        </p:nvSpPr>
        <p:spPr/>
        <p:txBody>
          <a:bodyPr/>
          <a:lstStyle/>
          <a:p>
            <a:fld id="{CBECDE42-18DD-423A-A301-07410884783A}" type="slidenum">
              <a:rPr lang="en-GB" smtClean="0"/>
              <a:t>‹#›</a:t>
            </a:fld>
            <a:endParaRPr lang="en-GB"/>
          </a:p>
        </p:txBody>
      </p:sp>
    </p:spTree>
    <p:extLst>
      <p:ext uri="{BB962C8B-B14F-4D97-AF65-F5344CB8AC3E}">
        <p14:creationId xmlns:p14="http://schemas.microsoft.com/office/powerpoint/2010/main" val="41363187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A8483D-7C54-9512-686D-6AAE57982907}"/>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2E7AC20-47CF-4A89-B60C-26B66E1FB9BE}"/>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0F1D4C55-2D9F-A398-DFCF-EA7CF4B787A9}"/>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F7FDCEE-75D0-D84E-F0CD-5000E70AF9B8}"/>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8DB78A4F-0A92-7050-F6CF-936FCDE65D44}"/>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8F3BFEE-FF9A-75BF-76B3-89924C924C1A}"/>
              </a:ext>
            </a:extLst>
          </p:cNvPr>
          <p:cNvSpPr>
            <a:spLocks noGrp="1"/>
          </p:cNvSpPr>
          <p:nvPr>
            <p:ph type="dt" sz="half" idx="10"/>
          </p:nvPr>
        </p:nvSpPr>
        <p:spPr/>
        <p:txBody>
          <a:bodyPr/>
          <a:lstStyle/>
          <a:p>
            <a:fld id="{CB14B46B-7741-4C56-B473-AFA05FC9F450}" type="datetimeFigureOut">
              <a:rPr lang="en-GB" smtClean="0"/>
              <a:t>31/01/2024</a:t>
            </a:fld>
            <a:endParaRPr lang="en-GB"/>
          </a:p>
        </p:txBody>
      </p:sp>
      <p:sp>
        <p:nvSpPr>
          <p:cNvPr id="8" name="Footer Placeholder 7">
            <a:extLst>
              <a:ext uri="{FF2B5EF4-FFF2-40B4-BE49-F238E27FC236}">
                <a16:creationId xmlns:a16="http://schemas.microsoft.com/office/drawing/2014/main" id="{2D835CE5-641B-DD5B-746A-6322F969F0B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960C826-2218-24C6-FA2A-48BA8212F30B}"/>
              </a:ext>
            </a:extLst>
          </p:cNvPr>
          <p:cNvSpPr>
            <a:spLocks noGrp="1"/>
          </p:cNvSpPr>
          <p:nvPr>
            <p:ph type="sldNum" sz="quarter" idx="12"/>
          </p:nvPr>
        </p:nvSpPr>
        <p:spPr/>
        <p:txBody>
          <a:bodyPr/>
          <a:lstStyle/>
          <a:p>
            <a:fld id="{CBECDE42-18DD-423A-A301-07410884783A}" type="slidenum">
              <a:rPr lang="en-GB" smtClean="0"/>
              <a:t>‹#›</a:t>
            </a:fld>
            <a:endParaRPr lang="en-GB"/>
          </a:p>
        </p:txBody>
      </p:sp>
    </p:spTree>
    <p:extLst>
      <p:ext uri="{BB962C8B-B14F-4D97-AF65-F5344CB8AC3E}">
        <p14:creationId xmlns:p14="http://schemas.microsoft.com/office/powerpoint/2010/main" val="3088683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D5EEDC-5A99-80B7-5FAE-498BBF56EC4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A0E8677-9C4C-0E02-7E03-0750D916FDAE}"/>
              </a:ext>
            </a:extLst>
          </p:cNvPr>
          <p:cNvSpPr>
            <a:spLocks noGrp="1"/>
          </p:cNvSpPr>
          <p:nvPr>
            <p:ph type="dt" sz="half" idx="10"/>
          </p:nvPr>
        </p:nvSpPr>
        <p:spPr/>
        <p:txBody>
          <a:bodyPr/>
          <a:lstStyle/>
          <a:p>
            <a:fld id="{CB14B46B-7741-4C56-B473-AFA05FC9F450}" type="datetimeFigureOut">
              <a:rPr lang="en-GB" smtClean="0"/>
              <a:t>31/01/2024</a:t>
            </a:fld>
            <a:endParaRPr lang="en-GB"/>
          </a:p>
        </p:txBody>
      </p:sp>
      <p:sp>
        <p:nvSpPr>
          <p:cNvPr id="4" name="Footer Placeholder 3">
            <a:extLst>
              <a:ext uri="{FF2B5EF4-FFF2-40B4-BE49-F238E27FC236}">
                <a16:creationId xmlns:a16="http://schemas.microsoft.com/office/drawing/2014/main" id="{2438B314-6B82-0CBE-FC4B-142422FD90B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4FC6967-429F-3072-FD81-44AC9DC6EB09}"/>
              </a:ext>
            </a:extLst>
          </p:cNvPr>
          <p:cNvSpPr>
            <a:spLocks noGrp="1"/>
          </p:cNvSpPr>
          <p:nvPr>
            <p:ph type="sldNum" sz="quarter" idx="12"/>
          </p:nvPr>
        </p:nvSpPr>
        <p:spPr/>
        <p:txBody>
          <a:bodyPr/>
          <a:lstStyle/>
          <a:p>
            <a:fld id="{CBECDE42-18DD-423A-A301-07410884783A}" type="slidenum">
              <a:rPr lang="en-GB" smtClean="0"/>
              <a:t>‹#›</a:t>
            </a:fld>
            <a:endParaRPr lang="en-GB"/>
          </a:p>
        </p:txBody>
      </p:sp>
    </p:spTree>
    <p:extLst>
      <p:ext uri="{BB962C8B-B14F-4D97-AF65-F5344CB8AC3E}">
        <p14:creationId xmlns:p14="http://schemas.microsoft.com/office/powerpoint/2010/main" val="328567262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E140DE3-40AB-1D79-1C0A-8A6D2961896B}"/>
              </a:ext>
            </a:extLst>
          </p:cNvPr>
          <p:cNvSpPr>
            <a:spLocks noGrp="1"/>
          </p:cNvSpPr>
          <p:nvPr>
            <p:ph type="dt" sz="half" idx="10"/>
          </p:nvPr>
        </p:nvSpPr>
        <p:spPr/>
        <p:txBody>
          <a:bodyPr/>
          <a:lstStyle/>
          <a:p>
            <a:fld id="{CB14B46B-7741-4C56-B473-AFA05FC9F450}" type="datetimeFigureOut">
              <a:rPr lang="en-GB" smtClean="0"/>
              <a:t>31/01/2024</a:t>
            </a:fld>
            <a:endParaRPr lang="en-GB"/>
          </a:p>
        </p:txBody>
      </p:sp>
      <p:sp>
        <p:nvSpPr>
          <p:cNvPr id="3" name="Footer Placeholder 2">
            <a:extLst>
              <a:ext uri="{FF2B5EF4-FFF2-40B4-BE49-F238E27FC236}">
                <a16:creationId xmlns:a16="http://schemas.microsoft.com/office/drawing/2014/main" id="{B117937D-1C09-BD08-80EE-DC361359915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5AC67CB-9EBB-01D4-545C-888FBEA2511D}"/>
              </a:ext>
            </a:extLst>
          </p:cNvPr>
          <p:cNvSpPr>
            <a:spLocks noGrp="1"/>
          </p:cNvSpPr>
          <p:nvPr>
            <p:ph type="sldNum" sz="quarter" idx="12"/>
          </p:nvPr>
        </p:nvSpPr>
        <p:spPr/>
        <p:txBody>
          <a:bodyPr/>
          <a:lstStyle/>
          <a:p>
            <a:fld id="{CBECDE42-18DD-423A-A301-07410884783A}" type="slidenum">
              <a:rPr lang="en-GB" smtClean="0"/>
              <a:t>‹#›</a:t>
            </a:fld>
            <a:endParaRPr lang="en-GB"/>
          </a:p>
        </p:txBody>
      </p:sp>
    </p:spTree>
    <p:extLst>
      <p:ext uri="{BB962C8B-B14F-4D97-AF65-F5344CB8AC3E}">
        <p14:creationId xmlns:p14="http://schemas.microsoft.com/office/powerpoint/2010/main" val="240644018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AA68BF-CB25-C2A9-CDEF-A90D5C22537D}"/>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57B33C1-643B-D281-33F1-F2F468CA2CE5}"/>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91371B5-3479-37D3-D704-7AC4BC79303F}"/>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F8279A0A-95CA-54AC-05B7-5324290F8B34}"/>
              </a:ext>
            </a:extLst>
          </p:cNvPr>
          <p:cNvSpPr>
            <a:spLocks noGrp="1"/>
          </p:cNvSpPr>
          <p:nvPr>
            <p:ph type="dt" sz="half" idx="10"/>
          </p:nvPr>
        </p:nvSpPr>
        <p:spPr/>
        <p:txBody>
          <a:bodyPr/>
          <a:lstStyle/>
          <a:p>
            <a:fld id="{CB14B46B-7741-4C56-B473-AFA05FC9F450}" type="datetimeFigureOut">
              <a:rPr lang="en-GB" smtClean="0"/>
              <a:t>31/01/2024</a:t>
            </a:fld>
            <a:endParaRPr lang="en-GB"/>
          </a:p>
        </p:txBody>
      </p:sp>
      <p:sp>
        <p:nvSpPr>
          <p:cNvPr id="6" name="Footer Placeholder 5">
            <a:extLst>
              <a:ext uri="{FF2B5EF4-FFF2-40B4-BE49-F238E27FC236}">
                <a16:creationId xmlns:a16="http://schemas.microsoft.com/office/drawing/2014/main" id="{A90B9ED1-D7D6-F6D3-FAF6-1F283A5CC70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8322F84-FAB4-D223-A5D1-E75A8B8629C4}"/>
              </a:ext>
            </a:extLst>
          </p:cNvPr>
          <p:cNvSpPr>
            <a:spLocks noGrp="1"/>
          </p:cNvSpPr>
          <p:nvPr>
            <p:ph type="sldNum" sz="quarter" idx="12"/>
          </p:nvPr>
        </p:nvSpPr>
        <p:spPr/>
        <p:txBody>
          <a:bodyPr/>
          <a:lstStyle/>
          <a:p>
            <a:fld id="{CBECDE42-18DD-423A-A301-07410884783A}" type="slidenum">
              <a:rPr lang="en-GB" smtClean="0"/>
              <a:t>‹#›</a:t>
            </a:fld>
            <a:endParaRPr lang="en-GB"/>
          </a:p>
        </p:txBody>
      </p:sp>
    </p:spTree>
    <p:extLst>
      <p:ext uri="{BB962C8B-B14F-4D97-AF65-F5344CB8AC3E}">
        <p14:creationId xmlns:p14="http://schemas.microsoft.com/office/powerpoint/2010/main" val="418961131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C90314-6B76-E1C6-5534-28E1A8D6BBF2}"/>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7B923F0-EE64-D5B2-B2C1-2ED833A7228A}"/>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C4308B7A-5A08-3052-2012-F21EEBB31C2B}"/>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ADACDEA3-A1A8-ED3D-5135-7ACE8C4AFEA7}"/>
              </a:ext>
            </a:extLst>
          </p:cNvPr>
          <p:cNvSpPr>
            <a:spLocks noGrp="1"/>
          </p:cNvSpPr>
          <p:nvPr>
            <p:ph type="dt" sz="half" idx="10"/>
          </p:nvPr>
        </p:nvSpPr>
        <p:spPr/>
        <p:txBody>
          <a:bodyPr/>
          <a:lstStyle/>
          <a:p>
            <a:fld id="{CB14B46B-7741-4C56-B473-AFA05FC9F450}" type="datetimeFigureOut">
              <a:rPr lang="en-GB" smtClean="0"/>
              <a:t>31/01/2024</a:t>
            </a:fld>
            <a:endParaRPr lang="en-GB"/>
          </a:p>
        </p:txBody>
      </p:sp>
      <p:sp>
        <p:nvSpPr>
          <p:cNvPr id="6" name="Footer Placeholder 5">
            <a:extLst>
              <a:ext uri="{FF2B5EF4-FFF2-40B4-BE49-F238E27FC236}">
                <a16:creationId xmlns:a16="http://schemas.microsoft.com/office/drawing/2014/main" id="{25EDF8AC-4950-DEAB-A630-43BB25FF5C7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ABE2977-3998-E3F1-B933-0ECC57489751}"/>
              </a:ext>
            </a:extLst>
          </p:cNvPr>
          <p:cNvSpPr>
            <a:spLocks noGrp="1"/>
          </p:cNvSpPr>
          <p:nvPr>
            <p:ph type="sldNum" sz="quarter" idx="12"/>
          </p:nvPr>
        </p:nvSpPr>
        <p:spPr/>
        <p:txBody>
          <a:bodyPr/>
          <a:lstStyle/>
          <a:p>
            <a:fld id="{CBECDE42-18DD-423A-A301-07410884783A}" type="slidenum">
              <a:rPr lang="en-GB" smtClean="0"/>
              <a:t>‹#›</a:t>
            </a:fld>
            <a:endParaRPr lang="en-GB"/>
          </a:p>
        </p:txBody>
      </p:sp>
    </p:spTree>
    <p:extLst>
      <p:ext uri="{BB962C8B-B14F-4D97-AF65-F5344CB8AC3E}">
        <p14:creationId xmlns:p14="http://schemas.microsoft.com/office/powerpoint/2010/main" val="22680178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C28734-433F-4DB4-B67E-826C4A6F68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30130FE-F07D-7BE6-DA46-096C70AC251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71E165-D13A-9D4D-6FC1-75FDC69F35A9}"/>
              </a:ext>
            </a:extLst>
          </p:cNvPr>
          <p:cNvSpPr>
            <a:spLocks noGrp="1"/>
          </p:cNvSpPr>
          <p:nvPr>
            <p:ph type="dt" sz="half" idx="10"/>
          </p:nvPr>
        </p:nvSpPr>
        <p:spPr/>
        <p:txBody>
          <a:bodyPr/>
          <a:lstStyle/>
          <a:p>
            <a:fld id="{CB14B46B-7741-4C56-B473-AFA05FC9F450}" type="datetimeFigureOut">
              <a:rPr lang="en-GB" smtClean="0"/>
              <a:t>31/01/2024</a:t>
            </a:fld>
            <a:endParaRPr lang="en-GB"/>
          </a:p>
        </p:txBody>
      </p:sp>
      <p:sp>
        <p:nvSpPr>
          <p:cNvPr id="5" name="Footer Placeholder 4">
            <a:extLst>
              <a:ext uri="{FF2B5EF4-FFF2-40B4-BE49-F238E27FC236}">
                <a16:creationId xmlns:a16="http://schemas.microsoft.com/office/drawing/2014/main" id="{19966E49-671B-ACC3-C579-EE681A2CA0A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ABED98-CCDF-5C82-5751-E27954CA5248}"/>
              </a:ext>
            </a:extLst>
          </p:cNvPr>
          <p:cNvSpPr>
            <a:spLocks noGrp="1"/>
          </p:cNvSpPr>
          <p:nvPr>
            <p:ph type="sldNum" sz="quarter" idx="12"/>
          </p:nvPr>
        </p:nvSpPr>
        <p:spPr/>
        <p:txBody>
          <a:bodyPr/>
          <a:lstStyle/>
          <a:p>
            <a:fld id="{CBECDE42-18DD-423A-A301-07410884783A}" type="slidenum">
              <a:rPr lang="en-GB" smtClean="0"/>
              <a:t>‹#›</a:t>
            </a:fld>
            <a:endParaRPr lang="en-GB"/>
          </a:p>
        </p:txBody>
      </p:sp>
    </p:spTree>
    <p:extLst>
      <p:ext uri="{BB962C8B-B14F-4D97-AF65-F5344CB8AC3E}">
        <p14:creationId xmlns:p14="http://schemas.microsoft.com/office/powerpoint/2010/main" val="29827903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772051C-6A1E-D03D-E1FF-565F08F2D89B}"/>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429474D-42A7-83FD-B7BB-48D1232CA141}"/>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270AA6-E982-77BE-6D6F-813D0AC9D90B}"/>
              </a:ext>
            </a:extLst>
          </p:cNvPr>
          <p:cNvSpPr>
            <a:spLocks noGrp="1"/>
          </p:cNvSpPr>
          <p:nvPr>
            <p:ph type="dt" sz="half" idx="10"/>
          </p:nvPr>
        </p:nvSpPr>
        <p:spPr/>
        <p:txBody>
          <a:bodyPr/>
          <a:lstStyle/>
          <a:p>
            <a:fld id="{CB14B46B-7741-4C56-B473-AFA05FC9F450}" type="datetimeFigureOut">
              <a:rPr lang="en-GB" smtClean="0"/>
              <a:t>31/01/2024</a:t>
            </a:fld>
            <a:endParaRPr lang="en-GB"/>
          </a:p>
        </p:txBody>
      </p:sp>
      <p:sp>
        <p:nvSpPr>
          <p:cNvPr id="5" name="Footer Placeholder 4">
            <a:extLst>
              <a:ext uri="{FF2B5EF4-FFF2-40B4-BE49-F238E27FC236}">
                <a16:creationId xmlns:a16="http://schemas.microsoft.com/office/drawing/2014/main" id="{1E907BAA-A35C-E724-CBC5-2D54C7F095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87CEAF-D484-74BB-1C3D-AAD7FB3764C1}"/>
              </a:ext>
            </a:extLst>
          </p:cNvPr>
          <p:cNvSpPr>
            <a:spLocks noGrp="1"/>
          </p:cNvSpPr>
          <p:nvPr>
            <p:ph type="sldNum" sz="quarter" idx="12"/>
          </p:nvPr>
        </p:nvSpPr>
        <p:spPr/>
        <p:txBody>
          <a:bodyPr/>
          <a:lstStyle/>
          <a:p>
            <a:fld id="{CBECDE42-18DD-423A-A301-07410884783A}" type="slidenum">
              <a:rPr lang="en-GB" smtClean="0"/>
              <a:t>‹#›</a:t>
            </a:fld>
            <a:endParaRPr lang="en-GB"/>
          </a:p>
        </p:txBody>
      </p:sp>
    </p:spTree>
    <p:extLst>
      <p:ext uri="{BB962C8B-B14F-4D97-AF65-F5344CB8AC3E}">
        <p14:creationId xmlns:p14="http://schemas.microsoft.com/office/powerpoint/2010/main" val="419226038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1_Title Only">
    <p:bg>
      <p:bgPr>
        <a:solidFill>
          <a:srgbClr val="F8D43E"/>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F2409A9-44D6-049C-6E8E-D5D123AA07D8}"/>
              </a:ext>
            </a:extLst>
          </p:cNvPr>
          <p:cNvSpPr/>
          <p:nvPr userDrawn="1"/>
        </p:nvSpPr>
        <p:spPr>
          <a:xfrm>
            <a:off x="0" y="-1"/>
            <a:ext cx="9144000" cy="251999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12" name="Text Placeholder 2">
            <a:extLst>
              <a:ext uri="{FF2B5EF4-FFF2-40B4-BE49-F238E27FC236}">
                <a16:creationId xmlns:a16="http://schemas.microsoft.com/office/drawing/2014/main" id="{2825B047-943B-8B0F-2981-D1F10D8E2436}"/>
              </a:ext>
            </a:extLst>
          </p:cNvPr>
          <p:cNvSpPr>
            <a:spLocks noGrp="1"/>
          </p:cNvSpPr>
          <p:nvPr>
            <p:ph idx="27"/>
          </p:nvPr>
        </p:nvSpPr>
        <p:spPr>
          <a:xfrm>
            <a:off x="363117" y="642939"/>
            <a:ext cx="8938046" cy="1162049"/>
          </a:xfrm>
          <a:prstGeom prst="rect">
            <a:avLst/>
          </a:prstGeom>
        </p:spPr>
        <p:txBody>
          <a:bodyPr vert="horz" lIns="91440" tIns="45720" rIns="91440" bIns="45720" rtlCol="0">
            <a:noAutofit/>
          </a:bodyPr>
          <a:lstStyle>
            <a:lvl1pPr marL="0" indent="0" algn="l">
              <a:buNone/>
              <a:defRPr sz="4050">
                <a:solidFill>
                  <a:srgbClr val="F8D43E"/>
                </a:solidFill>
                <a:latin typeface="Stencil" pitchFamily="82" charset="77"/>
                <a:cs typeface="Microsoft Sans Serif" panose="020B0604020202020204" pitchFamily="34" charset="0"/>
              </a:defRPr>
            </a:lvl1pPr>
            <a:lvl2pPr>
              <a:defRPr sz="2100">
                <a:solidFill>
                  <a:schemeClr val="bg1"/>
                </a:solidFill>
                <a:latin typeface="Microsoft Sans Serif" panose="020B0604020202020204" pitchFamily="34" charset="0"/>
                <a:cs typeface="Microsoft Sans Serif" panose="020B0604020202020204" pitchFamily="34" charset="0"/>
              </a:defRPr>
            </a:lvl2pPr>
            <a:lvl3pPr>
              <a:defRPr sz="2100">
                <a:solidFill>
                  <a:schemeClr val="bg1"/>
                </a:solidFill>
                <a:latin typeface="Microsoft Sans Serif" panose="020B0604020202020204" pitchFamily="34" charset="0"/>
                <a:cs typeface="Microsoft Sans Serif" panose="020B0604020202020204" pitchFamily="34" charset="0"/>
              </a:defRPr>
            </a:lvl3pPr>
            <a:lvl4pPr>
              <a:defRPr sz="2100">
                <a:solidFill>
                  <a:schemeClr val="bg1"/>
                </a:solidFill>
                <a:latin typeface="Microsoft Sans Serif" panose="020B0604020202020204" pitchFamily="34" charset="0"/>
                <a:cs typeface="Microsoft Sans Serif" panose="020B0604020202020204" pitchFamily="34" charset="0"/>
              </a:defRPr>
            </a:lvl4pPr>
            <a:lvl5pPr>
              <a:defRPr sz="2100">
                <a:solidFill>
                  <a:schemeClr val="bg1"/>
                </a:solidFill>
                <a:latin typeface="Microsoft Sans Serif" panose="020B0604020202020204" pitchFamily="34" charset="0"/>
                <a:cs typeface="Microsoft Sans Serif" panose="020B0604020202020204" pitchFamily="34" charset="0"/>
              </a:defRPr>
            </a:lvl5pPr>
          </a:lstStyle>
          <a:p>
            <a:pPr lvl="0"/>
            <a:r>
              <a:rPr lang="en-GB" dirty="0"/>
              <a:t>Click to edit Master</a:t>
            </a:r>
          </a:p>
        </p:txBody>
      </p:sp>
      <p:sp>
        <p:nvSpPr>
          <p:cNvPr id="9" name="Text Placeholder 2">
            <a:extLst>
              <a:ext uri="{FF2B5EF4-FFF2-40B4-BE49-F238E27FC236}">
                <a16:creationId xmlns:a16="http://schemas.microsoft.com/office/drawing/2014/main" id="{447DC874-596D-B2C0-CF75-1DE9F6B60497}"/>
              </a:ext>
            </a:extLst>
          </p:cNvPr>
          <p:cNvSpPr>
            <a:spLocks noGrp="1"/>
          </p:cNvSpPr>
          <p:nvPr>
            <p:ph idx="1" hasCustomPrompt="1"/>
          </p:nvPr>
        </p:nvSpPr>
        <p:spPr>
          <a:xfrm>
            <a:off x="437082" y="3043238"/>
            <a:ext cx="3810413" cy="3313112"/>
          </a:xfrm>
          <a:prstGeom prst="rect">
            <a:avLst/>
          </a:prstGeom>
        </p:spPr>
        <p:txBody>
          <a:bodyPr vert="horz" lIns="91440" tIns="45720" rIns="91440" bIns="45720" rtlCol="0">
            <a:normAutofit/>
          </a:bodyPr>
          <a:lstStyle>
            <a:lvl1pPr marL="0" indent="0" algn="l">
              <a:buNone/>
              <a:defRPr sz="2100">
                <a:solidFill>
                  <a:schemeClr val="bg1"/>
                </a:solidFill>
                <a:latin typeface="Microsoft Sans Serif" panose="020B0604020202020204" pitchFamily="34" charset="0"/>
                <a:cs typeface="Microsoft Sans Serif" panose="020B0604020202020204" pitchFamily="34" charset="0"/>
              </a:defRPr>
            </a:lvl1pPr>
            <a:lvl2pPr>
              <a:defRPr sz="2100">
                <a:solidFill>
                  <a:schemeClr val="bg1"/>
                </a:solidFill>
                <a:latin typeface="Microsoft Sans Serif" panose="020B0604020202020204" pitchFamily="34" charset="0"/>
                <a:cs typeface="Microsoft Sans Serif" panose="020B0604020202020204" pitchFamily="34" charset="0"/>
              </a:defRPr>
            </a:lvl2pPr>
            <a:lvl3pPr>
              <a:defRPr sz="2100">
                <a:solidFill>
                  <a:schemeClr val="bg1"/>
                </a:solidFill>
                <a:latin typeface="Microsoft Sans Serif" panose="020B0604020202020204" pitchFamily="34" charset="0"/>
                <a:cs typeface="Microsoft Sans Serif" panose="020B0604020202020204" pitchFamily="34" charset="0"/>
              </a:defRPr>
            </a:lvl3pPr>
            <a:lvl4pPr>
              <a:defRPr sz="2100">
                <a:solidFill>
                  <a:schemeClr val="bg1"/>
                </a:solidFill>
                <a:latin typeface="Microsoft Sans Serif" panose="020B0604020202020204" pitchFamily="34" charset="0"/>
                <a:cs typeface="Microsoft Sans Serif" panose="020B0604020202020204" pitchFamily="34" charset="0"/>
              </a:defRPr>
            </a:lvl4pPr>
            <a:lvl5pPr>
              <a:defRPr sz="2100">
                <a:solidFill>
                  <a:schemeClr val="bg1"/>
                </a:solidFill>
                <a:latin typeface="Microsoft Sans Serif" panose="020B0604020202020204" pitchFamily="34" charset="0"/>
                <a:cs typeface="Microsoft Sans Serif" panose="020B0604020202020204" pitchFamily="34" charset="0"/>
              </a:defRPr>
            </a:lvl5pPr>
          </a:lstStyle>
          <a:p>
            <a:pPr lvl="0"/>
            <a:r>
              <a:rPr lang="en-GB" dirty="0"/>
              <a:t>Click to edit Master </a:t>
            </a:r>
            <a:br>
              <a:rPr lang="en-GB" dirty="0"/>
            </a:br>
            <a:r>
              <a:rPr lang="en-GB" dirty="0"/>
              <a:t>text styles</a:t>
            </a:r>
          </a:p>
        </p:txBody>
      </p:sp>
      <p:sp>
        <p:nvSpPr>
          <p:cNvPr id="10" name="Text Placeholder 2">
            <a:extLst>
              <a:ext uri="{FF2B5EF4-FFF2-40B4-BE49-F238E27FC236}">
                <a16:creationId xmlns:a16="http://schemas.microsoft.com/office/drawing/2014/main" id="{22B3CC8E-BFF6-5470-898D-217E01CA8061}"/>
              </a:ext>
            </a:extLst>
          </p:cNvPr>
          <p:cNvSpPr>
            <a:spLocks noGrp="1"/>
          </p:cNvSpPr>
          <p:nvPr>
            <p:ph idx="28" hasCustomPrompt="1"/>
          </p:nvPr>
        </p:nvSpPr>
        <p:spPr>
          <a:xfrm>
            <a:off x="4896507" y="3043238"/>
            <a:ext cx="3810413" cy="3313112"/>
          </a:xfrm>
          <a:prstGeom prst="rect">
            <a:avLst/>
          </a:prstGeom>
        </p:spPr>
        <p:txBody>
          <a:bodyPr vert="horz" lIns="91440" tIns="45720" rIns="91440" bIns="45720" rtlCol="0">
            <a:normAutofit/>
          </a:bodyPr>
          <a:lstStyle>
            <a:lvl1pPr marL="0" indent="0" algn="l">
              <a:buNone/>
              <a:defRPr sz="2100">
                <a:solidFill>
                  <a:schemeClr val="bg1"/>
                </a:solidFill>
                <a:latin typeface="Microsoft Sans Serif" panose="020B0604020202020204" pitchFamily="34" charset="0"/>
                <a:cs typeface="Microsoft Sans Serif" panose="020B0604020202020204" pitchFamily="34" charset="0"/>
              </a:defRPr>
            </a:lvl1pPr>
            <a:lvl2pPr>
              <a:defRPr sz="2100">
                <a:solidFill>
                  <a:schemeClr val="bg1"/>
                </a:solidFill>
                <a:latin typeface="Microsoft Sans Serif" panose="020B0604020202020204" pitchFamily="34" charset="0"/>
                <a:cs typeface="Microsoft Sans Serif" panose="020B0604020202020204" pitchFamily="34" charset="0"/>
              </a:defRPr>
            </a:lvl2pPr>
            <a:lvl3pPr>
              <a:defRPr sz="2100">
                <a:solidFill>
                  <a:schemeClr val="bg1"/>
                </a:solidFill>
                <a:latin typeface="Microsoft Sans Serif" panose="020B0604020202020204" pitchFamily="34" charset="0"/>
                <a:cs typeface="Microsoft Sans Serif" panose="020B0604020202020204" pitchFamily="34" charset="0"/>
              </a:defRPr>
            </a:lvl3pPr>
            <a:lvl4pPr>
              <a:defRPr sz="2100">
                <a:solidFill>
                  <a:schemeClr val="bg1"/>
                </a:solidFill>
                <a:latin typeface="Microsoft Sans Serif" panose="020B0604020202020204" pitchFamily="34" charset="0"/>
                <a:cs typeface="Microsoft Sans Serif" panose="020B0604020202020204" pitchFamily="34" charset="0"/>
              </a:defRPr>
            </a:lvl4pPr>
            <a:lvl5pPr>
              <a:defRPr sz="2100">
                <a:solidFill>
                  <a:schemeClr val="bg1"/>
                </a:solidFill>
                <a:latin typeface="Microsoft Sans Serif" panose="020B0604020202020204" pitchFamily="34" charset="0"/>
                <a:cs typeface="Microsoft Sans Serif" panose="020B0604020202020204" pitchFamily="34" charset="0"/>
              </a:defRPr>
            </a:lvl5pPr>
          </a:lstStyle>
          <a:p>
            <a:pPr lvl="0"/>
            <a:r>
              <a:rPr lang="en-GB" dirty="0"/>
              <a:t>Click to edit Master </a:t>
            </a:r>
            <a:br>
              <a:rPr lang="en-GB" dirty="0"/>
            </a:br>
            <a:r>
              <a:rPr lang="en-GB" dirty="0"/>
              <a:t>text styles</a:t>
            </a:r>
          </a:p>
        </p:txBody>
      </p:sp>
    </p:spTree>
    <p:extLst>
      <p:ext uri="{BB962C8B-B14F-4D97-AF65-F5344CB8AC3E}">
        <p14:creationId xmlns:p14="http://schemas.microsoft.com/office/powerpoint/2010/main" val="362923405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0_Title Only">
    <p:bg>
      <p:bgPr>
        <a:solidFill>
          <a:srgbClr val="F8D43E"/>
        </a:solidFill>
        <a:effectLst/>
      </p:bgPr>
    </p:bg>
    <p:spTree>
      <p:nvGrpSpPr>
        <p:cNvPr id="1" name=""/>
        <p:cNvGrpSpPr/>
        <p:nvPr/>
      </p:nvGrpSpPr>
      <p:grpSpPr>
        <a:xfrm>
          <a:off x="0" y="0"/>
          <a:ext cx="0" cy="0"/>
          <a:chOff x="0" y="0"/>
          <a:chExt cx="0" cy="0"/>
        </a:xfrm>
      </p:grpSpPr>
      <p:sp>
        <p:nvSpPr>
          <p:cNvPr id="12" name="Text Placeholder 2">
            <a:extLst>
              <a:ext uri="{FF2B5EF4-FFF2-40B4-BE49-F238E27FC236}">
                <a16:creationId xmlns:a16="http://schemas.microsoft.com/office/drawing/2014/main" id="{2825B047-943B-8B0F-2981-D1F10D8E2436}"/>
              </a:ext>
            </a:extLst>
          </p:cNvPr>
          <p:cNvSpPr>
            <a:spLocks noGrp="1"/>
          </p:cNvSpPr>
          <p:nvPr>
            <p:ph idx="27"/>
          </p:nvPr>
        </p:nvSpPr>
        <p:spPr>
          <a:xfrm>
            <a:off x="4975601" y="642939"/>
            <a:ext cx="3979875" cy="1162049"/>
          </a:xfrm>
          <a:prstGeom prst="rect">
            <a:avLst/>
          </a:prstGeom>
        </p:spPr>
        <p:txBody>
          <a:bodyPr vert="horz" lIns="91440" tIns="45720" rIns="91440" bIns="45720" rtlCol="0">
            <a:noAutofit/>
          </a:bodyPr>
          <a:lstStyle>
            <a:lvl1pPr marL="0" indent="0" algn="l">
              <a:buNone/>
              <a:defRPr sz="4050">
                <a:solidFill>
                  <a:srgbClr val="F77046"/>
                </a:solidFill>
                <a:latin typeface="Stencil" pitchFamily="82" charset="77"/>
                <a:cs typeface="Microsoft Sans Serif" panose="020B0604020202020204" pitchFamily="34" charset="0"/>
              </a:defRPr>
            </a:lvl1pPr>
            <a:lvl2pPr>
              <a:defRPr sz="2100">
                <a:solidFill>
                  <a:schemeClr val="bg1"/>
                </a:solidFill>
                <a:latin typeface="Microsoft Sans Serif" panose="020B0604020202020204" pitchFamily="34" charset="0"/>
                <a:cs typeface="Microsoft Sans Serif" panose="020B0604020202020204" pitchFamily="34" charset="0"/>
              </a:defRPr>
            </a:lvl2pPr>
            <a:lvl3pPr>
              <a:defRPr sz="2100">
                <a:solidFill>
                  <a:schemeClr val="bg1"/>
                </a:solidFill>
                <a:latin typeface="Microsoft Sans Serif" panose="020B0604020202020204" pitchFamily="34" charset="0"/>
                <a:cs typeface="Microsoft Sans Serif" panose="020B0604020202020204" pitchFamily="34" charset="0"/>
              </a:defRPr>
            </a:lvl3pPr>
            <a:lvl4pPr>
              <a:defRPr sz="2100">
                <a:solidFill>
                  <a:schemeClr val="bg1"/>
                </a:solidFill>
                <a:latin typeface="Microsoft Sans Serif" panose="020B0604020202020204" pitchFamily="34" charset="0"/>
                <a:cs typeface="Microsoft Sans Serif" panose="020B0604020202020204" pitchFamily="34" charset="0"/>
              </a:defRPr>
            </a:lvl4pPr>
            <a:lvl5pPr>
              <a:defRPr sz="2100">
                <a:solidFill>
                  <a:schemeClr val="bg1"/>
                </a:solidFill>
                <a:latin typeface="Microsoft Sans Serif" panose="020B0604020202020204" pitchFamily="34" charset="0"/>
                <a:cs typeface="Microsoft Sans Serif" panose="020B0604020202020204" pitchFamily="34" charset="0"/>
              </a:defRPr>
            </a:lvl5pPr>
          </a:lstStyle>
          <a:p>
            <a:pPr lvl="0"/>
            <a:r>
              <a:rPr lang="en-GB" dirty="0"/>
              <a:t>Click to edit Master</a:t>
            </a:r>
          </a:p>
        </p:txBody>
      </p:sp>
      <p:sp>
        <p:nvSpPr>
          <p:cNvPr id="2" name="Text Placeholder 2">
            <a:extLst>
              <a:ext uri="{FF2B5EF4-FFF2-40B4-BE49-F238E27FC236}">
                <a16:creationId xmlns:a16="http://schemas.microsoft.com/office/drawing/2014/main" id="{93FB9274-60F0-23D0-9306-1C9056A682C4}"/>
              </a:ext>
            </a:extLst>
          </p:cNvPr>
          <p:cNvSpPr>
            <a:spLocks noGrp="1"/>
          </p:cNvSpPr>
          <p:nvPr>
            <p:ph idx="1" hasCustomPrompt="1"/>
          </p:nvPr>
        </p:nvSpPr>
        <p:spPr>
          <a:xfrm>
            <a:off x="5049565" y="3043238"/>
            <a:ext cx="3905911" cy="3313112"/>
          </a:xfrm>
          <a:prstGeom prst="rect">
            <a:avLst/>
          </a:prstGeom>
        </p:spPr>
        <p:txBody>
          <a:bodyPr vert="horz" lIns="91440" tIns="45720" rIns="91440" bIns="45720" rtlCol="0">
            <a:normAutofit/>
          </a:bodyPr>
          <a:lstStyle>
            <a:lvl1pPr marL="0" indent="0" algn="l">
              <a:buNone/>
              <a:defRPr sz="2100">
                <a:solidFill>
                  <a:schemeClr val="bg1"/>
                </a:solidFill>
                <a:latin typeface="Microsoft Sans Serif" panose="020B0604020202020204" pitchFamily="34" charset="0"/>
                <a:cs typeface="Microsoft Sans Serif" panose="020B0604020202020204" pitchFamily="34" charset="0"/>
              </a:defRPr>
            </a:lvl1pPr>
            <a:lvl2pPr>
              <a:defRPr sz="2100">
                <a:solidFill>
                  <a:schemeClr val="bg1"/>
                </a:solidFill>
                <a:latin typeface="Microsoft Sans Serif" panose="020B0604020202020204" pitchFamily="34" charset="0"/>
                <a:cs typeface="Microsoft Sans Serif" panose="020B0604020202020204" pitchFamily="34" charset="0"/>
              </a:defRPr>
            </a:lvl2pPr>
            <a:lvl3pPr>
              <a:defRPr sz="2100">
                <a:solidFill>
                  <a:schemeClr val="bg1"/>
                </a:solidFill>
                <a:latin typeface="Microsoft Sans Serif" panose="020B0604020202020204" pitchFamily="34" charset="0"/>
                <a:cs typeface="Microsoft Sans Serif" panose="020B0604020202020204" pitchFamily="34" charset="0"/>
              </a:defRPr>
            </a:lvl3pPr>
            <a:lvl4pPr>
              <a:defRPr sz="2100">
                <a:solidFill>
                  <a:schemeClr val="bg1"/>
                </a:solidFill>
                <a:latin typeface="Microsoft Sans Serif" panose="020B0604020202020204" pitchFamily="34" charset="0"/>
                <a:cs typeface="Microsoft Sans Serif" panose="020B0604020202020204" pitchFamily="34" charset="0"/>
              </a:defRPr>
            </a:lvl4pPr>
            <a:lvl5pPr>
              <a:defRPr sz="2100">
                <a:solidFill>
                  <a:schemeClr val="bg1"/>
                </a:solidFill>
                <a:latin typeface="Microsoft Sans Serif" panose="020B0604020202020204" pitchFamily="34" charset="0"/>
                <a:cs typeface="Microsoft Sans Serif" panose="020B0604020202020204" pitchFamily="34" charset="0"/>
              </a:defRPr>
            </a:lvl5pPr>
          </a:lstStyle>
          <a:p>
            <a:pPr lvl="0"/>
            <a:r>
              <a:rPr lang="en-GB" dirty="0"/>
              <a:t>Click to edit Master </a:t>
            </a:r>
            <a:br>
              <a:rPr lang="en-GB" dirty="0"/>
            </a:br>
            <a:r>
              <a:rPr lang="en-GB" dirty="0"/>
              <a:t>text styles</a:t>
            </a:r>
          </a:p>
        </p:txBody>
      </p:sp>
      <p:sp>
        <p:nvSpPr>
          <p:cNvPr id="6" name="Picture Placeholder 3">
            <a:extLst>
              <a:ext uri="{FF2B5EF4-FFF2-40B4-BE49-F238E27FC236}">
                <a16:creationId xmlns:a16="http://schemas.microsoft.com/office/drawing/2014/main" id="{6CEB40FE-0560-E163-FDE7-6172739D04D2}"/>
              </a:ext>
            </a:extLst>
          </p:cNvPr>
          <p:cNvSpPr>
            <a:spLocks noGrp="1"/>
          </p:cNvSpPr>
          <p:nvPr>
            <p:ph type="pic" sz="quarter" idx="21"/>
          </p:nvPr>
        </p:nvSpPr>
        <p:spPr>
          <a:xfrm>
            <a:off x="-7143" y="0"/>
            <a:ext cx="4574381" cy="6858000"/>
          </a:xfrm>
        </p:spPr>
        <p:txBody>
          <a:bodyPr/>
          <a:lstStyle/>
          <a:p>
            <a:endParaRPr lang="en-US" dirty="0"/>
          </a:p>
        </p:txBody>
      </p:sp>
    </p:spTree>
    <p:extLst>
      <p:ext uri="{BB962C8B-B14F-4D97-AF65-F5344CB8AC3E}">
        <p14:creationId xmlns:p14="http://schemas.microsoft.com/office/powerpoint/2010/main" val="350101803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7_Title Only">
    <p:bg>
      <p:bgPr>
        <a:solidFill>
          <a:srgbClr val="D380D6"/>
        </a:solidFill>
        <a:effectLst/>
      </p:bgPr>
    </p:bg>
    <p:spTree>
      <p:nvGrpSpPr>
        <p:cNvPr id="1" name=""/>
        <p:cNvGrpSpPr/>
        <p:nvPr/>
      </p:nvGrpSpPr>
      <p:grpSpPr>
        <a:xfrm>
          <a:off x="0" y="0"/>
          <a:ext cx="0" cy="0"/>
          <a:chOff x="0" y="0"/>
          <a:chExt cx="0" cy="0"/>
        </a:xfrm>
      </p:grpSpPr>
      <p:sp>
        <p:nvSpPr>
          <p:cNvPr id="12" name="Text Placeholder 2">
            <a:extLst>
              <a:ext uri="{FF2B5EF4-FFF2-40B4-BE49-F238E27FC236}">
                <a16:creationId xmlns:a16="http://schemas.microsoft.com/office/drawing/2014/main" id="{2825B047-943B-8B0F-2981-D1F10D8E2436}"/>
              </a:ext>
            </a:extLst>
          </p:cNvPr>
          <p:cNvSpPr>
            <a:spLocks noGrp="1"/>
          </p:cNvSpPr>
          <p:nvPr>
            <p:ph idx="27"/>
          </p:nvPr>
        </p:nvSpPr>
        <p:spPr>
          <a:xfrm>
            <a:off x="4950596" y="642939"/>
            <a:ext cx="3979875" cy="1162049"/>
          </a:xfrm>
          <a:prstGeom prst="rect">
            <a:avLst/>
          </a:prstGeom>
        </p:spPr>
        <p:txBody>
          <a:bodyPr vert="horz" lIns="91440" tIns="45720" rIns="91440" bIns="45720" rtlCol="0">
            <a:noAutofit/>
          </a:bodyPr>
          <a:lstStyle>
            <a:lvl1pPr marL="0" indent="0" algn="l">
              <a:buNone/>
              <a:defRPr sz="4050">
                <a:solidFill>
                  <a:srgbClr val="F8D43E"/>
                </a:solidFill>
                <a:latin typeface="Stencil" pitchFamily="82" charset="77"/>
                <a:cs typeface="Microsoft Sans Serif" panose="020B0604020202020204" pitchFamily="34" charset="0"/>
              </a:defRPr>
            </a:lvl1pPr>
            <a:lvl2pPr>
              <a:defRPr sz="2100">
                <a:solidFill>
                  <a:schemeClr val="bg1"/>
                </a:solidFill>
                <a:latin typeface="Microsoft Sans Serif" panose="020B0604020202020204" pitchFamily="34" charset="0"/>
                <a:cs typeface="Microsoft Sans Serif" panose="020B0604020202020204" pitchFamily="34" charset="0"/>
              </a:defRPr>
            </a:lvl2pPr>
            <a:lvl3pPr>
              <a:defRPr sz="2100">
                <a:solidFill>
                  <a:schemeClr val="bg1"/>
                </a:solidFill>
                <a:latin typeface="Microsoft Sans Serif" panose="020B0604020202020204" pitchFamily="34" charset="0"/>
                <a:cs typeface="Microsoft Sans Serif" panose="020B0604020202020204" pitchFamily="34" charset="0"/>
              </a:defRPr>
            </a:lvl3pPr>
            <a:lvl4pPr>
              <a:defRPr sz="2100">
                <a:solidFill>
                  <a:schemeClr val="bg1"/>
                </a:solidFill>
                <a:latin typeface="Microsoft Sans Serif" panose="020B0604020202020204" pitchFamily="34" charset="0"/>
                <a:cs typeface="Microsoft Sans Serif" panose="020B0604020202020204" pitchFamily="34" charset="0"/>
              </a:defRPr>
            </a:lvl4pPr>
            <a:lvl5pPr>
              <a:defRPr sz="2100">
                <a:solidFill>
                  <a:schemeClr val="bg1"/>
                </a:solidFill>
                <a:latin typeface="Microsoft Sans Serif" panose="020B0604020202020204" pitchFamily="34" charset="0"/>
                <a:cs typeface="Microsoft Sans Serif" panose="020B0604020202020204" pitchFamily="34" charset="0"/>
              </a:defRPr>
            </a:lvl5pPr>
          </a:lstStyle>
          <a:p>
            <a:pPr lvl="0"/>
            <a:r>
              <a:rPr lang="en-GB" dirty="0"/>
              <a:t>Click to edit Master</a:t>
            </a:r>
          </a:p>
        </p:txBody>
      </p:sp>
      <p:sp>
        <p:nvSpPr>
          <p:cNvPr id="2" name="Text Placeholder 2">
            <a:extLst>
              <a:ext uri="{FF2B5EF4-FFF2-40B4-BE49-F238E27FC236}">
                <a16:creationId xmlns:a16="http://schemas.microsoft.com/office/drawing/2014/main" id="{93FB9274-60F0-23D0-9306-1C9056A682C4}"/>
              </a:ext>
            </a:extLst>
          </p:cNvPr>
          <p:cNvSpPr>
            <a:spLocks noGrp="1"/>
          </p:cNvSpPr>
          <p:nvPr>
            <p:ph idx="1" hasCustomPrompt="1"/>
          </p:nvPr>
        </p:nvSpPr>
        <p:spPr>
          <a:xfrm>
            <a:off x="5024561" y="3028950"/>
            <a:ext cx="3905911" cy="3313112"/>
          </a:xfrm>
          <a:prstGeom prst="rect">
            <a:avLst/>
          </a:prstGeom>
        </p:spPr>
        <p:txBody>
          <a:bodyPr vert="horz" lIns="91440" tIns="45720" rIns="91440" bIns="45720" rtlCol="0">
            <a:normAutofit/>
          </a:bodyPr>
          <a:lstStyle>
            <a:lvl1pPr marL="0" indent="0" algn="l">
              <a:buNone/>
              <a:defRPr sz="2100">
                <a:solidFill>
                  <a:schemeClr val="bg1"/>
                </a:solidFill>
                <a:latin typeface="Microsoft Sans Serif" panose="020B0604020202020204" pitchFamily="34" charset="0"/>
                <a:cs typeface="Microsoft Sans Serif" panose="020B0604020202020204" pitchFamily="34" charset="0"/>
              </a:defRPr>
            </a:lvl1pPr>
            <a:lvl2pPr>
              <a:defRPr sz="2100">
                <a:solidFill>
                  <a:schemeClr val="bg1"/>
                </a:solidFill>
                <a:latin typeface="Microsoft Sans Serif" panose="020B0604020202020204" pitchFamily="34" charset="0"/>
                <a:cs typeface="Microsoft Sans Serif" panose="020B0604020202020204" pitchFamily="34" charset="0"/>
              </a:defRPr>
            </a:lvl2pPr>
            <a:lvl3pPr>
              <a:defRPr sz="2100">
                <a:solidFill>
                  <a:schemeClr val="bg1"/>
                </a:solidFill>
                <a:latin typeface="Microsoft Sans Serif" panose="020B0604020202020204" pitchFamily="34" charset="0"/>
                <a:cs typeface="Microsoft Sans Serif" panose="020B0604020202020204" pitchFamily="34" charset="0"/>
              </a:defRPr>
            </a:lvl3pPr>
            <a:lvl4pPr>
              <a:defRPr sz="2100">
                <a:solidFill>
                  <a:schemeClr val="bg1"/>
                </a:solidFill>
                <a:latin typeface="Microsoft Sans Serif" panose="020B0604020202020204" pitchFamily="34" charset="0"/>
                <a:cs typeface="Microsoft Sans Serif" panose="020B0604020202020204" pitchFamily="34" charset="0"/>
              </a:defRPr>
            </a:lvl4pPr>
            <a:lvl5pPr>
              <a:defRPr sz="2100">
                <a:solidFill>
                  <a:schemeClr val="bg1"/>
                </a:solidFill>
                <a:latin typeface="Microsoft Sans Serif" panose="020B0604020202020204" pitchFamily="34" charset="0"/>
                <a:cs typeface="Microsoft Sans Serif" panose="020B0604020202020204" pitchFamily="34" charset="0"/>
              </a:defRPr>
            </a:lvl5pPr>
          </a:lstStyle>
          <a:p>
            <a:pPr lvl="0"/>
            <a:r>
              <a:rPr lang="en-GB" dirty="0"/>
              <a:t>Click to edit Master </a:t>
            </a:r>
            <a:br>
              <a:rPr lang="en-GB" dirty="0"/>
            </a:br>
            <a:r>
              <a:rPr lang="en-GB" dirty="0"/>
              <a:t>text styles</a:t>
            </a:r>
          </a:p>
        </p:txBody>
      </p:sp>
      <p:sp>
        <p:nvSpPr>
          <p:cNvPr id="6" name="Picture Placeholder 3">
            <a:extLst>
              <a:ext uri="{FF2B5EF4-FFF2-40B4-BE49-F238E27FC236}">
                <a16:creationId xmlns:a16="http://schemas.microsoft.com/office/drawing/2014/main" id="{6CEB40FE-0560-E163-FDE7-6172739D04D2}"/>
              </a:ext>
            </a:extLst>
          </p:cNvPr>
          <p:cNvSpPr>
            <a:spLocks noGrp="1"/>
          </p:cNvSpPr>
          <p:nvPr>
            <p:ph type="pic" sz="quarter" idx="21"/>
          </p:nvPr>
        </p:nvSpPr>
        <p:spPr>
          <a:xfrm>
            <a:off x="-2381" y="0"/>
            <a:ext cx="4574381" cy="6858000"/>
          </a:xfrm>
        </p:spPr>
        <p:txBody>
          <a:bodyPr/>
          <a:lstStyle/>
          <a:p>
            <a:endParaRPr lang="en-US" dirty="0"/>
          </a:p>
        </p:txBody>
      </p:sp>
    </p:spTree>
    <p:extLst>
      <p:ext uri="{BB962C8B-B14F-4D97-AF65-F5344CB8AC3E}">
        <p14:creationId xmlns:p14="http://schemas.microsoft.com/office/powerpoint/2010/main" val="305952942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50_Title Only">
    <p:bg>
      <p:bgPr>
        <a:solidFill>
          <a:srgbClr val="06C98B"/>
        </a:solidFill>
        <a:effectLst/>
      </p:bgPr>
    </p:bg>
    <p:spTree>
      <p:nvGrpSpPr>
        <p:cNvPr id="1" name=""/>
        <p:cNvGrpSpPr/>
        <p:nvPr/>
      </p:nvGrpSpPr>
      <p:grpSpPr>
        <a:xfrm>
          <a:off x="0" y="0"/>
          <a:ext cx="0" cy="0"/>
          <a:chOff x="0" y="0"/>
          <a:chExt cx="0" cy="0"/>
        </a:xfrm>
      </p:grpSpPr>
      <p:sp>
        <p:nvSpPr>
          <p:cNvPr id="12" name="Text Placeholder 2">
            <a:extLst>
              <a:ext uri="{FF2B5EF4-FFF2-40B4-BE49-F238E27FC236}">
                <a16:creationId xmlns:a16="http://schemas.microsoft.com/office/drawing/2014/main" id="{2825B047-943B-8B0F-2981-D1F10D8E2436}"/>
              </a:ext>
            </a:extLst>
          </p:cNvPr>
          <p:cNvSpPr>
            <a:spLocks noGrp="1"/>
          </p:cNvSpPr>
          <p:nvPr>
            <p:ph idx="27"/>
          </p:nvPr>
        </p:nvSpPr>
        <p:spPr>
          <a:xfrm>
            <a:off x="363117" y="642939"/>
            <a:ext cx="7630739" cy="1162049"/>
          </a:xfrm>
          <a:prstGeom prst="rect">
            <a:avLst/>
          </a:prstGeom>
        </p:spPr>
        <p:txBody>
          <a:bodyPr vert="horz" lIns="91440" tIns="45720" rIns="91440" bIns="45720" rtlCol="0">
            <a:noAutofit/>
          </a:bodyPr>
          <a:lstStyle>
            <a:lvl1pPr marL="0" indent="0" algn="l">
              <a:buNone/>
              <a:defRPr sz="4050">
                <a:solidFill>
                  <a:srgbClr val="F8D43E"/>
                </a:solidFill>
                <a:latin typeface="Stencil" pitchFamily="82" charset="77"/>
                <a:cs typeface="Microsoft Sans Serif" panose="020B0604020202020204" pitchFamily="34" charset="0"/>
              </a:defRPr>
            </a:lvl1pPr>
            <a:lvl2pPr>
              <a:defRPr sz="2100">
                <a:solidFill>
                  <a:schemeClr val="bg1"/>
                </a:solidFill>
                <a:latin typeface="Microsoft Sans Serif" panose="020B0604020202020204" pitchFamily="34" charset="0"/>
                <a:cs typeface="Microsoft Sans Serif" panose="020B0604020202020204" pitchFamily="34" charset="0"/>
              </a:defRPr>
            </a:lvl2pPr>
            <a:lvl3pPr>
              <a:defRPr sz="2100">
                <a:solidFill>
                  <a:schemeClr val="bg1"/>
                </a:solidFill>
                <a:latin typeface="Microsoft Sans Serif" panose="020B0604020202020204" pitchFamily="34" charset="0"/>
                <a:cs typeface="Microsoft Sans Serif" panose="020B0604020202020204" pitchFamily="34" charset="0"/>
              </a:defRPr>
            </a:lvl3pPr>
            <a:lvl4pPr>
              <a:defRPr sz="2100">
                <a:solidFill>
                  <a:schemeClr val="bg1"/>
                </a:solidFill>
                <a:latin typeface="Microsoft Sans Serif" panose="020B0604020202020204" pitchFamily="34" charset="0"/>
                <a:cs typeface="Microsoft Sans Serif" panose="020B0604020202020204" pitchFamily="34" charset="0"/>
              </a:defRPr>
            </a:lvl4pPr>
            <a:lvl5pPr>
              <a:defRPr sz="2100">
                <a:solidFill>
                  <a:schemeClr val="bg1"/>
                </a:solidFill>
                <a:latin typeface="Microsoft Sans Serif" panose="020B0604020202020204" pitchFamily="34" charset="0"/>
                <a:cs typeface="Microsoft Sans Serif" panose="020B0604020202020204" pitchFamily="34" charset="0"/>
              </a:defRPr>
            </a:lvl5pPr>
          </a:lstStyle>
          <a:p>
            <a:pPr lvl="0"/>
            <a:r>
              <a:rPr lang="en-GB" dirty="0"/>
              <a:t>Click to edit Master</a:t>
            </a:r>
          </a:p>
        </p:txBody>
      </p:sp>
      <p:sp>
        <p:nvSpPr>
          <p:cNvPr id="3" name="Text Placeholder 2">
            <a:extLst>
              <a:ext uri="{FF2B5EF4-FFF2-40B4-BE49-F238E27FC236}">
                <a16:creationId xmlns:a16="http://schemas.microsoft.com/office/drawing/2014/main" id="{0AFBF80F-66AA-0444-DC22-29F094634B07}"/>
              </a:ext>
            </a:extLst>
          </p:cNvPr>
          <p:cNvSpPr>
            <a:spLocks noGrp="1"/>
          </p:cNvSpPr>
          <p:nvPr>
            <p:ph idx="1" hasCustomPrompt="1"/>
          </p:nvPr>
        </p:nvSpPr>
        <p:spPr>
          <a:xfrm>
            <a:off x="437082" y="2343150"/>
            <a:ext cx="2241000" cy="4013200"/>
          </a:xfrm>
          <a:prstGeom prst="rect">
            <a:avLst/>
          </a:prstGeom>
        </p:spPr>
        <p:txBody>
          <a:bodyPr vert="horz" lIns="91440" tIns="45720" rIns="91440" bIns="45720" rtlCol="0">
            <a:normAutofit/>
          </a:bodyPr>
          <a:lstStyle>
            <a:lvl1pPr marL="0" indent="0" algn="l">
              <a:buNone/>
              <a:defRPr sz="2100">
                <a:solidFill>
                  <a:schemeClr val="bg1"/>
                </a:solidFill>
                <a:latin typeface="Microsoft Sans Serif" panose="020B0604020202020204" pitchFamily="34" charset="0"/>
                <a:cs typeface="Microsoft Sans Serif" panose="020B0604020202020204" pitchFamily="34" charset="0"/>
              </a:defRPr>
            </a:lvl1pPr>
            <a:lvl2pPr>
              <a:defRPr sz="2100">
                <a:solidFill>
                  <a:schemeClr val="bg1"/>
                </a:solidFill>
                <a:latin typeface="Microsoft Sans Serif" panose="020B0604020202020204" pitchFamily="34" charset="0"/>
                <a:cs typeface="Microsoft Sans Serif" panose="020B0604020202020204" pitchFamily="34" charset="0"/>
              </a:defRPr>
            </a:lvl2pPr>
            <a:lvl3pPr>
              <a:defRPr sz="2100">
                <a:solidFill>
                  <a:schemeClr val="bg1"/>
                </a:solidFill>
                <a:latin typeface="Microsoft Sans Serif" panose="020B0604020202020204" pitchFamily="34" charset="0"/>
                <a:cs typeface="Microsoft Sans Serif" panose="020B0604020202020204" pitchFamily="34" charset="0"/>
              </a:defRPr>
            </a:lvl3pPr>
            <a:lvl4pPr>
              <a:defRPr sz="2100">
                <a:solidFill>
                  <a:schemeClr val="bg1"/>
                </a:solidFill>
                <a:latin typeface="Microsoft Sans Serif" panose="020B0604020202020204" pitchFamily="34" charset="0"/>
                <a:cs typeface="Microsoft Sans Serif" panose="020B0604020202020204" pitchFamily="34" charset="0"/>
              </a:defRPr>
            </a:lvl4pPr>
            <a:lvl5pPr>
              <a:defRPr sz="2100">
                <a:solidFill>
                  <a:schemeClr val="bg1"/>
                </a:solidFill>
                <a:latin typeface="Microsoft Sans Serif" panose="020B0604020202020204" pitchFamily="34" charset="0"/>
                <a:cs typeface="Microsoft Sans Serif" panose="020B0604020202020204" pitchFamily="34" charset="0"/>
              </a:defRPr>
            </a:lvl5pPr>
          </a:lstStyle>
          <a:p>
            <a:pPr lvl="0"/>
            <a:r>
              <a:rPr lang="en-GB" dirty="0"/>
              <a:t>Click to edit Master </a:t>
            </a:r>
            <a:br>
              <a:rPr lang="en-GB" dirty="0"/>
            </a:br>
            <a:r>
              <a:rPr lang="en-GB" dirty="0"/>
              <a:t>text styles</a:t>
            </a:r>
          </a:p>
        </p:txBody>
      </p:sp>
      <p:sp>
        <p:nvSpPr>
          <p:cNvPr id="4" name="Text Placeholder 2">
            <a:extLst>
              <a:ext uri="{FF2B5EF4-FFF2-40B4-BE49-F238E27FC236}">
                <a16:creationId xmlns:a16="http://schemas.microsoft.com/office/drawing/2014/main" id="{9E6C99F5-8D54-542D-490E-CF9C84612D6E}"/>
              </a:ext>
            </a:extLst>
          </p:cNvPr>
          <p:cNvSpPr>
            <a:spLocks noGrp="1"/>
          </p:cNvSpPr>
          <p:nvPr>
            <p:ph idx="28" hasCustomPrompt="1"/>
          </p:nvPr>
        </p:nvSpPr>
        <p:spPr>
          <a:xfrm>
            <a:off x="3353082" y="2343150"/>
            <a:ext cx="2241000" cy="4013200"/>
          </a:xfrm>
          <a:prstGeom prst="rect">
            <a:avLst/>
          </a:prstGeom>
        </p:spPr>
        <p:txBody>
          <a:bodyPr vert="horz" lIns="91440" tIns="45720" rIns="91440" bIns="45720" rtlCol="0">
            <a:normAutofit/>
          </a:bodyPr>
          <a:lstStyle>
            <a:lvl1pPr marL="0" indent="0" algn="l">
              <a:buNone/>
              <a:defRPr sz="2100">
                <a:solidFill>
                  <a:schemeClr val="bg1"/>
                </a:solidFill>
                <a:latin typeface="Microsoft Sans Serif" panose="020B0604020202020204" pitchFamily="34" charset="0"/>
                <a:cs typeface="Microsoft Sans Serif" panose="020B0604020202020204" pitchFamily="34" charset="0"/>
              </a:defRPr>
            </a:lvl1pPr>
            <a:lvl2pPr>
              <a:defRPr sz="2100">
                <a:solidFill>
                  <a:schemeClr val="bg1"/>
                </a:solidFill>
                <a:latin typeface="Microsoft Sans Serif" panose="020B0604020202020204" pitchFamily="34" charset="0"/>
                <a:cs typeface="Microsoft Sans Serif" panose="020B0604020202020204" pitchFamily="34" charset="0"/>
              </a:defRPr>
            </a:lvl2pPr>
            <a:lvl3pPr>
              <a:defRPr sz="2100">
                <a:solidFill>
                  <a:schemeClr val="bg1"/>
                </a:solidFill>
                <a:latin typeface="Microsoft Sans Serif" panose="020B0604020202020204" pitchFamily="34" charset="0"/>
                <a:cs typeface="Microsoft Sans Serif" panose="020B0604020202020204" pitchFamily="34" charset="0"/>
              </a:defRPr>
            </a:lvl3pPr>
            <a:lvl4pPr>
              <a:defRPr sz="2100">
                <a:solidFill>
                  <a:schemeClr val="bg1"/>
                </a:solidFill>
                <a:latin typeface="Microsoft Sans Serif" panose="020B0604020202020204" pitchFamily="34" charset="0"/>
                <a:cs typeface="Microsoft Sans Serif" panose="020B0604020202020204" pitchFamily="34" charset="0"/>
              </a:defRPr>
            </a:lvl4pPr>
            <a:lvl5pPr>
              <a:defRPr sz="2100">
                <a:solidFill>
                  <a:schemeClr val="bg1"/>
                </a:solidFill>
                <a:latin typeface="Microsoft Sans Serif" panose="020B0604020202020204" pitchFamily="34" charset="0"/>
                <a:cs typeface="Microsoft Sans Serif" panose="020B0604020202020204" pitchFamily="34" charset="0"/>
              </a:defRPr>
            </a:lvl5pPr>
          </a:lstStyle>
          <a:p>
            <a:pPr lvl="0"/>
            <a:r>
              <a:rPr lang="en-GB" dirty="0"/>
              <a:t>Click to edit Master </a:t>
            </a:r>
            <a:br>
              <a:rPr lang="en-GB" dirty="0"/>
            </a:br>
            <a:r>
              <a:rPr lang="en-GB" dirty="0"/>
              <a:t>text styles</a:t>
            </a:r>
          </a:p>
        </p:txBody>
      </p:sp>
      <p:sp>
        <p:nvSpPr>
          <p:cNvPr id="8" name="Text Placeholder 2">
            <a:extLst>
              <a:ext uri="{FF2B5EF4-FFF2-40B4-BE49-F238E27FC236}">
                <a16:creationId xmlns:a16="http://schemas.microsoft.com/office/drawing/2014/main" id="{AA7EC5EF-5DB9-F1B0-C293-BB29D5A5A58C}"/>
              </a:ext>
            </a:extLst>
          </p:cNvPr>
          <p:cNvSpPr>
            <a:spLocks noGrp="1"/>
          </p:cNvSpPr>
          <p:nvPr>
            <p:ph idx="29" hasCustomPrompt="1"/>
          </p:nvPr>
        </p:nvSpPr>
        <p:spPr>
          <a:xfrm>
            <a:off x="6269082" y="2343150"/>
            <a:ext cx="2241000" cy="4013200"/>
          </a:xfrm>
          <a:prstGeom prst="rect">
            <a:avLst/>
          </a:prstGeom>
        </p:spPr>
        <p:txBody>
          <a:bodyPr vert="horz" lIns="91440" tIns="45720" rIns="91440" bIns="45720" rtlCol="0">
            <a:normAutofit/>
          </a:bodyPr>
          <a:lstStyle>
            <a:lvl1pPr marL="0" indent="0" algn="l">
              <a:buNone/>
              <a:defRPr sz="2100">
                <a:solidFill>
                  <a:schemeClr val="bg1"/>
                </a:solidFill>
                <a:latin typeface="Microsoft Sans Serif" panose="020B0604020202020204" pitchFamily="34" charset="0"/>
                <a:cs typeface="Microsoft Sans Serif" panose="020B0604020202020204" pitchFamily="34" charset="0"/>
              </a:defRPr>
            </a:lvl1pPr>
            <a:lvl2pPr>
              <a:defRPr sz="2100">
                <a:solidFill>
                  <a:schemeClr val="bg1"/>
                </a:solidFill>
                <a:latin typeface="Microsoft Sans Serif" panose="020B0604020202020204" pitchFamily="34" charset="0"/>
                <a:cs typeface="Microsoft Sans Serif" panose="020B0604020202020204" pitchFamily="34" charset="0"/>
              </a:defRPr>
            </a:lvl2pPr>
            <a:lvl3pPr>
              <a:defRPr sz="2100">
                <a:solidFill>
                  <a:schemeClr val="bg1"/>
                </a:solidFill>
                <a:latin typeface="Microsoft Sans Serif" panose="020B0604020202020204" pitchFamily="34" charset="0"/>
                <a:cs typeface="Microsoft Sans Serif" panose="020B0604020202020204" pitchFamily="34" charset="0"/>
              </a:defRPr>
            </a:lvl3pPr>
            <a:lvl4pPr>
              <a:defRPr sz="2100">
                <a:solidFill>
                  <a:schemeClr val="bg1"/>
                </a:solidFill>
                <a:latin typeface="Microsoft Sans Serif" panose="020B0604020202020204" pitchFamily="34" charset="0"/>
                <a:cs typeface="Microsoft Sans Serif" panose="020B0604020202020204" pitchFamily="34" charset="0"/>
              </a:defRPr>
            </a:lvl4pPr>
            <a:lvl5pPr>
              <a:defRPr sz="2100">
                <a:solidFill>
                  <a:schemeClr val="bg1"/>
                </a:solidFill>
                <a:latin typeface="Microsoft Sans Serif" panose="020B0604020202020204" pitchFamily="34" charset="0"/>
                <a:cs typeface="Microsoft Sans Serif" panose="020B0604020202020204" pitchFamily="34" charset="0"/>
              </a:defRPr>
            </a:lvl5pPr>
          </a:lstStyle>
          <a:p>
            <a:pPr lvl="0"/>
            <a:r>
              <a:rPr lang="en-GB" dirty="0"/>
              <a:t>Click to edit Master </a:t>
            </a:r>
            <a:br>
              <a:rPr lang="en-GB" dirty="0"/>
            </a:br>
            <a:r>
              <a:rPr lang="en-GB" dirty="0"/>
              <a:t>text styles</a:t>
            </a:r>
          </a:p>
        </p:txBody>
      </p:sp>
    </p:spTree>
    <p:extLst>
      <p:ext uri="{BB962C8B-B14F-4D97-AF65-F5344CB8AC3E}">
        <p14:creationId xmlns:p14="http://schemas.microsoft.com/office/powerpoint/2010/main" val="327537461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56_Title Only">
    <p:bg>
      <p:bgPr>
        <a:solidFill>
          <a:srgbClr val="D380D6"/>
        </a:solidFill>
        <a:effectLst/>
      </p:bgPr>
    </p:bg>
    <p:spTree>
      <p:nvGrpSpPr>
        <p:cNvPr id="1" name=""/>
        <p:cNvGrpSpPr/>
        <p:nvPr/>
      </p:nvGrpSpPr>
      <p:grpSpPr>
        <a:xfrm>
          <a:off x="0" y="0"/>
          <a:ext cx="0" cy="0"/>
          <a:chOff x="0" y="0"/>
          <a:chExt cx="0" cy="0"/>
        </a:xfrm>
      </p:grpSpPr>
      <p:sp>
        <p:nvSpPr>
          <p:cNvPr id="12" name="Text Placeholder 2">
            <a:extLst>
              <a:ext uri="{FF2B5EF4-FFF2-40B4-BE49-F238E27FC236}">
                <a16:creationId xmlns:a16="http://schemas.microsoft.com/office/drawing/2014/main" id="{2825B047-943B-8B0F-2981-D1F10D8E2436}"/>
              </a:ext>
            </a:extLst>
          </p:cNvPr>
          <p:cNvSpPr>
            <a:spLocks noGrp="1"/>
          </p:cNvSpPr>
          <p:nvPr>
            <p:ph idx="27"/>
          </p:nvPr>
        </p:nvSpPr>
        <p:spPr>
          <a:xfrm>
            <a:off x="363117" y="642939"/>
            <a:ext cx="7641455" cy="1162049"/>
          </a:xfrm>
          <a:prstGeom prst="rect">
            <a:avLst/>
          </a:prstGeom>
        </p:spPr>
        <p:txBody>
          <a:bodyPr vert="horz" lIns="91440" tIns="45720" rIns="91440" bIns="45720" rtlCol="0">
            <a:noAutofit/>
          </a:bodyPr>
          <a:lstStyle>
            <a:lvl1pPr marL="0" indent="0" algn="l">
              <a:buNone/>
              <a:defRPr sz="4050">
                <a:solidFill>
                  <a:srgbClr val="F8D43E"/>
                </a:solidFill>
                <a:latin typeface="Stencil" pitchFamily="82" charset="77"/>
                <a:cs typeface="Microsoft Sans Serif" panose="020B0604020202020204" pitchFamily="34" charset="0"/>
              </a:defRPr>
            </a:lvl1pPr>
            <a:lvl2pPr>
              <a:defRPr sz="2100">
                <a:solidFill>
                  <a:schemeClr val="bg1"/>
                </a:solidFill>
                <a:latin typeface="Microsoft Sans Serif" panose="020B0604020202020204" pitchFamily="34" charset="0"/>
                <a:cs typeface="Microsoft Sans Serif" panose="020B0604020202020204" pitchFamily="34" charset="0"/>
              </a:defRPr>
            </a:lvl2pPr>
            <a:lvl3pPr>
              <a:defRPr sz="2100">
                <a:solidFill>
                  <a:schemeClr val="bg1"/>
                </a:solidFill>
                <a:latin typeface="Microsoft Sans Serif" panose="020B0604020202020204" pitchFamily="34" charset="0"/>
                <a:cs typeface="Microsoft Sans Serif" panose="020B0604020202020204" pitchFamily="34" charset="0"/>
              </a:defRPr>
            </a:lvl3pPr>
            <a:lvl4pPr>
              <a:defRPr sz="2100">
                <a:solidFill>
                  <a:schemeClr val="bg1"/>
                </a:solidFill>
                <a:latin typeface="Microsoft Sans Serif" panose="020B0604020202020204" pitchFamily="34" charset="0"/>
                <a:cs typeface="Microsoft Sans Serif" panose="020B0604020202020204" pitchFamily="34" charset="0"/>
              </a:defRPr>
            </a:lvl4pPr>
            <a:lvl5pPr>
              <a:defRPr sz="2100">
                <a:solidFill>
                  <a:schemeClr val="bg1"/>
                </a:solidFill>
                <a:latin typeface="Microsoft Sans Serif" panose="020B0604020202020204" pitchFamily="34" charset="0"/>
                <a:cs typeface="Microsoft Sans Serif" panose="020B0604020202020204" pitchFamily="34" charset="0"/>
              </a:defRPr>
            </a:lvl5pPr>
          </a:lstStyle>
          <a:p>
            <a:pPr lvl="0"/>
            <a:r>
              <a:rPr lang="en-GB" dirty="0"/>
              <a:t>Click to edit Master</a:t>
            </a:r>
          </a:p>
        </p:txBody>
      </p:sp>
      <p:sp>
        <p:nvSpPr>
          <p:cNvPr id="3" name="Text Placeholder 2">
            <a:extLst>
              <a:ext uri="{FF2B5EF4-FFF2-40B4-BE49-F238E27FC236}">
                <a16:creationId xmlns:a16="http://schemas.microsoft.com/office/drawing/2014/main" id="{822CE12E-4891-87F4-7E13-88AC02B6979A}"/>
              </a:ext>
            </a:extLst>
          </p:cNvPr>
          <p:cNvSpPr>
            <a:spLocks noGrp="1"/>
          </p:cNvSpPr>
          <p:nvPr>
            <p:ph idx="1" hasCustomPrompt="1"/>
          </p:nvPr>
        </p:nvSpPr>
        <p:spPr>
          <a:xfrm>
            <a:off x="437082" y="2343150"/>
            <a:ext cx="2241000" cy="4013200"/>
          </a:xfrm>
          <a:prstGeom prst="rect">
            <a:avLst/>
          </a:prstGeom>
        </p:spPr>
        <p:txBody>
          <a:bodyPr vert="horz" lIns="91440" tIns="45720" rIns="91440" bIns="45720" rtlCol="0">
            <a:normAutofit/>
          </a:bodyPr>
          <a:lstStyle>
            <a:lvl1pPr marL="0" indent="0" algn="l">
              <a:buNone/>
              <a:defRPr sz="2100">
                <a:solidFill>
                  <a:schemeClr val="bg1"/>
                </a:solidFill>
                <a:latin typeface="Microsoft Sans Serif" panose="020B0604020202020204" pitchFamily="34" charset="0"/>
                <a:cs typeface="Microsoft Sans Serif" panose="020B0604020202020204" pitchFamily="34" charset="0"/>
              </a:defRPr>
            </a:lvl1pPr>
            <a:lvl2pPr>
              <a:defRPr sz="2100">
                <a:solidFill>
                  <a:schemeClr val="bg1"/>
                </a:solidFill>
                <a:latin typeface="Microsoft Sans Serif" panose="020B0604020202020204" pitchFamily="34" charset="0"/>
                <a:cs typeface="Microsoft Sans Serif" panose="020B0604020202020204" pitchFamily="34" charset="0"/>
              </a:defRPr>
            </a:lvl2pPr>
            <a:lvl3pPr>
              <a:defRPr sz="2100">
                <a:solidFill>
                  <a:schemeClr val="bg1"/>
                </a:solidFill>
                <a:latin typeface="Microsoft Sans Serif" panose="020B0604020202020204" pitchFamily="34" charset="0"/>
                <a:cs typeface="Microsoft Sans Serif" panose="020B0604020202020204" pitchFamily="34" charset="0"/>
              </a:defRPr>
            </a:lvl3pPr>
            <a:lvl4pPr>
              <a:defRPr sz="2100">
                <a:solidFill>
                  <a:schemeClr val="bg1"/>
                </a:solidFill>
                <a:latin typeface="Microsoft Sans Serif" panose="020B0604020202020204" pitchFamily="34" charset="0"/>
                <a:cs typeface="Microsoft Sans Serif" panose="020B0604020202020204" pitchFamily="34" charset="0"/>
              </a:defRPr>
            </a:lvl4pPr>
            <a:lvl5pPr>
              <a:defRPr sz="2100">
                <a:solidFill>
                  <a:schemeClr val="bg1"/>
                </a:solidFill>
                <a:latin typeface="Microsoft Sans Serif" panose="020B0604020202020204" pitchFamily="34" charset="0"/>
                <a:cs typeface="Microsoft Sans Serif" panose="020B0604020202020204" pitchFamily="34" charset="0"/>
              </a:defRPr>
            </a:lvl5pPr>
          </a:lstStyle>
          <a:p>
            <a:pPr lvl="0"/>
            <a:r>
              <a:rPr lang="en-GB" dirty="0"/>
              <a:t>Click to edit Master </a:t>
            </a:r>
            <a:br>
              <a:rPr lang="en-GB" dirty="0"/>
            </a:br>
            <a:r>
              <a:rPr lang="en-GB" dirty="0"/>
              <a:t>text styles</a:t>
            </a:r>
          </a:p>
        </p:txBody>
      </p:sp>
      <p:sp>
        <p:nvSpPr>
          <p:cNvPr id="4" name="Text Placeholder 2">
            <a:extLst>
              <a:ext uri="{FF2B5EF4-FFF2-40B4-BE49-F238E27FC236}">
                <a16:creationId xmlns:a16="http://schemas.microsoft.com/office/drawing/2014/main" id="{B5126D6B-EC19-CEA6-EF67-52089F41AE78}"/>
              </a:ext>
            </a:extLst>
          </p:cNvPr>
          <p:cNvSpPr>
            <a:spLocks noGrp="1"/>
          </p:cNvSpPr>
          <p:nvPr>
            <p:ph idx="28" hasCustomPrompt="1"/>
          </p:nvPr>
        </p:nvSpPr>
        <p:spPr>
          <a:xfrm>
            <a:off x="3353082" y="2343150"/>
            <a:ext cx="2241000" cy="4013200"/>
          </a:xfrm>
          <a:prstGeom prst="rect">
            <a:avLst/>
          </a:prstGeom>
        </p:spPr>
        <p:txBody>
          <a:bodyPr vert="horz" lIns="91440" tIns="45720" rIns="91440" bIns="45720" rtlCol="0">
            <a:normAutofit/>
          </a:bodyPr>
          <a:lstStyle>
            <a:lvl1pPr marL="0" indent="0" algn="l">
              <a:buNone/>
              <a:defRPr sz="2100">
                <a:solidFill>
                  <a:schemeClr val="bg1"/>
                </a:solidFill>
                <a:latin typeface="Microsoft Sans Serif" panose="020B0604020202020204" pitchFamily="34" charset="0"/>
                <a:cs typeface="Microsoft Sans Serif" panose="020B0604020202020204" pitchFamily="34" charset="0"/>
              </a:defRPr>
            </a:lvl1pPr>
            <a:lvl2pPr>
              <a:defRPr sz="2100">
                <a:solidFill>
                  <a:schemeClr val="bg1"/>
                </a:solidFill>
                <a:latin typeface="Microsoft Sans Serif" panose="020B0604020202020204" pitchFamily="34" charset="0"/>
                <a:cs typeface="Microsoft Sans Serif" panose="020B0604020202020204" pitchFamily="34" charset="0"/>
              </a:defRPr>
            </a:lvl2pPr>
            <a:lvl3pPr>
              <a:defRPr sz="2100">
                <a:solidFill>
                  <a:schemeClr val="bg1"/>
                </a:solidFill>
                <a:latin typeface="Microsoft Sans Serif" panose="020B0604020202020204" pitchFamily="34" charset="0"/>
                <a:cs typeface="Microsoft Sans Serif" panose="020B0604020202020204" pitchFamily="34" charset="0"/>
              </a:defRPr>
            </a:lvl3pPr>
            <a:lvl4pPr>
              <a:defRPr sz="2100">
                <a:solidFill>
                  <a:schemeClr val="bg1"/>
                </a:solidFill>
                <a:latin typeface="Microsoft Sans Serif" panose="020B0604020202020204" pitchFamily="34" charset="0"/>
                <a:cs typeface="Microsoft Sans Serif" panose="020B0604020202020204" pitchFamily="34" charset="0"/>
              </a:defRPr>
            </a:lvl4pPr>
            <a:lvl5pPr>
              <a:defRPr sz="2100">
                <a:solidFill>
                  <a:schemeClr val="bg1"/>
                </a:solidFill>
                <a:latin typeface="Microsoft Sans Serif" panose="020B0604020202020204" pitchFamily="34" charset="0"/>
                <a:cs typeface="Microsoft Sans Serif" panose="020B0604020202020204" pitchFamily="34" charset="0"/>
              </a:defRPr>
            </a:lvl5pPr>
          </a:lstStyle>
          <a:p>
            <a:pPr lvl="0"/>
            <a:r>
              <a:rPr lang="en-GB" dirty="0"/>
              <a:t>Click to edit Master </a:t>
            </a:r>
            <a:br>
              <a:rPr lang="en-GB" dirty="0"/>
            </a:br>
            <a:r>
              <a:rPr lang="en-GB" dirty="0"/>
              <a:t>text styles</a:t>
            </a:r>
          </a:p>
        </p:txBody>
      </p:sp>
      <p:sp>
        <p:nvSpPr>
          <p:cNvPr id="8" name="Text Placeholder 2">
            <a:extLst>
              <a:ext uri="{FF2B5EF4-FFF2-40B4-BE49-F238E27FC236}">
                <a16:creationId xmlns:a16="http://schemas.microsoft.com/office/drawing/2014/main" id="{D68DEAA7-11FE-C8D2-7E01-9436CE3D2A64}"/>
              </a:ext>
            </a:extLst>
          </p:cNvPr>
          <p:cNvSpPr>
            <a:spLocks noGrp="1"/>
          </p:cNvSpPr>
          <p:nvPr>
            <p:ph idx="29" hasCustomPrompt="1"/>
          </p:nvPr>
        </p:nvSpPr>
        <p:spPr>
          <a:xfrm>
            <a:off x="6269082" y="2343150"/>
            <a:ext cx="2241000" cy="4013200"/>
          </a:xfrm>
          <a:prstGeom prst="rect">
            <a:avLst/>
          </a:prstGeom>
        </p:spPr>
        <p:txBody>
          <a:bodyPr vert="horz" lIns="91440" tIns="45720" rIns="91440" bIns="45720" rtlCol="0">
            <a:normAutofit/>
          </a:bodyPr>
          <a:lstStyle>
            <a:lvl1pPr marL="0" indent="0" algn="l">
              <a:buNone/>
              <a:defRPr sz="2100">
                <a:solidFill>
                  <a:schemeClr val="bg1"/>
                </a:solidFill>
                <a:latin typeface="Microsoft Sans Serif" panose="020B0604020202020204" pitchFamily="34" charset="0"/>
                <a:cs typeface="Microsoft Sans Serif" panose="020B0604020202020204" pitchFamily="34" charset="0"/>
              </a:defRPr>
            </a:lvl1pPr>
            <a:lvl2pPr>
              <a:defRPr sz="2100">
                <a:solidFill>
                  <a:schemeClr val="bg1"/>
                </a:solidFill>
                <a:latin typeface="Microsoft Sans Serif" panose="020B0604020202020204" pitchFamily="34" charset="0"/>
                <a:cs typeface="Microsoft Sans Serif" panose="020B0604020202020204" pitchFamily="34" charset="0"/>
              </a:defRPr>
            </a:lvl2pPr>
            <a:lvl3pPr>
              <a:defRPr sz="2100">
                <a:solidFill>
                  <a:schemeClr val="bg1"/>
                </a:solidFill>
                <a:latin typeface="Microsoft Sans Serif" panose="020B0604020202020204" pitchFamily="34" charset="0"/>
                <a:cs typeface="Microsoft Sans Serif" panose="020B0604020202020204" pitchFamily="34" charset="0"/>
              </a:defRPr>
            </a:lvl3pPr>
            <a:lvl4pPr>
              <a:defRPr sz="2100">
                <a:solidFill>
                  <a:schemeClr val="bg1"/>
                </a:solidFill>
                <a:latin typeface="Microsoft Sans Serif" panose="020B0604020202020204" pitchFamily="34" charset="0"/>
                <a:cs typeface="Microsoft Sans Serif" panose="020B0604020202020204" pitchFamily="34" charset="0"/>
              </a:defRPr>
            </a:lvl4pPr>
            <a:lvl5pPr>
              <a:defRPr sz="2100">
                <a:solidFill>
                  <a:schemeClr val="bg1"/>
                </a:solidFill>
                <a:latin typeface="Microsoft Sans Serif" panose="020B0604020202020204" pitchFamily="34" charset="0"/>
                <a:cs typeface="Microsoft Sans Serif" panose="020B0604020202020204" pitchFamily="34" charset="0"/>
              </a:defRPr>
            </a:lvl5pPr>
          </a:lstStyle>
          <a:p>
            <a:pPr lvl="0"/>
            <a:r>
              <a:rPr lang="en-GB" dirty="0"/>
              <a:t>Click to edit Master </a:t>
            </a:r>
            <a:br>
              <a:rPr lang="en-GB" dirty="0"/>
            </a:br>
            <a:r>
              <a:rPr lang="en-GB" dirty="0"/>
              <a:t>text styles</a:t>
            </a:r>
          </a:p>
        </p:txBody>
      </p:sp>
    </p:spTree>
    <p:extLst>
      <p:ext uri="{BB962C8B-B14F-4D97-AF65-F5344CB8AC3E}">
        <p14:creationId xmlns:p14="http://schemas.microsoft.com/office/powerpoint/2010/main" val="381906192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_Title and Content">
    <p:bg>
      <p:bgPr>
        <a:solidFill>
          <a:srgbClr val="06C98B"/>
        </a:solidFill>
        <a:effectLst/>
      </p:bgPr>
    </p:bg>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B4261738-A05B-0C11-F193-CFC7A8146EEB}"/>
              </a:ext>
            </a:extLst>
          </p:cNvPr>
          <p:cNvSpPr/>
          <p:nvPr userDrawn="1"/>
        </p:nvSpPr>
        <p:spPr>
          <a:xfrm>
            <a:off x="4562600" y="0"/>
            <a:ext cx="45738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050"/>
          </a:p>
        </p:txBody>
      </p:sp>
      <p:pic>
        <p:nvPicPr>
          <p:cNvPr id="23" name="Picture 22" descr="A blue arrow pointing to the left&#10;&#10;Description automatically generated">
            <a:extLst>
              <a:ext uri="{FF2B5EF4-FFF2-40B4-BE49-F238E27FC236}">
                <a16:creationId xmlns:a16="http://schemas.microsoft.com/office/drawing/2014/main" id="{C4CBBFFE-4F8A-38B4-AE3C-37B81D7E1518}"/>
              </a:ext>
            </a:extLst>
          </p:cNvPr>
          <p:cNvPicPr>
            <a:picLocks noChangeAspect="1"/>
          </p:cNvPicPr>
          <p:nvPr userDrawn="1"/>
        </p:nvPicPr>
        <p:blipFill>
          <a:blip r:embed="rId2"/>
          <a:stretch>
            <a:fillRect/>
          </a:stretch>
        </p:blipFill>
        <p:spPr>
          <a:xfrm rot="5400000">
            <a:off x="4816335" y="2318971"/>
            <a:ext cx="712496" cy="534372"/>
          </a:xfrm>
          <a:prstGeom prst="rect">
            <a:avLst/>
          </a:prstGeom>
          <a:scene3d>
            <a:camera prst="orthographicFront">
              <a:rot lat="0" lon="0" rev="5400000"/>
            </a:camera>
            <a:lightRig rig="threePt" dir="t"/>
          </a:scene3d>
        </p:spPr>
      </p:pic>
      <p:pic>
        <p:nvPicPr>
          <p:cNvPr id="24" name="Picture 23" descr="A green arrow pointing to the right&#10;&#10;Description automatically generated">
            <a:extLst>
              <a:ext uri="{FF2B5EF4-FFF2-40B4-BE49-F238E27FC236}">
                <a16:creationId xmlns:a16="http://schemas.microsoft.com/office/drawing/2014/main" id="{41C9CCE8-65AE-EDA8-D575-E17CA2F3E799}"/>
              </a:ext>
            </a:extLst>
          </p:cNvPr>
          <p:cNvPicPr>
            <a:picLocks noChangeAspect="1"/>
          </p:cNvPicPr>
          <p:nvPr userDrawn="1"/>
        </p:nvPicPr>
        <p:blipFill>
          <a:blip r:embed="rId3"/>
          <a:stretch>
            <a:fillRect/>
          </a:stretch>
        </p:blipFill>
        <p:spPr>
          <a:xfrm rot="5400000">
            <a:off x="4816335" y="586962"/>
            <a:ext cx="712496" cy="534372"/>
          </a:xfrm>
          <a:prstGeom prst="rect">
            <a:avLst/>
          </a:prstGeom>
          <a:scene3d>
            <a:camera prst="orthographicFront">
              <a:rot lat="0" lon="0" rev="5400000"/>
            </a:camera>
            <a:lightRig rig="threePt" dir="t"/>
          </a:scene3d>
        </p:spPr>
      </p:pic>
      <p:pic>
        <p:nvPicPr>
          <p:cNvPr id="27" name="Picture 26" descr="A purple arrow pointing towards the camera&#10;&#10;Description automatically generated">
            <a:extLst>
              <a:ext uri="{FF2B5EF4-FFF2-40B4-BE49-F238E27FC236}">
                <a16:creationId xmlns:a16="http://schemas.microsoft.com/office/drawing/2014/main" id="{F1464C38-9173-2B5F-66CB-B1680A2B5661}"/>
              </a:ext>
            </a:extLst>
          </p:cNvPr>
          <p:cNvPicPr>
            <a:picLocks noChangeAspect="1"/>
          </p:cNvPicPr>
          <p:nvPr userDrawn="1"/>
        </p:nvPicPr>
        <p:blipFill>
          <a:blip r:embed="rId4"/>
          <a:stretch>
            <a:fillRect/>
          </a:stretch>
        </p:blipFill>
        <p:spPr>
          <a:xfrm rot="5400000">
            <a:off x="4816335" y="3184975"/>
            <a:ext cx="712496" cy="534372"/>
          </a:xfrm>
          <a:prstGeom prst="rect">
            <a:avLst/>
          </a:prstGeom>
          <a:scene3d>
            <a:camera prst="orthographicFront">
              <a:rot lat="0" lon="0" rev="5400000"/>
            </a:camera>
            <a:lightRig rig="threePt" dir="t"/>
          </a:scene3d>
        </p:spPr>
      </p:pic>
      <p:pic>
        <p:nvPicPr>
          <p:cNvPr id="28" name="Picture 27" descr="A blue arrow pointing to the right&#10;&#10;Description automatically generated">
            <a:extLst>
              <a:ext uri="{FF2B5EF4-FFF2-40B4-BE49-F238E27FC236}">
                <a16:creationId xmlns:a16="http://schemas.microsoft.com/office/drawing/2014/main" id="{ECFF5DD8-DFB7-2D63-8E25-B6A0B5F26333}"/>
              </a:ext>
            </a:extLst>
          </p:cNvPr>
          <p:cNvPicPr>
            <a:picLocks noChangeAspect="1"/>
          </p:cNvPicPr>
          <p:nvPr userDrawn="1"/>
        </p:nvPicPr>
        <p:blipFill>
          <a:blip r:embed="rId5"/>
          <a:stretch>
            <a:fillRect/>
          </a:stretch>
        </p:blipFill>
        <p:spPr>
          <a:xfrm rot="5400000">
            <a:off x="4816335" y="1452966"/>
            <a:ext cx="712496" cy="534372"/>
          </a:xfrm>
          <a:prstGeom prst="rect">
            <a:avLst/>
          </a:prstGeom>
          <a:scene3d>
            <a:camera prst="orthographicFront">
              <a:rot lat="0" lon="0" rev="5400000"/>
            </a:camera>
            <a:lightRig rig="threePt" dir="t"/>
          </a:scene3d>
        </p:spPr>
      </p:pic>
      <p:pic>
        <p:nvPicPr>
          <p:cNvPr id="25" name="Picture 24" descr="An orange arrow pointing to the right&#10;&#10;Description automatically generated">
            <a:extLst>
              <a:ext uri="{FF2B5EF4-FFF2-40B4-BE49-F238E27FC236}">
                <a16:creationId xmlns:a16="http://schemas.microsoft.com/office/drawing/2014/main" id="{796AFC42-3820-E614-5E21-75638555B788}"/>
              </a:ext>
            </a:extLst>
          </p:cNvPr>
          <p:cNvPicPr>
            <a:picLocks noChangeAspect="1"/>
          </p:cNvPicPr>
          <p:nvPr userDrawn="1"/>
        </p:nvPicPr>
        <p:blipFill>
          <a:blip r:embed="rId6"/>
          <a:stretch>
            <a:fillRect/>
          </a:stretch>
        </p:blipFill>
        <p:spPr>
          <a:xfrm rot="5400000">
            <a:off x="4833004" y="4916984"/>
            <a:ext cx="712496" cy="534372"/>
          </a:xfrm>
          <a:prstGeom prst="rect">
            <a:avLst/>
          </a:prstGeom>
          <a:scene3d>
            <a:camera prst="orthographicFront">
              <a:rot lat="0" lon="0" rev="5400000"/>
            </a:camera>
            <a:lightRig rig="threePt" dir="t"/>
          </a:scene3d>
        </p:spPr>
      </p:pic>
      <p:pic>
        <p:nvPicPr>
          <p:cNvPr id="26" name="Picture 25" descr="A pink arrow pointing to the right&#10;&#10;Description automatically generated">
            <a:extLst>
              <a:ext uri="{FF2B5EF4-FFF2-40B4-BE49-F238E27FC236}">
                <a16:creationId xmlns:a16="http://schemas.microsoft.com/office/drawing/2014/main" id="{A0824A48-C1D6-0471-7F0C-415513624F1B}"/>
              </a:ext>
            </a:extLst>
          </p:cNvPr>
          <p:cNvPicPr>
            <a:picLocks noChangeAspect="1"/>
          </p:cNvPicPr>
          <p:nvPr userDrawn="1"/>
        </p:nvPicPr>
        <p:blipFill>
          <a:blip r:embed="rId7"/>
          <a:stretch>
            <a:fillRect/>
          </a:stretch>
        </p:blipFill>
        <p:spPr>
          <a:xfrm rot="5400000">
            <a:off x="4833004" y="5782988"/>
            <a:ext cx="712496" cy="534372"/>
          </a:xfrm>
          <a:prstGeom prst="rect">
            <a:avLst/>
          </a:prstGeom>
          <a:scene3d>
            <a:camera prst="orthographicFront">
              <a:rot lat="0" lon="0" rev="5400000"/>
            </a:camera>
            <a:lightRig rig="threePt" dir="t"/>
          </a:scene3d>
        </p:spPr>
      </p:pic>
      <p:pic>
        <p:nvPicPr>
          <p:cNvPr id="29" name="Picture 28" descr="A yellow arrow pointing to the left&#10;&#10;Description automatically generated">
            <a:extLst>
              <a:ext uri="{FF2B5EF4-FFF2-40B4-BE49-F238E27FC236}">
                <a16:creationId xmlns:a16="http://schemas.microsoft.com/office/drawing/2014/main" id="{7B816044-18B5-0A11-E7BF-36EF7A49A273}"/>
              </a:ext>
            </a:extLst>
          </p:cNvPr>
          <p:cNvPicPr>
            <a:picLocks noChangeAspect="1"/>
          </p:cNvPicPr>
          <p:nvPr userDrawn="1"/>
        </p:nvPicPr>
        <p:blipFill>
          <a:blip r:embed="rId8"/>
          <a:stretch>
            <a:fillRect/>
          </a:stretch>
        </p:blipFill>
        <p:spPr>
          <a:xfrm rot="5400000">
            <a:off x="4833134" y="4050851"/>
            <a:ext cx="711463" cy="533597"/>
          </a:xfrm>
          <a:prstGeom prst="rect">
            <a:avLst/>
          </a:prstGeom>
          <a:scene3d>
            <a:camera prst="orthographicFront">
              <a:rot lat="0" lon="0" rev="5400000"/>
            </a:camera>
            <a:lightRig rig="threePt" dir="t"/>
          </a:scene3d>
        </p:spPr>
      </p:pic>
      <p:sp>
        <p:nvSpPr>
          <p:cNvPr id="38" name="Text Placeholder 2">
            <a:extLst>
              <a:ext uri="{FF2B5EF4-FFF2-40B4-BE49-F238E27FC236}">
                <a16:creationId xmlns:a16="http://schemas.microsoft.com/office/drawing/2014/main" id="{5BB94476-A134-0527-D7BB-B8B92D2E1665}"/>
              </a:ext>
            </a:extLst>
          </p:cNvPr>
          <p:cNvSpPr>
            <a:spLocks noGrp="1"/>
          </p:cNvSpPr>
          <p:nvPr>
            <p:ph idx="1" hasCustomPrompt="1"/>
          </p:nvPr>
        </p:nvSpPr>
        <p:spPr>
          <a:xfrm>
            <a:off x="437082" y="4761735"/>
            <a:ext cx="3905911" cy="1414130"/>
          </a:xfrm>
          <a:prstGeom prst="rect">
            <a:avLst/>
          </a:prstGeom>
        </p:spPr>
        <p:txBody>
          <a:bodyPr vert="horz" lIns="91440" tIns="45720" rIns="91440" bIns="45720" rtlCol="0">
            <a:normAutofit/>
          </a:bodyPr>
          <a:lstStyle>
            <a:lvl1pPr marL="0" indent="0" algn="l">
              <a:buNone/>
              <a:defRPr sz="2100">
                <a:solidFill>
                  <a:schemeClr val="bg1"/>
                </a:solidFill>
                <a:latin typeface="Microsoft Sans Serif" panose="020B0604020202020204" pitchFamily="34" charset="0"/>
                <a:cs typeface="Microsoft Sans Serif" panose="020B0604020202020204" pitchFamily="34" charset="0"/>
              </a:defRPr>
            </a:lvl1pPr>
            <a:lvl2pPr>
              <a:defRPr sz="2100">
                <a:solidFill>
                  <a:schemeClr val="bg1"/>
                </a:solidFill>
                <a:latin typeface="Microsoft Sans Serif" panose="020B0604020202020204" pitchFamily="34" charset="0"/>
                <a:cs typeface="Microsoft Sans Serif" panose="020B0604020202020204" pitchFamily="34" charset="0"/>
              </a:defRPr>
            </a:lvl2pPr>
            <a:lvl3pPr>
              <a:defRPr sz="2100">
                <a:solidFill>
                  <a:schemeClr val="bg1"/>
                </a:solidFill>
                <a:latin typeface="Microsoft Sans Serif" panose="020B0604020202020204" pitchFamily="34" charset="0"/>
                <a:cs typeface="Microsoft Sans Serif" panose="020B0604020202020204" pitchFamily="34" charset="0"/>
              </a:defRPr>
            </a:lvl3pPr>
            <a:lvl4pPr>
              <a:defRPr sz="2100">
                <a:solidFill>
                  <a:schemeClr val="bg1"/>
                </a:solidFill>
                <a:latin typeface="Microsoft Sans Serif" panose="020B0604020202020204" pitchFamily="34" charset="0"/>
                <a:cs typeface="Microsoft Sans Serif" panose="020B0604020202020204" pitchFamily="34" charset="0"/>
              </a:defRPr>
            </a:lvl4pPr>
            <a:lvl5pPr>
              <a:defRPr sz="2100">
                <a:solidFill>
                  <a:schemeClr val="bg1"/>
                </a:solidFill>
                <a:latin typeface="Microsoft Sans Serif" panose="020B0604020202020204" pitchFamily="34" charset="0"/>
                <a:cs typeface="Microsoft Sans Serif" panose="020B0604020202020204" pitchFamily="34" charset="0"/>
              </a:defRPr>
            </a:lvl5pPr>
          </a:lstStyle>
          <a:p>
            <a:pPr lvl="0"/>
            <a:r>
              <a:rPr lang="en-GB" dirty="0"/>
              <a:t>Click to edit Master </a:t>
            </a:r>
            <a:br>
              <a:rPr lang="en-GB" dirty="0"/>
            </a:br>
            <a:r>
              <a:rPr lang="en-GB" dirty="0"/>
              <a:t>text styles</a:t>
            </a:r>
          </a:p>
        </p:txBody>
      </p:sp>
      <p:sp>
        <p:nvSpPr>
          <p:cNvPr id="39" name="Text Placeholder 2">
            <a:extLst>
              <a:ext uri="{FF2B5EF4-FFF2-40B4-BE49-F238E27FC236}">
                <a16:creationId xmlns:a16="http://schemas.microsoft.com/office/drawing/2014/main" id="{3B9F3974-F782-ABCB-F040-FDF382178DC8}"/>
              </a:ext>
            </a:extLst>
          </p:cNvPr>
          <p:cNvSpPr>
            <a:spLocks noGrp="1"/>
          </p:cNvSpPr>
          <p:nvPr>
            <p:ph idx="13" hasCustomPrompt="1"/>
          </p:nvPr>
        </p:nvSpPr>
        <p:spPr>
          <a:xfrm>
            <a:off x="5676048" y="497901"/>
            <a:ext cx="3067903" cy="711463"/>
          </a:xfrm>
          <a:prstGeom prst="rect">
            <a:avLst/>
          </a:prstGeom>
        </p:spPr>
        <p:txBody>
          <a:bodyPr vert="horz" lIns="91440" tIns="45720" rIns="91440" bIns="45720" rtlCol="0">
            <a:noAutofit/>
          </a:bodyPr>
          <a:lstStyle>
            <a:lvl1pPr marL="0" indent="0" algn="l">
              <a:buNone/>
              <a:defRPr sz="1350">
                <a:solidFill>
                  <a:schemeClr val="tx1"/>
                </a:solidFill>
                <a:latin typeface="Microsoft Sans Serif" panose="020B0604020202020204" pitchFamily="34" charset="0"/>
                <a:cs typeface="Microsoft Sans Serif" panose="020B0604020202020204" pitchFamily="34" charset="0"/>
              </a:defRPr>
            </a:lvl1pPr>
            <a:lvl2pPr>
              <a:defRPr sz="2100">
                <a:solidFill>
                  <a:schemeClr val="bg1"/>
                </a:solidFill>
                <a:latin typeface="Microsoft Sans Serif" panose="020B0604020202020204" pitchFamily="34" charset="0"/>
                <a:cs typeface="Microsoft Sans Serif" panose="020B0604020202020204" pitchFamily="34" charset="0"/>
              </a:defRPr>
            </a:lvl2pPr>
            <a:lvl3pPr>
              <a:defRPr sz="2100">
                <a:solidFill>
                  <a:schemeClr val="bg1"/>
                </a:solidFill>
                <a:latin typeface="Microsoft Sans Serif" panose="020B0604020202020204" pitchFamily="34" charset="0"/>
                <a:cs typeface="Microsoft Sans Serif" panose="020B0604020202020204" pitchFamily="34" charset="0"/>
              </a:defRPr>
            </a:lvl3pPr>
            <a:lvl4pPr>
              <a:defRPr sz="2100">
                <a:solidFill>
                  <a:schemeClr val="bg1"/>
                </a:solidFill>
                <a:latin typeface="Microsoft Sans Serif" panose="020B0604020202020204" pitchFamily="34" charset="0"/>
                <a:cs typeface="Microsoft Sans Serif" panose="020B0604020202020204" pitchFamily="34" charset="0"/>
              </a:defRPr>
            </a:lvl4pPr>
            <a:lvl5pPr>
              <a:defRPr sz="2100">
                <a:solidFill>
                  <a:schemeClr val="bg1"/>
                </a:solidFill>
                <a:latin typeface="Microsoft Sans Serif" panose="020B0604020202020204" pitchFamily="34" charset="0"/>
                <a:cs typeface="Microsoft Sans Serif" panose="020B0604020202020204" pitchFamily="34" charset="0"/>
              </a:defRPr>
            </a:lvl5pPr>
          </a:lstStyle>
          <a:p>
            <a:pPr lvl="0"/>
            <a:r>
              <a:rPr lang="en-GB" dirty="0"/>
              <a:t>Click to edit Master text styles</a:t>
            </a:r>
          </a:p>
        </p:txBody>
      </p:sp>
      <p:sp>
        <p:nvSpPr>
          <p:cNvPr id="43" name="Text Placeholder 2">
            <a:extLst>
              <a:ext uri="{FF2B5EF4-FFF2-40B4-BE49-F238E27FC236}">
                <a16:creationId xmlns:a16="http://schemas.microsoft.com/office/drawing/2014/main" id="{7A6B4B84-6E24-2EFB-597C-2D8CDAE6A8EE}"/>
              </a:ext>
            </a:extLst>
          </p:cNvPr>
          <p:cNvSpPr>
            <a:spLocks noGrp="1"/>
          </p:cNvSpPr>
          <p:nvPr>
            <p:ph idx="14" hasCustomPrompt="1"/>
          </p:nvPr>
        </p:nvSpPr>
        <p:spPr>
          <a:xfrm>
            <a:off x="5676048" y="1364421"/>
            <a:ext cx="3067903" cy="711463"/>
          </a:xfrm>
          <a:prstGeom prst="rect">
            <a:avLst/>
          </a:prstGeom>
        </p:spPr>
        <p:txBody>
          <a:bodyPr vert="horz" lIns="91440" tIns="45720" rIns="91440" bIns="45720" rtlCol="0">
            <a:noAutofit/>
          </a:bodyPr>
          <a:lstStyle>
            <a:lvl1pPr marL="0" indent="0" algn="l">
              <a:buNone/>
              <a:defRPr sz="1350">
                <a:solidFill>
                  <a:schemeClr val="tx1"/>
                </a:solidFill>
                <a:latin typeface="Microsoft Sans Serif" panose="020B0604020202020204" pitchFamily="34" charset="0"/>
                <a:cs typeface="Microsoft Sans Serif" panose="020B0604020202020204" pitchFamily="34" charset="0"/>
              </a:defRPr>
            </a:lvl1pPr>
            <a:lvl2pPr>
              <a:defRPr sz="2100">
                <a:solidFill>
                  <a:schemeClr val="bg1"/>
                </a:solidFill>
                <a:latin typeface="Microsoft Sans Serif" panose="020B0604020202020204" pitchFamily="34" charset="0"/>
                <a:cs typeface="Microsoft Sans Serif" panose="020B0604020202020204" pitchFamily="34" charset="0"/>
              </a:defRPr>
            </a:lvl2pPr>
            <a:lvl3pPr>
              <a:defRPr sz="2100">
                <a:solidFill>
                  <a:schemeClr val="bg1"/>
                </a:solidFill>
                <a:latin typeface="Microsoft Sans Serif" panose="020B0604020202020204" pitchFamily="34" charset="0"/>
                <a:cs typeface="Microsoft Sans Serif" panose="020B0604020202020204" pitchFamily="34" charset="0"/>
              </a:defRPr>
            </a:lvl3pPr>
            <a:lvl4pPr>
              <a:defRPr sz="2100">
                <a:solidFill>
                  <a:schemeClr val="bg1"/>
                </a:solidFill>
                <a:latin typeface="Microsoft Sans Serif" panose="020B0604020202020204" pitchFamily="34" charset="0"/>
                <a:cs typeface="Microsoft Sans Serif" panose="020B0604020202020204" pitchFamily="34" charset="0"/>
              </a:defRPr>
            </a:lvl4pPr>
            <a:lvl5pPr>
              <a:defRPr sz="2100">
                <a:solidFill>
                  <a:schemeClr val="bg1"/>
                </a:solidFill>
                <a:latin typeface="Microsoft Sans Serif" panose="020B0604020202020204" pitchFamily="34" charset="0"/>
                <a:cs typeface="Microsoft Sans Serif" panose="020B0604020202020204" pitchFamily="34" charset="0"/>
              </a:defRPr>
            </a:lvl5pPr>
          </a:lstStyle>
          <a:p>
            <a:pPr lvl="0"/>
            <a:r>
              <a:rPr lang="en-GB" dirty="0"/>
              <a:t>Click to edit Master text styles</a:t>
            </a:r>
          </a:p>
        </p:txBody>
      </p:sp>
      <p:sp>
        <p:nvSpPr>
          <p:cNvPr id="44" name="Text Placeholder 2">
            <a:extLst>
              <a:ext uri="{FF2B5EF4-FFF2-40B4-BE49-F238E27FC236}">
                <a16:creationId xmlns:a16="http://schemas.microsoft.com/office/drawing/2014/main" id="{C4F31FA2-17F9-1B79-0BE5-588598097E71}"/>
              </a:ext>
            </a:extLst>
          </p:cNvPr>
          <p:cNvSpPr>
            <a:spLocks noGrp="1"/>
          </p:cNvSpPr>
          <p:nvPr>
            <p:ph idx="15" hasCustomPrompt="1"/>
          </p:nvPr>
        </p:nvSpPr>
        <p:spPr>
          <a:xfrm>
            <a:off x="5676047" y="2231377"/>
            <a:ext cx="3067903" cy="711463"/>
          </a:xfrm>
          <a:prstGeom prst="rect">
            <a:avLst/>
          </a:prstGeom>
        </p:spPr>
        <p:txBody>
          <a:bodyPr vert="horz" lIns="91440" tIns="45720" rIns="91440" bIns="45720" rtlCol="0">
            <a:noAutofit/>
          </a:bodyPr>
          <a:lstStyle>
            <a:lvl1pPr marL="0" indent="0" algn="l">
              <a:buNone/>
              <a:defRPr sz="1350">
                <a:solidFill>
                  <a:schemeClr val="tx1"/>
                </a:solidFill>
                <a:latin typeface="Microsoft Sans Serif" panose="020B0604020202020204" pitchFamily="34" charset="0"/>
                <a:cs typeface="Microsoft Sans Serif" panose="020B0604020202020204" pitchFamily="34" charset="0"/>
              </a:defRPr>
            </a:lvl1pPr>
            <a:lvl2pPr>
              <a:defRPr sz="2100">
                <a:solidFill>
                  <a:schemeClr val="bg1"/>
                </a:solidFill>
                <a:latin typeface="Microsoft Sans Serif" panose="020B0604020202020204" pitchFamily="34" charset="0"/>
                <a:cs typeface="Microsoft Sans Serif" panose="020B0604020202020204" pitchFamily="34" charset="0"/>
              </a:defRPr>
            </a:lvl2pPr>
            <a:lvl3pPr>
              <a:defRPr sz="2100">
                <a:solidFill>
                  <a:schemeClr val="bg1"/>
                </a:solidFill>
                <a:latin typeface="Microsoft Sans Serif" panose="020B0604020202020204" pitchFamily="34" charset="0"/>
                <a:cs typeface="Microsoft Sans Serif" panose="020B0604020202020204" pitchFamily="34" charset="0"/>
              </a:defRPr>
            </a:lvl3pPr>
            <a:lvl4pPr>
              <a:defRPr sz="2100">
                <a:solidFill>
                  <a:schemeClr val="bg1"/>
                </a:solidFill>
                <a:latin typeface="Microsoft Sans Serif" panose="020B0604020202020204" pitchFamily="34" charset="0"/>
                <a:cs typeface="Microsoft Sans Serif" panose="020B0604020202020204" pitchFamily="34" charset="0"/>
              </a:defRPr>
            </a:lvl4pPr>
            <a:lvl5pPr>
              <a:defRPr sz="2100">
                <a:solidFill>
                  <a:schemeClr val="bg1"/>
                </a:solidFill>
                <a:latin typeface="Microsoft Sans Serif" panose="020B0604020202020204" pitchFamily="34" charset="0"/>
                <a:cs typeface="Microsoft Sans Serif" panose="020B0604020202020204" pitchFamily="34" charset="0"/>
              </a:defRPr>
            </a:lvl5pPr>
          </a:lstStyle>
          <a:p>
            <a:pPr lvl="0"/>
            <a:r>
              <a:rPr lang="en-GB" dirty="0"/>
              <a:t>Click to edit Master text styles</a:t>
            </a:r>
          </a:p>
        </p:txBody>
      </p:sp>
      <p:sp>
        <p:nvSpPr>
          <p:cNvPr id="45" name="Text Placeholder 2">
            <a:extLst>
              <a:ext uri="{FF2B5EF4-FFF2-40B4-BE49-F238E27FC236}">
                <a16:creationId xmlns:a16="http://schemas.microsoft.com/office/drawing/2014/main" id="{F2947590-71C9-7588-49D3-0F8FAB05A263}"/>
              </a:ext>
            </a:extLst>
          </p:cNvPr>
          <p:cNvSpPr>
            <a:spLocks noGrp="1"/>
          </p:cNvSpPr>
          <p:nvPr>
            <p:ph idx="16" hasCustomPrompt="1"/>
          </p:nvPr>
        </p:nvSpPr>
        <p:spPr>
          <a:xfrm>
            <a:off x="5676046" y="3096946"/>
            <a:ext cx="3067903" cy="711463"/>
          </a:xfrm>
          <a:prstGeom prst="rect">
            <a:avLst/>
          </a:prstGeom>
        </p:spPr>
        <p:txBody>
          <a:bodyPr vert="horz" lIns="91440" tIns="45720" rIns="91440" bIns="45720" rtlCol="0">
            <a:noAutofit/>
          </a:bodyPr>
          <a:lstStyle>
            <a:lvl1pPr marL="0" indent="0" algn="l">
              <a:buNone/>
              <a:defRPr sz="1350">
                <a:solidFill>
                  <a:schemeClr val="tx1"/>
                </a:solidFill>
                <a:latin typeface="Microsoft Sans Serif" panose="020B0604020202020204" pitchFamily="34" charset="0"/>
                <a:cs typeface="Microsoft Sans Serif" panose="020B0604020202020204" pitchFamily="34" charset="0"/>
              </a:defRPr>
            </a:lvl1pPr>
            <a:lvl2pPr>
              <a:defRPr sz="2100">
                <a:solidFill>
                  <a:schemeClr val="bg1"/>
                </a:solidFill>
                <a:latin typeface="Microsoft Sans Serif" panose="020B0604020202020204" pitchFamily="34" charset="0"/>
                <a:cs typeface="Microsoft Sans Serif" panose="020B0604020202020204" pitchFamily="34" charset="0"/>
              </a:defRPr>
            </a:lvl2pPr>
            <a:lvl3pPr>
              <a:defRPr sz="2100">
                <a:solidFill>
                  <a:schemeClr val="bg1"/>
                </a:solidFill>
                <a:latin typeface="Microsoft Sans Serif" panose="020B0604020202020204" pitchFamily="34" charset="0"/>
                <a:cs typeface="Microsoft Sans Serif" panose="020B0604020202020204" pitchFamily="34" charset="0"/>
              </a:defRPr>
            </a:lvl3pPr>
            <a:lvl4pPr>
              <a:defRPr sz="2100">
                <a:solidFill>
                  <a:schemeClr val="bg1"/>
                </a:solidFill>
                <a:latin typeface="Microsoft Sans Serif" panose="020B0604020202020204" pitchFamily="34" charset="0"/>
                <a:cs typeface="Microsoft Sans Serif" panose="020B0604020202020204" pitchFamily="34" charset="0"/>
              </a:defRPr>
            </a:lvl4pPr>
            <a:lvl5pPr>
              <a:defRPr sz="2100">
                <a:solidFill>
                  <a:schemeClr val="bg1"/>
                </a:solidFill>
                <a:latin typeface="Microsoft Sans Serif" panose="020B0604020202020204" pitchFamily="34" charset="0"/>
                <a:cs typeface="Microsoft Sans Serif" panose="020B0604020202020204" pitchFamily="34" charset="0"/>
              </a:defRPr>
            </a:lvl5pPr>
          </a:lstStyle>
          <a:p>
            <a:pPr lvl="0"/>
            <a:r>
              <a:rPr lang="en-GB" dirty="0"/>
              <a:t>Click to edit Master text styles</a:t>
            </a:r>
          </a:p>
        </p:txBody>
      </p:sp>
      <p:sp>
        <p:nvSpPr>
          <p:cNvPr id="46" name="Text Placeholder 2">
            <a:extLst>
              <a:ext uri="{FF2B5EF4-FFF2-40B4-BE49-F238E27FC236}">
                <a16:creationId xmlns:a16="http://schemas.microsoft.com/office/drawing/2014/main" id="{7361E420-04E8-3809-B31B-B0B71D99F94D}"/>
              </a:ext>
            </a:extLst>
          </p:cNvPr>
          <p:cNvSpPr>
            <a:spLocks noGrp="1"/>
          </p:cNvSpPr>
          <p:nvPr>
            <p:ph idx="17" hasCustomPrompt="1"/>
          </p:nvPr>
        </p:nvSpPr>
        <p:spPr>
          <a:xfrm>
            <a:off x="5676045" y="3961918"/>
            <a:ext cx="3067903" cy="711463"/>
          </a:xfrm>
          <a:prstGeom prst="rect">
            <a:avLst/>
          </a:prstGeom>
        </p:spPr>
        <p:txBody>
          <a:bodyPr vert="horz" lIns="91440" tIns="45720" rIns="91440" bIns="45720" rtlCol="0">
            <a:noAutofit/>
          </a:bodyPr>
          <a:lstStyle>
            <a:lvl1pPr marL="0" indent="0" algn="l">
              <a:buNone/>
              <a:defRPr sz="1350">
                <a:solidFill>
                  <a:schemeClr val="tx1"/>
                </a:solidFill>
                <a:latin typeface="Microsoft Sans Serif" panose="020B0604020202020204" pitchFamily="34" charset="0"/>
                <a:cs typeface="Microsoft Sans Serif" panose="020B0604020202020204" pitchFamily="34" charset="0"/>
              </a:defRPr>
            </a:lvl1pPr>
            <a:lvl2pPr>
              <a:defRPr sz="2100">
                <a:solidFill>
                  <a:schemeClr val="bg1"/>
                </a:solidFill>
                <a:latin typeface="Microsoft Sans Serif" panose="020B0604020202020204" pitchFamily="34" charset="0"/>
                <a:cs typeface="Microsoft Sans Serif" panose="020B0604020202020204" pitchFamily="34" charset="0"/>
              </a:defRPr>
            </a:lvl2pPr>
            <a:lvl3pPr>
              <a:defRPr sz="2100">
                <a:solidFill>
                  <a:schemeClr val="bg1"/>
                </a:solidFill>
                <a:latin typeface="Microsoft Sans Serif" panose="020B0604020202020204" pitchFamily="34" charset="0"/>
                <a:cs typeface="Microsoft Sans Serif" panose="020B0604020202020204" pitchFamily="34" charset="0"/>
              </a:defRPr>
            </a:lvl3pPr>
            <a:lvl4pPr>
              <a:defRPr sz="2100">
                <a:solidFill>
                  <a:schemeClr val="bg1"/>
                </a:solidFill>
                <a:latin typeface="Microsoft Sans Serif" panose="020B0604020202020204" pitchFamily="34" charset="0"/>
                <a:cs typeface="Microsoft Sans Serif" panose="020B0604020202020204" pitchFamily="34" charset="0"/>
              </a:defRPr>
            </a:lvl4pPr>
            <a:lvl5pPr>
              <a:defRPr sz="2100">
                <a:solidFill>
                  <a:schemeClr val="bg1"/>
                </a:solidFill>
                <a:latin typeface="Microsoft Sans Serif" panose="020B0604020202020204" pitchFamily="34" charset="0"/>
                <a:cs typeface="Microsoft Sans Serif" panose="020B0604020202020204" pitchFamily="34" charset="0"/>
              </a:defRPr>
            </a:lvl5pPr>
          </a:lstStyle>
          <a:p>
            <a:pPr lvl="0"/>
            <a:r>
              <a:rPr lang="en-GB" dirty="0"/>
              <a:t>Click to edit Master text styles</a:t>
            </a:r>
          </a:p>
        </p:txBody>
      </p:sp>
      <p:sp>
        <p:nvSpPr>
          <p:cNvPr id="47" name="Text Placeholder 2">
            <a:extLst>
              <a:ext uri="{FF2B5EF4-FFF2-40B4-BE49-F238E27FC236}">
                <a16:creationId xmlns:a16="http://schemas.microsoft.com/office/drawing/2014/main" id="{8157E39E-7703-4E7C-A9F0-24D3DD4099AD}"/>
              </a:ext>
            </a:extLst>
          </p:cNvPr>
          <p:cNvSpPr>
            <a:spLocks noGrp="1"/>
          </p:cNvSpPr>
          <p:nvPr>
            <p:ph idx="18" hasCustomPrompt="1"/>
          </p:nvPr>
        </p:nvSpPr>
        <p:spPr>
          <a:xfrm>
            <a:off x="5676045" y="4826889"/>
            <a:ext cx="3067903" cy="711463"/>
          </a:xfrm>
          <a:prstGeom prst="rect">
            <a:avLst/>
          </a:prstGeom>
        </p:spPr>
        <p:txBody>
          <a:bodyPr vert="horz" lIns="91440" tIns="45720" rIns="91440" bIns="45720" rtlCol="0">
            <a:noAutofit/>
          </a:bodyPr>
          <a:lstStyle>
            <a:lvl1pPr marL="0" indent="0" algn="l">
              <a:buNone/>
              <a:defRPr sz="1350">
                <a:solidFill>
                  <a:schemeClr val="tx1"/>
                </a:solidFill>
                <a:latin typeface="Microsoft Sans Serif" panose="020B0604020202020204" pitchFamily="34" charset="0"/>
                <a:cs typeface="Microsoft Sans Serif" panose="020B0604020202020204" pitchFamily="34" charset="0"/>
              </a:defRPr>
            </a:lvl1pPr>
            <a:lvl2pPr>
              <a:defRPr sz="2100">
                <a:solidFill>
                  <a:schemeClr val="bg1"/>
                </a:solidFill>
                <a:latin typeface="Microsoft Sans Serif" panose="020B0604020202020204" pitchFamily="34" charset="0"/>
                <a:cs typeface="Microsoft Sans Serif" panose="020B0604020202020204" pitchFamily="34" charset="0"/>
              </a:defRPr>
            </a:lvl2pPr>
            <a:lvl3pPr>
              <a:defRPr sz="2100">
                <a:solidFill>
                  <a:schemeClr val="bg1"/>
                </a:solidFill>
                <a:latin typeface="Microsoft Sans Serif" panose="020B0604020202020204" pitchFamily="34" charset="0"/>
                <a:cs typeface="Microsoft Sans Serif" panose="020B0604020202020204" pitchFamily="34" charset="0"/>
              </a:defRPr>
            </a:lvl3pPr>
            <a:lvl4pPr>
              <a:defRPr sz="2100">
                <a:solidFill>
                  <a:schemeClr val="bg1"/>
                </a:solidFill>
                <a:latin typeface="Microsoft Sans Serif" panose="020B0604020202020204" pitchFamily="34" charset="0"/>
                <a:cs typeface="Microsoft Sans Serif" panose="020B0604020202020204" pitchFamily="34" charset="0"/>
              </a:defRPr>
            </a:lvl4pPr>
            <a:lvl5pPr>
              <a:defRPr sz="2100">
                <a:solidFill>
                  <a:schemeClr val="bg1"/>
                </a:solidFill>
                <a:latin typeface="Microsoft Sans Serif" panose="020B0604020202020204" pitchFamily="34" charset="0"/>
                <a:cs typeface="Microsoft Sans Serif" panose="020B0604020202020204" pitchFamily="34" charset="0"/>
              </a:defRPr>
            </a:lvl5pPr>
          </a:lstStyle>
          <a:p>
            <a:pPr lvl="0"/>
            <a:r>
              <a:rPr lang="en-GB" dirty="0"/>
              <a:t>Click to edit Master text styles</a:t>
            </a:r>
          </a:p>
        </p:txBody>
      </p:sp>
      <p:sp>
        <p:nvSpPr>
          <p:cNvPr id="48" name="Text Placeholder 2">
            <a:extLst>
              <a:ext uri="{FF2B5EF4-FFF2-40B4-BE49-F238E27FC236}">
                <a16:creationId xmlns:a16="http://schemas.microsoft.com/office/drawing/2014/main" id="{27ADABA1-2DC1-18B9-763C-5475457134E5}"/>
              </a:ext>
            </a:extLst>
          </p:cNvPr>
          <p:cNvSpPr>
            <a:spLocks noGrp="1"/>
          </p:cNvSpPr>
          <p:nvPr>
            <p:ph idx="19" hasCustomPrompt="1"/>
          </p:nvPr>
        </p:nvSpPr>
        <p:spPr>
          <a:xfrm>
            <a:off x="5676045" y="5694960"/>
            <a:ext cx="3067903" cy="711463"/>
          </a:xfrm>
          <a:prstGeom prst="rect">
            <a:avLst/>
          </a:prstGeom>
        </p:spPr>
        <p:txBody>
          <a:bodyPr vert="horz" lIns="91440" tIns="45720" rIns="91440" bIns="45720" rtlCol="0">
            <a:noAutofit/>
          </a:bodyPr>
          <a:lstStyle>
            <a:lvl1pPr marL="0" indent="0" algn="l">
              <a:buNone/>
              <a:defRPr sz="1350">
                <a:solidFill>
                  <a:schemeClr val="tx1"/>
                </a:solidFill>
                <a:latin typeface="Microsoft Sans Serif" panose="020B0604020202020204" pitchFamily="34" charset="0"/>
                <a:cs typeface="Microsoft Sans Serif" panose="020B0604020202020204" pitchFamily="34" charset="0"/>
              </a:defRPr>
            </a:lvl1pPr>
            <a:lvl2pPr>
              <a:defRPr sz="2100">
                <a:solidFill>
                  <a:schemeClr val="bg1"/>
                </a:solidFill>
                <a:latin typeface="Microsoft Sans Serif" panose="020B0604020202020204" pitchFamily="34" charset="0"/>
                <a:cs typeface="Microsoft Sans Serif" panose="020B0604020202020204" pitchFamily="34" charset="0"/>
              </a:defRPr>
            </a:lvl2pPr>
            <a:lvl3pPr>
              <a:defRPr sz="2100">
                <a:solidFill>
                  <a:schemeClr val="bg1"/>
                </a:solidFill>
                <a:latin typeface="Microsoft Sans Serif" panose="020B0604020202020204" pitchFamily="34" charset="0"/>
                <a:cs typeface="Microsoft Sans Serif" panose="020B0604020202020204" pitchFamily="34" charset="0"/>
              </a:defRPr>
            </a:lvl3pPr>
            <a:lvl4pPr>
              <a:defRPr sz="2100">
                <a:solidFill>
                  <a:schemeClr val="bg1"/>
                </a:solidFill>
                <a:latin typeface="Microsoft Sans Serif" panose="020B0604020202020204" pitchFamily="34" charset="0"/>
                <a:cs typeface="Microsoft Sans Serif" panose="020B0604020202020204" pitchFamily="34" charset="0"/>
              </a:defRPr>
            </a:lvl4pPr>
            <a:lvl5pPr>
              <a:defRPr sz="2100">
                <a:solidFill>
                  <a:schemeClr val="bg1"/>
                </a:solidFill>
                <a:latin typeface="Microsoft Sans Serif" panose="020B0604020202020204" pitchFamily="34" charset="0"/>
                <a:cs typeface="Microsoft Sans Serif" panose="020B0604020202020204" pitchFamily="34" charset="0"/>
              </a:defRPr>
            </a:lvl5pPr>
          </a:lstStyle>
          <a:p>
            <a:pPr lvl="0"/>
            <a:r>
              <a:rPr lang="en-GB" dirty="0"/>
              <a:t>Click to edit Master text styles</a:t>
            </a:r>
          </a:p>
        </p:txBody>
      </p:sp>
      <p:sp>
        <p:nvSpPr>
          <p:cNvPr id="2" name="Text Placeholder 2">
            <a:extLst>
              <a:ext uri="{FF2B5EF4-FFF2-40B4-BE49-F238E27FC236}">
                <a16:creationId xmlns:a16="http://schemas.microsoft.com/office/drawing/2014/main" id="{4335016C-17C9-202A-BB27-031E8D71B5A5}"/>
              </a:ext>
            </a:extLst>
          </p:cNvPr>
          <p:cNvSpPr>
            <a:spLocks noGrp="1"/>
          </p:cNvSpPr>
          <p:nvPr>
            <p:ph idx="20" hasCustomPrompt="1"/>
          </p:nvPr>
        </p:nvSpPr>
        <p:spPr>
          <a:xfrm>
            <a:off x="400050" y="964016"/>
            <a:ext cx="3905911" cy="2464985"/>
          </a:xfrm>
          <a:prstGeom prst="rect">
            <a:avLst/>
          </a:prstGeom>
        </p:spPr>
        <p:txBody>
          <a:bodyPr vert="horz" lIns="91440" tIns="45720" rIns="91440" bIns="45720" rtlCol="0">
            <a:noAutofit/>
          </a:bodyPr>
          <a:lstStyle>
            <a:lvl1pPr marL="0" indent="0" algn="l">
              <a:buNone/>
              <a:defRPr sz="4500">
                <a:solidFill>
                  <a:srgbClr val="F8D43E"/>
                </a:solidFill>
                <a:latin typeface="Stencil" pitchFamily="82" charset="77"/>
                <a:cs typeface="Microsoft Sans Serif" panose="020B0604020202020204" pitchFamily="34" charset="0"/>
              </a:defRPr>
            </a:lvl1pPr>
            <a:lvl2pPr>
              <a:defRPr sz="2100">
                <a:solidFill>
                  <a:schemeClr val="bg1"/>
                </a:solidFill>
                <a:latin typeface="Microsoft Sans Serif" panose="020B0604020202020204" pitchFamily="34" charset="0"/>
                <a:cs typeface="Microsoft Sans Serif" panose="020B0604020202020204" pitchFamily="34" charset="0"/>
              </a:defRPr>
            </a:lvl2pPr>
            <a:lvl3pPr>
              <a:defRPr sz="2100">
                <a:solidFill>
                  <a:schemeClr val="bg1"/>
                </a:solidFill>
                <a:latin typeface="Microsoft Sans Serif" panose="020B0604020202020204" pitchFamily="34" charset="0"/>
                <a:cs typeface="Microsoft Sans Serif" panose="020B0604020202020204" pitchFamily="34" charset="0"/>
              </a:defRPr>
            </a:lvl3pPr>
            <a:lvl4pPr>
              <a:defRPr sz="2100">
                <a:solidFill>
                  <a:schemeClr val="bg1"/>
                </a:solidFill>
                <a:latin typeface="Microsoft Sans Serif" panose="020B0604020202020204" pitchFamily="34" charset="0"/>
                <a:cs typeface="Microsoft Sans Serif" panose="020B0604020202020204" pitchFamily="34" charset="0"/>
              </a:defRPr>
            </a:lvl4pPr>
            <a:lvl5pPr>
              <a:defRPr sz="2100">
                <a:solidFill>
                  <a:schemeClr val="bg1"/>
                </a:solidFill>
                <a:latin typeface="Microsoft Sans Serif" panose="020B0604020202020204" pitchFamily="34" charset="0"/>
                <a:cs typeface="Microsoft Sans Serif" panose="020B0604020202020204" pitchFamily="34" charset="0"/>
              </a:defRPr>
            </a:lvl5pPr>
          </a:lstStyle>
          <a:p>
            <a:pPr lvl="0"/>
            <a:r>
              <a:rPr lang="en-GB" dirty="0"/>
              <a:t>Click to edit Master </a:t>
            </a:r>
            <a:br>
              <a:rPr lang="en-GB" dirty="0"/>
            </a:br>
            <a:r>
              <a:rPr lang="en-GB" dirty="0"/>
              <a:t>text styles</a:t>
            </a:r>
          </a:p>
        </p:txBody>
      </p:sp>
    </p:spTree>
    <p:extLst>
      <p:ext uri="{BB962C8B-B14F-4D97-AF65-F5344CB8AC3E}">
        <p14:creationId xmlns:p14="http://schemas.microsoft.com/office/powerpoint/2010/main" val="280120432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6E739168-A5E8-443A-B392-7AD4CF8977AD}"/>
              </a:ext>
            </a:extLst>
          </p:cNvPr>
          <p:cNvSpPr/>
          <p:nvPr userDrawn="1"/>
        </p:nvSpPr>
        <p:spPr>
          <a:xfrm>
            <a:off x="0" y="0"/>
            <a:ext cx="9144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nvGrpSpPr>
          <p:cNvPr id="7" name="Group 6">
            <a:extLst>
              <a:ext uri="{FF2B5EF4-FFF2-40B4-BE49-F238E27FC236}">
                <a16:creationId xmlns:a16="http://schemas.microsoft.com/office/drawing/2014/main" id="{4CA15AFD-4983-47DD-9ED0-D3B27E5A096F}"/>
              </a:ext>
            </a:extLst>
          </p:cNvPr>
          <p:cNvGrpSpPr/>
          <p:nvPr userDrawn="1"/>
        </p:nvGrpSpPr>
        <p:grpSpPr>
          <a:xfrm>
            <a:off x="-1203532" y="-3756"/>
            <a:ext cx="10347533" cy="6861756"/>
            <a:chOff x="-1604709" y="-3756"/>
            <a:chExt cx="13796710" cy="6861756"/>
          </a:xfrm>
        </p:grpSpPr>
        <p:grpSp>
          <p:nvGrpSpPr>
            <p:cNvPr id="8" name="Group 7">
              <a:extLst>
                <a:ext uri="{FF2B5EF4-FFF2-40B4-BE49-F238E27FC236}">
                  <a16:creationId xmlns:a16="http://schemas.microsoft.com/office/drawing/2014/main" id="{2222D5E2-E9B4-4180-98B8-4E514C9ADB28}"/>
                </a:ext>
              </a:extLst>
            </p:cNvPr>
            <p:cNvGrpSpPr/>
            <p:nvPr/>
          </p:nvGrpSpPr>
          <p:grpSpPr>
            <a:xfrm>
              <a:off x="-16298" y="0"/>
              <a:ext cx="12208299" cy="6858000"/>
              <a:chOff x="-16298" y="0"/>
              <a:chExt cx="12208299" cy="6858000"/>
            </a:xfrm>
          </p:grpSpPr>
          <p:sp>
            <p:nvSpPr>
              <p:cNvPr id="15" name="Freeform: Shape 14">
                <a:extLst>
                  <a:ext uri="{FF2B5EF4-FFF2-40B4-BE49-F238E27FC236}">
                    <a16:creationId xmlns:a16="http://schemas.microsoft.com/office/drawing/2014/main" id="{41E10E1E-5268-4F03-BA64-07E19DE26739}"/>
                  </a:ext>
                </a:extLst>
              </p:cNvPr>
              <p:cNvSpPr/>
              <p:nvPr/>
            </p:nvSpPr>
            <p:spPr>
              <a:xfrm flipH="1">
                <a:off x="-16297" y="0"/>
                <a:ext cx="12208298" cy="6858000"/>
              </a:xfrm>
              <a:custGeom>
                <a:avLst/>
                <a:gdLst>
                  <a:gd name="connsiteX0" fmla="*/ 8574289 w 12208298"/>
                  <a:gd name="connsiteY0" fmla="*/ 0 h 6858000"/>
                  <a:gd name="connsiteX1" fmla="*/ 0 w 12208298"/>
                  <a:gd name="connsiteY1" fmla="*/ 0 h 6858000"/>
                  <a:gd name="connsiteX2" fmla="*/ 0 w 12208298"/>
                  <a:gd name="connsiteY2" fmla="*/ 6858000 h 6858000"/>
                  <a:gd name="connsiteX3" fmla="*/ 532109 w 12208298"/>
                  <a:gd name="connsiteY3" fmla="*/ 6858000 h 6858000"/>
                  <a:gd name="connsiteX4" fmla="*/ 11495317 w 12208298"/>
                  <a:gd name="connsiteY4" fmla="*/ 6858000 h 6858000"/>
                  <a:gd name="connsiteX5" fmla="*/ 12208298 w 12208298"/>
                  <a:gd name="connsiteY5" fmla="*/ 6858000 h 6858000"/>
                  <a:gd name="connsiteX6" fmla="*/ 12208298 w 12208298"/>
                  <a:gd name="connsiteY6" fmla="*/ 3146781 h 6858000"/>
                  <a:gd name="connsiteX7" fmla="*/ 10353284 w 12208298"/>
                  <a:gd name="connsiteY7" fmla="*/ 1291767 h 6858000"/>
                  <a:gd name="connsiteX8" fmla="*/ 9866056 w 12208298"/>
                  <a:gd name="connsiteY8" fmla="*/ 129176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208298" h="6858000">
                    <a:moveTo>
                      <a:pt x="8574289" y="0"/>
                    </a:moveTo>
                    <a:lnTo>
                      <a:pt x="0" y="0"/>
                    </a:lnTo>
                    <a:lnTo>
                      <a:pt x="0" y="6858000"/>
                    </a:lnTo>
                    <a:lnTo>
                      <a:pt x="532109" y="6858000"/>
                    </a:lnTo>
                    <a:lnTo>
                      <a:pt x="11495317" y="6858000"/>
                    </a:lnTo>
                    <a:lnTo>
                      <a:pt x="12208298" y="6858000"/>
                    </a:lnTo>
                    <a:lnTo>
                      <a:pt x="12208298" y="3146781"/>
                    </a:lnTo>
                    <a:lnTo>
                      <a:pt x="10353284" y="1291767"/>
                    </a:lnTo>
                    <a:lnTo>
                      <a:pt x="9866056" y="1291767"/>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6" name="Freeform: Shape 15">
                <a:extLst>
                  <a:ext uri="{FF2B5EF4-FFF2-40B4-BE49-F238E27FC236}">
                    <a16:creationId xmlns:a16="http://schemas.microsoft.com/office/drawing/2014/main" id="{B989C45D-BDFF-418F-BE79-03FF70015770}"/>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pattFill prst="wdDnDiag">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7" name="Right Triangle 16">
                <a:extLst>
                  <a:ext uri="{FF2B5EF4-FFF2-40B4-BE49-F238E27FC236}">
                    <a16:creationId xmlns:a16="http://schemas.microsoft.com/office/drawing/2014/main" id="{8DCD5806-2A2F-4ABF-8057-245681C498E6}"/>
                  </a:ext>
                </a:extLst>
              </p:cNvPr>
              <p:cNvSpPr/>
              <p:nvPr/>
            </p:nvSpPr>
            <p:spPr>
              <a:xfrm rot="16200000" flipH="1" flipV="1">
                <a:off x="24625" y="-4746"/>
                <a:ext cx="2819399" cy="2828891"/>
              </a:xfrm>
              <a:prstGeom prst="r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8" name="Right Triangle 17">
                <a:extLst>
                  <a:ext uri="{FF2B5EF4-FFF2-40B4-BE49-F238E27FC236}">
                    <a16:creationId xmlns:a16="http://schemas.microsoft.com/office/drawing/2014/main" id="{3A93038F-E9E4-4FFD-B3DF-28DB7C2C1490}"/>
                  </a:ext>
                </a:extLst>
              </p:cNvPr>
              <p:cNvSpPr/>
              <p:nvPr/>
            </p:nvSpPr>
            <p:spPr>
              <a:xfrm rot="16200000" flipH="1" flipV="1">
                <a:off x="4418" y="-4422"/>
                <a:ext cx="2627088" cy="2635933"/>
              </a:xfrm>
              <a:prstGeom prst="rtTriangle">
                <a:avLst/>
              </a:prstGeom>
              <a:pattFill prst="dkHorz">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9" name="Right Triangle 18">
                <a:extLst>
                  <a:ext uri="{FF2B5EF4-FFF2-40B4-BE49-F238E27FC236}">
                    <a16:creationId xmlns:a16="http://schemas.microsoft.com/office/drawing/2014/main" id="{5DEA1E02-BBD0-4AE3-AF22-433B90272178}"/>
                  </a:ext>
                </a:extLst>
              </p:cNvPr>
              <p:cNvSpPr/>
              <p:nvPr/>
            </p:nvSpPr>
            <p:spPr>
              <a:xfrm rot="16200000" flipH="1" flipV="1">
                <a:off x="-12263" y="-4034"/>
                <a:ext cx="2397087" cy="2405158"/>
              </a:xfrm>
              <a:prstGeom prst="rtTriangle">
                <a:avLst/>
              </a:prstGeom>
              <a:solidFill>
                <a:schemeClr val="accent2">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20" name="Freeform: Shape 19">
                <a:extLst>
                  <a:ext uri="{FF2B5EF4-FFF2-40B4-BE49-F238E27FC236}">
                    <a16:creationId xmlns:a16="http://schemas.microsoft.com/office/drawing/2014/main" id="{0027A677-9ACB-4264-B148-4806678FB83F}"/>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sp>
          <p:nvSpPr>
            <p:cNvPr id="9" name="Freeform: Shape 12">
              <a:extLst>
                <a:ext uri="{FF2B5EF4-FFF2-40B4-BE49-F238E27FC236}">
                  <a16:creationId xmlns:a16="http://schemas.microsoft.com/office/drawing/2014/main" id="{E3AAB79D-382D-4A95-965E-526B6A681DA7}"/>
                </a:ext>
              </a:extLst>
            </p:cNvPr>
            <p:cNvSpPr/>
            <p:nvPr/>
          </p:nvSpPr>
          <p:spPr>
            <a:xfrm rot="18900000" flipH="1">
              <a:off x="-1604709" y="1397837"/>
              <a:ext cx="3211378" cy="3211378"/>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0" name="Freeform: Shape 9">
              <a:extLst>
                <a:ext uri="{FF2B5EF4-FFF2-40B4-BE49-F238E27FC236}">
                  <a16:creationId xmlns:a16="http://schemas.microsoft.com/office/drawing/2014/main" id="{C0A22127-2B4A-4B15-B0A9-F019A30347A1}"/>
                </a:ext>
              </a:extLst>
            </p:cNvPr>
            <p:cNvSpPr/>
            <p:nvPr/>
          </p:nvSpPr>
          <p:spPr>
            <a:xfrm rot="18900000">
              <a:off x="-861777" y="-3756"/>
              <a:ext cx="2676646" cy="1356876"/>
            </a:xfrm>
            <a:custGeom>
              <a:avLst/>
              <a:gdLst>
                <a:gd name="connsiteX0" fmla="*/ 1319770 w 2676646"/>
                <a:gd name="connsiteY0" fmla="*/ 0 h 1356876"/>
                <a:gd name="connsiteX1" fmla="*/ 2676646 w 2676646"/>
                <a:gd name="connsiteY1" fmla="*/ 1356876 h 1356876"/>
                <a:gd name="connsiteX2" fmla="*/ 0 w 2676646"/>
                <a:gd name="connsiteY2" fmla="*/ 1356876 h 1356876"/>
                <a:gd name="connsiteX3" fmla="*/ 0 w 2676646"/>
                <a:gd name="connsiteY3" fmla="*/ 1319770 h 1356876"/>
              </a:gdLst>
              <a:ahLst/>
              <a:cxnLst>
                <a:cxn ang="0">
                  <a:pos x="connsiteX0" y="connsiteY0"/>
                </a:cxn>
                <a:cxn ang="0">
                  <a:pos x="connsiteX1" y="connsiteY1"/>
                </a:cxn>
                <a:cxn ang="0">
                  <a:pos x="connsiteX2" y="connsiteY2"/>
                </a:cxn>
                <a:cxn ang="0">
                  <a:pos x="connsiteX3" y="connsiteY3"/>
                </a:cxn>
              </a:cxnLst>
              <a:rect l="l" t="t" r="r" b="b"/>
              <a:pathLst>
                <a:path w="2676646" h="1356876">
                  <a:moveTo>
                    <a:pt x="1319770" y="0"/>
                  </a:moveTo>
                  <a:lnTo>
                    <a:pt x="2676646" y="1356876"/>
                  </a:lnTo>
                  <a:lnTo>
                    <a:pt x="0" y="1356876"/>
                  </a:lnTo>
                  <a:lnTo>
                    <a:pt x="0" y="1319770"/>
                  </a:lnTo>
                  <a:close/>
                </a:path>
              </a:pathLst>
            </a:custGeom>
            <a:pattFill prst="wdUpDiag">
              <a:fgClr>
                <a:schemeClr val="accent2"/>
              </a:fgClr>
              <a:bgClr>
                <a:schemeClr val="accent1"/>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11" name="Freeform: Shape 12">
              <a:extLst>
                <a:ext uri="{FF2B5EF4-FFF2-40B4-BE49-F238E27FC236}">
                  <a16:creationId xmlns:a16="http://schemas.microsoft.com/office/drawing/2014/main" id="{F04D9FDC-1B67-4254-9535-CD32E81F0C3E}"/>
                </a:ext>
              </a:extLst>
            </p:cNvPr>
            <p:cNvSpPr/>
            <p:nvPr/>
          </p:nvSpPr>
          <p:spPr>
            <a:xfrm rot="13500000">
              <a:off x="-1226102" y="1737462"/>
              <a:ext cx="2416016" cy="2416016"/>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nvGrpSpPr>
            <p:cNvPr id="12" name="Group 11">
              <a:extLst>
                <a:ext uri="{FF2B5EF4-FFF2-40B4-BE49-F238E27FC236}">
                  <a16:creationId xmlns:a16="http://schemas.microsoft.com/office/drawing/2014/main" id="{0A86C4EA-4CF8-4531-845D-4FCB1E2F7422}"/>
                </a:ext>
              </a:extLst>
            </p:cNvPr>
            <p:cNvGrpSpPr/>
            <p:nvPr/>
          </p:nvGrpSpPr>
          <p:grpSpPr>
            <a:xfrm>
              <a:off x="-760406" y="4672937"/>
              <a:ext cx="1520812" cy="1520812"/>
              <a:chOff x="-1604709" y="3012880"/>
              <a:chExt cx="3211378" cy="3211378"/>
            </a:xfrm>
          </p:grpSpPr>
          <p:sp>
            <p:nvSpPr>
              <p:cNvPr id="13" name="Freeform: Shape 12">
                <a:extLst>
                  <a:ext uri="{FF2B5EF4-FFF2-40B4-BE49-F238E27FC236}">
                    <a16:creationId xmlns:a16="http://schemas.microsoft.com/office/drawing/2014/main" id="{1101B195-C112-4D20-8D19-4D22479B150D}"/>
                  </a:ext>
                </a:extLst>
              </p:cNvPr>
              <p:cNvSpPr/>
              <p:nvPr/>
            </p:nvSpPr>
            <p:spPr>
              <a:xfrm rot="18900000" flipH="1">
                <a:off x="-1604709" y="3012880"/>
                <a:ext cx="3211378" cy="3211378"/>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4" name="Freeform: Shape 12">
                <a:extLst>
                  <a:ext uri="{FF2B5EF4-FFF2-40B4-BE49-F238E27FC236}">
                    <a16:creationId xmlns:a16="http://schemas.microsoft.com/office/drawing/2014/main" id="{CA755F1F-9955-4CBB-8F34-F7801CA44CE7}"/>
                  </a:ext>
                </a:extLst>
              </p:cNvPr>
              <p:cNvSpPr/>
              <p:nvPr/>
            </p:nvSpPr>
            <p:spPr>
              <a:xfrm rot="13500000">
                <a:off x="-1226102" y="3352505"/>
                <a:ext cx="2416016" cy="2416016"/>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grpSp>
      <p:sp>
        <p:nvSpPr>
          <p:cNvPr id="2" name="Title 1">
            <a:extLst>
              <a:ext uri="{FF2B5EF4-FFF2-40B4-BE49-F238E27FC236}">
                <a16:creationId xmlns:a16="http://schemas.microsoft.com/office/drawing/2014/main" id="{9E597736-C478-4C26-9BAF-205FE31E977C}"/>
              </a:ext>
            </a:extLst>
          </p:cNvPr>
          <p:cNvSpPr>
            <a:spLocks noGrp="1"/>
          </p:cNvSpPr>
          <p:nvPr>
            <p:ph type="ctrTitle" hasCustomPrompt="1"/>
          </p:nvPr>
        </p:nvSpPr>
        <p:spPr>
          <a:xfrm>
            <a:off x="2071116" y="2395728"/>
            <a:ext cx="5308092" cy="1243584"/>
          </a:xfrm>
        </p:spPr>
        <p:txBody>
          <a:bodyPr vert="horz" lIns="91440" tIns="45720" rIns="91440" bIns="45720" rtlCol="0" anchor="b">
            <a:noAutofit/>
          </a:bodyPr>
          <a:lstStyle>
            <a:lvl1pPr>
              <a:defRPr lang="en-GB" sz="4950" b="1" dirty="0">
                <a:solidFill>
                  <a:schemeClr val="accent2"/>
                </a:solidFill>
                <a:latin typeface="+mj-lt"/>
                <a:ea typeface="Tahoma" panose="020B0604030504040204" pitchFamily="34" charset="0"/>
                <a:cs typeface="Tahoma" panose="020B0604030504040204" pitchFamily="34" charset="0"/>
              </a:defRPr>
            </a:lvl1pPr>
          </a:lstStyle>
          <a:p>
            <a:pPr lvl="0"/>
            <a:r>
              <a:rPr lang="en-US" noProof="0"/>
              <a:t>TITLE</a:t>
            </a:r>
          </a:p>
        </p:txBody>
      </p:sp>
      <p:sp>
        <p:nvSpPr>
          <p:cNvPr id="3" name="Subtitle 2">
            <a:extLst>
              <a:ext uri="{FF2B5EF4-FFF2-40B4-BE49-F238E27FC236}">
                <a16:creationId xmlns:a16="http://schemas.microsoft.com/office/drawing/2014/main" id="{C3D2DEF0-A0B0-4CFE-B67D-A9D75E2368DC}"/>
              </a:ext>
            </a:extLst>
          </p:cNvPr>
          <p:cNvSpPr>
            <a:spLocks noGrp="1"/>
          </p:cNvSpPr>
          <p:nvPr>
            <p:ph type="subTitle" idx="1"/>
          </p:nvPr>
        </p:nvSpPr>
        <p:spPr>
          <a:xfrm>
            <a:off x="2071116" y="3721608"/>
            <a:ext cx="5308092" cy="868680"/>
          </a:xfrm>
        </p:spPr>
        <p:txBody>
          <a:bodyPr vert="horz" lIns="91440" tIns="45720" rIns="91440" bIns="45720" rtlCol="0">
            <a:normAutofit/>
          </a:bodyPr>
          <a:lstStyle>
            <a:lvl1pPr marL="0" indent="0">
              <a:buNone/>
              <a:defRPr lang="en-GB" sz="1350" spc="225" dirty="0">
                <a:solidFill>
                  <a:schemeClr val="bg1"/>
                </a:solidFill>
                <a:latin typeface="+mn-lt"/>
                <a:cs typeface="Arial" panose="020B0604020202020204" pitchFamily="34" charset="0"/>
              </a:defRPr>
            </a:lvl1pPr>
          </a:lstStyle>
          <a:p>
            <a:pPr marL="171450" lvl="0" indent="-171450"/>
            <a:r>
              <a:rPr lang="en-US" noProof="0"/>
              <a:t>Click to edit Master subtitle style</a:t>
            </a:r>
          </a:p>
        </p:txBody>
      </p:sp>
    </p:spTree>
    <p:extLst>
      <p:ext uri="{BB962C8B-B14F-4D97-AF65-F5344CB8AC3E}">
        <p14:creationId xmlns:p14="http://schemas.microsoft.com/office/powerpoint/2010/main" val="344865476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2838D16-809E-4EB1-8C0C-0E63D8139112}"/>
              </a:ext>
            </a:extLst>
          </p:cNvPr>
          <p:cNvSpPr/>
          <p:nvPr userDrawn="1"/>
        </p:nvSpPr>
        <p:spPr>
          <a:xfrm>
            <a:off x="0" y="0"/>
            <a:ext cx="9144000" cy="6858000"/>
          </a:xfrm>
          <a:prstGeom prst="rect">
            <a:avLst/>
          </a:prstGeom>
          <a:solidFill>
            <a:srgbClr val="0C43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8" name="Freeform: Shape 7">
            <a:extLst>
              <a:ext uri="{FF2B5EF4-FFF2-40B4-BE49-F238E27FC236}">
                <a16:creationId xmlns:a16="http://schemas.microsoft.com/office/drawing/2014/main" id="{01FEB333-94B4-4E53-9019-D584810903BB}"/>
              </a:ext>
            </a:extLst>
          </p:cNvPr>
          <p:cNvSpPr/>
          <p:nvPr userDrawn="1"/>
        </p:nvSpPr>
        <p:spPr>
          <a:xfrm>
            <a:off x="0" y="1"/>
            <a:ext cx="9144000" cy="6862745"/>
          </a:xfrm>
          <a:custGeom>
            <a:avLst/>
            <a:gdLst>
              <a:gd name="connsiteX0" fmla="*/ 0 w 12192000"/>
              <a:gd name="connsiteY0" fmla="*/ 0 h 6849743"/>
              <a:gd name="connsiteX1" fmla="*/ 7554712 w 12192000"/>
              <a:gd name="connsiteY1" fmla="*/ 0 h 6849743"/>
              <a:gd name="connsiteX2" fmla="*/ 10266645 w 12192000"/>
              <a:gd name="connsiteY2" fmla="*/ 2711934 h 6849743"/>
              <a:gd name="connsiteX3" fmla="*/ 11289529 w 12192000"/>
              <a:gd name="connsiteY3" fmla="*/ 2711934 h 6849743"/>
              <a:gd name="connsiteX4" fmla="*/ 12191999 w 12192000"/>
              <a:gd name="connsiteY4" fmla="*/ 3614404 h 6849743"/>
              <a:gd name="connsiteX5" fmla="*/ 12192000 w 12192000"/>
              <a:gd name="connsiteY5" fmla="*/ 6849743 h 6849743"/>
              <a:gd name="connsiteX6" fmla="*/ 0 w 12192000"/>
              <a:gd name="connsiteY6" fmla="*/ 6849743 h 68497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6849743">
                <a:moveTo>
                  <a:pt x="0" y="0"/>
                </a:moveTo>
                <a:lnTo>
                  <a:pt x="7554712" y="0"/>
                </a:lnTo>
                <a:lnTo>
                  <a:pt x="10266645" y="2711934"/>
                </a:lnTo>
                <a:lnTo>
                  <a:pt x="11289529" y="2711934"/>
                </a:lnTo>
                <a:lnTo>
                  <a:pt x="12191999" y="3614404"/>
                </a:lnTo>
                <a:lnTo>
                  <a:pt x="12192000" y="6849743"/>
                </a:lnTo>
                <a:lnTo>
                  <a:pt x="0" y="6849743"/>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9" name="Freeform: Shape 8">
            <a:extLst>
              <a:ext uri="{FF2B5EF4-FFF2-40B4-BE49-F238E27FC236}">
                <a16:creationId xmlns:a16="http://schemas.microsoft.com/office/drawing/2014/main" id="{A59B9489-0CD9-4DB7-AC82-6E7867F91403}"/>
              </a:ext>
            </a:extLst>
          </p:cNvPr>
          <p:cNvSpPr/>
          <p:nvPr userDrawn="1"/>
        </p:nvSpPr>
        <p:spPr>
          <a:xfrm rot="16200000" flipV="1">
            <a:off x="1112261" y="-1112261"/>
            <a:ext cx="6862743" cy="9087265"/>
          </a:xfrm>
          <a:custGeom>
            <a:avLst/>
            <a:gdLst>
              <a:gd name="connsiteX0" fmla="*/ 6853871 w 6853871"/>
              <a:gd name="connsiteY0" fmla="*/ 12116353 h 12116353"/>
              <a:gd name="connsiteX1" fmla="*/ 6853871 w 6853871"/>
              <a:gd name="connsiteY1" fmla="*/ 8014954 h 12116353"/>
              <a:gd name="connsiteX2" fmla="*/ 4141930 w 6853871"/>
              <a:gd name="connsiteY2" fmla="*/ 8014954 h 12116353"/>
              <a:gd name="connsiteX3" fmla="*/ 4141930 w 6853871"/>
              <a:gd name="connsiteY3" fmla="*/ 8014952 h 12116353"/>
              <a:gd name="connsiteX4" fmla="*/ 6853871 w 6853871"/>
              <a:gd name="connsiteY4" fmla="*/ 8014952 h 12116353"/>
              <a:gd name="connsiteX5" fmla="*/ 4141930 w 6853871"/>
              <a:gd name="connsiteY5" fmla="*/ 5293882 h 12116353"/>
              <a:gd name="connsiteX6" fmla="*/ 4141930 w 6853871"/>
              <a:gd name="connsiteY6" fmla="*/ 4141928 h 12116353"/>
              <a:gd name="connsiteX7" fmla="*/ 0 w 6853871"/>
              <a:gd name="connsiteY7" fmla="*/ 0 h 12116353"/>
              <a:gd name="connsiteX8" fmla="*/ 0 w 6853871"/>
              <a:gd name="connsiteY8" fmla="*/ 12116353 h 12116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3871" h="12116353">
                <a:moveTo>
                  <a:pt x="6853871" y="12116353"/>
                </a:moveTo>
                <a:lnTo>
                  <a:pt x="6853871" y="8014954"/>
                </a:lnTo>
                <a:lnTo>
                  <a:pt x="4141930" y="8014954"/>
                </a:lnTo>
                <a:lnTo>
                  <a:pt x="4141930" y="8014952"/>
                </a:lnTo>
                <a:lnTo>
                  <a:pt x="6853871" y="8014952"/>
                </a:lnTo>
                <a:lnTo>
                  <a:pt x="4141930" y="5293882"/>
                </a:lnTo>
                <a:lnTo>
                  <a:pt x="4141930" y="4141928"/>
                </a:lnTo>
                <a:lnTo>
                  <a:pt x="0" y="0"/>
                </a:lnTo>
                <a:lnTo>
                  <a:pt x="0" y="12116353"/>
                </a:lnTo>
                <a:close/>
              </a:path>
            </a:pathLst>
          </a:custGeom>
          <a:pattFill prst="wdDnDiag">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0" name="Right Triangle 9">
            <a:extLst>
              <a:ext uri="{FF2B5EF4-FFF2-40B4-BE49-F238E27FC236}">
                <a16:creationId xmlns:a16="http://schemas.microsoft.com/office/drawing/2014/main" id="{A55D1C76-C591-4FA5-9780-87AB6B37C0FA}"/>
              </a:ext>
            </a:extLst>
          </p:cNvPr>
          <p:cNvSpPr/>
          <p:nvPr userDrawn="1"/>
        </p:nvSpPr>
        <p:spPr>
          <a:xfrm rot="5400000" flipV="1">
            <a:off x="3597488" y="782783"/>
            <a:ext cx="6326154" cy="4760590"/>
          </a:xfrm>
          <a:prstGeom prst="r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1" name="Freeform: Shape 10">
            <a:extLst>
              <a:ext uri="{FF2B5EF4-FFF2-40B4-BE49-F238E27FC236}">
                <a16:creationId xmlns:a16="http://schemas.microsoft.com/office/drawing/2014/main" id="{A7DC1D12-670F-4235-8791-FA8C2B330871}"/>
              </a:ext>
            </a:extLst>
          </p:cNvPr>
          <p:cNvSpPr/>
          <p:nvPr userDrawn="1"/>
        </p:nvSpPr>
        <p:spPr>
          <a:xfrm rot="16200000" flipV="1">
            <a:off x="1140628" y="-1140627"/>
            <a:ext cx="6862744" cy="9144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2" name="Freeform: Shape 11">
            <a:extLst>
              <a:ext uri="{FF2B5EF4-FFF2-40B4-BE49-F238E27FC236}">
                <a16:creationId xmlns:a16="http://schemas.microsoft.com/office/drawing/2014/main" id="{859569CF-FDAC-47C4-A0F5-296F7117C398}"/>
              </a:ext>
            </a:extLst>
          </p:cNvPr>
          <p:cNvSpPr/>
          <p:nvPr userDrawn="1"/>
        </p:nvSpPr>
        <p:spPr>
          <a:xfrm rot="2700000">
            <a:off x="6700970" y="2066798"/>
            <a:ext cx="4406148" cy="3974429"/>
          </a:xfrm>
          <a:custGeom>
            <a:avLst/>
            <a:gdLst>
              <a:gd name="connsiteX0" fmla="*/ 0 w 4406148"/>
              <a:gd name="connsiteY0" fmla="*/ 0 h 5299239"/>
              <a:gd name="connsiteX1" fmla="*/ 4406148 w 4406148"/>
              <a:gd name="connsiteY1" fmla="*/ 4406147 h 5299239"/>
              <a:gd name="connsiteX2" fmla="*/ 3513056 w 4406148"/>
              <a:gd name="connsiteY2" fmla="*/ 5299239 h 5299239"/>
              <a:gd name="connsiteX3" fmla="*/ 1 w 4406148"/>
              <a:gd name="connsiteY3" fmla="*/ 5299239 h 5299239"/>
            </a:gdLst>
            <a:ahLst/>
            <a:cxnLst>
              <a:cxn ang="0">
                <a:pos x="connsiteX0" y="connsiteY0"/>
              </a:cxn>
              <a:cxn ang="0">
                <a:pos x="connsiteX1" y="connsiteY1"/>
              </a:cxn>
              <a:cxn ang="0">
                <a:pos x="connsiteX2" y="connsiteY2"/>
              </a:cxn>
              <a:cxn ang="0">
                <a:pos x="connsiteX3" y="connsiteY3"/>
              </a:cxn>
            </a:cxnLst>
            <a:rect l="l" t="t" r="r" b="b"/>
            <a:pathLst>
              <a:path w="4406148" h="5299239">
                <a:moveTo>
                  <a:pt x="0" y="0"/>
                </a:moveTo>
                <a:lnTo>
                  <a:pt x="4406148" y="4406147"/>
                </a:lnTo>
                <a:lnTo>
                  <a:pt x="3513056" y="5299239"/>
                </a:lnTo>
                <a:lnTo>
                  <a:pt x="1" y="5299239"/>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13" name="Freeform: Shape 12">
            <a:extLst>
              <a:ext uri="{FF2B5EF4-FFF2-40B4-BE49-F238E27FC236}">
                <a16:creationId xmlns:a16="http://schemas.microsoft.com/office/drawing/2014/main" id="{D68D0C72-2B2C-4C85-A091-157853C71784}"/>
              </a:ext>
            </a:extLst>
          </p:cNvPr>
          <p:cNvSpPr/>
          <p:nvPr userDrawn="1"/>
        </p:nvSpPr>
        <p:spPr>
          <a:xfrm rot="8100000" flipH="1">
            <a:off x="7187681" y="1088097"/>
            <a:ext cx="3804135" cy="4843502"/>
          </a:xfrm>
          <a:custGeom>
            <a:avLst/>
            <a:gdLst>
              <a:gd name="connsiteX0" fmla="*/ 5072180 w 5072180"/>
              <a:gd name="connsiteY0" fmla="*/ 4843501 h 4843502"/>
              <a:gd name="connsiteX1" fmla="*/ 228679 w 5072180"/>
              <a:gd name="connsiteY1" fmla="*/ 0 h 4843502"/>
              <a:gd name="connsiteX2" fmla="*/ 1 w 5072180"/>
              <a:gd name="connsiteY2" fmla="*/ 228678 h 4843502"/>
              <a:gd name="connsiteX3" fmla="*/ 0 w 5072180"/>
              <a:gd name="connsiteY3" fmla="*/ 4843502 h 4843502"/>
            </a:gdLst>
            <a:ahLst/>
            <a:cxnLst>
              <a:cxn ang="0">
                <a:pos x="connsiteX0" y="connsiteY0"/>
              </a:cxn>
              <a:cxn ang="0">
                <a:pos x="connsiteX1" y="connsiteY1"/>
              </a:cxn>
              <a:cxn ang="0">
                <a:pos x="connsiteX2" y="connsiteY2"/>
              </a:cxn>
              <a:cxn ang="0">
                <a:pos x="connsiteX3" y="connsiteY3"/>
              </a:cxn>
            </a:cxnLst>
            <a:rect l="l" t="t" r="r" b="b"/>
            <a:pathLst>
              <a:path w="5072180" h="4843502">
                <a:moveTo>
                  <a:pt x="5072180" y="4843501"/>
                </a:moveTo>
                <a:lnTo>
                  <a:pt x="228679" y="0"/>
                </a:lnTo>
                <a:lnTo>
                  <a:pt x="1" y="228678"/>
                </a:lnTo>
                <a:lnTo>
                  <a:pt x="0" y="4843502"/>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14" name="Freeform: Shape 13">
            <a:extLst>
              <a:ext uri="{FF2B5EF4-FFF2-40B4-BE49-F238E27FC236}">
                <a16:creationId xmlns:a16="http://schemas.microsoft.com/office/drawing/2014/main" id="{8E25334A-5FE3-4DDA-8D32-4796CCFCAA74}"/>
              </a:ext>
            </a:extLst>
          </p:cNvPr>
          <p:cNvSpPr/>
          <p:nvPr userDrawn="1"/>
        </p:nvSpPr>
        <p:spPr>
          <a:xfrm rot="2700000">
            <a:off x="8469217" y="5885197"/>
            <a:ext cx="877778" cy="1316667"/>
          </a:xfrm>
          <a:custGeom>
            <a:avLst/>
            <a:gdLst>
              <a:gd name="connsiteX0" fmla="*/ 0 w 877778"/>
              <a:gd name="connsiteY0" fmla="*/ 0 h 1755556"/>
              <a:gd name="connsiteX1" fmla="*/ 877778 w 877778"/>
              <a:gd name="connsiteY1" fmla="*/ 877778 h 1755556"/>
              <a:gd name="connsiteX2" fmla="*/ 0 w 877778"/>
              <a:gd name="connsiteY2" fmla="*/ 1755556 h 1755556"/>
            </a:gdLst>
            <a:ahLst/>
            <a:cxnLst>
              <a:cxn ang="0">
                <a:pos x="connsiteX0" y="connsiteY0"/>
              </a:cxn>
              <a:cxn ang="0">
                <a:pos x="connsiteX1" y="connsiteY1"/>
              </a:cxn>
              <a:cxn ang="0">
                <a:pos x="connsiteX2" y="connsiteY2"/>
              </a:cxn>
            </a:cxnLst>
            <a:rect l="l" t="t" r="r" b="b"/>
            <a:pathLst>
              <a:path w="877778" h="1755556">
                <a:moveTo>
                  <a:pt x="0" y="0"/>
                </a:moveTo>
                <a:lnTo>
                  <a:pt x="877778" y="877778"/>
                </a:lnTo>
                <a:lnTo>
                  <a:pt x="0" y="1755556"/>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15" name="Freeform: Shape 14">
            <a:extLst>
              <a:ext uri="{FF2B5EF4-FFF2-40B4-BE49-F238E27FC236}">
                <a16:creationId xmlns:a16="http://schemas.microsoft.com/office/drawing/2014/main" id="{18818DF1-D7FD-4C0F-875D-7A07E8F75C06}"/>
              </a:ext>
            </a:extLst>
          </p:cNvPr>
          <p:cNvSpPr/>
          <p:nvPr userDrawn="1"/>
        </p:nvSpPr>
        <p:spPr>
          <a:xfrm rot="8100000" flipH="1">
            <a:off x="7936699" y="5841410"/>
            <a:ext cx="1779261" cy="1186174"/>
          </a:xfrm>
          <a:custGeom>
            <a:avLst/>
            <a:gdLst>
              <a:gd name="connsiteX0" fmla="*/ 2372348 w 2372348"/>
              <a:gd name="connsiteY0" fmla="*/ 1186174 h 1186174"/>
              <a:gd name="connsiteX1" fmla="*/ 1186174 w 2372348"/>
              <a:gd name="connsiteY1" fmla="*/ 0 h 1186174"/>
              <a:gd name="connsiteX2" fmla="*/ 0 w 2372348"/>
              <a:gd name="connsiteY2" fmla="*/ 1186174 h 1186174"/>
            </a:gdLst>
            <a:ahLst/>
            <a:cxnLst>
              <a:cxn ang="0">
                <a:pos x="connsiteX0" y="connsiteY0"/>
              </a:cxn>
              <a:cxn ang="0">
                <a:pos x="connsiteX1" y="connsiteY1"/>
              </a:cxn>
              <a:cxn ang="0">
                <a:pos x="connsiteX2" y="connsiteY2"/>
              </a:cxn>
            </a:cxnLst>
            <a:rect l="l" t="t" r="r" b="b"/>
            <a:pathLst>
              <a:path w="2372348" h="1186174">
                <a:moveTo>
                  <a:pt x="2372348" y="1186174"/>
                </a:moveTo>
                <a:lnTo>
                  <a:pt x="1186174" y="0"/>
                </a:lnTo>
                <a:lnTo>
                  <a:pt x="0" y="1186174"/>
                </a:lnTo>
                <a:close/>
              </a:path>
            </a:pathLst>
          </a:custGeom>
          <a:pattFill prst="wdUp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grpSp>
        <p:nvGrpSpPr>
          <p:cNvPr id="16" name="Group 15">
            <a:extLst>
              <a:ext uri="{FF2B5EF4-FFF2-40B4-BE49-F238E27FC236}">
                <a16:creationId xmlns:a16="http://schemas.microsoft.com/office/drawing/2014/main" id="{8F9BB384-9E14-4CEA-82C1-21837229D3EF}"/>
              </a:ext>
            </a:extLst>
          </p:cNvPr>
          <p:cNvGrpSpPr/>
          <p:nvPr userDrawn="1"/>
        </p:nvGrpSpPr>
        <p:grpSpPr>
          <a:xfrm rot="16200000">
            <a:off x="132239" y="-689051"/>
            <a:ext cx="1532001" cy="1369847"/>
            <a:chOff x="10800164" y="7142066"/>
            <a:chExt cx="2775293" cy="3308724"/>
          </a:xfrm>
        </p:grpSpPr>
        <p:sp>
          <p:nvSpPr>
            <p:cNvPr id="17" name="Freeform: Shape 16">
              <a:extLst>
                <a:ext uri="{FF2B5EF4-FFF2-40B4-BE49-F238E27FC236}">
                  <a16:creationId xmlns:a16="http://schemas.microsoft.com/office/drawing/2014/main" id="{0862A81A-959D-4EAB-90ED-DB20759BB397}"/>
                </a:ext>
              </a:extLst>
            </p:cNvPr>
            <p:cNvSpPr/>
            <p:nvPr/>
          </p:nvSpPr>
          <p:spPr>
            <a:xfrm rot="2700000">
              <a:off x="10800164" y="7675497"/>
              <a:ext cx="2775293" cy="277529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8" name="Freeform: Shape 17">
              <a:extLst>
                <a:ext uri="{FF2B5EF4-FFF2-40B4-BE49-F238E27FC236}">
                  <a16:creationId xmlns:a16="http://schemas.microsoft.com/office/drawing/2014/main" id="{AAB9E28C-9422-42BD-AECE-29B44B5D63E2}"/>
                </a:ext>
              </a:extLst>
            </p:cNvPr>
            <p:cNvSpPr/>
            <p:nvPr/>
          </p:nvSpPr>
          <p:spPr>
            <a:xfrm rot="8100000" flipH="1">
              <a:off x="10811837" y="7142066"/>
              <a:ext cx="2751954" cy="2751955"/>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grpSp>
        <p:nvGrpSpPr>
          <p:cNvPr id="19" name="Group 18">
            <a:extLst>
              <a:ext uri="{FF2B5EF4-FFF2-40B4-BE49-F238E27FC236}">
                <a16:creationId xmlns:a16="http://schemas.microsoft.com/office/drawing/2014/main" id="{2772239B-C46D-4458-BB4B-DDB12FAB0172}"/>
              </a:ext>
            </a:extLst>
          </p:cNvPr>
          <p:cNvGrpSpPr/>
          <p:nvPr userDrawn="1"/>
        </p:nvGrpSpPr>
        <p:grpSpPr>
          <a:xfrm rot="16200000">
            <a:off x="1392345" y="-373940"/>
            <a:ext cx="818398" cy="739622"/>
            <a:chOff x="10945855" y="7317026"/>
            <a:chExt cx="2483924" cy="2993104"/>
          </a:xfrm>
        </p:grpSpPr>
        <p:sp>
          <p:nvSpPr>
            <p:cNvPr id="20" name="Freeform: Shape 19">
              <a:extLst>
                <a:ext uri="{FF2B5EF4-FFF2-40B4-BE49-F238E27FC236}">
                  <a16:creationId xmlns:a16="http://schemas.microsoft.com/office/drawing/2014/main" id="{3C8A2A1A-1FB9-4CA1-B74E-B293187E51AA}"/>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21" name="Freeform: Shape 20">
              <a:extLst>
                <a:ext uri="{FF2B5EF4-FFF2-40B4-BE49-F238E27FC236}">
                  <a16:creationId xmlns:a16="http://schemas.microsoft.com/office/drawing/2014/main" id="{DF2B18BA-6B43-40FA-A23B-D894D6AB468B}"/>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sp>
        <p:nvSpPr>
          <p:cNvPr id="3" name="Text Placeholder 2">
            <a:extLst>
              <a:ext uri="{FF2B5EF4-FFF2-40B4-BE49-F238E27FC236}">
                <a16:creationId xmlns:a16="http://schemas.microsoft.com/office/drawing/2014/main" id="{5E194264-A3F5-42E2-9A63-DCCED0457E1B}"/>
              </a:ext>
            </a:extLst>
          </p:cNvPr>
          <p:cNvSpPr>
            <a:spLocks noGrp="1"/>
          </p:cNvSpPr>
          <p:nvPr>
            <p:ph type="body" idx="1"/>
          </p:nvPr>
        </p:nvSpPr>
        <p:spPr>
          <a:xfrm>
            <a:off x="623888" y="4754880"/>
            <a:ext cx="5102352" cy="365760"/>
          </a:xfrm>
        </p:spPr>
        <p:txBody>
          <a:bodyPr vert="horz" lIns="91440" tIns="45720" rIns="91440" bIns="45720" rtlCol="0">
            <a:normAutofit/>
          </a:bodyPr>
          <a:lstStyle>
            <a:lvl1pPr marL="0" indent="0">
              <a:buNone/>
              <a:defRPr lang="en-US" sz="1200" spc="225">
                <a:solidFill>
                  <a:schemeClr val="accent1">
                    <a:lumMod val="20000"/>
                    <a:lumOff val="80000"/>
                  </a:schemeClr>
                </a:solidFill>
                <a:latin typeface="+mn-lt"/>
                <a:cs typeface="Arial" panose="020B0604020202020204" pitchFamily="34" charset="0"/>
              </a:defRPr>
            </a:lvl1pPr>
          </a:lstStyle>
          <a:p>
            <a:pPr marL="171450" lvl="0" indent="-171450"/>
            <a:r>
              <a:rPr lang="en-US" noProof="0"/>
              <a:t>Edit Master text styles</a:t>
            </a:r>
          </a:p>
        </p:txBody>
      </p:sp>
      <p:sp>
        <p:nvSpPr>
          <p:cNvPr id="22" name="Slide Number Placeholder 4">
            <a:extLst>
              <a:ext uri="{FF2B5EF4-FFF2-40B4-BE49-F238E27FC236}">
                <a16:creationId xmlns:a16="http://schemas.microsoft.com/office/drawing/2014/main" id="{0F332671-6296-47C8-BF26-B2D962F5D03D}"/>
              </a:ext>
            </a:extLst>
          </p:cNvPr>
          <p:cNvSpPr>
            <a:spLocks noGrp="1"/>
          </p:cNvSpPr>
          <p:nvPr>
            <p:ph type="sldNum" sz="quarter" idx="12"/>
          </p:nvPr>
        </p:nvSpPr>
        <p:spPr>
          <a:xfrm>
            <a:off x="8439150" y="6315076"/>
            <a:ext cx="304800" cy="365125"/>
          </a:xfrm>
        </p:spPr>
        <p:txBody>
          <a:bodyPr/>
          <a:lstStyle>
            <a:lvl1pPr>
              <a:defRPr sz="75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23" name="Title 1">
            <a:extLst>
              <a:ext uri="{FF2B5EF4-FFF2-40B4-BE49-F238E27FC236}">
                <a16:creationId xmlns:a16="http://schemas.microsoft.com/office/drawing/2014/main" id="{7772A652-7229-2B42-B87B-298C31D6F0CB}"/>
              </a:ext>
            </a:extLst>
          </p:cNvPr>
          <p:cNvSpPr>
            <a:spLocks noGrp="1"/>
          </p:cNvSpPr>
          <p:nvPr>
            <p:ph type="title" hasCustomPrompt="1"/>
          </p:nvPr>
        </p:nvSpPr>
        <p:spPr>
          <a:xfrm>
            <a:off x="624078" y="3886201"/>
            <a:ext cx="5836158" cy="859055"/>
          </a:xfrm>
        </p:spPr>
        <p:txBody>
          <a:bodyPr vert="horz" lIns="91440" tIns="45720" rIns="91440" bIns="45720" rtlCol="0" anchor="b">
            <a:normAutofit/>
          </a:bodyPr>
          <a:lstStyle>
            <a:lvl1pPr>
              <a:defRPr lang="en-GB" sz="4050" b="1" dirty="0">
                <a:solidFill>
                  <a:schemeClr val="bg1"/>
                </a:solidFill>
                <a:latin typeface="+mj-lt"/>
              </a:defRPr>
            </a:lvl1pPr>
          </a:lstStyle>
          <a:p>
            <a:pPr lvl="0"/>
            <a:r>
              <a:rPr lang="en-US" noProof="0"/>
              <a:t>Section Title 01</a:t>
            </a:r>
          </a:p>
        </p:txBody>
      </p:sp>
    </p:spTree>
    <p:extLst>
      <p:ext uri="{BB962C8B-B14F-4D97-AF65-F5344CB8AC3E}">
        <p14:creationId xmlns:p14="http://schemas.microsoft.com/office/powerpoint/2010/main" val="145640799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Alt Section Header">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2CDBB6E5-B91E-4946-9390-E8693855103A}"/>
              </a:ext>
            </a:extLst>
          </p:cNvPr>
          <p:cNvSpPr/>
          <p:nvPr userDrawn="1"/>
        </p:nvSpPr>
        <p:spPr>
          <a:xfrm>
            <a:off x="0" y="0"/>
            <a:ext cx="9144000"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34" name="Freeform: Shape 33">
            <a:extLst>
              <a:ext uri="{FF2B5EF4-FFF2-40B4-BE49-F238E27FC236}">
                <a16:creationId xmlns:a16="http://schemas.microsoft.com/office/drawing/2014/main" id="{0C3CC1C9-1FA0-4FE4-8984-4A8B3728D674}"/>
              </a:ext>
            </a:extLst>
          </p:cNvPr>
          <p:cNvSpPr/>
          <p:nvPr userDrawn="1"/>
        </p:nvSpPr>
        <p:spPr>
          <a:xfrm rot="16200000" flipV="1">
            <a:off x="1283979" y="-997278"/>
            <a:ext cx="6862743" cy="8857300"/>
          </a:xfrm>
          <a:custGeom>
            <a:avLst/>
            <a:gdLst>
              <a:gd name="connsiteX0" fmla="*/ 6862743 w 6862743"/>
              <a:gd name="connsiteY0" fmla="*/ 11809733 h 11809733"/>
              <a:gd name="connsiteX1" fmla="*/ 6862743 w 6862743"/>
              <a:gd name="connsiteY1" fmla="*/ 7708334 h 11809733"/>
              <a:gd name="connsiteX2" fmla="*/ 4147292 w 6862743"/>
              <a:gd name="connsiteY2" fmla="*/ 7708334 h 11809733"/>
              <a:gd name="connsiteX3" fmla="*/ 4147292 w 6862743"/>
              <a:gd name="connsiteY3" fmla="*/ 7708332 h 11809733"/>
              <a:gd name="connsiteX4" fmla="*/ 6862743 w 6862743"/>
              <a:gd name="connsiteY4" fmla="*/ 7708332 h 11809733"/>
              <a:gd name="connsiteX5" fmla="*/ 4147291 w 6862743"/>
              <a:gd name="connsiteY5" fmla="*/ 4987262 h 11809733"/>
              <a:gd name="connsiteX6" fmla="*/ 4147291 w 6862743"/>
              <a:gd name="connsiteY6" fmla="*/ 3835308 h 11809733"/>
              <a:gd name="connsiteX7" fmla="*/ 307017 w 6862743"/>
              <a:gd name="connsiteY7" fmla="*/ 0 h 11809733"/>
              <a:gd name="connsiteX8" fmla="*/ 0 w 6862743"/>
              <a:gd name="connsiteY8" fmla="*/ 0 h 11809733"/>
              <a:gd name="connsiteX9" fmla="*/ 0 w 6862743"/>
              <a:gd name="connsiteY9" fmla="*/ 11809733 h 11809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3" h="11809733">
                <a:moveTo>
                  <a:pt x="6862743" y="11809733"/>
                </a:moveTo>
                <a:lnTo>
                  <a:pt x="6862743" y="7708334"/>
                </a:lnTo>
                <a:lnTo>
                  <a:pt x="4147292" y="7708334"/>
                </a:lnTo>
                <a:lnTo>
                  <a:pt x="4147292" y="7708332"/>
                </a:lnTo>
                <a:lnTo>
                  <a:pt x="6862743" y="7708332"/>
                </a:lnTo>
                <a:lnTo>
                  <a:pt x="4147291" y="4987262"/>
                </a:lnTo>
                <a:lnTo>
                  <a:pt x="4147291" y="3835308"/>
                </a:lnTo>
                <a:lnTo>
                  <a:pt x="307017" y="0"/>
                </a:lnTo>
                <a:lnTo>
                  <a:pt x="0" y="0"/>
                </a:lnTo>
                <a:lnTo>
                  <a:pt x="0" y="11809733"/>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24" name="Freeform: Shape 23">
            <a:extLst>
              <a:ext uri="{FF2B5EF4-FFF2-40B4-BE49-F238E27FC236}">
                <a16:creationId xmlns:a16="http://schemas.microsoft.com/office/drawing/2014/main" id="{8E049265-431E-48DE-B7F7-4959930171DC}"/>
              </a:ext>
            </a:extLst>
          </p:cNvPr>
          <p:cNvSpPr/>
          <p:nvPr userDrawn="1"/>
        </p:nvSpPr>
        <p:spPr>
          <a:xfrm rot="16200000" flipV="1">
            <a:off x="1112262" y="-1112261"/>
            <a:ext cx="6862743" cy="9087265"/>
          </a:xfrm>
          <a:custGeom>
            <a:avLst/>
            <a:gdLst>
              <a:gd name="connsiteX0" fmla="*/ 6853871 w 6853871"/>
              <a:gd name="connsiteY0" fmla="*/ 12116353 h 12116353"/>
              <a:gd name="connsiteX1" fmla="*/ 6853871 w 6853871"/>
              <a:gd name="connsiteY1" fmla="*/ 8014954 h 12116353"/>
              <a:gd name="connsiteX2" fmla="*/ 4141930 w 6853871"/>
              <a:gd name="connsiteY2" fmla="*/ 8014954 h 12116353"/>
              <a:gd name="connsiteX3" fmla="*/ 4141930 w 6853871"/>
              <a:gd name="connsiteY3" fmla="*/ 8014952 h 12116353"/>
              <a:gd name="connsiteX4" fmla="*/ 6853871 w 6853871"/>
              <a:gd name="connsiteY4" fmla="*/ 8014952 h 12116353"/>
              <a:gd name="connsiteX5" fmla="*/ 4141930 w 6853871"/>
              <a:gd name="connsiteY5" fmla="*/ 5293882 h 12116353"/>
              <a:gd name="connsiteX6" fmla="*/ 4141930 w 6853871"/>
              <a:gd name="connsiteY6" fmla="*/ 4141928 h 12116353"/>
              <a:gd name="connsiteX7" fmla="*/ 0 w 6853871"/>
              <a:gd name="connsiteY7" fmla="*/ 0 h 12116353"/>
              <a:gd name="connsiteX8" fmla="*/ 0 w 6853871"/>
              <a:gd name="connsiteY8" fmla="*/ 12116353 h 12116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3871" h="12116353">
                <a:moveTo>
                  <a:pt x="6853871" y="12116353"/>
                </a:moveTo>
                <a:lnTo>
                  <a:pt x="6853871" y="8014954"/>
                </a:lnTo>
                <a:lnTo>
                  <a:pt x="4141930" y="8014954"/>
                </a:lnTo>
                <a:lnTo>
                  <a:pt x="4141930" y="8014952"/>
                </a:lnTo>
                <a:lnTo>
                  <a:pt x="6853871" y="8014952"/>
                </a:lnTo>
                <a:lnTo>
                  <a:pt x="4141930" y="5293882"/>
                </a:lnTo>
                <a:lnTo>
                  <a:pt x="4141930" y="4141928"/>
                </a:lnTo>
                <a:lnTo>
                  <a:pt x="0" y="0"/>
                </a:lnTo>
                <a:lnTo>
                  <a:pt x="0" y="12116353"/>
                </a:lnTo>
                <a:close/>
              </a:path>
            </a:pathLst>
          </a:custGeom>
          <a:pattFill prst="wdUpDiag">
            <a:fgClr>
              <a:schemeClr val="accent2"/>
            </a:fgClr>
            <a:bgClr>
              <a:schemeClr val="accent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25" name="Freeform: Shape 24">
            <a:extLst>
              <a:ext uri="{FF2B5EF4-FFF2-40B4-BE49-F238E27FC236}">
                <a16:creationId xmlns:a16="http://schemas.microsoft.com/office/drawing/2014/main" id="{173E5F2D-1F8E-4DCC-857F-932C6C6539BB}"/>
              </a:ext>
            </a:extLst>
          </p:cNvPr>
          <p:cNvSpPr/>
          <p:nvPr userDrawn="1"/>
        </p:nvSpPr>
        <p:spPr>
          <a:xfrm rot="16200000" flipV="1">
            <a:off x="1140629" y="-1140627"/>
            <a:ext cx="6862744" cy="9144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nvGrpSpPr>
          <p:cNvPr id="26" name="Group 25">
            <a:extLst>
              <a:ext uri="{FF2B5EF4-FFF2-40B4-BE49-F238E27FC236}">
                <a16:creationId xmlns:a16="http://schemas.microsoft.com/office/drawing/2014/main" id="{E9318B2B-E019-4078-9EF0-C9D6281AE31B}"/>
              </a:ext>
            </a:extLst>
          </p:cNvPr>
          <p:cNvGrpSpPr/>
          <p:nvPr userDrawn="1"/>
        </p:nvGrpSpPr>
        <p:grpSpPr>
          <a:xfrm>
            <a:off x="7332057" y="2057401"/>
            <a:ext cx="3310169" cy="3934444"/>
            <a:chOff x="9222437" y="1088097"/>
            <a:chExt cx="5433318" cy="4843502"/>
          </a:xfrm>
        </p:grpSpPr>
        <p:sp>
          <p:nvSpPr>
            <p:cNvPr id="27" name="Freeform: Shape 26">
              <a:extLst>
                <a:ext uri="{FF2B5EF4-FFF2-40B4-BE49-F238E27FC236}">
                  <a16:creationId xmlns:a16="http://schemas.microsoft.com/office/drawing/2014/main" id="{D3E625C0-9656-421F-861F-67C8F93362ED}"/>
                </a:ext>
              </a:extLst>
            </p:cNvPr>
            <p:cNvSpPr/>
            <p:nvPr/>
          </p:nvSpPr>
          <p:spPr>
            <a:xfrm rot="2700000">
              <a:off x="9668983" y="1078460"/>
              <a:ext cx="4406148" cy="5299239"/>
            </a:xfrm>
            <a:custGeom>
              <a:avLst/>
              <a:gdLst>
                <a:gd name="connsiteX0" fmla="*/ 0 w 4406148"/>
                <a:gd name="connsiteY0" fmla="*/ 0 h 5299239"/>
                <a:gd name="connsiteX1" fmla="*/ 4406148 w 4406148"/>
                <a:gd name="connsiteY1" fmla="*/ 4406147 h 5299239"/>
                <a:gd name="connsiteX2" fmla="*/ 3513056 w 4406148"/>
                <a:gd name="connsiteY2" fmla="*/ 5299239 h 5299239"/>
                <a:gd name="connsiteX3" fmla="*/ 1 w 4406148"/>
                <a:gd name="connsiteY3" fmla="*/ 5299239 h 5299239"/>
              </a:gdLst>
              <a:ahLst/>
              <a:cxnLst>
                <a:cxn ang="0">
                  <a:pos x="connsiteX0" y="connsiteY0"/>
                </a:cxn>
                <a:cxn ang="0">
                  <a:pos x="connsiteX1" y="connsiteY1"/>
                </a:cxn>
                <a:cxn ang="0">
                  <a:pos x="connsiteX2" y="connsiteY2"/>
                </a:cxn>
                <a:cxn ang="0">
                  <a:pos x="connsiteX3" y="connsiteY3"/>
                </a:cxn>
              </a:cxnLst>
              <a:rect l="l" t="t" r="r" b="b"/>
              <a:pathLst>
                <a:path w="4406148" h="5299239">
                  <a:moveTo>
                    <a:pt x="0" y="0"/>
                  </a:moveTo>
                  <a:lnTo>
                    <a:pt x="4406148" y="4406147"/>
                  </a:lnTo>
                  <a:lnTo>
                    <a:pt x="3513056" y="5299239"/>
                  </a:lnTo>
                  <a:lnTo>
                    <a:pt x="1" y="5299239"/>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28" name="Freeform: Shape 27">
              <a:extLst>
                <a:ext uri="{FF2B5EF4-FFF2-40B4-BE49-F238E27FC236}">
                  <a16:creationId xmlns:a16="http://schemas.microsoft.com/office/drawing/2014/main" id="{49F8E490-C6E3-4D00-866F-CD85DD88996E}"/>
                </a:ext>
              </a:extLst>
            </p:cNvPr>
            <p:cNvSpPr/>
            <p:nvPr/>
          </p:nvSpPr>
          <p:spPr>
            <a:xfrm rot="8100000" flipH="1">
              <a:off x="9583575" y="1088097"/>
              <a:ext cx="5072180" cy="4843502"/>
            </a:xfrm>
            <a:custGeom>
              <a:avLst/>
              <a:gdLst>
                <a:gd name="connsiteX0" fmla="*/ 5072180 w 5072180"/>
                <a:gd name="connsiteY0" fmla="*/ 4843501 h 4843502"/>
                <a:gd name="connsiteX1" fmla="*/ 228679 w 5072180"/>
                <a:gd name="connsiteY1" fmla="*/ 0 h 4843502"/>
                <a:gd name="connsiteX2" fmla="*/ 1 w 5072180"/>
                <a:gd name="connsiteY2" fmla="*/ 228678 h 4843502"/>
                <a:gd name="connsiteX3" fmla="*/ 0 w 5072180"/>
                <a:gd name="connsiteY3" fmla="*/ 4843502 h 4843502"/>
              </a:gdLst>
              <a:ahLst/>
              <a:cxnLst>
                <a:cxn ang="0">
                  <a:pos x="connsiteX0" y="connsiteY0"/>
                </a:cxn>
                <a:cxn ang="0">
                  <a:pos x="connsiteX1" y="connsiteY1"/>
                </a:cxn>
                <a:cxn ang="0">
                  <a:pos x="connsiteX2" y="connsiteY2"/>
                </a:cxn>
                <a:cxn ang="0">
                  <a:pos x="connsiteX3" y="connsiteY3"/>
                </a:cxn>
              </a:cxnLst>
              <a:rect l="l" t="t" r="r" b="b"/>
              <a:pathLst>
                <a:path w="5072180" h="4843502">
                  <a:moveTo>
                    <a:pt x="5072180" y="4843501"/>
                  </a:moveTo>
                  <a:lnTo>
                    <a:pt x="228679" y="0"/>
                  </a:lnTo>
                  <a:lnTo>
                    <a:pt x="1" y="228678"/>
                  </a:lnTo>
                  <a:lnTo>
                    <a:pt x="0" y="4843502"/>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grpSp>
      <p:sp>
        <p:nvSpPr>
          <p:cNvPr id="29" name="Freeform: Shape 28">
            <a:extLst>
              <a:ext uri="{FF2B5EF4-FFF2-40B4-BE49-F238E27FC236}">
                <a16:creationId xmlns:a16="http://schemas.microsoft.com/office/drawing/2014/main" id="{EE8F5B31-1523-46AE-9455-C33DFC1BDDE0}"/>
              </a:ext>
            </a:extLst>
          </p:cNvPr>
          <p:cNvSpPr/>
          <p:nvPr userDrawn="1"/>
        </p:nvSpPr>
        <p:spPr>
          <a:xfrm rot="2700000">
            <a:off x="8469217" y="5885197"/>
            <a:ext cx="877778" cy="1316667"/>
          </a:xfrm>
          <a:custGeom>
            <a:avLst/>
            <a:gdLst>
              <a:gd name="connsiteX0" fmla="*/ 0 w 877778"/>
              <a:gd name="connsiteY0" fmla="*/ 0 h 1755556"/>
              <a:gd name="connsiteX1" fmla="*/ 877778 w 877778"/>
              <a:gd name="connsiteY1" fmla="*/ 877778 h 1755556"/>
              <a:gd name="connsiteX2" fmla="*/ 0 w 877778"/>
              <a:gd name="connsiteY2" fmla="*/ 1755556 h 1755556"/>
            </a:gdLst>
            <a:ahLst/>
            <a:cxnLst>
              <a:cxn ang="0">
                <a:pos x="connsiteX0" y="connsiteY0"/>
              </a:cxn>
              <a:cxn ang="0">
                <a:pos x="connsiteX1" y="connsiteY1"/>
              </a:cxn>
              <a:cxn ang="0">
                <a:pos x="connsiteX2" y="connsiteY2"/>
              </a:cxn>
            </a:cxnLst>
            <a:rect l="l" t="t" r="r" b="b"/>
            <a:pathLst>
              <a:path w="877778" h="1755556">
                <a:moveTo>
                  <a:pt x="0" y="0"/>
                </a:moveTo>
                <a:lnTo>
                  <a:pt x="877778" y="877778"/>
                </a:lnTo>
                <a:lnTo>
                  <a:pt x="0" y="1755556"/>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30" name="Freeform: Shape 29">
            <a:extLst>
              <a:ext uri="{FF2B5EF4-FFF2-40B4-BE49-F238E27FC236}">
                <a16:creationId xmlns:a16="http://schemas.microsoft.com/office/drawing/2014/main" id="{5D17048F-C2E1-4775-BC32-50BD6219F89D}"/>
              </a:ext>
            </a:extLst>
          </p:cNvPr>
          <p:cNvSpPr/>
          <p:nvPr userDrawn="1"/>
        </p:nvSpPr>
        <p:spPr>
          <a:xfrm rot="8100000" flipH="1">
            <a:off x="7936699" y="5841410"/>
            <a:ext cx="1779261" cy="1186174"/>
          </a:xfrm>
          <a:custGeom>
            <a:avLst/>
            <a:gdLst>
              <a:gd name="connsiteX0" fmla="*/ 2372348 w 2372348"/>
              <a:gd name="connsiteY0" fmla="*/ 1186174 h 1186174"/>
              <a:gd name="connsiteX1" fmla="*/ 1186174 w 2372348"/>
              <a:gd name="connsiteY1" fmla="*/ 0 h 1186174"/>
              <a:gd name="connsiteX2" fmla="*/ 0 w 2372348"/>
              <a:gd name="connsiteY2" fmla="*/ 1186174 h 1186174"/>
            </a:gdLst>
            <a:ahLst/>
            <a:cxnLst>
              <a:cxn ang="0">
                <a:pos x="connsiteX0" y="connsiteY0"/>
              </a:cxn>
              <a:cxn ang="0">
                <a:pos x="connsiteX1" y="connsiteY1"/>
              </a:cxn>
              <a:cxn ang="0">
                <a:pos x="connsiteX2" y="connsiteY2"/>
              </a:cxn>
            </a:cxnLst>
            <a:rect l="l" t="t" r="r" b="b"/>
            <a:pathLst>
              <a:path w="2372348" h="1186174">
                <a:moveTo>
                  <a:pt x="2372348" y="1186174"/>
                </a:moveTo>
                <a:lnTo>
                  <a:pt x="1186174" y="0"/>
                </a:lnTo>
                <a:lnTo>
                  <a:pt x="0" y="1186174"/>
                </a:lnTo>
                <a:close/>
              </a:path>
            </a:pathLst>
          </a:custGeom>
          <a:pattFill prst="wdUp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grpSp>
        <p:nvGrpSpPr>
          <p:cNvPr id="31" name="Group 30">
            <a:extLst>
              <a:ext uri="{FF2B5EF4-FFF2-40B4-BE49-F238E27FC236}">
                <a16:creationId xmlns:a16="http://schemas.microsoft.com/office/drawing/2014/main" id="{EAB002AA-4848-49C8-A834-036F860C79A3}"/>
              </a:ext>
            </a:extLst>
          </p:cNvPr>
          <p:cNvGrpSpPr/>
          <p:nvPr userDrawn="1"/>
        </p:nvGrpSpPr>
        <p:grpSpPr>
          <a:xfrm rot="16200000" flipH="1">
            <a:off x="7303720" y="6409175"/>
            <a:ext cx="1052473" cy="907084"/>
            <a:chOff x="10800165" y="7142066"/>
            <a:chExt cx="2775293" cy="3189215"/>
          </a:xfrm>
        </p:grpSpPr>
        <p:sp>
          <p:nvSpPr>
            <p:cNvPr id="32" name="Freeform: Shape 31">
              <a:extLst>
                <a:ext uri="{FF2B5EF4-FFF2-40B4-BE49-F238E27FC236}">
                  <a16:creationId xmlns:a16="http://schemas.microsoft.com/office/drawing/2014/main" id="{14B187A8-7F8D-469D-A03B-4F835A5746DE}"/>
                </a:ext>
              </a:extLst>
            </p:cNvPr>
            <p:cNvSpPr/>
            <p:nvPr/>
          </p:nvSpPr>
          <p:spPr>
            <a:xfrm rot="2700000">
              <a:off x="10800166" y="7555988"/>
              <a:ext cx="2775292" cy="277529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33" name="Freeform: Shape 32">
              <a:extLst>
                <a:ext uri="{FF2B5EF4-FFF2-40B4-BE49-F238E27FC236}">
                  <a16:creationId xmlns:a16="http://schemas.microsoft.com/office/drawing/2014/main" id="{03D871D1-A11A-48FB-82A8-8D61AB5CB85C}"/>
                </a:ext>
              </a:extLst>
            </p:cNvPr>
            <p:cNvSpPr/>
            <p:nvPr/>
          </p:nvSpPr>
          <p:spPr>
            <a:xfrm rot="8100000" flipH="1">
              <a:off x="10811837" y="7142066"/>
              <a:ext cx="2751954" cy="2751955"/>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sp>
        <p:nvSpPr>
          <p:cNvPr id="2" name="Title 1">
            <a:extLst>
              <a:ext uri="{FF2B5EF4-FFF2-40B4-BE49-F238E27FC236}">
                <a16:creationId xmlns:a16="http://schemas.microsoft.com/office/drawing/2014/main" id="{42374B20-3E42-44AF-BEF1-8AB33067395C}"/>
              </a:ext>
            </a:extLst>
          </p:cNvPr>
          <p:cNvSpPr>
            <a:spLocks noGrp="1"/>
          </p:cNvSpPr>
          <p:nvPr>
            <p:ph type="title" hasCustomPrompt="1"/>
          </p:nvPr>
        </p:nvSpPr>
        <p:spPr>
          <a:xfrm>
            <a:off x="624078" y="3886201"/>
            <a:ext cx="5836158" cy="859055"/>
          </a:xfrm>
        </p:spPr>
        <p:txBody>
          <a:bodyPr vert="horz" lIns="91440" tIns="45720" rIns="91440" bIns="45720" rtlCol="0" anchor="b">
            <a:normAutofit/>
          </a:bodyPr>
          <a:lstStyle>
            <a:lvl1pPr>
              <a:defRPr lang="en-GB" sz="4050" b="1" dirty="0">
                <a:solidFill>
                  <a:schemeClr val="bg1"/>
                </a:solidFill>
                <a:latin typeface="+mj-lt"/>
              </a:defRPr>
            </a:lvl1pPr>
          </a:lstStyle>
          <a:p>
            <a:pPr lvl="0"/>
            <a:r>
              <a:rPr lang="en-US" noProof="0"/>
              <a:t>Section Title 01</a:t>
            </a:r>
          </a:p>
        </p:txBody>
      </p:sp>
      <p:sp>
        <p:nvSpPr>
          <p:cNvPr id="3" name="Text Placeholder 2">
            <a:extLst>
              <a:ext uri="{FF2B5EF4-FFF2-40B4-BE49-F238E27FC236}">
                <a16:creationId xmlns:a16="http://schemas.microsoft.com/office/drawing/2014/main" id="{5E194264-A3F5-42E2-9A63-DCCED0457E1B}"/>
              </a:ext>
            </a:extLst>
          </p:cNvPr>
          <p:cNvSpPr>
            <a:spLocks noGrp="1"/>
          </p:cNvSpPr>
          <p:nvPr>
            <p:ph type="body" idx="1"/>
          </p:nvPr>
        </p:nvSpPr>
        <p:spPr>
          <a:xfrm>
            <a:off x="623888" y="4754880"/>
            <a:ext cx="5102352" cy="365760"/>
          </a:xfrm>
        </p:spPr>
        <p:txBody>
          <a:bodyPr vert="horz" lIns="91440" tIns="45720" rIns="91440" bIns="45720" rtlCol="0">
            <a:normAutofit/>
          </a:bodyPr>
          <a:lstStyle>
            <a:lvl1pPr marL="0" indent="0">
              <a:buNone/>
              <a:defRPr lang="en-US" sz="1200" spc="225">
                <a:solidFill>
                  <a:schemeClr val="accent1">
                    <a:lumMod val="20000"/>
                    <a:lumOff val="80000"/>
                  </a:schemeClr>
                </a:solidFill>
                <a:latin typeface="+mn-lt"/>
                <a:cs typeface="Arial" panose="020B0604020202020204" pitchFamily="34" charset="0"/>
              </a:defRPr>
            </a:lvl1pPr>
          </a:lstStyle>
          <a:p>
            <a:pPr marL="171450" lvl="0" indent="-171450"/>
            <a:r>
              <a:rPr lang="en-US" noProof="0"/>
              <a:t>Edit Master text styles</a:t>
            </a:r>
          </a:p>
        </p:txBody>
      </p:sp>
      <p:sp>
        <p:nvSpPr>
          <p:cNvPr id="35" name="Slide Number Placeholder 4">
            <a:extLst>
              <a:ext uri="{FF2B5EF4-FFF2-40B4-BE49-F238E27FC236}">
                <a16:creationId xmlns:a16="http://schemas.microsoft.com/office/drawing/2014/main" id="{6F73F836-940E-4B65-A29C-D0869263C935}"/>
              </a:ext>
            </a:extLst>
          </p:cNvPr>
          <p:cNvSpPr>
            <a:spLocks noGrp="1"/>
          </p:cNvSpPr>
          <p:nvPr>
            <p:ph type="sldNum" sz="quarter" idx="12"/>
          </p:nvPr>
        </p:nvSpPr>
        <p:spPr>
          <a:xfrm>
            <a:off x="8439150" y="6315076"/>
            <a:ext cx="304800" cy="365125"/>
          </a:xfrm>
        </p:spPr>
        <p:txBody>
          <a:bodyPr/>
          <a:lstStyle>
            <a:lvl1pPr>
              <a:defRPr sz="75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Tree>
    <p:extLst>
      <p:ext uri="{BB962C8B-B14F-4D97-AF65-F5344CB8AC3E}">
        <p14:creationId xmlns:p14="http://schemas.microsoft.com/office/powerpoint/2010/main" val="367556025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Quote Slide">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2CDBB6E5-B91E-4946-9390-E8693855103A}"/>
              </a:ext>
            </a:extLst>
          </p:cNvPr>
          <p:cNvSpPr/>
          <p:nvPr userDrawn="1"/>
        </p:nvSpPr>
        <p:spPr>
          <a:xfrm>
            <a:off x="0" y="0"/>
            <a:ext cx="9144000"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34" name="Freeform: Shape 33">
            <a:extLst>
              <a:ext uri="{FF2B5EF4-FFF2-40B4-BE49-F238E27FC236}">
                <a16:creationId xmlns:a16="http://schemas.microsoft.com/office/drawing/2014/main" id="{0C3CC1C9-1FA0-4FE4-8984-4A8B3728D674}"/>
              </a:ext>
            </a:extLst>
          </p:cNvPr>
          <p:cNvSpPr/>
          <p:nvPr userDrawn="1"/>
        </p:nvSpPr>
        <p:spPr>
          <a:xfrm rot="16200000" flipV="1">
            <a:off x="1283979" y="-997278"/>
            <a:ext cx="6862743" cy="8857300"/>
          </a:xfrm>
          <a:custGeom>
            <a:avLst/>
            <a:gdLst>
              <a:gd name="connsiteX0" fmla="*/ 6862743 w 6862743"/>
              <a:gd name="connsiteY0" fmla="*/ 11809733 h 11809733"/>
              <a:gd name="connsiteX1" fmla="*/ 6862743 w 6862743"/>
              <a:gd name="connsiteY1" fmla="*/ 7708334 h 11809733"/>
              <a:gd name="connsiteX2" fmla="*/ 4147292 w 6862743"/>
              <a:gd name="connsiteY2" fmla="*/ 7708334 h 11809733"/>
              <a:gd name="connsiteX3" fmla="*/ 4147292 w 6862743"/>
              <a:gd name="connsiteY3" fmla="*/ 7708332 h 11809733"/>
              <a:gd name="connsiteX4" fmla="*/ 6862743 w 6862743"/>
              <a:gd name="connsiteY4" fmla="*/ 7708332 h 11809733"/>
              <a:gd name="connsiteX5" fmla="*/ 4147291 w 6862743"/>
              <a:gd name="connsiteY5" fmla="*/ 4987262 h 11809733"/>
              <a:gd name="connsiteX6" fmla="*/ 4147291 w 6862743"/>
              <a:gd name="connsiteY6" fmla="*/ 3835308 h 11809733"/>
              <a:gd name="connsiteX7" fmla="*/ 307017 w 6862743"/>
              <a:gd name="connsiteY7" fmla="*/ 0 h 11809733"/>
              <a:gd name="connsiteX8" fmla="*/ 0 w 6862743"/>
              <a:gd name="connsiteY8" fmla="*/ 0 h 11809733"/>
              <a:gd name="connsiteX9" fmla="*/ 0 w 6862743"/>
              <a:gd name="connsiteY9" fmla="*/ 11809733 h 11809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3" h="11809733">
                <a:moveTo>
                  <a:pt x="6862743" y="11809733"/>
                </a:moveTo>
                <a:lnTo>
                  <a:pt x="6862743" y="7708334"/>
                </a:lnTo>
                <a:lnTo>
                  <a:pt x="4147292" y="7708334"/>
                </a:lnTo>
                <a:lnTo>
                  <a:pt x="4147292" y="7708332"/>
                </a:lnTo>
                <a:lnTo>
                  <a:pt x="6862743" y="7708332"/>
                </a:lnTo>
                <a:lnTo>
                  <a:pt x="4147291" y="4987262"/>
                </a:lnTo>
                <a:lnTo>
                  <a:pt x="4147291" y="3835308"/>
                </a:lnTo>
                <a:lnTo>
                  <a:pt x="307017" y="0"/>
                </a:lnTo>
                <a:lnTo>
                  <a:pt x="0" y="0"/>
                </a:lnTo>
                <a:lnTo>
                  <a:pt x="0" y="11809733"/>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24" name="Freeform: Shape 23">
            <a:extLst>
              <a:ext uri="{FF2B5EF4-FFF2-40B4-BE49-F238E27FC236}">
                <a16:creationId xmlns:a16="http://schemas.microsoft.com/office/drawing/2014/main" id="{8E049265-431E-48DE-B7F7-4959930171DC}"/>
              </a:ext>
            </a:extLst>
          </p:cNvPr>
          <p:cNvSpPr/>
          <p:nvPr userDrawn="1"/>
        </p:nvSpPr>
        <p:spPr>
          <a:xfrm rot="16200000" flipV="1">
            <a:off x="1112262" y="-1112261"/>
            <a:ext cx="6862743" cy="9087265"/>
          </a:xfrm>
          <a:custGeom>
            <a:avLst/>
            <a:gdLst>
              <a:gd name="connsiteX0" fmla="*/ 6853871 w 6853871"/>
              <a:gd name="connsiteY0" fmla="*/ 12116353 h 12116353"/>
              <a:gd name="connsiteX1" fmla="*/ 6853871 w 6853871"/>
              <a:gd name="connsiteY1" fmla="*/ 8014954 h 12116353"/>
              <a:gd name="connsiteX2" fmla="*/ 4141930 w 6853871"/>
              <a:gd name="connsiteY2" fmla="*/ 8014954 h 12116353"/>
              <a:gd name="connsiteX3" fmla="*/ 4141930 w 6853871"/>
              <a:gd name="connsiteY3" fmla="*/ 8014952 h 12116353"/>
              <a:gd name="connsiteX4" fmla="*/ 6853871 w 6853871"/>
              <a:gd name="connsiteY4" fmla="*/ 8014952 h 12116353"/>
              <a:gd name="connsiteX5" fmla="*/ 4141930 w 6853871"/>
              <a:gd name="connsiteY5" fmla="*/ 5293882 h 12116353"/>
              <a:gd name="connsiteX6" fmla="*/ 4141930 w 6853871"/>
              <a:gd name="connsiteY6" fmla="*/ 4141928 h 12116353"/>
              <a:gd name="connsiteX7" fmla="*/ 0 w 6853871"/>
              <a:gd name="connsiteY7" fmla="*/ 0 h 12116353"/>
              <a:gd name="connsiteX8" fmla="*/ 0 w 6853871"/>
              <a:gd name="connsiteY8" fmla="*/ 12116353 h 12116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3871" h="12116353">
                <a:moveTo>
                  <a:pt x="6853871" y="12116353"/>
                </a:moveTo>
                <a:lnTo>
                  <a:pt x="6853871" y="8014954"/>
                </a:lnTo>
                <a:lnTo>
                  <a:pt x="4141930" y="8014954"/>
                </a:lnTo>
                <a:lnTo>
                  <a:pt x="4141930" y="8014952"/>
                </a:lnTo>
                <a:lnTo>
                  <a:pt x="6853871" y="8014952"/>
                </a:lnTo>
                <a:lnTo>
                  <a:pt x="4141930" y="5293882"/>
                </a:lnTo>
                <a:lnTo>
                  <a:pt x="4141930" y="4141928"/>
                </a:lnTo>
                <a:lnTo>
                  <a:pt x="0" y="0"/>
                </a:lnTo>
                <a:lnTo>
                  <a:pt x="0" y="12116353"/>
                </a:lnTo>
                <a:close/>
              </a:path>
            </a:pathLst>
          </a:custGeom>
          <a:pattFill prst="wdUpDiag">
            <a:fgClr>
              <a:schemeClr val="accent2"/>
            </a:fgClr>
            <a:bgClr>
              <a:schemeClr val="accent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25" name="Freeform: Shape 24">
            <a:extLst>
              <a:ext uri="{FF2B5EF4-FFF2-40B4-BE49-F238E27FC236}">
                <a16:creationId xmlns:a16="http://schemas.microsoft.com/office/drawing/2014/main" id="{173E5F2D-1F8E-4DCC-857F-932C6C6539BB}"/>
              </a:ext>
            </a:extLst>
          </p:cNvPr>
          <p:cNvSpPr/>
          <p:nvPr userDrawn="1"/>
        </p:nvSpPr>
        <p:spPr>
          <a:xfrm rot="16200000" flipV="1">
            <a:off x="1140629" y="-1140627"/>
            <a:ext cx="6862744" cy="9144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4" name="Oval 3">
            <a:extLst>
              <a:ext uri="{FF2B5EF4-FFF2-40B4-BE49-F238E27FC236}">
                <a16:creationId xmlns:a16="http://schemas.microsoft.com/office/drawing/2014/main" id="{ECB4C115-EFF9-405C-98BE-F4077B9730D0}"/>
              </a:ext>
            </a:extLst>
          </p:cNvPr>
          <p:cNvSpPr/>
          <p:nvPr userDrawn="1"/>
        </p:nvSpPr>
        <p:spPr>
          <a:xfrm>
            <a:off x="400049" y="914400"/>
            <a:ext cx="1458686" cy="1944914"/>
          </a:xfrm>
          <a:prstGeom prst="ellipse">
            <a:avLst/>
          </a:prstGeom>
          <a:solidFill>
            <a:schemeClr val="accent1">
              <a:lumMod val="50000"/>
            </a:schemeClr>
          </a:solidFill>
          <a:ln w="76200">
            <a:solidFill>
              <a:schemeClr val="accent1">
                <a:alpha val="5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8" name="Title 1">
            <a:extLst>
              <a:ext uri="{FF2B5EF4-FFF2-40B4-BE49-F238E27FC236}">
                <a16:creationId xmlns:a16="http://schemas.microsoft.com/office/drawing/2014/main" id="{C9A300DD-BB54-44ED-A7E4-01CD41EC930F}"/>
              </a:ext>
            </a:extLst>
          </p:cNvPr>
          <p:cNvSpPr txBox="1">
            <a:spLocks/>
          </p:cNvSpPr>
          <p:nvPr userDrawn="1"/>
        </p:nvSpPr>
        <p:spPr>
          <a:xfrm>
            <a:off x="717745" y="923306"/>
            <a:ext cx="753836" cy="2859313"/>
          </a:xfrm>
          <a:prstGeom prst="rect">
            <a:avLst/>
          </a:prstGeom>
        </p:spPr>
        <p:txBody>
          <a:bodyPr vert="horz" lIns="68580" tIns="34290" rIns="68580" bIns="34290" rtlCol="0" anchor="t">
            <a:noAutofit/>
          </a:bodyPr>
          <a:lstStyle>
            <a:lvl1pPr algn="l" defTabSz="914400" rtl="0" eaLnBrk="1" latinLnBrk="0" hangingPunct="1">
              <a:lnSpc>
                <a:spcPct val="100000"/>
              </a:lnSpc>
              <a:spcBef>
                <a:spcPct val="0"/>
              </a:spcBef>
              <a:buNone/>
              <a:defRPr lang="en-GB" sz="3600" b="0" i="0" kern="1200" dirty="0">
                <a:solidFill>
                  <a:schemeClr val="bg1"/>
                </a:solidFill>
                <a:latin typeface="Trebuchet MS" panose="020B0603020202020204" pitchFamily="34" charset="0"/>
                <a:ea typeface="+mj-ea"/>
                <a:cs typeface="+mj-cs"/>
              </a:defRPr>
            </a:lvl1pPr>
          </a:lstStyle>
          <a:p>
            <a:pPr algn="ctr"/>
            <a:r>
              <a:rPr lang="en-US" sz="13800" noProof="0" dirty="0">
                <a:solidFill>
                  <a:schemeClr val="accent1">
                    <a:lumMod val="60000"/>
                    <a:lumOff val="40000"/>
                  </a:schemeClr>
                </a:solidFill>
                <a:latin typeface="+mj-lt"/>
              </a:rPr>
              <a:t>“</a:t>
            </a:r>
          </a:p>
        </p:txBody>
      </p:sp>
      <p:sp>
        <p:nvSpPr>
          <p:cNvPr id="2" name="Title 1">
            <a:extLst>
              <a:ext uri="{FF2B5EF4-FFF2-40B4-BE49-F238E27FC236}">
                <a16:creationId xmlns:a16="http://schemas.microsoft.com/office/drawing/2014/main" id="{42374B20-3E42-44AF-BEF1-8AB33067395C}"/>
              </a:ext>
            </a:extLst>
          </p:cNvPr>
          <p:cNvSpPr>
            <a:spLocks noGrp="1"/>
          </p:cNvSpPr>
          <p:nvPr>
            <p:ph type="title" hasCustomPrompt="1"/>
          </p:nvPr>
        </p:nvSpPr>
        <p:spPr>
          <a:xfrm>
            <a:off x="400050" y="3200401"/>
            <a:ext cx="5663293" cy="2859313"/>
          </a:xfrm>
        </p:spPr>
        <p:txBody>
          <a:bodyPr vert="horz" lIns="91440" tIns="45720" rIns="91440" bIns="45720" rtlCol="0" anchor="t">
            <a:normAutofit/>
          </a:bodyPr>
          <a:lstStyle>
            <a:lvl1pPr>
              <a:lnSpc>
                <a:spcPct val="100000"/>
              </a:lnSpc>
              <a:defRPr lang="en-GB" sz="2400" b="0" i="0" dirty="0">
                <a:solidFill>
                  <a:schemeClr val="bg1"/>
                </a:solidFill>
                <a:latin typeface="+mj-lt"/>
              </a:defRPr>
            </a:lvl1pPr>
          </a:lstStyle>
          <a:p>
            <a:pPr lvl="0"/>
            <a:r>
              <a:rPr lang="en-US" noProof="0"/>
              <a:t>Quote</a:t>
            </a:r>
          </a:p>
        </p:txBody>
      </p:sp>
      <p:sp>
        <p:nvSpPr>
          <p:cNvPr id="19" name="Slide Number Placeholder 4">
            <a:extLst>
              <a:ext uri="{FF2B5EF4-FFF2-40B4-BE49-F238E27FC236}">
                <a16:creationId xmlns:a16="http://schemas.microsoft.com/office/drawing/2014/main" id="{A4E6C1FF-5925-42B3-B7F9-0A0031BDAD30}"/>
              </a:ext>
            </a:extLst>
          </p:cNvPr>
          <p:cNvSpPr>
            <a:spLocks noGrp="1"/>
          </p:cNvSpPr>
          <p:nvPr>
            <p:ph type="sldNum" sz="quarter" idx="12"/>
          </p:nvPr>
        </p:nvSpPr>
        <p:spPr>
          <a:xfrm>
            <a:off x="8439150" y="6315076"/>
            <a:ext cx="304800" cy="365125"/>
          </a:xfrm>
        </p:spPr>
        <p:txBody>
          <a:bodyPr/>
          <a:lstStyle>
            <a:lvl1pPr>
              <a:defRPr sz="75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Tree>
    <p:extLst>
      <p:ext uri="{BB962C8B-B14F-4D97-AF65-F5344CB8AC3E}">
        <p14:creationId xmlns:p14="http://schemas.microsoft.com/office/powerpoint/2010/main" val="75792446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itle + Text">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1"/>
            <a:ext cx="9144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1"/>
            <a:ext cx="9144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1140628" y="-1140627"/>
            <a:ext cx="6862744" cy="9144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333375" y="542926"/>
            <a:ext cx="8410575" cy="424732"/>
          </a:xfrm>
        </p:spPr>
        <p:txBody>
          <a:bodyPr vert="horz" wrap="square" lIns="91440" tIns="45720" rIns="91440" bIns="45720" rtlCol="0" anchor="t">
            <a:spAutoFit/>
          </a:bodyPr>
          <a:lstStyle>
            <a:lvl1pPr>
              <a:defRPr lang="en-GB" sz="2400" b="1" spc="-53" baseline="0" dirty="0">
                <a:solidFill>
                  <a:schemeClr val="bg1"/>
                </a:solidFill>
                <a:latin typeface="+mj-lt"/>
              </a:defRPr>
            </a:lvl1pPr>
          </a:lstStyle>
          <a:p>
            <a:pPr lvl="0"/>
            <a:r>
              <a:rPr lang="en-US" noProof="0"/>
              <a:t>Click to edit Master title style</a:t>
            </a:r>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8439150" y="6315076"/>
            <a:ext cx="304800" cy="365125"/>
          </a:xfrm>
        </p:spPr>
        <p:txBody>
          <a:bodyPr/>
          <a:lstStyle>
            <a:lvl1pPr>
              <a:defRPr sz="75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307600" y="-241991"/>
            <a:ext cx="535531" cy="483982"/>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sp>
        <p:nvSpPr>
          <p:cNvPr id="23" name="Text Placeholder 22">
            <a:extLst>
              <a:ext uri="{FF2B5EF4-FFF2-40B4-BE49-F238E27FC236}">
                <a16:creationId xmlns:a16="http://schemas.microsoft.com/office/drawing/2014/main" id="{03618670-D1E4-466C-BDB5-FC890AC31457}"/>
              </a:ext>
            </a:extLst>
          </p:cNvPr>
          <p:cNvSpPr>
            <a:spLocks noGrp="1"/>
          </p:cNvSpPr>
          <p:nvPr>
            <p:ph type="body" sz="quarter" idx="13"/>
          </p:nvPr>
        </p:nvSpPr>
        <p:spPr>
          <a:xfrm>
            <a:off x="333375" y="1625386"/>
            <a:ext cx="5038725" cy="4093243"/>
          </a:xfrm>
        </p:spPr>
        <p:txBody>
          <a:bodyPr>
            <a:noAutofit/>
          </a:bodyPr>
          <a:lstStyle>
            <a:lvl1pPr>
              <a:lnSpc>
                <a:spcPct val="100000"/>
              </a:lnSpc>
              <a:spcBef>
                <a:spcPts val="450"/>
              </a:spcBef>
              <a:spcAft>
                <a:spcPts val="300"/>
              </a:spcAft>
              <a:defRPr sz="1200">
                <a:solidFill>
                  <a:schemeClr val="bg1"/>
                </a:solidFill>
                <a:latin typeface="+mn-lt"/>
                <a:cs typeface="Arial" panose="020B0604020202020204" pitchFamily="34" charset="0"/>
              </a:defRPr>
            </a:lvl1pPr>
            <a:lvl2pPr>
              <a:lnSpc>
                <a:spcPct val="100000"/>
              </a:lnSpc>
              <a:spcBef>
                <a:spcPts val="450"/>
              </a:spcBef>
              <a:spcAft>
                <a:spcPts val="300"/>
              </a:spcAft>
              <a:defRPr sz="1050">
                <a:solidFill>
                  <a:schemeClr val="bg1"/>
                </a:solidFill>
                <a:latin typeface="+mn-lt"/>
                <a:cs typeface="Arial" panose="020B0604020202020204" pitchFamily="34" charset="0"/>
              </a:defRPr>
            </a:lvl2pPr>
            <a:lvl3pPr>
              <a:lnSpc>
                <a:spcPct val="100000"/>
              </a:lnSpc>
              <a:spcBef>
                <a:spcPts val="450"/>
              </a:spcBef>
              <a:spcAft>
                <a:spcPts val="300"/>
              </a:spcAft>
              <a:defRPr sz="900">
                <a:solidFill>
                  <a:schemeClr val="bg1"/>
                </a:solidFill>
                <a:latin typeface="+mn-lt"/>
                <a:cs typeface="Arial" panose="020B0604020202020204" pitchFamily="34" charset="0"/>
              </a:defRPr>
            </a:lvl3pPr>
            <a:lvl4pPr>
              <a:defRPr sz="1050">
                <a:solidFill>
                  <a:schemeClr val="bg1"/>
                </a:solidFill>
                <a:latin typeface="Arial" panose="020B0604020202020204" pitchFamily="34" charset="0"/>
                <a:cs typeface="Arial" panose="020B0604020202020204" pitchFamily="34" charset="0"/>
              </a:defRPr>
            </a:lvl4pPr>
            <a:lvl5pPr>
              <a:defRPr sz="1050">
                <a:solidFill>
                  <a:schemeClr val="bg1"/>
                </a:solidFill>
                <a:latin typeface="Arial" panose="020B0604020202020204" pitchFamily="34" charset="0"/>
                <a:cs typeface="Arial" panose="020B0604020202020204" pitchFamily="34" charset="0"/>
              </a:defRPr>
            </a:lvl5pPr>
          </a:lstStyle>
          <a:p>
            <a:pPr lvl="0"/>
            <a:r>
              <a:rPr lang="en-US" noProof="0"/>
              <a:t>Edit Master text styles</a:t>
            </a:r>
          </a:p>
          <a:p>
            <a:pPr lvl="1"/>
            <a:r>
              <a:rPr lang="en-US" noProof="0"/>
              <a:t>Second level</a:t>
            </a:r>
          </a:p>
          <a:p>
            <a:pPr lvl="2"/>
            <a:r>
              <a:rPr lang="en-US" noProof="0"/>
              <a:t>Third level</a:t>
            </a:r>
          </a:p>
        </p:txBody>
      </p:sp>
    </p:spTree>
    <p:extLst>
      <p:ext uri="{BB962C8B-B14F-4D97-AF65-F5344CB8AC3E}">
        <p14:creationId xmlns:p14="http://schemas.microsoft.com/office/powerpoint/2010/main" val="251790830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Only">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1"/>
            <a:ext cx="9144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1"/>
            <a:ext cx="9144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1365764" y="-915491"/>
            <a:ext cx="6862744" cy="869372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1140629" y="-1140627"/>
            <a:ext cx="6862744" cy="9144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1140628" y="-1140627"/>
            <a:ext cx="6862744" cy="9144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333375" y="542926"/>
            <a:ext cx="8410575" cy="424732"/>
          </a:xfrm>
        </p:spPr>
        <p:txBody>
          <a:bodyPr vert="horz" wrap="square" lIns="91440" tIns="45720" rIns="91440" bIns="45720" rtlCol="0" anchor="t">
            <a:spAutoFit/>
          </a:bodyPr>
          <a:lstStyle>
            <a:lvl1pPr>
              <a:defRPr lang="en-GB" sz="2400" b="1" spc="-53"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307600" y="-241991"/>
            <a:ext cx="535531" cy="483982"/>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9144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sz="1050"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sp>
        <p:nvSpPr>
          <p:cNvPr id="24" name="Freeform: Shape 23">
            <a:extLst>
              <a:ext uri="{FF2B5EF4-FFF2-40B4-BE49-F238E27FC236}">
                <a16:creationId xmlns:a16="http://schemas.microsoft.com/office/drawing/2014/main" id="{18103E00-7E4A-44CD-81AC-06433CAE1110}"/>
              </a:ext>
            </a:extLst>
          </p:cNvPr>
          <p:cNvSpPr/>
          <p:nvPr userDrawn="1"/>
        </p:nvSpPr>
        <p:spPr>
          <a:xfrm flipH="1">
            <a:off x="8086725" y="5448298"/>
            <a:ext cx="1057275"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8439150" y="6315076"/>
            <a:ext cx="304800" cy="365125"/>
          </a:xfrm>
        </p:spPr>
        <p:txBody>
          <a:bodyPr/>
          <a:lstStyle>
            <a:lvl1pPr>
              <a:defRPr sz="75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Tree>
    <p:extLst>
      <p:ext uri="{BB962C8B-B14F-4D97-AF65-F5344CB8AC3E}">
        <p14:creationId xmlns:p14="http://schemas.microsoft.com/office/powerpoint/2010/main" val="370098957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_Title Only">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1"/>
            <a:ext cx="9144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1"/>
            <a:ext cx="9144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1365764" y="-915491"/>
            <a:ext cx="6862744" cy="869372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1140629" y="-1140627"/>
            <a:ext cx="6862744" cy="9144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1140628" y="-1140627"/>
            <a:ext cx="6862744" cy="9144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333375" y="542926"/>
            <a:ext cx="8410575" cy="424732"/>
          </a:xfrm>
        </p:spPr>
        <p:txBody>
          <a:bodyPr vert="horz" wrap="square" lIns="91440" tIns="45720" rIns="91440" bIns="45720" rtlCol="0" anchor="t">
            <a:spAutoFit/>
          </a:bodyPr>
          <a:lstStyle>
            <a:lvl1pPr>
              <a:defRPr lang="en-GB" sz="2400" b="1" spc="-53"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307600" y="-241991"/>
            <a:ext cx="535531" cy="483982"/>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9144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sz="1050"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sp>
        <p:nvSpPr>
          <p:cNvPr id="24" name="Freeform: Shape 23">
            <a:extLst>
              <a:ext uri="{FF2B5EF4-FFF2-40B4-BE49-F238E27FC236}">
                <a16:creationId xmlns:a16="http://schemas.microsoft.com/office/drawing/2014/main" id="{18103E00-7E4A-44CD-81AC-06433CAE1110}"/>
              </a:ext>
            </a:extLst>
          </p:cNvPr>
          <p:cNvSpPr/>
          <p:nvPr userDrawn="1"/>
        </p:nvSpPr>
        <p:spPr>
          <a:xfrm flipH="1">
            <a:off x="8086725" y="5448298"/>
            <a:ext cx="1057275"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8439150" y="6315076"/>
            <a:ext cx="304800" cy="365125"/>
          </a:xfrm>
        </p:spPr>
        <p:txBody>
          <a:bodyPr/>
          <a:lstStyle>
            <a:lvl1pPr>
              <a:defRPr sz="75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7" name="Text Placeholder 6">
            <a:extLst>
              <a:ext uri="{FF2B5EF4-FFF2-40B4-BE49-F238E27FC236}">
                <a16:creationId xmlns:a16="http://schemas.microsoft.com/office/drawing/2014/main" id="{7E0C167E-2626-40DB-AACF-D02543E29BB3}"/>
              </a:ext>
            </a:extLst>
          </p:cNvPr>
          <p:cNvSpPr>
            <a:spLocks noGrp="1"/>
          </p:cNvSpPr>
          <p:nvPr>
            <p:ph type="body" sz="quarter" idx="13"/>
          </p:nvPr>
        </p:nvSpPr>
        <p:spPr>
          <a:xfrm>
            <a:off x="1057275" y="1749570"/>
            <a:ext cx="7029450" cy="3358860"/>
          </a:xfrm>
        </p:spPr>
        <p:txBody>
          <a:bodyPr anchor="ctr">
            <a:normAutofit/>
          </a:bodyPr>
          <a:lstStyle>
            <a:lvl1pPr marL="0" indent="0" algn="ctr">
              <a:buNone/>
              <a:defRPr sz="4500">
                <a:solidFill>
                  <a:schemeClr val="bg1"/>
                </a:solidFill>
              </a:defRPr>
            </a:lvl1pPr>
          </a:lstStyle>
          <a:p>
            <a:pPr lvl="0"/>
            <a:r>
              <a:rPr lang="en-US" noProof="0"/>
              <a:t>Edit Master text styles</a:t>
            </a:r>
          </a:p>
        </p:txBody>
      </p:sp>
    </p:spTree>
    <p:extLst>
      <p:ext uri="{BB962C8B-B14F-4D97-AF65-F5344CB8AC3E}">
        <p14:creationId xmlns:p14="http://schemas.microsoft.com/office/powerpoint/2010/main" val="313610869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1"/>
            <a:ext cx="9144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1"/>
            <a:ext cx="9144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1365764" y="-915491"/>
            <a:ext cx="6862744" cy="869372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1140629" y="-1140627"/>
            <a:ext cx="6862744" cy="9144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1140628" y="-1140627"/>
            <a:ext cx="6862744" cy="9144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333375" y="542926"/>
            <a:ext cx="8410575" cy="424732"/>
          </a:xfrm>
        </p:spPr>
        <p:txBody>
          <a:bodyPr vert="horz" wrap="square" lIns="91440" tIns="45720" rIns="91440" bIns="45720" rtlCol="0" anchor="t">
            <a:spAutoFit/>
          </a:bodyPr>
          <a:lstStyle>
            <a:lvl1pPr>
              <a:defRPr lang="en-GB" sz="2400" b="1" spc="-53"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307600" y="-241991"/>
            <a:ext cx="535531" cy="483982"/>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9144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sz="1050"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sp>
        <p:nvSpPr>
          <p:cNvPr id="24" name="Freeform: Shape 23">
            <a:extLst>
              <a:ext uri="{FF2B5EF4-FFF2-40B4-BE49-F238E27FC236}">
                <a16:creationId xmlns:a16="http://schemas.microsoft.com/office/drawing/2014/main" id="{18103E00-7E4A-44CD-81AC-06433CAE1110}"/>
              </a:ext>
            </a:extLst>
          </p:cNvPr>
          <p:cNvSpPr/>
          <p:nvPr userDrawn="1"/>
        </p:nvSpPr>
        <p:spPr>
          <a:xfrm flipH="1">
            <a:off x="8086725" y="5448298"/>
            <a:ext cx="1057275"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8439150" y="6315076"/>
            <a:ext cx="304800" cy="365125"/>
          </a:xfrm>
        </p:spPr>
        <p:txBody>
          <a:bodyPr/>
          <a:lstStyle>
            <a:lvl1pPr>
              <a:defRPr sz="75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20" name="Content Placeholder 2">
            <a:extLst>
              <a:ext uri="{FF2B5EF4-FFF2-40B4-BE49-F238E27FC236}">
                <a16:creationId xmlns:a16="http://schemas.microsoft.com/office/drawing/2014/main" id="{0103A49C-32FF-49E6-86F3-FC2E19517BD5}"/>
              </a:ext>
            </a:extLst>
          </p:cNvPr>
          <p:cNvSpPr>
            <a:spLocks noGrp="1"/>
          </p:cNvSpPr>
          <p:nvPr>
            <p:ph idx="1"/>
          </p:nvPr>
        </p:nvSpPr>
        <p:spPr>
          <a:xfrm>
            <a:off x="332524" y="1825625"/>
            <a:ext cx="8411426"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34938338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1"/>
            <a:ext cx="9144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1"/>
            <a:ext cx="9144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1365764" y="-915491"/>
            <a:ext cx="6862744" cy="869372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1140629" y="-1140627"/>
            <a:ext cx="6862744" cy="9144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1140628" y="-1140627"/>
            <a:ext cx="6862744" cy="9144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333375" y="542926"/>
            <a:ext cx="8410575" cy="424732"/>
          </a:xfrm>
        </p:spPr>
        <p:txBody>
          <a:bodyPr vert="horz" wrap="square" lIns="91440" tIns="45720" rIns="91440" bIns="45720" rtlCol="0" anchor="t">
            <a:spAutoFit/>
          </a:bodyPr>
          <a:lstStyle>
            <a:lvl1pPr>
              <a:defRPr lang="en-GB" sz="2400" b="1" spc="-53"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307600" y="-241991"/>
            <a:ext cx="535531" cy="483982"/>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9144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sz="1050"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sp>
        <p:nvSpPr>
          <p:cNvPr id="24" name="Freeform: Shape 23">
            <a:extLst>
              <a:ext uri="{FF2B5EF4-FFF2-40B4-BE49-F238E27FC236}">
                <a16:creationId xmlns:a16="http://schemas.microsoft.com/office/drawing/2014/main" id="{18103E00-7E4A-44CD-81AC-06433CAE1110}"/>
              </a:ext>
            </a:extLst>
          </p:cNvPr>
          <p:cNvSpPr/>
          <p:nvPr userDrawn="1"/>
        </p:nvSpPr>
        <p:spPr>
          <a:xfrm flipH="1">
            <a:off x="8086725" y="5448298"/>
            <a:ext cx="1057275"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8439150" y="6315076"/>
            <a:ext cx="304800" cy="365125"/>
          </a:xfrm>
        </p:spPr>
        <p:txBody>
          <a:bodyPr/>
          <a:lstStyle>
            <a:lvl1pPr>
              <a:defRPr sz="75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25" name="Text Placeholder 2">
            <a:extLst>
              <a:ext uri="{FF2B5EF4-FFF2-40B4-BE49-F238E27FC236}">
                <a16:creationId xmlns:a16="http://schemas.microsoft.com/office/drawing/2014/main" id="{7FA80A70-18DE-4DB9-9982-BA75BE54CF93}"/>
              </a:ext>
            </a:extLst>
          </p:cNvPr>
          <p:cNvSpPr>
            <a:spLocks noGrp="1"/>
          </p:cNvSpPr>
          <p:nvPr>
            <p:ph type="body" idx="1"/>
          </p:nvPr>
        </p:nvSpPr>
        <p:spPr>
          <a:xfrm>
            <a:off x="333376" y="1681163"/>
            <a:ext cx="3868340" cy="823912"/>
          </a:xfrm>
        </p:spPr>
        <p:txBody>
          <a:bodyPr anchor="t">
            <a:normAutofit/>
          </a:bodyPr>
          <a:lstStyle>
            <a:lvl1pPr marL="0" indent="0" algn="ctr">
              <a:buFont typeface="Arial" panose="020B0604020202020204" pitchFamily="34" charset="0"/>
              <a:buNone/>
              <a:defRPr sz="1500" b="1">
                <a:solidFill>
                  <a:schemeClr val="bg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noProof="0"/>
              <a:t>Edit Master text styles</a:t>
            </a:r>
          </a:p>
        </p:txBody>
      </p:sp>
      <p:sp>
        <p:nvSpPr>
          <p:cNvPr id="26" name="Text Placeholder 4">
            <a:extLst>
              <a:ext uri="{FF2B5EF4-FFF2-40B4-BE49-F238E27FC236}">
                <a16:creationId xmlns:a16="http://schemas.microsoft.com/office/drawing/2014/main" id="{2801C0EF-C078-44B0-AD01-4850E9A65EE0}"/>
              </a:ext>
            </a:extLst>
          </p:cNvPr>
          <p:cNvSpPr>
            <a:spLocks noGrp="1"/>
          </p:cNvSpPr>
          <p:nvPr>
            <p:ph type="body" sz="quarter" idx="3"/>
          </p:nvPr>
        </p:nvSpPr>
        <p:spPr>
          <a:xfrm>
            <a:off x="4875609" y="1681163"/>
            <a:ext cx="3868341" cy="823912"/>
          </a:xfrm>
        </p:spPr>
        <p:txBody>
          <a:bodyPr anchor="t">
            <a:normAutofit/>
          </a:bodyPr>
          <a:lstStyle>
            <a:lvl1pPr marL="0" indent="0" algn="ctr">
              <a:buFont typeface="Arial" panose="020B0604020202020204" pitchFamily="34" charset="0"/>
              <a:buNone/>
              <a:defRPr sz="1500" b="1">
                <a:solidFill>
                  <a:schemeClr val="bg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noProof="0"/>
              <a:t>Edit Master text styles</a:t>
            </a:r>
          </a:p>
        </p:txBody>
      </p:sp>
      <p:sp>
        <p:nvSpPr>
          <p:cNvPr id="27" name="Content Placeholder 3">
            <a:extLst>
              <a:ext uri="{FF2B5EF4-FFF2-40B4-BE49-F238E27FC236}">
                <a16:creationId xmlns:a16="http://schemas.microsoft.com/office/drawing/2014/main" id="{7C9DED91-45F6-4308-A085-1EFACA6468CF}"/>
              </a:ext>
            </a:extLst>
          </p:cNvPr>
          <p:cNvSpPr>
            <a:spLocks noGrp="1"/>
          </p:cNvSpPr>
          <p:nvPr>
            <p:ph sz="half" idx="2"/>
          </p:nvPr>
        </p:nvSpPr>
        <p:spPr>
          <a:xfrm>
            <a:off x="333376" y="2505075"/>
            <a:ext cx="3868340" cy="3684588"/>
          </a:xfrm>
        </p:spPr>
        <p:txBody>
          <a:bodyPr>
            <a:normAutofit/>
          </a:bodyPr>
          <a:lstStyle>
            <a:lvl1pPr>
              <a:defRPr sz="1350">
                <a:solidFill>
                  <a:schemeClr val="bg1"/>
                </a:solidFill>
              </a:defRPr>
            </a:lvl1pPr>
            <a:lvl2pPr>
              <a:defRPr sz="1200">
                <a:solidFill>
                  <a:schemeClr val="bg1"/>
                </a:solidFill>
              </a:defRPr>
            </a:lvl2pPr>
            <a:lvl3pPr>
              <a:defRPr sz="1050">
                <a:solidFill>
                  <a:schemeClr val="bg1"/>
                </a:solidFill>
              </a:defRPr>
            </a:lvl3pPr>
            <a:lvl4pPr>
              <a:defRPr sz="900">
                <a:solidFill>
                  <a:schemeClr val="bg1"/>
                </a:solidFill>
              </a:defRPr>
            </a:lvl4pPr>
            <a:lvl5pPr>
              <a:defRPr sz="900">
                <a:solidFill>
                  <a:schemeClr val="bg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8" name="Content Placeholder 5">
            <a:extLst>
              <a:ext uri="{FF2B5EF4-FFF2-40B4-BE49-F238E27FC236}">
                <a16:creationId xmlns:a16="http://schemas.microsoft.com/office/drawing/2014/main" id="{0574B5E7-B666-439B-9278-67BE1EA6EBC5}"/>
              </a:ext>
            </a:extLst>
          </p:cNvPr>
          <p:cNvSpPr>
            <a:spLocks noGrp="1"/>
          </p:cNvSpPr>
          <p:nvPr>
            <p:ph sz="quarter" idx="4"/>
          </p:nvPr>
        </p:nvSpPr>
        <p:spPr>
          <a:xfrm>
            <a:off x="4856559" y="2505075"/>
            <a:ext cx="3887391" cy="3684588"/>
          </a:xfrm>
        </p:spPr>
        <p:txBody>
          <a:bodyPr>
            <a:normAutofit/>
          </a:bodyPr>
          <a:lstStyle>
            <a:lvl1pPr>
              <a:defRPr sz="1350">
                <a:solidFill>
                  <a:schemeClr val="bg1"/>
                </a:solidFill>
              </a:defRPr>
            </a:lvl1pPr>
            <a:lvl2pPr>
              <a:defRPr sz="1200">
                <a:solidFill>
                  <a:schemeClr val="bg1"/>
                </a:solidFill>
              </a:defRPr>
            </a:lvl2pPr>
            <a:lvl3pPr>
              <a:defRPr sz="1050">
                <a:solidFill>
                  <a:schemeClr val="bg1"/>
                </a:solidFill>
              </a:defRPr>
            </a:lvl3pPr>
            <a:lvl4pPr>
              <a:defRPr sz="900">
                <a:solidFill>
                  <a:schemeClr val="bg1"/>
                </a:solidFill>
              </a:defRPr>
            </a:lvl4pPr>
            <a:lvl5pPr>
              <a:defRPr sz="900">
                <a:solidFill>
                  <a:schemeClr val="bg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81554221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wo Content">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1"/>
            <a:ext cx="9144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1"/>
            <a:ext cx="9144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1365764" y="-915491"/>
            <a:ext cx="6862744" cy="869372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1140629" y="-1140627"/>
            <a:ext cx="6862744" cy="9144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1140628" y="-1140627"/>
            <a:ext cx="6862744" cy="9144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333375" y="542926"/>
            <a:ext cx="8410575" cy="424732"/>
          </a:xfrm>
        </p:spPr>
        <p:txBody>
          <a:bodyPr vert="horz" wrap="square" lIns="91440" tIns="45720" rIns="91440" bIns="45720" rtlCol="0" anchor="t">
            <a:spAutoFit/>
          </a:bodyPr>
          <a:lstStyle>
            <a:lvl1pPr>
              <a:defRPr lang="en-GB" sz="2400" b="1" spc="-53"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307600" y="-241991"/>
            <a:ext cx="535531" cy="483982"/>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9144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sz="1050"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sp>
        <p:nvSpPr>
          <p:cNvPr id="24" name="Freeform: Shape 23">
            <a:extLst>
              <a:ext uri="{FF2B5EF4-FFF2-40B4-BE49-F238E27FC236}">
                <a16:creationId xmlns:a16="http://schemas.microsoft.com/office/drawing/2014/main" id="{18103E00-7E4A-44CD-81AC-06433CAE1110}"/>
              </a:ext>
            </a:extLst>
          </p:cNvPr>
          <p:cNvSpPr/>
          <p:nvPr userDrawn="1"/>
        </p:nvSpPr>
        <p:spPr>
          <a:xfrm flipH="1">
            <a:off x="8086725" y="5448298"/>
            <a:ext cx="1057275"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8439150" y="6315076"/>
            <a:ext cx="304800" cy="365125"/>
          </a:xfrm>
        </p:spPr>
        <p:txBody>
          <a:bodyPr/>
          <a:lstStyle>
            <a:lvl1pPr>
              <a:defRPr sz="75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20" name="Content Placeholder 2">
            <a:extLst>
              <a:ext uri="{FF2B5EF4-FFF2-40B4-BE49-F238E27FC236}">
                <a16:creationId xmlns:a16="http://schemas.microsoft.com/office/drawing/2014/main" id="{FE796BFF-6E5F-4DE7-B193-F501FC094D63}"/>
              </a:ext>
            </a:extLst>
          </p:cNvPr>
          <p:cNvSpPr>
            <a:spLocks noGrp="1"/>
          </p:cNvSpPr>
          <p:nvPr>
            <p:ph sz="half" idx="1"/>
          </p:nvPr>
        </p:nvSpPr>
        <p:spPr>
          <a:xfrm>
            <a:off x="332524" y="1517715"/>
            <a:ext cx="3888328" cy="4659248"/>
          </a:xfrm>
        </p:spPr>
        <p:txBody>
          <a:bodyPr>
            <a:normAutofit/>
          </a:bodyPr>
          <a:lstStyle>
            <a:lvl1pPr marL="342900" indent="-342900">
              <a:buFont typeface="Arial" panose="020B0604020202020204" pitchFamily="34" charset="0"/>
              <a:buChar char="•"/>
              <a:defRPr sz="1500">
                <a:solidFill>
                  <a:schemeClr val="bg1"/>
                </a:solidFill>
              </a:defRPr>
            </a:lvl1pPr>
            <a:lvl2pPr marL="600075" indent="-257175">
              <a:buFont typeface="Arial" panose="020B0604020202020204" pitchFamily="34" charset="0"/>
              <a:buChar char="•"/>
              <a:defRPr sz="1350">
                <a:solidFill>
                  <a:schemeClr val="bg1"/>
                </a:solidFill>
              </a:defRPr>
            </a:lvl2pPr>
            <a:lvl3pPr marL="942975" indent="-257175">
              <a:buFont typeface="Arial" panose="020B0604020202020204" pitchFamily="34" charset="0"/>
              <a:buChar char="•"/>
              <a:defRPr sz="1200">
                <a:solidFill>
                  <a:schemeClr val="bg1"/>
                </a:solidFill>
              </a:defRPr>
            </a:lvl3pPr>
            <a:lvl4pPr marL="1243013" indent="-214313">
              <a:buFont typeface="Arial" panose="020B0604020202020204" pitchFamily="34" charset="0"/>
              <a:buChar char="•"/>
              <a:defRPr sz="1050">
                <a:solidFill>
                  <a:schemeClr val="bg1"/>
                </a:solidFill>
              </a:defRPr>
            </a:lvl4pPr>
            <a:lvl5pPr marL="1585913" indent="-214313">
              <a:buFont typeface="Arial" panose="020B0604020202020204" pitchFamily="34" charset="0"/>
              <a:buChar char="•"/>
              <a:defRPr sz="1050">
                <a:solidFill>
                  <a:schemeClr val="bg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1" name="Content Placeholder 3">
            <a:extLst>
              <a:ext uri="{FF2B5EF4-FFF2-40B4-BE49-F238E27FC236}">
                <a16:creationId xmlns:a16="http://schemas.microsoft.com/office/drawing/2014/main" id="{78622754-CA4D-4C27-A37F-B26E7B4C9CA2}"/>
              </a:ext>
            </a:extLst>
          </p:cNvPr>
          <p:cNvSpPr>
            <a:spLocks noGrp="1"/>
          </p:cNvSpPr>
          <p:nvPr>
            <p:ph sz="half" idx="2"/>
          </p:nvPr>
        </p:nvSpPr>
        <p:spPr>
          <a:xfrm>
            <a:off x="4855623" y="1517715"/>
            <a:ext cx="3888328" cy="4659248"/>
          </a:xfrm>
        </p:spPr>
        <p:txBody>
          <a:bodyPr>
            <a:normAutofit/>
          </a:bodyPr>
          <a:lstStyle>
            <a:lvl1pPr>
              <a:defRPr sz="1500">
                <a:solidFill>
                  <a:schemeClr val="bg1"/>
                </a:solidFill>
              </a:defRPr>
            </a:lvl1pPr>
            <a:lvl2pPr>
              <a:defRPr sz="1350">
                <a:solidFill>
                  <a:schemeClr val="bg1"/>
                </a:solidFill>
              </a:defRPr>
            </a:lvl2pPr>
            <a:lvl3pPr>
              <a:defRPr sz="1200">
                <a:solidFill>
                  <a:schemeClr val="bg1"/>
                </a:solidFill>
              </a:defRPr>
            </a:lvl3pPr>
            <a:lvl4pPr>
              <a:defRPr sz="1050">
                <a:solidFill>
                  <a:schemeClr val="bg1"/>
                </a:solidFill>
              </a:defRPr>
            </a:lvl4pPr>
            <a:lvl5pPr>
              <a:defRPr sz="1050">
                <a:solidFill>
                  <a:schemeClr val="bg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71508201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5 Category">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1"/>
            <a:ext cx="9144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1"/>
            <a:ext cx="9144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1365764" y="-915491"/>
            <a:ext cx="6862744" cy="869372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1140629" y="-1140627"/>
            <a:ext cx="6862744" cy="9144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1140628" y="-1140627"/>
            <a:ext cx="6862744" cy="9144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333375" y="542926"/>
            <a:ext cx="8410575" cy="424732"/>
          </a:xfrm>
        </p:spPr>
        <p:txBody>
          <a:bodyPr vert="horz" wrap="square" lIns="91440" tIns="45720" rIns="91440" bIns="45720" rtlCol="0" anchor="t">
            <a:spAutoFit/>
          </a:bodyPr>
          <a:lstStyle>
            <a:lvl1pPr>
              <a:defRPr lang="en-GB" sz="2400" b="1" spc="-53"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307600" y="-241991"/>
            <a:ext cx="535531" cy="483982"/>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9144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sp>
        <p:nvSpPr>
          <p:cNvPr id="20" name="Picture Placeholder 8">
            <a:extLst>
              <a:ext uri="{FF2B5EF4-FFF2-40B4-BE49-F238E27FC236}">
                <a16:creationId xmlns:a16="http://schemas.microsoft.com/office/drawing/2014/main" id="{6D00E6B4-1CBE-404E-B943-5F1832320C1C}"/>
              </a:ext>
            </a:extLst>
          </p:cNvPr>
          <p:cNvSpPr>
            <a:spLocks noGrp="1"/>
          </p:cNvSpPr>
          <p:nvPr>
            <p:ph type="pic" sz="quarter" idx="13"/>
          </p:nvPr>
        </p:nvSpPr>
        <p:spPr>
          <a:xfrm>
            <a:off x="733659" y="2096717"/>
            <a:ext cx="944629" cy="1259505"/>
          </a:xfrm>
          <a:prstGeom prst="ellipse">
            <a:avLst/>
          </a:prstGeom>
          <a:pattFill prst="wdUpDiag">
            <a:fgClr>
              <a:srgbClr val="0C4360"/>
            </a:fgClr>
            <a:bgClr>
              <a:schemeClr val="accent1">
                <a:lumMod val="50000"/>
              </a:schemeClr>
            </a:bgClr>
          </a:pattFill>
          <a:ln w="38100">
            <a:solidFill>
              <a:schemeClr val="accent2"/>
            </a:solidFill>
          </a:ln>
        </p:spPr>
        <p:txBody>
          <a:bodyPr/>
          <a:lstStyle>
            <a:lvl1pPr marL="0" indent="0">
              <a:buNone/>
              <a:defRPr>
                <a:solidFill>
                  <a:schemeClr val="tx1">
                    <a:alpha val="0"/>
                  </a:schemeClr>
                </a:solidFill>
              </a:defRPr>
            </a:lvl1pPr>
          </a:lstStyle>
          <a:p>
            <a:r>
              <a:rPr lang="en-US" noProof="0"/>
              <a:t>Click icon to add picture</a:t>
            </a:r>
            <a:endParaRPr lang="en-US" noProof="0" dirty="0"/>
          </a:p>
        </p:txBody>
      </p:sp>
      <p:sp>
        <p:nvSpPr>
          <p:cNvPr id="21" name="Picture Placeholder 8">
            <a:extLst>
              <a:ext uri="{FF2B5EF4-FFF2-40B4-BE49-F238E27FC236}">
                <a16:creationId xmlns:a16="http://schemas.microsoft.com/office/drawing/2014/main" id="{7CD59BFD-62BE-4E33-92A5-B84A2A9A8D3B}"/>
              </a:ext>
            </a:extLst>
          </p:cNvPr>
          <p:cNvSpPr>
            <a:spLocks noGrp="1"/>
          </p:cNvSpPr>
          <p:nvPr>
            <p:ph type="pic" sz="quarter" idx="14"/>
          </p:nvPr>
        </p:nvSpPr>
        <p:spPr>
          <a:xfrm>
            <a:off x="2416673" y="2096717"/>
            <a:ext cx="944629" cy="1259505"/>
          </a:xfrm>
          <a:prstGeom prst="ellipse">
            <a:avLst/>
          </a:prstGeom>
          <a:pattFill prst="wdUpDiag">
            <a:fgClr>
              <a:srgbClr val="0C4360"/>
            </a:fgClr>
            <a:bgClr>
              <a:schemeClr val="accent1">
                <a:lumMod val="50000"/>
              </a:schemeClr>
            </a:bgClr>
          </a:pattFill>
          <a:ln w="38100">
            <a:solidFill>
              <a:schemeClr val="accent2"/>
            </a:solidFill>
          </a:ln>
        </p:spPr>
        <p:txBody>
          <a:bodyPr/>
          <a:lstStyle>
            <a:lvl1pPr marL="0" indent="0">
              <a:buNone/>
              <a:defRPr>
                <a:solidFill>
                  <a:schemeClr val="tx1">
                    <a:alpha val="0"/>
                  </a:schemeClr>
                </a:solidFill>
              </a:defRPr>
            </a:lvl1pPr>
          </a:lstStyle>
          <a:p>
            <a:r>
              <a:rPr lang="en-US" noProof="0"/>
              <a:t>Click icon to add picture</a:t>
            </a:r>
            <a:endParaRPr lang="en-US" noProof="0" dirty="0"/>
          </a:p>
        </p:txBody>
      </p:sp>
      <p:sp>
        <p:nvSpPr>
          <p:cNvPr id="22" name="Picture Placeholder 8">
            <a:extLst>
              <a:ext uri="{FF2B5EF4-FFF2-40B4-BE49-F238E27FC236}">
                <a16:creationId xmlns:a16="http://schemas.microsoft.com/office/drawing/2014/main" id="{60DC5978-55B8-421D-91B4-29F8210A7B2C}"/>
              </a:ext>
            </a:extLst>
          </p:cNvPr>
          <p:cNvSpPr>
            <a:spLocks noGrp="1"/>
          </p:cNvSpPr>
          <p:nvPr>
            <p:ph type="pic" sz="quarter" idx="15"/>
          </p:nvPr>
        </p:nvSpPr>
        <p:spPr>
          <a:xfrm>
            <a:off x="4099686" y="2096717"/>
            <a:ext cx="944629" cy="1259505"/>
          </a:xfrm>
          <a:prstGeom prst="ellipse">
            <a:avLst/>
          </a:prstGeom>
          <a:pattFill prst="wdUpDiag">
            <a:fgClr>
              <a:srgbClr val="0C4360"/>
            </a:fgClr>
            <a:bgClr>
              <a:schemeClr val="accent1">
                <a:lumMod val="50000"/>
              </a:schemeClr>
            </a:bgClr>
          </a:pattFill>
          <a:ln w="38100">
            <a:solidFill>
              <a:schemeClr val="accent2"/>
            </a:solidFill>
          </a:ln>
        </p:spPr>
        <p:txBody>
          <a:bodyPr/>
          <a:lstStyle>
            <a:lvl1pPr marL="0" indent="0">
              <a:buNone/>
              <a:defRPr>
                <a:solidFill>
                  <a:schemeClr val="tx1">
                    <a:alpha val="0"/>
                  </a:schemeClr>
                </a:solidFill>
              </a:defRPr>
            </a:lvl1pPr>
          </a:lstStyle>
          <a:p>
            <a:r>
              <a:rPr lang="en-US" noProof="0"/>
              <a:t>Click icon to add picture</a:t>
            </a:r>
            <a:endParaRPr lang="en-US" noProof="0" dirty="0"/>
          </a:p>
        </p:txBody>
      </p:sp>
      <p:sp>
        <p:nvSpPr>
          <p:cNvPr id="23" name="Picture Placeholder 8">
            <a:extLst>
              <a:ext uri="{FF2B5EF4-FFF2-40B4-BE49-F238E27FC236}">
                <a16:creationId xmlns:a16="http://schemas.microsoft.com/office/drawing/2014/main" id="{BE3FB8C3-2C7E-4C59-8BD5-53FA2772DB56}"/>
              </a:ext>
            </a:extLst>
          </p:cNvPr>
          <p:cNvSpPr>
            <a:spLocks noGrp="1"/>
          </p:cNvSpPr>
          <p:nvPr>
            <p:ph type="pic" sz="quarter" idx="16"/>
          </p:nvPr>
        </p:nvSpPr>
        <p:spPr>
          <a:xfrm>
            <a:off x="5782700" y="2096717"/>
            <a:ext cx="944629" cy="1259505"/>
          </a:xfrm>
          <a:prstGeom prst="ellipse">
            <a:avLst/>
          </a:prstGeom>
          <a:pattFill prst="wdUpDiag">
            <a:fgClr>
              <a:srgbClr val="0C4360"/>
            </a:fgClr>
            <a:bgClr>
              <a:schemeClr val="accent1">
                <a:lumMod val="50000"/>
              </a:schemeClr>
            </a:bgClr>
          </a:pattFill>
          <a:ln w="38100">
            <a:solidFill>
              <a:schemeClr val="accent2"/>
            </a:solidFill>
          </a:ln>
        </p:spPr>
        <p:txBody>
          <a:bodyPr/>
          <a:lstStyle>
            <a:lvl1pPr marL="0" indent="0">
              <a:buNone/>
              <a:defRPr>
                <a:solidFill>
                  <a:schemeClr val="tx1">
                    <a:alpha val="0"/>
                  </a:schemeClr>
                </a:solidFill>
              </a:defRPr>
            </a:lvl1pPr>
          </a:lstStyle>
          <a:p>
            <a:r>
              <a:rPr lang="en-US" noProof="0"/>
              <a:t>Click icon to add picture</a:t>
            </a:r>
            <a:endParaRPr lang="en-US" noProof="0" dirty="0"/>
          </a:p>
        </p:txBody>
      </p:sp>
      <p:sp>
        <p:nvSpPr>
          <p:cNvPr id="24" name="Picture Placeholder 8">
            <a:extLst>
              <a:ext uri="{FF2B5EF4-FFF2-40B4-BE49-F238E27FC236}">
                <a16:creationId xmlns:a16="http://schemas.microsoft.com/office/drawing/2014/main" id="{FD8FA9DA-C36B-4889-B88F-28B5829E53E2}"/>
              </a:ext>
            </a:extLst>
          </p:cNvPr>
          <p:cNvSpPr>
            <a:spLocks noGrp="1"/>
          </p:cNvSpPr>
          <p:nvPr>
            <p:ph type="pic" sz="quarter" idx="17"/>
          </p:nvPr>
        </p:nvSpPr>
        <p:spPr>
          <a:xfrm>
            <a:off x="7465713" y="2096717"/>
            <a:ext cx="944629" cy="1259505"/>
          </a:xfrm>
          <a:prstGeom prst="ellipse">
            <a:avLst/>
          </a:prstGeom>
          <a:pattFill prst="wdUpDiag">
            <a:fgClr>
              <a:srgbClr val="0C4360"/>
            </a:fgClr>
            <a:bgClr>
              <a:schemeClr val="accent1">
                <a:lumMod val="50000"/>
              </a:schemeClr>
            </a:bgClr>
          </a:pattFill>
          <a:ln w="38100">
            <a:solidFill>
              <a:schemeClr val="accent2"/>
            </a:solidFill>
          </a:ln>
        </p:spPr>
        <p:txBody>
          <a:bodyPr/>
          <a:lstStyle>
            <a:lvl1pPr marL="0" indent="0">
              <a:buNone/>
              <a:defRPr>
                <a:solidFill>
                  <a:schemeClr val="tx1">
                    <a:alpha val="0"/>
                  </a:schemeClr>
                </a:solidFill>
              </a:defRPr>
            </a:lvl1pPr>
          </a:lstStyle>
          <a:p>
            <a:r>
              <a:rPr lang="en-US" noProof="0"/>
              <a:t>Click icon to add picture</a:t>
            </a:r>
            <a:endParaRPr lang="en-US" noProof="0" dirty="0"/>
          </a:p>
        </p:txBody>
      </p:sp>
      <p:sp>
        <p:nvSpPr>
          <p:cNvPr id="26" name="Text Placeholder 22">
            <a:extLst>
              <a:ext uri="{FF2B5EF4-FFF2-40B4-BE49-F238E27FC236}">
                <a16:creationId xmlns:a16="http://schemas.microsoft.com/office/drawing/2014/main" id="{2A19101D-7C37-42BF-8167-5391EA65EC3A}"/>
              </a:ext>
            </a:extLst>
          </p:cNvPr>
          <p:cNvSpPr>
            <a:spLocks noGrp="1"/>
          </p:cNvSpPr>
          <p:nvPr>
            <p:ph type="body" sz="quarter" idx="18"/>
          </p:nvPr>
        </p:nvSpPr>
        <p:spPr>
          <a:xfrm>
            <a:off x="539921" y="4240093"/>
            <a:ext cx="1332105" cy="1463040"/>
          </a:xfrm>
        </p:spPr>
        <p:txBody>
          <a:bodyPr lIns="0" tIns="0" rIns="0" bIns="0">
            <a:noAutofit/>
          </a:bodyPr>
          <a:lstStyle>
            <a:lvl1pPr marL="0" indent="0" algn="ctr">
              <a:lnSpc>
                <a:spcPct val="100000"/>
              </a:lnSpc>
              <a:spcBef>
                <a:spcPts val="450"/>
              </a:spcBef>
              <a:spcAft>
                <a:spcPts val="300"/>
              </a:spcAft>
              <a:buNone/>
              <a:defRPr sz="1050">
                <a:solidFill>
                  <a:schemeClr val="bg1"/>
                </a:solidFill>
                <a:latin typeface="+mn-lt"/>
                <a:cs typeface="Arial" panose="020B0604020202020204" pitchFamily="34" charset="0"/>
              </a:defRPr>
            </a:lvl1pPr>
            <a:lvl2pPr>
              <a:lnSpc>
                <a:spcPct val="100000"/>
              </a:lnSpc>
              <a:spcBef>
                <a:spcPts val="450"/>
              </a:spcBef>
              <a:spcAft>
                <a:spcPts val="300"/>
              </a:spcAft>
              <a:defRPr sz="1200">
                <a:solidFill>
                  <a:schemeClr val="bg1"/>
                </a:solidFill>
                <a:latin typeface="Arial" panose="020B0604020202020204" pitchFamily="34" charset="0"/>
                <a:cs typeface="Arial" panose="020B0604020202020204" pitchFamily="34" charset="0"/>
              </a:defRPr>
            </a:lvl2pPr>
            <a:lvl3pPr>
              <a:lnSpc>
                <a:spcPct val="100000"/>
              </a:lnSpc>
              <a:spcBef>
                <a:spcPts val="450"/>
              </a:spcBef>
              <a:spcAft>
                <a:spcPts val="300"/>
              </a:spcAft>
              <a:defRPr sz="1050">
                <a:solidFill>
                  <a:schemeClr val="bg1"/>
                </a:solidFill>
                <a:latin typeface="Arial" panose="020B0604020202020204" pitchFamily="34" charset="0"/>
                <a:cs typeface="Arial" panose="020B0604020202020204" pitchFamily="34" charset="0"/>
              </a:defRPr>
            </a:lvl3pPr>
            <a:lvl4pPr>
              <a:defRPr sz="1050">
                <a:solidFill>
                  <a:schemeClr val="bg1"/>
                </a:solidFill>
                <a:latin typeface="Arial" panose="020B0604020202020204" pitchFamily="34" charset="0"/>
                <a:cs typeface="Arial" panose="020B0604020202020204" pitchFamily="34" charset="0"/>
              </a:defRPr>
            </a:lvl4pPr>
            <a:lvl5pPr>
              <a:defRPr sz="1050">
                <a:solidFill>
                  <a:schemeClr val="bg1"/>
                </a:solidFill>
                <a:latin typeface="Arial" panose="020B0604020202020204" pitchFamily="34" charset="0"/>
                <a:cs typeface="Arial" panose="020B0604020202020204" pitchFamily="34" charset="0"/>
              </a:defRPr>
            </a:lvl5pPr>
          </a:lstStyle>
          <a:p>
            <a:pPr lvl="0"/>
            <a:r>
              <a:rPr lang="en-US" noProof="0"/>
              <a:t>Edit Master text styles</a:t>
            </a:r>
          </a:p>
        </p:txBody>
      </p:sp>
      <p:sp>
        <p:nvSpPr>
          <p:cNvPr id="27" name="Text Placeholder 22">
            <a:extLst>
              <a:ext uri="{FF2B5EF4-FFF2-40B4-BE49-F238E27FC236}">
                <a16:creationId xmlns:a16="http://schemas.microsoft.com/office/drawing/2014/main" id="{05F72315-51A9-431C-B80A-45E4FB1D6BD6}"/>
              </a:ext>
            </a:extLst>
          </p:cNvPr>
          <p:cNvSpPr>
            <a:spLocks noGrp="1"/>
          </p:cNvSpPr>
          <p:nvPr>
            <p:ph type="body" sz="quarter" idx="19"/>
          </p:nvPr>
        </p:nvSpPr>
        <p:spPr>
          <a:xfrm>
            <a:off x="2222934" y="4240093"/>
            <a:ext cx="1332105" cy="1463040"/>
          </a:xfrm>
        </p:spPr>
        <p:txBody>
          <a:bodyPr lIns="0" tIns="0" rIns="0" bIns="0">
            <a:noAutofit/>
          </a:bodyPr>
          <a:lstStyle>
            <a:lvl1pPr marL="0" indent="0" algn="ctr">
              <a:lnSpc>
                <a:spcPct val="100000"/>
              </a:lnSpc>
              <a:spcBef>
                <a:spcPts val="450"/>
              </a:spcBef>
              <a:spcAft>
                <a:spcPts val="300"/>
              </a:spcAft>
              <a:buNone/>
              <a:defRPr sz="1050">
                <a:solidFill>
                  <a:schemeClr val="bg1"/>
                </a:solidFill>
                <a:latin typeface="+mn-lt"/>
                <a:cs typeface="Arial" panose="020B0604020202020204" pitchFamily="34" charset="0"/>
              </a:defRPr>
            </a:lvl1pPr>
            <a:lvl2pPr>
              <a:lnSpc>
                <a:spcPct val="100000"/>
              </a:lnSpc>
              <a:spcBef>
                <a:spcPts val="450"/>
              </a:spcBef>
              <a:spcAft>
                <a:spcPts val="300"/>
              </a:spcAft>
              <a:defRPr sz="1200">
                <a:solidFill>
                  <a:schemeClr val="bg1"/>
                </a:solidFill>
                <a:latin typeface="Arial" panose="020B0604020202020204" pitchFamily="34" charset="0"/>
                <a:cs typeface="Arial" panose="020B0604020202020204" pitchFamily="34" charset="0"/>
              </a:defRPr>
            </a:lvl2pPr>
            <a:lvl3pPr>
              <a:lnSpc>
                <a:spcPct val="100000"/>
              </a:lnSpc>
              <a:spcBef>
                <a:spcPts val="450"/>
              </a:spcBef>
              <a:spcAft>
                <a:spcPts val="300"/>
              </a:spcAft>
              <a:defRPr sz="1050">
                <a:solidFill>
                  <a:schemeClr val="bg1"/>
                </a:solidFill>
                <a:latin typeface="Arial" panose="020B0604020202020204" pitchFamily="34" charset="0"/>
                <a:cs typeface="Arial" panose="020B0604020202020204" pitchFamily="34" charset="0"/>
              </a:defRPr>
            </a:lvl3pPr>
            <a:lvl4pPr>
              <a:defRPr sz="1050">
                <a:solidFill>
                  <a:schemeClr val="bg1"/>
                </a:solidFill>
                <a:latin typeface="Arial" panose="020B0604020202020204" pitchFamily="34" charset="0"/>
                <a:cs typeface="Arial" panose="020B0604020202020204" pitchFamily="34" charset="0"/>
              </a:defRPr>
            </a:lvl4pPr>
            <a:lvl5pPr>
              <a:defRPr sz="1050">
                <a:solidFill>
                  <a:schemeClr val="bg1"/>
                </a:solidFill>
                <a:latin typeface="Arial" panose="020B0604020202020204" pitchFamily="34" charset="0"/>
                <a:cs typeface="Arial" panose="020B0604020202020204" pitchFamily="34" charset="0"/>
              </a:defRPr>
            </a:lvl5pPr>
          </a:lstStyle>
          <a:p>
            <a:pPr lvl="0"/>
            <a:r>
              <a:rPr lang="en-US" noProof="0"/>
              <a:t>Edit Master text styles</a:t>
            </a:r>
          </a:p>
        </p:txBody>
      </p:sp>
      <p:sp>
        <p:nvSpPr>
          <p:cNvPr id="28" name="Text Placeholder 22">
            <a:extLst>
              <a:ext uri="{FF2B5EF4-FFF2-40B4-BE49-F238E27FC236}">
                <a16:creationId xmlns:a16="http://schemas.microsoft.com/office/drawing/2014/main" id="{883D1F0C-34F1-46E1-B178-E4AB82B14631}"/>
              </a:ext>
            </a:extLst>
          </p:cNvPr>
          <p:cNvSpPr>
            <a:spLocks noGrp="1"/>
          </p:cNvSpPr>
          <p:nvPr>
            <p:ph type="body" sz="quarter" idx="20"/>
          </p:nvPr>
        </p:nvSpPr>
        <p:spPr>
          <a:xfrm>
            <a:off x="3905948" y="4240093"/>
            <a:ext cx="1332105" cy="1463040"/>
          </a:xfrm>
        </p:spPr>
        <p:txBody>
          <a:bodyPr lIns="0" tIns="0" rIns="0" bIns="0">
            <a:noAutofit/>
          </a:bodyPr>
          <a:lstStyle>
            <a:lvl1pPr marL="0" indent="0" algn="ctr">
              <a:lnSpc>
                <a:spcPct val="100000"/>
              </a:lnSpc>
              <a:spcBef>
                <a:spcPts val="450"/>
              </a:spcBef>
              <a:spcAft>
                <a:spcPts val="300"/>
              </a:spcAft>
              <a:buNone/>
              <a:defRPr sz="1050">
                <a:solidFill>
                  <a:schemeClr val="bg1"/>
                </a:solidFill>
                <a:latin typeface="+mn-lt"/>
                <a:cs typeface="Arial" panose="020B0604020202020204" pitchFamily="34" charset="0"/>
              </a:defRPr>
            </a:lvl1pPr>
            <a:lvl2pPr>
              <a:lnSpc>
                <a:spcPct val="100000"/>
              </a:lnSpc>
              <a:spcBef>
                <a:spcPts val="450"/>
              </a:spcBef>
              <a:spcAft>
                <a:spcPts val="300"/>
              </a:spcAft>
              <a:defRPr sz="1200">
                <a:solidFill>
                  <a:schemeClr val="bg1"/>
                </a:solidFill>
                <a:latin typeface="Arial" panose="020B0604020202020204" pitchFamily="34" charset="0"/>
                <a:cs typeface="Arial" panose="020B0604020202020204" pitchFamily="34" charset="0"/>
              </a:defRPr>
            </a:lvl2pPr>
            <a:lvl3pPr>
              <a:lnSpc>
                <a:spcPct val="100000"/>
              </a:lnSpc>
              <a:spcBef>
                <a:spcPts val="450"/>
              </a:spcBef>
              <a:spcAft>
                <a:spcPts val="300"/>
              </a:spcAft>
              <a:defRPr sz="1050">
                <a:solidFill>
                  <a:schemeClr val="bg1"/>
                </a:solidFill>
                <a:latin typeface="Arial" panose="020B0604020202020204" pitchFamily="34" charset="0"/>
                <a:cs typeface="Arial" panose="020B0604020202020204" pitchFamily="34" charset="0"/>
              </a:defRPr>
            </a:lvl3pPr>
            <a:lvl4pPr>
              <a:defRPr sz="1050">
                <a:solidFill>
                  <a:schemeClr val="bg1"/>
                </a:solidFill>
                <a:latin typeface="Arial" panose="020B0604020202020204" pitchFamily="34" charset="0"/>
                <a:cs typeface="Arial" panose="020B0604020202020204" pitchFamily="34" charset="0"/>
              </a:defRPr>
            </a:lvl4pPr>
            <a:lvl5pPr>
              <a:defRPr sz="1050">
                <a:solidFill>
                  <a:schemeClr val="bg1"/>
                </a:solidFill>
                <a:latin typeface="Arial" panose="020B0604020202020204" pitchFamily="34" charset="0"/>
                <a:cs typeface="Arial" panose="020B0604020202020204" pitchFamily="34" charset="0"/>
              </a:defRPr>
            </a:lvl5pPr>
          </a:lstStyle>
          <a:p>
            <a:pPr lvl="0"/>
            <a:r>
              <a:rPr lang="en-US" noProof="0"/>
              <a:t>Edit Master text styles</a:t>
            </a:r>
          </a:p>
        </p:txBody>
      </p:sp>
      <p:sp>
        <p:nvSpPr>
          <p:cNvPr id="29" name="Text Placeholder 22">
            <a:extLst>
              <a:ext uri="{FF2B5EF4-FFF2-40B4-BE49-F238E27FC236}">
                <a16:creationId xmlns:a16="http://schemas.microsoft.com/office/drawing/2014/main" id="{7202A849-DF14-40E7-B38D-1185F72603EC}"/>
              </a:ext>
            </a:extLst>
          </p:cNvPr>
          <p:cNvSpPr>
            <a:spLocks noGrp="1"/>
          </p:cNvSpPr>
          <p:nvPr>
            <p:ph type="body" sz="quarter" idx="21"/>
          </p:nvPr>
        </p:nvSpPr>
        <p:spPr>
          <a:xfrm>
            <a:off x="5588961" y="4240093"/>
            <a:ext cx="1332105" cy="1463040"/>
          </a:xfrm>
        </p:spPr>
        <p:txBody>
          <a:bodyPr lIns="0" tIns="0" rIns="0" bIns="0">
            <a:noAutofit/>
          </a:bodyPr>
          <a:lstStyle>
            <a:lvl1pPr marL="0" indent="0" algn="ctr">
              <a:lnSpc>
                <a:spcPct val="100000"/>
              </a:lnSpc>
              <a:spcBef>
                <a:spcPts val="450"/>
              </a:spcBef>
              <a:spcAft>
                <a:spcPts val="300"/>
              </a:spcAft>
              <a:buNone/>
              <a:defRPr sz="1050">
                <a:solidFill>
                  <a:schemeClr val="bg1"/>
                </a:solidFill>
                <a:latin typeface="+mn-lt"/>
                <a:cs typeface="Arial" panose="020B0604020202020204" pitchFamily="34" charset="0"/>
              </a:defRPr>
            </a:lvl1pPr>
            <a:lvl2pPr>
              <a:lnSpc>
                <a:spcPct val="100000"/>
              </a:lnSpc>
              <a:spcBef>
                <a:spcPts val="450"/>
              </a:spcBef>
              <a:spcAft>
                <a:spcPts val="300"/>
              </a:spcAft>
              <a:defRPr sz="1200">
                <a:solidFill>
                  <a:schemeClr val="bg1"/>
                </a:solidFill>
                <a:latin typeface="Arial" panose="020B0604020202020204" pitchFamily="34" charset="0"/>
                <a:cs typeface="Arial" panose="020B0604020202020204" pitchFamily="34" charset="0"/>
              </a:defRPr>
            </a:lvl2pPr>
            <a:lvl3pPr>
              <a:lnSpc>
                <a:spcPct val="100000"/>
              </a:lnSpc>
              <a:spcBef>
                <a:spcPts val="450"/>
              </a:spcBef>
              <a:spcAft>
                <a:spcPts val="300"/>
              </a:spcAft>
              <a:defRPr sz="1050">
                <a:solidFill>
                  <a:schemeClr val="bg1"/>
                </a:solidFill>
                <a:latin typeface="Arial" panose="020B0604020202020204" pitchFamily="34" charset="0"/>
                <a:cs typeface="Arial" panose="020B0604020202020204" pitchFamily="34" charset="0"/>
              </a:defRPr>
            </a:lvl3pPr>
            <a:lvl4pPr>
              <a:defRPr sz="1050">
                <a:solidFill>
                  <a:schemeClr val="bg1"/>
                </a:solidFill>
                <a:latin typeface="Arial" panose="020B0604020202020204" pitchFamily="34" charset="0"/>
                <a:cs typeface="Arial" panose="020B0604020202020204" pitchFamily="34" charset="0"/>
              </a:defRPr>
            </a:lvl4pPr>
            <a:lvl5pPr>
              <a:defRPr sz="1050">
                <a:solidFill>
                  <a:schemeClr val="bg1"/>
                </a:solidFill>
                <a:latin typeface="Arial" panose="020B0604020202020204" pitchFamily="34" charset="0"/>
                <a:cs typeface="Arial" panose="020B0604020202020204" pitchFamily="34" charset="0"/>
              </a:defRPr>
            </a:lvl5pPr>
          </a:lstStyle>
          <a:p>
            <a:pPr lvl="0"/>
            <a:r>
              <a:rPr lang="en-US" noProof="0"/>
              <a:t>Edit Master text styles</a:t>
            </a:r>
          </a:p>
        </p:txBody>
      </p:sp>
      <p:sp>
        <p:nvSpPr>
          <p:cNvPr id="30" name="Text Placeholder 22">
            <a:extLst>
              <a:ext uri="{FF2B5EF4-FFF2-40B4-BE49-F238E27FC236}">
                <a16:creationId xmlns:a16="http://schemas.microsoft.com/office/drawing/2014/main" id="{CCFC1ADF-AC11-4CCD-AC2D-478B6FFEA5EA}"/>
              </a:ext>
            </a:extLst>
          </p:cNvPr>
          <p:cNvSpPr>
            <a:spLocks noGrp="1"/>
          </p:cNvSpPr>
          <p:nvPr>
            <p:ph type="body" sz="quarter" idx="22"/>
          </p:nvPr>
        </p:nvSpPr>
        <p:spPr>
          <a:xfrm>
            <a:off x="7271974" y="4240093"/>
            <a:ext cx="1332105" cy="1463040"/>
          </a:xfrm>
        </p:spPr>
        <p:txBody>
          <a:bodyPr lIns="0" tIns="0" rIns="0" bIns="0">
            <a:noAutofit/>
          </a:bodyPr>
          <a:lstStyle>
            <a:lvl1pPr marL="0" indent="0" algn="ctr">
              <a:lnSpc>
                <a:spcPct val="100000"/>
              </a:lnSpc>
              <a:spcBef>
                <a:spcPts val="450"/>
              </a:spcBef>
              <a:spcAft>
                <a:spcPts val="300"/>
              </a:spcAft>
              <a:buNone/>
              <a:defRPr sz="1050">
                <a:solidFill>
                  <a:schemeClr val="bg1"/>
                </a:solidFill>
                <a:latin typeface="+mn-lt"/>
                <a:cs typeface="Arial" panose="020B0604020202020204" pitchFamily="34" charset="0"/>
              </a:defRPr>
            </a:lvl1pPr>
            <a:lvl2pPr>
              <a:lnSpc>
                <a:spcPct val="100000"/>
              </a:lnSpc>
              <a:spcBef>
                <a:spcPts val="450"/>
              </a:spcBef>
              <a:spcAft>
                <a:spcPts val="300"/>
              </a:spcAft>
              <a:defRPr sz="1200">
                <a:solidFill>
                  <a:schemeClr val="bg1"/>
                </a:solidFill>
                <a:latin typeface="Arial" panose="020B0604020202020204" pitchFamily="34" charset="0"/>
                <a:cs typeface="Arial" panose="020B0604020202020204" pitchFamily="34" charset="0"/>
              </a:defRPr>
            </a:lvl2pPr>
            <a:lvl3pPr>
              <a:lnSpc>
                <a:spcPct val="100000"/>
              </a:lnSpc>
              <a:spcBef>
                <a:spcPts val="450"/>
              </a:spcBef>
              <a:spcAft>
                <a:spcPts val="300"/>
              </a:spcAft>
              <a:defRPr sz="1050">
                <a:solidFill>
                  <a:schemeClr val="bg1"/>
                </a:solidFill>
                <a:latin typeface="Arial" panose="020B0604020202020204" pitchFamily="34" charset="0"/>
                <a:cs typeface="Arial" panose="020B0604020202020204" pitchFamily="34" charset="0"/>
              </a:defRPr>
            </a:lvl3pPr>
            <a:lvl4pPr>
              <a:defRPr sz="1050">
                <a:solidFill>
                  <a:schemeClr val="bg1"/>
                </a:solidFill>
                <a:latin typeface="Arial" panose="020B0604020202020204" pitchFamily="34" charset="0"/>
                <a:cs typeface="Arial" panose="020B0604020202020204" pitchFamily="34" charset="0"/>
              </a:defRPr>
            </a:lvl4pPr>
            <a:lvl5pPr>
              <a:defRPr sz="1050">
                <a:solidFill>
                  <a:schemeClr val="bg1"/>
                </a:solidFill>
                <a:latin typeface="Arial" panose="020B0604020202020204" pitchFamily="34" charset="0"/>
                <a:cs typeface="Arial" panose="020B0604020202020204" pitchFamily="34" charset="0"/>
              </a:defRPr>
            </a:lvl5pPr>
          </a:lstStyle>
          <a:p>
            <a:pPr lvl="0"/>
            <a:r>
              <a:rPr lang="en-US" noProof="0"/>
              <a:t>Edit Master text styles</a:t>
            </a:r>
          </a:p>
        </p:txBody>
      </p:sp>
      <p:cxnSp>
        <p:nvCxnSpPr>
          <p:cNvPr id="7" name="Straight Connector 6">
            <a:extLst>
              <a:ext uri="{FF2B5EF4-FFF2-40B4-BE49-F238E27FC236}">
                <a16:creationId xmlns:a16="http://schemas.microsoft.com/office/drawing/2014/main" id="{2B4CB326-DA0E-488E-B236-7017E8438FBB}"/>
              </a:ext>
            </a:extLst>
          </p:cNvPr>
          <p:cNvCxnSpPr/>
          <p:nvPr userDrawn="1"/>
        </p:nvCxnSpPr>
        <p:spPr>
          <a:xfrm>
            <a:off x="931766" y="3825022"/>
            <a:ext cx="548416"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9366B533-7212-4A36-9CE2-D6302E721F8F}"/>
              </a:ext>
            </a:extLst>
          </p:cNvPr>
          <p:cNvCxnSpPr/>
          <p:nvPr userDrawn="1"/>
        </p:nvCxnSpPr>
        <p:spPr>
          <a:xfrm>
            <a:off x="2614779" y="3825022"/>
            <a:ext cx="548416"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AD7474CD-E230-4E14-8274-5E20F673F401}"/>
              </a:ext>
            </a:extLst>
          </p:cNvPr>
          <p:cNvCxnSpPr/>
          <p:nvPr userDrawn="1"/>
        </p:nvCxnSpPr>
        <p:spPr>
          <a:xfrm>
            <a:off x="4297793" y="3825022"/>
            <a:ext cx="548416"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6BF71FCE-6F39-4D2F-82BE-7D9F1D2ED59F}"/>
              </a:ext>
            </a:extLst>
          </p:cNvPr>
          <p:cNvCxnSpPr/>
          <p:nvPr userDrawn="1"/>
        </p:nvCxnSpPr>
        <p:spPr>
          <a:xfrm>
            <a:off x="5980806" y="3825022"/>
            <a:ext cx="548416"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AE97AC7A-17D9-4F42-9DD0-94FE4FC6BF19}"/>
              </a:ext>
            </a:extLst>
          </p:cNvPr>
          <p:cNvCxnSpPr/>
          <p:nvPr userDrawn="1"/>
        </p:nvCxnSpPr>
        <p:spPr>
          <a:xfrm>
            <a:off x="7663819" y="3825022"/>
            <a:ext cx="548416"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sp>
        <p:nvSpPr>
          <p:cNvPr id="35" name="Freeform: Shape 34">
            <a:extLst>
              <a:ext uri="{FF2B5EF4-FFF2-40B4-BE49-F238E27FC236}">
                <a16:creationId xmlns:a16="http://schemas.microsoft.com/office/drawing/2014/main" id="{62EEBF51-DCAD-4335-85E9-52801031A1BF}"/>
              </a:ext>
            </a:extLst>
          </p:cNvPr>
          <p:cNvSpPr/>
          <p:nvPr userDrawn="1"/>
        </p:nvSpPr>
        <p:spPr>
          <a:xfrm flipH="1">
            <a:off x="8086725" y="5448298"/>
            <a:ext cx="1057275"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8439150" y="6315076"/>
            <a:ext cx="304800" cy="365125"/>
          </a:xfrm>
        </p:spPr>
        <p:txBody>
          <a:bodyPr/>
          <a:lstStyle>
            <a:lvl1pPr>
              <a:defRPr sz="75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Tree>
    <p:extLst>
      <p:ext uri="{BB962C8B-B14F-4D97-AF65-F5344CB8AC3E}">
        <p14:creationId xmlns:p14="http://schemas.microsoft.com/office/powerpoint/2010/main" val="263541442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Photo + 3 Section">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1"/>
            <a:ext cx="9144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1"/>
            <a:ext cx="9144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1365764" y="-915491"/>
            <a:ext cx="6862744" cy="869372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1140629" y="-1140627"/>
            <a:ext cx="6862744" cy="9144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1140628" y="-1140627"/>
            <a:ext cx="6862744" cy="9144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333375" y="542926"/>
            <a:ext cx="8410575" cy="424732"/>
          </a:xfrm>
        </p:spPr>
        <p:txBody>
          <a:bodyPr vert="horz" wrap="square" lIns="91440" tIns="45720" rIns="91440" bIns="45720" rtlCol="0" anchor="t">
            <a:spAutoFit/>
          </a:bodyPr>
          <a:lstStyle>
            <a:lvl1pPr>
              <a:defRPr lang="en-GB" sz="2400" b="1" spc="-53"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307600" y="-241991"/>
            <a:ext cx="535531" cy="483982"/>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9144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sp>
        <p:nvSpPr>
          <p:cNvPr id="26" name="Text Placeholder 22">
            <a:extLst>
              <a:ext uri="{FF2B5EF4-FFF2-40B4-BE49-F238E27FC236}">
                <a16:creationId xmlns:a16="http://schemas.microsoft.com/office/drawing/2014/main" id="{2A19101D-7C37-42BF-8167-5391EA65EC3A}"/>
              </a:ext>
            </a:extLst>
          </p:cNvPr>
          <p:cNvSpPr>
            <a:spLocks noGrp="1"/>
          </p:cNvSpPr>
          <p:nvPr>
            <p:ph type="body" sz="quarter" idx="18"/>
          </p:nvPr>
        </p:nvSpPr>
        <p:spPr>
          <a:xfrm>
            <a:off x="406570" y="4240093"/>
            <a:ext cx="2469980" cy="1463040"/>
          </a:xfrm>
        </p:spPr>
        <p:txBody>
          <a:bodyPr lIns="0" tIns="0" rIns="0" bIns="0">
            <a:noAutofit/>
          </a:bodyPr>
          <a:lstStyle>
            <a:lvl1pPr marL="0" indent="0" algn="l">
              <a:lnSpc>
                <a:spcPct val="100000"/>
              </a:lnSpc>
              <a:spcBef>
                <a:spcPts val="450"/>
              </a:spcBef>
              <a:spcAft>
                <a:spcPts val="300"/>
              </a:spcAft>
              <a:buNone/>
              <a:defRPr sz="1050">
                <a:solidFill>
                  <a:schemeClr val="bg1"/>
                </a:solidFill>
                <a:latin typeface="+mn-lt"/>
                <a:cs typeface="Arial" panose="020B0604020202020204" pitchFamily="34" charset="0"/>
              </a:defRPr>
            </a:lvl1pPr>
            <a:lvl2pPr>
              <a:lnSpc>
                <a:spcPct val="100000"/>
              </a:lnSpc>
              <a:spcBef>
                <a:spcPts val="450"/>
              </a:spcBef>
              <a:spcAft>
                <a:spcPts val="300"/>
              </a:spcAft>
              <a:defRPr sz="1200">
                <a:solidFill>
                  <a:schemeClr val="bg1"/>
                </a:solidFill>
                <a:latin typeface="Arial" panose="020B0604020202020204" pitchFamily="34" charset="0"/>
                <a:cs typeface="Arial" panose="020B0604020202020204" pitchFamily="34" charset="0"/>
              </a:defRPr>
            </a:lvl2pPr>
            <a:lvl3pPr>
              <a:lnSpc>
                <a:spcPct val="100000"/>
              </a:lnSpc>
              <a:spcBef>
                <a:spcPts val="450"/>
              </a:spcBef>
              <a:spcAft>
                <a:spcPts val="300"/>
              </a:spcAft>
              <a:defRPr sz="1050">
                <a:solidFill>
                  <a:schemeClr val="bg1"/>
                </a:solidFill>
                <a:latin typeface="Arial" panose="020B0604020202020204" pitchFamily="34" charset="0"/>
                <a:cs typeface="Arial" panose="020B0604020202020204" pitchFamily="34" charset="0"/>
              </a:defRPr>
            </a:lvl3pPr>
            <a:lvl4pPr>
              <a:defRPr sz="1050">
                <a:solidFill>
                  <a:schemeClr val="bg1"/>
                </a:solidFill>
                <a:latin typeface="Arial" panose="020B0604020202020204" pitchFamily="34" charset="0"/>
                <a:cs typeface="Arial" panose="020B0604020202020204" pitchFamily="34" charset="0"/>
              </a:defRPr>
            </a:lvl4pPr>
            <a:lvl5pPr>
              <a:defRPr sz="1050">
                <a:solidFill>
                  <a:schemeClr val="bg1"/>
                </a:solidFill>
                <a:latin typeface="Arial" panose="020B0604020202020204" pitchFamily="34" charset="0"/>
                <a:cs typeface="Arial" panose="020B0604020202020204" pitchFamily="34" charset="0"/>
              </a:defRPr>
            </a:lvl5pPr>
          </a:lstStyle>
          <a:p>
            <a:pPr lvl="0"/>
            <a:r>
              <a:rPr lang="en-US" noProof="0"/>
              <a:t>Edit Master text styles</a:t>
            </a:r>
          </a:p>
        </p:txBody>
      </p:sp>
      <p:sp>
        <p:nvSpPr>
          <p:cNvPr id="35" name="Freeform: Shape 34">
            <a:extLst>
              <a:ext uri="{FF2B5EF4-FFF2-40B4-BE49-F238E27FC236}">
                <a16:creationId xmlns:a16="http://schemas.microsoft.com/office/drawing/2014/main" id="{62EEBF51-DCAD-4335-85E9-52801031A1BF}"/>
              </a:ext>
            </a:extLst>
          </p:cNvPr>
          <p:cNvSpPr/>
          <p:nvPr userDrawn="1"/>
        </p:nvSpPr>
        <p:spPr>
          <a:xfrm flipH="1">
            <a:off x="8086725" y="5448298"/>
            <a:ext cx="1057275"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8439150" y="6315076"/>
            <a:ext cx="304800" cy="365125"/>
          </a:xfrm>
        </p:spPr>
        <p:txBody>
          <a:bodyPr/>
          <a:lstStyle>
            <a:lvl1pPr>
              <a:defRPr sz="75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13" name="Picture Placeholder 12">
            <a:extLst>
              <a:ext uri="{FF2B5EF4-FFF2-40B4-BE49-F238E27FC236}">
                <a16:creationId xmlns:a16="http://schemas.microsoft.com/office/drawing/2014/main" id="{231B97CF-FD24-4932-8459-893B1AC73D33}"/>
              </a:ext>
            </a:extLst>
          </p:cNvPr>
          <p:cNvSpPr>
            <a:spLocks noGrp="1"/>
          </p:cNvSpPr>
          <p:nvPr>
            <p:ph type="pic" sz="quarter" idx="19" hasCustomPrompt="1"/>
          </p:nvPr>
        </p:nvSpPr>
        <p:spPr>
          <a:xfrm>
            <a:off x="-2" y="1352576"/>
            <a:ext cx="9144002" cy="2289897"/>
          </a:xfrm>
        </p:spPr>
        <p:txBody>
          <a:bodyPr anchor="ctr">
            <a:normAutofit/>
          </a:bodyPr>
          <a:lstStyle>
            <a:lvl1pPr marL="0" indent="0" algn="ctr">
              <a:buNone/>
              <a:defRPr sz="1050">
                <a:solidFill>
                  <a:schemeClr val="accent2"/>
                </a:solidFill>
                <a:latin typeface="Trade Gothic LT Pro" panose="020B0503040303020004" pitchFamily="34" charset="0"/>
              </a:defRPr>
            </a:lvl1pPr>
          </a:lstStyle>
          <a:p>
            <a:r>
              <a:rPr lang="en-US" noProof="0" dirty="0"/>
              <a:t>Insert image</a:t>
            </a:r>
          </a:p>
        </p:txBody>
      </p:sp>
      <p:sp>
        <p:nvSpPr>
          <p:cNvPr id="36" name="Text Placeholder 22">
            <a:extLst>
              <a:ext uri="{FF2B5EF4-FFF2-40B4-BE49-F238E27FC236}">
                <a16:creationId xmlns:a16="http://schemas.microsoft.com/office/drawing/2014/main" id="{642D3CE0-C3B4-4F3F-A650-AB452B3AD4BA}"/>
              </a:ext>
            </a:extLst>
          </p:cNvPr>
          <p:cNvSpPr>
            <a:spLocks noGrp="1"/>
          </p:cNvSpPr>
          <p:nvPr>
            <p:ph type="body" sz="quarter" idx="20"/>
          </p:nvPr>
        </p:nvSpPr>
        <p:spPr>
          <a:xfrm>
            <a:off x="3333127" y="4240093"/>
            <a:ext cx="2469980" cy="1463040"/>
          </a:xfrm>
        </p:spPr>
        <p:txBody>
          <a:bodyPr lIns="0" tIns="0" rIns="0" bIns="0">
            <a:noAutofit/>
          </a:bodyPr>
          <a:lstStyle>
            <a:lvl1pPr marL="0" indent="0" algn="l">
              <a:lnSpc>
                <a:spcPct val="100000"/>
              </a:lnSpc>
              <a:spcBef>
                <a:spcPts val="450"/>
              </a:spcBef>
              <a:spcAft>
                <a:spcPts val="300"/>
              </a:spcAft>
              <a:buNone/>
              <a:defRPr sz="1050">
                <a:solidFill>
                  <a:schemeClr val="bg1"/>
                </a:solidFill>
                <a:latin typeface="+mn-lt"/>
                <a:cs typeface="Arial" panose="020B0604020202020204" pitchFamily="34" charset="0"/>
              </a:defRPr>
            </a:lvl1pPr>
            <a:lvl2pPr>
              <a:lnSpc>
                <a:spcPct val="100000"/>
              </a:lnSpc>
              <a:spcBef>
                <a:spcPts val="450"/>
              </a:spcBef>
              <a:spcAft>
                <a:spcPts val="300"/>
              </a:spcAft>
              <a:defRPr sz="1200">
                <a:solidFill>
                  <a:schemeClr val="bg1"/>
                </a:solidFill>
                <a:latin typeface="Arial" panose="020B0604020202020204" pitchFamily="34" charset="0"/>
                <a:cs typeface="Arial" panose="020B0604020202020204" pitchFamily="34" charset="0"/>
              </a:defRPr>
            </a:lvl2pPr>
            <a:lvl3pPr>
              <a:lnSpc>
                <a:spcPct val="100000"/>
              </a:lnSpc>
              <a:spcBef>
                <a:spcPts val="450"/>
              </a:spcBef>
              <a:spcAft>
                <a:spcPts val="300"/>
              </a:spcAft>
              <a:defRPr sz="1050">
                <a:solidFill>
                  <a:schemeClr val="bg1"/>
                </a:solidFill>
                <a:latin typeface="Arial" panose="020B0604020202020204" pitchFamily="34" charset="0"/>
                <a:cs typeface="Arial" panose="020B0604020202020204" pitchFamily="34" charset="0"/>
              </a:defRPr>
            </a:lvl3pPr>
            <a:lvl4pPr>
              <a:defRPr sz="1050">
                <a:solidFill>
                  <a:schemeClr val="bg1"/>
                </a:solidFill>
                <a:latin typeface="Arial" panose="020B0604020202020204" pitchFamily="34" charset="0"/>
                <a:cs typeface="Arial" panose="020B0604020202020204" pitchFamily="34" charset="0"/>
              </a:defRPr>
            </a:lvl4pPr>
            <a:lvl5pPr>
              <a:defRPr sz="1050">
                <a:solidFill>
                  <a:schemeClr val="bg1"/>
                </a:solidFill>
                <a:latin typeface="Arial" panose="020B0604020202020204" pitchFamily="34" charset="0"/>
                <a:cs typeface="Arial" panose="020B0604020202020204" pitchFamily="34" charset="0"/>
              </a:defRPr>
            </a:lvl5pPr>
          </a:lstStyle>
          <a:p>
            <a:pPr lvl="0"/>
            <a:r>
              <a:rPr lang="en-US" noProof="0"/>
              <a:t>Edit Master text styles</a:t>
            </a:r>
          </a:p>
        </p:txBody>
      </p:sp>
      <p:sp>
        <p:nvSpPr>
          <p:cNvPr id="37" name="Text Placeholder 22">
            <a:extLst>
              <a:ext uri="{FF2B5EF4-FFF2-40B4-BE49-F238E27FC236}">
                <a16:creationId xmlns:a16="http://schemas.microsoft.com/office/drawing/2014/main" id="{DBED2BB0-CDAD-40EE-8B35-C66DF45EE29D}"/>
              </a:ext>
            </a:extLst>
          </p:cNvPr>
          <p:cNvSpPr>
            <a:spLocks noGrp="1"/>
          </p:cNvSpPr>
          <p:nvPr>
            <p:ph type="body" sz="quarter" idx="21"/>
          </p:nvPr>
        </p:nvSpPr>
        <p:spPr>
          <a:xfrm>
            <a:off x="6259683" y="4240093"/>
            <a:ext cx="2469980" cy="1463040"/>
          </a:xfrm>
        </p:spPr>
        <p:txBody>
          <a:bodyPr lIns="0" tIns="0" rIns="0" bIns="0">
            <a:noAutofit/>
          </a:bodyPr>
          <a:lstStyle>
            <a:lvl1pPr marL="0" indent="0" algn="l">
              <a:lnSpc>
                <a:spcPct val="100000"/>
              </a:lnSpc>
              <a:spcBef>
                <a:spcPts val="450"/>
              </a:spcBef>
              <a:spcAft>
                <a:spcPts val="300"/>
              </a:spcAft>
              <a:buNone/>
              <a:defRPr sz="1050">
                <a:solidFill>
                  <a:schemeClr val="bg1"/>
                </a:solidFill>
                <a:latin typeface="+mn-lt"/>
                <a:cs typeface="Arial" panose="020B0604020202020204" pitchFamily="34" charset="0"/>
              </a:defRPr>
            </a:lvl1pPr>
            <a:lvl2pPr>
              <a:lnSpc>
                <a:spcPct val="100000"/>
              </a:lnSpc>
              <a:spcBef>
                <a:spcPts val="450"/>
              </a:spcBef>
              <a:spcAft>
                <a:spcPts val="300"/>
              </a:spcAft>
              <a:defRPr sz="1200">
                <a:solidFill>
                  <a:schemeClr val="bg1"/>
                </a:solidFill>
                <a:latin typeface="Arial" panose="020B0604020202020204" pitchFamily="34" charset="0"/>
                <a:cs typeface="Arial" panose="020B0604020202020204" pitchFamily="34" charset="0"/>
              </a:defRPr>
            </a:lvl2pPr>
            <a:lvl3pPr>
              <a:lnSpc>
                <a:spcPct val="100000"/>
              </a:lnSpc>
              <a:spcBef>
                <a:spcPts val="450"/>
              </a:spcBef>
              <a:spcAft>
                <a:spcPts val="300"/>
              </a:spcAft>
              <a:defRPr sz="1050">
                <a:solidFill>
                  <a:schemeClr val="bg1"/>
                </a:solidFill>
                <a:latin typeface="Arial" panose="020B0604020202020204" pitchFamily="34" charset="0"/>
                <a:cs typeface="Arial" panose="020B0604020202020204" pitchFamily="34" charset="0"/>
              </a:defRPr>
            </a:lvl3pPr>
            <a:lvl4pPr>
              <a:defRPr sz="1050">
                <a:solidFill>
                  <a:schemeClr val="bg1"/>
                </a:solidFill>
                <a:latin typeface="Arial" panose="020B0604020202020204" pitchFamily="34" charset="0"/>
                <a:cs typeface="Arial" panose="020B0604020202020204" pitchFamily="34" charset="0"/>
              </a:defRPr>
            </a:lvl4pPr>
            <a:lvl5pPr>
              <a:defRPr sz="1050">
                <a:solidFill>
                  <a:schemeClr val="bg1"/>
                </a:solidFill>
                <a:latin typeface="Arial" panose="020B0604020202020204" pitchFamily="34" charset="0"/>
                <a:cs typeface="Arial" panose="020B0604020202020204" pitchFamily="34" charset="0"/>
              </a:defRPr>
            </a:lvl5pPr>
          </a:lstStyle>
          <a:p>
            <a:pPr lvl="0"/>
            <a:r>
              <a:rPr lang="en-US" noProof="0"/>
              <a:t>Edit Master text styles</a:t>
            </a:r>
          </a:p>
        </p:txBody>
      </p:sp>
    </p:spTree>
    <p:extLst>
      <p:ext uri="{BB962C8B-B14F-4D97-AF65-F5344CB8AC3E}">
        <p14:creationId xmlns:p14="http://schemas.microsoft.com/office/powerpoint/2010/main" val="67043094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Photo + Text">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1"/>
            <a:ext cx="9144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1"/>
            <a:ext cx="9144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1365764" y="-915491"/>
            <a:ext cx="6862744" cy="869372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1140629" y="-1140627"/>
            <a:ext cx="6862744" cy="9144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1140628" y="-1140627"/>
            <a:ext cx="6862744" cy="9144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333375" y="542926"/>
            <a:ext cx="8410575" cy="424732"/>
          </a:xfrm>
        </p:spPr>
        <p:txBody>
          <a:bodyPr vert="horz" wrap="square" lIns="91440" tIns="45720" rIns="91440" bIns="45720" rtlCol="0" anchor="t">
            <a:spAutoFit/>
          </a:bodyPr>
          <a:lstStyle>
            <a:lvl1pPr>
              <a:defRPr lang="en-GB" sz="2400" b="1" spc="-53"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307600" y="-241991"/>
            <a:ext cx="535531" cy="483982"/>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9144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sp>
        <p:nvSpPr>
          <p:cNvPr id="26" name="Text Placeholder 22">
            <a:extLst>
              <a:ext uri="{FF2B5EF4-FFF2-40B4-BE49-F238E27FC236}">
                <a16:creationId xmlns:a16="http://schemas.microsoft.com/office/drawing/2014/main" id="{2A19101D-7C37-42BF-8167-5391EA65EC3A}"/>
              </a:ext>
            </a:extLst>
          </p:cNvPr>
          <p:cNvSpPr>
            <a:spLocks noGrp="1"/>
          </p:cNvSpPr>
          <p:nvPr>
            <p:ph type="body" sz="quarter" idx="18"/>
          </p:nvPr>
        </p:nvSpPr>
        <p:spPr>
          <a:xfrm>
            <a:off x="406570" y="4240093"/>
            <a:ext cx="7051505" cy="1463040"/>
          </a:xfrm>
        </p:spPr>
        <p:txBody>
          <a:bodyPr lIns="0" tIns="0" rIns="0" bIns="0">
            <a:noAutofit/>
          </a:bodyPr>
          <a:lstStyle>
            <a:lvl1pPr marL="0" indent="0" algn="l">
              <a:lnSpc>
                <a:spcPct val="100000"/>
              </a:lnSpc>
              <a:spcBef>
                <a:spcPts val="225"/>
              </a:spcBef>
              <a:spcAft>
                <a:spcPts val="225"/>
              </a:spcAft>
              <a:buNone/>
              <a:defRPr sz="1050">
                <a:solidFill>
                  <a:schemeClr val="bg1"/>
                </a:solidFill>
                <a:latin typeface="+mn-lt"/>
                <a:cs typeface="Arial" panose="020B0604020202020204" pitchFamily="34" charset="0"/>
              </a:defRPr>
            </a:lvl1pPr>
            <a:lvl2pPr>
              <a:lnSpc>
                <a:spcPct val="100000"/>
              </a:lnSpc>
              <a:spcBef>
                <a:spcPts val="450"/>
              </a:spcBef>
              <a:spcAft>
                <a:spcPts val="300"/>
              </a:spcAft>
              <a:defRPr sz="1200">
                <a:solidFill>
                  <a:schemeClr val="bg1"/>
                </a:solidFill>
                <a:latin typeface="Arial" panose="020B0604020202020204" pitchFamily="34" charset="0"/>
                <a:cs typeface="Arial" panose="020B0604020202020204" pitchFamily="34" charset="0"/>
              </a:defRPr>
            </a:lvl2pPr>
            <a:lvl3pPr>
              <a:lnSpc>
                <a:spcPct val="100000"/>
              </a:lnSpc>
              <a:spcBef>
                <a:spcPts val="450"/>
              </a:spcBef>
              <a:spcAft>
                <a:spcPts val="300"/>
              </a:spcAft>
              <a:defRPr sz="1050">
                <a:solidFill>
                  <a:schemeClr val="bg1"/>
                </a:solidFill>
                <a:latin typeface="Arial" panose="020B0604020202020204" pitchFamily="34" charset="0"/>
                <a:cs typeface="Arial" panose="020B0604020202020204" pitchFamily="34" charset="0"/>
              </a:defRPr>
            </a:lvl3pPr>
            <a:lvl4pPr>
              <a:defRPr sz="1050">
                <a:solidFill>
                  <a:schemeClr val="bg1"/>
                </a:solidFill>
                <a:latin typeface="Arial" panose="020B0604020202020204" pitchFamily="34" charset="0"/>
                <a:cs typeface="Arial" panose="020B0604020202020204" pitchFamily="34" charset="0"/>
              </a:defRPr>
            </a:lvl4pPr>
            <a:lvl5pPr>
              <a:defRPr sz="1050">
                <a:solidFill>
                  <a:schemeClr val="bg1"/>
                </a:solidFill>
                <a:latin typeface="Arial" panose="020B0604020202020204" pitchFamily="34" charset="0"/>
                <a:cs typeface="Arial" panose="020B0604020202020204" pitchFamily="34" charset="0"/>
              </a:defRPr>
            </a:lvl5pPr>
          </a:lstStyle>
          <a:p>
            <a:pPr lvl="0"/>
            <a:r>
              <a:rPr lang="en-US" noProof="0"/>
              <a:t>Edit Master text styles</a:t>
            </a:r>
          </a:p>
        </p:txBody>
      </p:sp>
      <p:sp>
        <p:nvSpPr>
          <p:cNvPr id="35" name="Freeform: Shape 34">
            <a:extLst>
              <a:ext uri="{FF2B5EF4-FFF2-40B4-BE49-F238E27FC236}">
                <a16:creationId xmlns:a16="http://schemas.microsoft.com/office/drawing/2014/main" id="{62EEBF51-DCAD-4335-85E9-52801031A1BF}"/>
              </a:ext>
            </a:extLst>
          </p:cNvPr>
          <p:cNvSpPr/>
          <p:nvPr userDrawn="1"/>
        </p:nvSpPr>
        <p:spPr>
          <a:xfrm flipH="1">
            <a:off x="8086725" y="5448298"/>
            <a:ext cx="1057275"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8439150" y="6315076"/>
            <a:ext cx="304800" cy="365125"/>
          </a:xfrm>
        </p:spPr>
        <p:txBody>
          <a:bodyPr/>
          <a:lstStyle>
            <a:lvl1pPr>
              <a:defRPr sz="75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13" name="Picture Placeholder 12">
            <a:extLst>
              <a:ext uri="{FF2B5EF4-FFF2-40B4-BE49-F238E27FC236}">
                <a16:creationId xmlns:a16="http://schemas.microsoft.com/office/drawing/2014/main" id="{231B97CF-FD24-4932-8459-893B1AC73D33}"/>
              </a:ext>
            </a:extLst>
          </p:cNvPr>
          <p:cNvSpPr>
            <a:spLocks noGrp="1"/>
          </p:cNvSpPr>
          <p:nvPr>
            <p:ph type="pic" sz="quarter" idx="19" hasCustomPrompt="1"/>
          </p:nvPr>
        </p:nvSpPr>
        <p:spPr>
          <a:xfrm>
            <a:off x="-2" y="1352576"/>
            <a:ext cx="9144002" cy="2289897"/>
          </a:xfrm>
        </p:spPr>
        <p:txBody>
          <a:bodyPr anchor="ctr">
            <a:normAutofit/>
          </a:bodyPr>
          <a:lstStyle>
            <a:lvl1pPr marL="0" indent="0" algn="ctr">
              <a:buNone/>
              <a:defRPr sz="1050">
                <a:solidFill>
                  <a:schemeClr val="accent2"/>
                </a:solidFill>
                <a:latin typeface="Trade Gothic LT Pro" panose="020B0503040303020004" pitchFamily="34" charset="0"/>
              </a:defRPr>
            </a:lvl1pPr>
          </a:lstStyle>
          <a:p>
            <a:r>
              <a:rPr lang="en-US" noProof="0" dirty="0"/>
              <a:t>Insert image</a:t>
            </a:r>
          </a:p>
        </p:txBody>
      </p:sp>
    </p:spTree>
    <p:extLst>
      <p:ext uri="{BB962C8B-B14F-4D97-AF65-F5344CB8AC3E}">
        <p14:creationId xmlns:p14="http://schemas.microsoft.com/office/powerpoint/2010/main" val="146853229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Picture with Caption">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1"/>
            <a:ext cx="9144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1"/>
            <a:ext cx="9144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1365764" y="-915491"/>
            <a:ext cx="6862744" cy="869372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1140629" y="-1140627"/>
            <a:ext cx="6862744" cy="9144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1140628" y="-1140627"/>
            <a:ext cx="6862744" cy="9144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333375" y="542926"/>
            <a:ext cx="8410575" cy="424732"/>
          </a:xfrm>
        </p:spPr>
        <p:txBody>
          <a:bodyPr vert="horz" wrap="square" lIns="91440" tIns="45720" rIns="91440" bIns="45720" rtlCol="0" anchor="t">
            <a:spAutoFit/>
          </a:bodyPr>
          <a:lstStyle>
            <a:lvl1pPr>
              <a:defRPr lang="en-GB" sz="2400" b="1" spc="-53"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307600" y="-241991"/>
            <a:ext cx="535531" cy="483982"/>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9144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sp>
        <p:nvSpPr>
          <p:cNvPr id="35" name="Freeform: Shape 34">
            <a:extLst>
              <a:ext uri="{FF2B5EF4-FFF2-40B4-BE49-F238E27FC236}">
                <a16:creationId xmlns:a16="http://schemas.microsoft.com/office/drawing/2014/main" id="{62EEBF51-DCAD-4335-85E9-52801031A1BF}"/>
              </a:ext>
            </a:extLst>
          </p:cNvPr>
          <p:cNvSpPr/>
          <p:nvPr userDrawn="1"/>
        </p:nvSpPr>
        <p:spPr>
          <a:xfrm flipH="1">
            <a:off x="8086725" y="5448298"/>
            <a:ext cx="1057275"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8439150" y="6315076"/>
            <a:ext cx="304800" cy="365125"/>
          </a:xfrm>
        </p:spPr>
        <p:txBody>
          <a:bodyPr/>
          <a:lstStyle>
            <a:lvl1pPr>
              <a:defRPr sz="75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20" name="Picture Placeholder 2">
            <a:extLst>
              <a:ext uri="{FF2B5EF4-FFF2-40B4-BE49-F238E27FC236}">
                <a16:creationId xmlns:a16="http://schemas.microsoft.com/office/drawing/2014/main" id="{30B3A574-7940-4E35-857E-5CA35A5910E5}"/>
              </a:ext>
            </a:extLst>
          </p:cNvPr>
          <p:cNvSpPr>
            <a:spLocks noGrp="1"/>
          </p:cNvSpPr>
          <p:nvPr>
            <p:ph type="pic" idx="1"/>
          </p:nvPr>
        </p:nvSpPr>
        <p:spPr>
          <a:xfrm>
            <a:off x="3082566" y="1444650"/>
            <a:ext cx="5661385" cy="4579079"/>
          </a:xfrm>
        </p:spPr>
        <p:txBody>
          <a:bodyPr>
            <a:normAutofit/>
          </a:bodyPr>
          <a:lstStyle>
            <a:lvl1pPr marL="0" indent="0">
              <a:buNone/>
              <a:defRPr sz="1800">
                <a:solidFill>
                  <a:schemeClr val="bg1"/>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noProof="0"/>
              <a:t>Click icon to add picture</a:t>
            </a:r>
            <a:endParaRPr lang="en-US" noProof="0" dirty="0"/>
          </a:p>
        </p:txBody>
      </p:sp>
      <p:sp>
        <p:nvSpPr>
          <p:cNvPr id="21" name="Text Placeholder 3">
            <a:extLst>
              <a:ext uri="{FF2B5EF4-FFF2-40B4-BE49-F238E27FC236}">
                <a16:creationId xmlns:a16="http://schemas.microsoft.com/office/drawing/2014/main" id="{912B51EA-3E6F-4BF6-BE48-62128AF32B85}"/>
              </a:ext>
            </a:extLst>
          </p:cNvPr>
          <p:cNvSpPr>
            <a:spLocks noGrp="1"/>
          </p:cNvSpPr>
          <p:nvPr>
            <p:ph type="body" sz="half" idx="2"/>
          </p:nvPr>
        </p:nvSpPr>
        <p:spPr>
          <a:xfrm>
            <a:off x="332525" y="1444650"/>
            <a:ext cx="2523797" cy="4579079"/>
          </a:xfrm>
        </p:spPr>
        <p:txBody>
          <a:bodyPr/>
          <a:lstStyle>
            <a:lvl1pPr marL="0" indent="0">
              <a:buFont typeface="Arial" panose="020B0604020202020204" pitchFamily="34" charset="0"/>
              <a:buNone/>
              <a:defRPr sz="1200">
                <a:solidFill>
                  <a:schemeClr val="bg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noProof="0"/>
              <a:t>Edit Master text styles</a:t>
            </a:r>
          </a:p>
        </p:txBody>
      </p:sp>
    </p:spTree>
    <p:extLst>
      <p:ext uri="{BB962C8B-B14F-4D97-AF65-F5344CB8AC3E}">
        <p14:creationId xmlns:p14="http://schemas.microsoft.com/office/powerpoint/2010/main" val="331106791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ontent with Caption">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1"/>
            <a:ext cx="9144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1"/>
            <a:ext cx="9144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1365764" y="-915491"/>
            <a:ext cx="6862744" cy="869372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1140629" y="-1140627"/>
            <a:ext cx="6862744" cy="9144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1140628" y="-1140627"/>
            <a:ext cx="6862744" cy="9144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333375" y="542926"/>
            <a:ext cx="8410575" cy="424732"/>
          </a:xfrm>
        </p:spPr>
        <p:txBody>
          <a:bodyPr vert="horz" wrap="square" lIns="91440" tIns="45720" rIns="91440" bIns="45720" rtlCol="0" anchor="t">
            <a:spAutoFit/>
          </a:bodyPr>
          <a:lstStyle>
            <a:lvl1pPr>
              <a:defRPr lang="en-GB" sz="2400" b="1" spc="-53"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307600" y="-241991"/>
            <a:ext cx="535531" cy="483982"/>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9144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sp>
        <p:nvSpPr>
          <p:cNvPr id="35" name="Freeform: Shape 34">
            <a:extLst>
              <a:ext uri="{FF2B5EF4-FFF2-40B4-BE49-F238E27FC236}">
                <a16:creationId xmlns:a16="http://schemas.microsoft.com/office/drawing/2014/main" id="{62EEBF51-DCAD-4335-85E9-52801031A1BF}"/>
              </a:ext>
            </a:extLst>
          </p:cNvPr>
          <p:cNvSpPr/>
          <p:nvPr userDrawn="1"/>
        </p:nvSpPr>
        <p:spPr>
          <a:xfrm flipH="1">
            <a:off x="8086725" y="5448298"/>
            <a:ext cx="1057275"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8439150" y="6315076"/>
            <a:ext cx="304800" cy="365125"/>
          </a:xfrm>
        </p:spPr>
        <p:txBody>
          <a:bodyPr/>
          <a:lstStyle>
            <a:lvl1pPr>
              <a:defRPr sz="75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21" name="Text Placeholder 3">
            <a:extLst>
              <a:ext uri="{FF2B5EF4-FFF2-40B4-BE49-F238E27FC236}">
                <a16:creationId xmlns:a16="http://schemas.microsoft.com/office/drawing/2014/main" id="{912B51EA-3E6F-4BF6-BE48-62128AF32B85}"/>
              </a:ext>
            </a:extLst>
          </p:cNvPr>
          <p:cNvSpPr>
            <a:spLocks noGrp="1"/>
          </p:cNvSpPr>
          <p:nvPr>
            <p:ph type="body" sz="half" idx="2"/>
          </p:nvPr>
        </p:nvSpPr>
        <p:spPr>
          <a:xfrm>
            <a:off x="332525" y="1444650"/>
            <a:ext cx="2523797" cy="4579079"/>
          </a:xfrm>
        </p:spPr>
        <p:txBody>
          <a:bodyPr/>
          <a:lstStyle>
            <a:lvl1pPr marL="0" indent="0">
              <a:buFont typeface="Arial" panose="020B0604020202020204" pitchFamily="34" charset="0"/>
              <a:buNone/>
              <a:defRPr sz="1200">
                <a:solidFill>
                  <a:schemeClr val="bg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noProof="0"/>
              <a:t>Edit Master text styles</a:t>
            </a:r>
          </a:p>
        </p:txBody>
      </p:sp>
      <p:sp>
        <p:nvSpPr>
          <p:cNvPr id="22" name="Content Placeholder 2">
            <a:extLst>
              <a:ext uri="{FF2B5EF4-FFF2-40B4-BE49-F238E27FC236}">
                <a16:creationId xmlns:a16="http://schemas.microsoft.com/office/drawing/2014/main" id="{A015C605-1D30-48BC-A0D6-3B11AF56CC53}"/>
              </a:ext>
            </a:extLst>
          </p:cNvPr>
          <p:cNvSpPr>
            <a:spLocks noGrp="1"/>
          </p:cNvSpPr>
          <p:nvPr>
            <p:ph idx="1"/>
          </p:nvPr>
        </p:nvSpPr>
        <p:spPr>
          <a:xfrm>
            <a:off x="2973217" y="1444650"/>
            <a:ext cx="5770733" cy="4579079"/>
          </a:xfrm>
        </p:spPr>
        <p:txBody>
          <a:bodyPr>
            <a:normAutofit/>
          </a:bodyPr>
          <a:lstStyle>
            <a:lvl1pPr>
              <a:defRPr sz="1800">
                <a:solidFill>
                  <a:schemeClr val="bg1"/>
                </a:solidFill>
              </a:defRPr>
            </a:lvl1pPr>
            <a:lvl2pPr>
              <a:defRPr sz="1500">
                <a:solidFill>
                  <a:schemeClr val="bg1"/>
                </a:solidFill>
              </a:defRPr>
            </a:lvl2pPr>
            <a:lvl3pPr>
              <a:defRPr sz="1350">
                <a:solidFill>
                  <a:schemeClr val="bg1"/>
                </a:solidFill>
              </a:defRPr>
            </a:lvl3pPr>
            <a:lvl4pPr>
              <a:defRPr sz="1200">
                <a:solidFill>
                  <a:schemeClr val="bg1"/>
                </a:solidFill>
              </a:defRPr>
            </a:lvl4pPr>
            <a:lvl5pPr>
              <a:defRPr sz="1200">
                <a:solidFill>
                  <a:schemeClr val="bg1"/>
                </a:solidFill>
              </a:defRPr>
            </a:lvl5pPr>
            <a:lvl6pPr>
              <a:defRPr sz="1500"/>
            </a:lvl6pPr>
            <a:lvl7pPr>
              <a:defRPr sz="1500"/>
            </a:lvl7pPr>
            <a:lvl8pPr>
              <a:defRPr sz="1500"/>
            </a:lvl8pPr>
            <a:lvl9pPr>
              <a:defRPr sz="15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250456176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4494CD2-CCDD-0248-96F8-741002C44255}"/>
              </a:ext>
            </a:extLst>
          </p:cNvPr>
          <p:cNvSpPr/>
          <p:nvPr userDrawn="1"/>
        </p:nvSpPr>
        <p:spPr>
          <a:xfrm>
            <a:off x="0" y="1"/>
            <a:ext cx="9144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9" name="Freeform: Shape 9">
            <a:extLst>
              <a:ext uri="{FF2B5EF4-FFF2-40B4-BE49-F238E27FC236}">
                <a16:creationId xmlns:a16="http://schemas.microsoft.com/office/drawing/2014/main" id="{07077B00-C1EE-7241-B441-7814F92A7EDF}"/>
              </a:ext>
            </a:extLst>
          </p:cNvPr>
          <p:cNvSpPr/>
          <p:nvPr userDrawn="1"/>
        </p:nvSpPr>
        <p:spPr>
          <a:xfrm>
            <a:off x="0" y="1"/>
            <a:ext cx="9144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20" name="Freeform: Shape 17">
            <a:extLst>
              <a:ext uri="{FF2B5EF4-FFF2-40B4-BE49-F238E27FC236}">
                <a16:creationId xmlns:a16="http://schemas.microsoft.com/office/drawing/2014/main" id="{3A1AEBC4-637E-F64C-9192-69AC4BB26D0C}"/>
              </a:ext>
            </a:extLst>
          </p:cNvPr>
          <p:cNvSpPr/>
          <p:nvPr userDrawn="1"/>
        </p:nvSpPr>
        <p:spPr>
          <a:xfrm rot="16200000" flipV="1">
            <a:off x="1365764" y="-915491"/>
            <a:ext cx="6862744" cy="869372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21" name="Freeform: Shape 11">
            <a:extLst>
              <a:ext uri="{FF2B5EF4-FFF2-40B4-BE49-F238E27FC236}">
                <a16:creationId xmlns:a16="http://schemas.microsoft.com/office/drawing/2014/main" id="{669A7039-C54C-8E46-9A8B-DDB2547D989C}"/>
              </a:ext>
            </a:extLst>
          </p:cNvPr>
          <p:cNvSpPr/>
          <p:nvPr userDrawn="1"/>
        </p:nvSpPr>
        <p:spPr>
          <a:xfrm rot="16200000" flipV="1">
            <a:off x="1140629" y="-1140627"/>
            <a:ext cx="6862744" cy="9144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22" name="Freeform: Shape 7">
            <a:extLst>
              <a:ext uri="{FF2B5EF4-FFF2-40B4-BE49-F238E27FC236}">
                <a16:creationId xmlns:a16="http://schemas.microsoft.com/office/drawing/2014/main" id="{4F173B32-87BB-9A40-8C91-4C1EED2B7ABF}"/>
              </a:ext>
            </a:extLst>
          </p:cNvPr>
          <p:cNvSpPr/>
          <p:nvPr userDrawn="1"/>
        </p:nvSpPr>
        <p:spPr>
          <a:xfrm rot="16200000" flipV="1">
            <a:off x="1140628" y="-1140627"/>
            <a:ext cx="6862744" cy="9144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nvGrpSpPr>
          <p:cNvPr id="24" name="Group 23">
            <a:extLst>
              <a:ext uri="{FF2B5EF4-FFF2-40B4-BE49-F238E27FC236}">
                <a16:creationId xmlns:a16="http://schemas.microsoft.com/office/drawing/2014/main" id="{4AC87F4E-12B5-1B42-AFD2-4DB39B7645C9}"/>
              </a:ext>
            </a:extLst>
          </p:cNvPr>
          <p:cNvGrpSpPr/>
          <p:nvPr userDrawn="1"/>
        </p:nvGrpSpPr>
        <p:grpSpPr>
          <a:xfrm rot="16200000">
            <a:off x="307600" y="-241991"/>
            <a:ext cx="535531" cy="483982"/>
            <a:chOff x="10945855" y="7317026"/>
            <a:chExt cx="2483924" cy="2993104"/>
          </a:xfrm>
        </p:grpSpPr>
        <p:sp>
          <p:nvSpPr>
            <p:cNvPr id="25" name="Freeform: Shape 15">
              <a:extLst>
                <a:ext uri="{FF2B5EF4-FFF2-40B4-BE49-F238E27FC236}">
                  <a16:creationId xmlns:a16="http://schemas.microsoft.com/office/drawing/2014/main" id="{03DD8765-59DF-A045-ADB5-E39FAEE153A0}"/>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26" name="Freeform: Shape 16">
              <a:extLst>
                <a:ext uri="{FF2B5EF4-FFF2-40B4-BE49-F238E27FC236}">
                  <a16:creationId xmlns:a16="http://schemas.microsoft.com/office/drawing/2014/main" id="{B34B796C-A407-7B4D-B4F0-E58A44FE8DB4}"/>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sp>
        <p:nvSpPr>
          <p:cNvPr id="30" name="Freeform: Shape 23">
            <a:extLst>
              <a:ext uri="{FF2B5EF4-FFF2-40B4-BE49-F238E27FC236}">
                <a16:creationId xmlns:a16="http://schemas.microsoft.com/office/drawing/2014/main" id="{CBE3FDC9-67CB-FA42-B127-A36BFF4678BB}"/>
              </a:ext>
            </a:extLst>
          </p:cNvPr>
          <p:cNvSpPr/>
          <p:nvPr userDrawn="1"/>
        </p:nvSpPr>
        <p:spPr>
          <a:xfrm flipH="1">
            <a:off x="8086725" y="5448298"/>
            <a:ext cx="1057275"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31" name="Slide Number Placeholder 4">
            <a:extLst>
              <a:ext uri="{FF2B5EF4-FFF2-40B4-BE49-F238E27FC236}">
                <a16:creationId xmlns:a16="http://schemas.microsoft.com/office/drawing/2014/main" id="{1E902BFF-CA8F-D745-A819-A7BB38B30ED9}"/>
              </a:ext>
            </a:extLst>
          </p:cNvPr>
          <p:cNvSpPr>
            <a:spLocks noGrp="1"/>
          </p:cNvSpPr>
          <p:nvPr>
            <p:ph type="sldNum" sz="quarter" idx="12"/>
          </p:nvPr>
        </p:nvSpPr>
        <p:spPr>
          <a:xfrm>
            <a:off x="8439150" y="6315076"/>
            <a:ext cx="304800" cy="365125"/>
          </a:xfrm>
        </p:spPr>
        <p:txBody>
          <a:bodyPr/>
          <a:lstStyle>
            <a:lvl1pPr>
              <a:defRPr sz="75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Tree>
    <p:extLst>
      <p:ext uri="{BB962C8B-B14F-4D97-AF65-F5344CB8AC3E}">
        <p14:creationId xmlns:p14="http://schemas.microsoft.com/office/powerpoint/2010/main" val="356488465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Thank You 1">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6E739168-A5E8-443A-B392-7AD4CF8977AD}"/>
              </a:ext>
            </a:extLst>
          </p:cNvPr>
          <p:cNvSpPr/>
          <p:nvPr userDrawn="1"/>
        </p:nvSpPr>
        <p:spPr>
          <a:xfrm>
            <a:off x="0" y="0"/>
            <a:ext cx="9144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5" name="Freeform: Shape 14">
            <a:extLst>
              <a:ext uri="{FF2B5EF4-FFF2-40B4-BE49-F238E27FC236}">
                <a16:creationId xmlns:a16="http://schemas.microsoft.com/office/drawing/2014/main" id="{41E10E1E-5268-4F03-BA64-07E19DE26739}"/>
              </a:ext>
            </a:extLst>
          </p:cNvPr>
          <p:cNvSpPr/>
          <p:nvPr/>
        </p:nvSpPr>
        <p:spPr>
          <a:xfrm flipH="1">
            <a:off x="-12223" y="0"/>
            <a:ext cx="9156224" cy="6858000"/>
          </a:xfrm>
          <a:custGeom>
            <a:avLst/>
            <a:gdLst>
              <a:gd name="connsiteX0" fmla="*/ 8574289 w 12208298"/>
              <a:gd name="connsiteY0" fmla="*/ 0 h 6858000"/>
              <a:gd name="connsiteX1" fmla="*/ 0 w 12208298"/>
              <a:gd name="connsiteY1" fmla="*/ 0 h 6858000"/>
              <a:gd name="connsiteX2" fmla="*/ 0 w 12208298"/>
              <a:gd name="connsiteY2" fmla="*/ 6858000 h 6858000"/>
              <a:gd name="connsiteX3" fmla="*/ 532109 w 12208298"/>
              <a:gd name="connsiteY3" fmla="*/ 6858000 h 6858000"/>
              <a:gd name="connsiteX4" fmla="*/ 11495317 w 12208298"/>
              <a:gd name="connsiteY4" fmla="*/ 6858000 h 6858000"/>
              <a:gd name="connsiteX5" fmla="*/ 12208298 w 12208298"/>
              <a:gd name="connsiteY5" fmla="*/ 6858000 h 6858000"/>
              <a:gd name="connsiteX6" fmla="*/ 12208298 w 12208298"/>
              <a:gd name="connsiteY6" fmla="*/ 3146781 h 6858000"/>
              <a:gd name="connsiteX7" fmla="*/ 10353284 w 12208298"/>
              <a:gd name="connsiteY7" fmla="*/ 1291767 h 6858000"/>
              <a:gd name="connsiteX8" fmla="*/ 9866056 w 12208298"/>
              <a:gd name="connsiteY8" fmla="*/ 129176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208298" h="6858000">
                <a:moveTo>
                  <a:pt x="8574289" y="0"/>
                </a:moveTo>
                <a:lnTo>
                  <a:pt x="0" y="0"/>
                </a:lnTo>
                <a:lnTo>
                  <a:pt x="0" y="6858000"/>
                </a:lnTo>
                <a:lnTo>
                  <a:pt x="532109" y="6858000"/>
                </a:lnTo>
                <a:lnTo>
                  <a:pt x="11495317" y="6858000"/>
                </a:lnTo>
                <a:lnTo>
                  <a:pt x="12208298" y="6858000"/>
                </a:lnTo>
                <a:lnTo>
                  <a:pt x="12208298" y="3146781"/>
                </a:lnTo>
                <a:lnTo>
                  <a:pt x="10353284" y="1291767"/>
                </a:lnTo>
                <a:lnTo>
                  <a:pt x="9866056" y="1291767"/>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6" name="Freeform: Shape 15">
            <a:extLst>
              <a:ext uri="{FF2B5EF4-FFF2-40B4-BE49-F238E27FC236}">
                <a16:creationId xmlns:a16="http://schemas.microsoft.com/office/drawing/2014/main" id="{B989C45D-BDFF-418F-BE79-03FF70015770}"/>
              </a:ext>
            </a:extLst>
          </p:cNvPr>
          <p:cNvSpPr/>
          <p:nvPr/>
        </p:nvSpPr>
        <p:spPr>
          <a:xfrm rot="5400000" flipH="1" flipV="1">
            <a:off x="1143000" y="-1143001"/>
            <a:ext cx="6858000" cy="9144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pattFill prst="wdDnDiag">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20" name="Freeform: Shape 19">
            <a:extLst>
              <a:ext uri="{FF2B5EF4-FFF2-40B4-BE49-F238E27FC236}">
                <a16:creationId xmlns:a16="http://schemas.microsoft.com/office/drawing/2014/main" id="{0027A677-9ACB-4264-B148-4806678FB83F}"/>
              </a:ext>
            </a:extLst>
          </p:cNvPr>
          <p:cNvSpPr/>
          <p:nvPr/>
        </p:nvSpPr>
        <p:spPr>
          <a:xfrm rot="5400000" flipH="1" flipV="1">
            <a:off x="1143000" y="-1143001"/>
            <a:ext cx="6858000" cy="9144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nvGrpSpPr>
          <p:cNvPr id="6" name="Group 5">
            <a:extLst>
              <a:ext uri="{FF2B5EF4-FFF2-40B4-BE49-F238E27FC236}">
                <a16:creationId xmlns:a16="http://schemas.microsoft.com/office/drawing/2014/main" id="{EA7FF9D7-8545-4547-AC77-A0421EEB9B99}"/>
              </a:ext>
            </a:extLst>
          </p:cNvPr>
          <p:cNvGrpSpPr/>
          <p:nvPr userDrawn="1"/>
        </p:nvGrpSpPr>
        <p:grpSpPr>
          <a:xfrm>
            <a:off x="0" y="0"/>
            <a:ext cx="5161475" cy="6858876"/>
            <a:chOff x="-5321" y="1096"/>
            <a:chExt cx="5924073" cy="5904197"/>
          </a:xfrm>
        </p:grpSpPr>
        <p:sp>
          <p:nvSpPr>
            <p:cNvPr id="17" name="Right Triangle 16">
              <a:extLst>
                <a:ext uri="{FF2B5EF4-FFF2-40B4-BE49-F238E27FC236}">
                  <a16:creationId xmlns:a16="http://schemas.microsoft.com/office/drawing/2014/main" id="{8DCD5806-2A2F-4ABF-8057-245681C498E6}"/>
                </a:ext>
              </a:extLst>
            </p:cNvPr>
            <p:cNvSpPr/>
            <p:nvPr userDrawn="1"/>
          </p:nvSpPr>
          <p:spPr>
            <a:xfrm rot="16200000" flipH="1" flipV="1">
              <a:off x="4618" y="-8842"/>
              <a:ext cx="5904196" cy="5924073"/>
            </a:xfrm>
            <a:prstGeom prst="r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8" name="Right Triangle 17">
              <a:extLst>
                <a:ext uri="{FF2B5EF4-FFF2-40B4-BE49-F238E27FC236}">
                  <a16:creationId xmlns:a16="http://schemas.microsoft.com/office/drawing/2014/main" id="{3A93038F-E9E4-4FFD-B3DF-28DB7C2C1490}"/>
                </a:ext>
              </a:extLst>
            </p:cNvPr>
            <p:cNvSpPr/>
            <p:nvPr userDrawn="1"/>
          </p:nvSpPr>
          <p:spPr>
            <a:xfrm rot="16200000" flipH="1" flipV="1">
              <a:off x="3941" y="-8164"/>
              <a:ext cx="5501471" cy="5519993"/>
            </a:xfrm>
            <a:prstGeom prst="rtTriangle">
              <a:avLst/>
            </a:prstGeom>
            <a:pattFill prst="dkHorz">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9" name="Right Triangle 18">
              <a:extLst>
                <a:ext uri="{FF2B5EF4-FFF2-40B4-BE49-F238E27FC236}">
                  <a16:creationId xmlns:a16="http://schemas.microsoft.com/office/drawing/2014/main" id="{5DEA1E02-BBD0-4AE3-AF22-433B90272178}"/>
                </a:ext>
              </a:extLst>
            </p:cNvPr>
            <p:cNvSpPr/>
            <p:nvPr userDrawn="1"/>
          </p:nvSpPr>
          <p:spPr>
            <a:xfrm rot="16200000" flipH="1" flipV="1">
              <a:off x="3131" y="-7355"/>
              <a:ext cx="5019818" cy="5036720"/>
            </a:xfrm>
            <a:prstGeom prst="rtTriangl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sp>
        <p:nvSpPr>
          <p:cNvPr id="2" name="Title 1">
            <a:extLst>
              <a:ext uri="{FF2B5EF4-FFF2-40B4-BE49-F238E27FC236}">
                <a16:creationId xmlns:a16="http://schemas.microsoft.com/office/drawing/2014/main" id="{9E597736-C478-4C26-9BAF-205FE31E977C}"/>
              </a:ext>
            </a:extLst>
          </p:cNvPr>
          <p:cNvSpPr>
            <a:spLocks noGrp="1"/>
          </p:cNvSpPr>
          <p:nvPr userDrawn="1">
            <p:ph type="ctrTitle" hasCustomPrompt="1"/>
          </p:nvPr>
        </p:nvSpPr>
        <p:spPr>
          <a:xfrm>
            <a:off x="3912931" y="2807208"/>
            <a:ext cx="3709199" cy="1243584"/>
          </a:xfrm>
        </p:spPr>
        <p:txBody>
          <a:bodyPr vert="horz" lIns="91440" tIns="45720" rIns="91440" bIns="45720" rtlCol="0" anchor="ctr">
            <a:noAutofit/>
          </a:bodyPr>
          <a:lstStyle>
            <a:lvl1pPr>
              <a:defRPr lang="en-GB" sz="4050" b="1" dirty="0">
                <a:solidFill>
                  <a:schemeClr val="bg1"/>
                </a:solidFill>
                <a:latin typeface="+mj-lt"/>
                <a:ea typeface="Tahoma" panose="020B0604030504040204" pitchFamily="34" charset="0"/>
                <a:cs typeface="Tahoma" panose="020B0604030504040204" pitchFamily="34" charset="0"/>
              </a:defRPr>
            </a:lvl1pPr>
          </a:lstStyle>
          <a:p>
            <a:pPr lvl="0"/>
            <a:r>
              <a:rPr lang="en-US" noProof="0"/>
              <a:t>Thank You</a:t>
            </a:r>
          </a:p>
        </p:txBody>
      </p:sp>
    </p:spTree>
    <p:extLst>
      <p:ext uri="{BB962C8B-B14F-4D97-AF65-F5344CB8AC3E}">
        <p14:creationId xmlns:p14="http://schemas.microsoft.com/office/powerpoint/2010/main" val="290014985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Thank You 2">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6E739168-A5E8-443A-B392-7AD4CF8977AD}"/>
              </a:ext>
            </a:extLst>
          </p:cNvPr>
          <p:cNvSpPr/>
          <p:nvPr userDrawn="1"/>
        </p:nvSpPr>
        <p:spPr>
          <a:xfrm>
            <a:off x="0" y="0"/>
            <a:ext cx="9144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5" name="Freeform: Shape 14">
            <a:extLst>
              <a:ext uri="{FF2B5EF4-FFF2-40B4-BE49-F238E27FC236}">
                <a16:creationId xmlns:a16="http://schemas.microsoft.com/office/drawing/2014/main" id="{41E10E1E-5268-4F03-BA64-07E19DE26739}"/>
              </a:ext>
            </a:extLst>
          </p:cNvPr>
          <p:cNvSpPr/>
          <p:nvPr/>
        </p:nvSpPr>
        <p:spPr>
          <a:xfrm flipH="1">
            <a:off x="-12223" y="0"/>
            <a:ext cx="9156224" cy="6858000"/>
          </a:xfrm>
          <a:custGeom>
            <a:avLst/>
            <a:gdLst>
              <a:gd name="connsiteX0" fmla="*/ 8574289 w 12208298"/>
              <a:gd name="connsiteY0" fmla="*/ 0 h 6858000"/>
              <a:gd name="connsiteX1" fmla="*/ 0 w 12208298"/>
              <a:gd name="connsiteY1" fmla="*/ 0 h 6858000"/>
              <a:gd name="connsiteX2" fmla="*/ 0 w 12208298"/>
              <a:gd name="connsiteY2" fmla="*/ 6858000 h 6858000"/>
              <a:gd name="connsiteX3" fmla="*/ 532109 w 12208298"/>
              <a:gd name="connsiteY3" fmla="*/ 6858000 h 6858000"/>
              <a:gd name="connsiteX4" fmla="*/ 11495317 w 12208298"/>
              <a:gd name="connsiteY4" fmla="*/ 6858000 h 6858000"/>
              <a:gd name="connsiteX5" fmla="*/ 12208298 w 12208298"/>
              <a:gd name="connsiteY5" fmla="*/ 6858000 h 6858000"/>
              <a:gd name="connsiteX6" fmla="*/ 12208298 w 12208298"/>
              <a:gd name="connsiteY6" fmla="*/ 3146781 h 6858000"/>
              <a:gd name="connsiteX7" fmla="*/ 10353284 w 12208298"/>
              <a:gd name="connsiteY7" fmla="*/ 1291767 h 6858000"/>
              <a:gd name="connsiteX8" fmla="*/ 9866056 w 12208298"/>
              <a:gd name="connsiteY8" fmla="*/ 129176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208298" h="6858000">
                <a:moveTo>
                  <a:pt x="8574289" y="0"/>
                </a:moveTo>
                <a:lnTo>
                  <a:pt x="0" y="0"/>
                </a:lnTo>
                <a:lnTo>
                  <a:pt x="0" y="6858000"/>
                </a:lnTo>
                <a:lnTo>
                  <a:pt x="532109" y="6858000"/>
                </a:lnTo>
                <a:lnTo>
                  <a:pt x="11495317" y="6858000"/>
                </a:lnTo>
                <a:lnTo>
                  <a:pt x="12208298" y="6858000"/>
                </a:lnTo>
                <a:lnTo>
                  <a:pt x="12208298" y="3146781"/>
                </a:lnTo>
                <a:lnTo>
                  <a:pt x="10353284" y="1291767"/>
                </a:lnTo>
                <a:lnTo>
                  <a:pt x="9866056" y="1291767"/>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6" name="Freeform: Shape 15">
            <a:extLst>
              <a:ext uri="{FF2B5EF4-FFF2-40B4-BE49-F238E27FC236}">
                <a16:creationId xmlns:a16="http://schemas.microsoft.com/office/drawing/2014/main" id="{B989C45D-BDFF-418F-BE79-03FF70015770}"/>
              </a:ext>
            </a:extLst>
          </p:cNvPr>
          <p:cNvSpPr/>
          <p:nvPr/>
        </p:nvSpPr>
        <p:spPr>
          <a:xfrm rot="5400000" flipH="1" flipV="1">
            <a:off x="1143000" y="-1143001"/>
            <a:ext cx="6858000" cy="9144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pattFill prst="wdDnDiag">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20" name="Freeform: Shape 19">
            <a:extLst>
              <a:ext uri="{FF2B5EF4-FFF2-40B4-BE49-F238E27FC236}">
                <a16:creationId xmlns:a16="http://schemas.microsoft.com/office/drawing/2014/main" id="{0027A677-9ACB-4264-B148-4806678FB83F}"/>
              </a:ext>
            </a:extLst>
          </p:cNvPr>
          <p:cNvSpPr/>
          <p:nvPr/>
        </p:nvSpPr>
        <p:spPr>
          <a:xfrm rot="5400000" flipH="1" flipV="1">
            <a:off x="1143000" y="-1143001"/>
            <a:ext cx="6858000" cy="9144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2" name="Title 1">
            <a:extLst>
              <a:ext uri="{FF2B5EF4-FFF2-40B4-BE49-F238E27FC236}">
                <a16:creationId xmlns:a16="http://schemas.microsoft.com/office/drawing/2014/main" id="{9E597736-C478-4C26-9BAF-205FE31E977C}"/>
              </a:ext>
            </a:extLst>
          </p:cNvPr>
          <p:cNvSpPr>
            <a:spLocks noGrp="1"/>
          </p:cNvSpPr>
          <p:nvPr userDrawn="1">
            <p:ph type="ctrTitle" hasCustomPrompt="1"/>
          </p:nvPr>
        </p:nvSpPr>
        <p:spPr>
          <a:xfrm>
            <a:off x="4770181" y="3429000"/>
            <a:ext cx="3709199" cy="1243584"/>
          </a:xfrm>
        </p:spPr>
        <p:txBody>
          <a:bodyPr vert="horz" lIns="91440" tIns="45720" rIns="91440" bIns="45720" rtlCol="0" anchor="ctr">
            <a:noAutofit/>
          </a:bodyPr>
          <a:lstStyle>
            <a:lvl1pPr>
              <a:defRPr lang="en-GB" sz="4050" b="1" dirty="0">
                <a:solidFill>
                  <a:schemeClr val="bg1"/>
                </a:solidFill>
                <a:latin typeface="+mj-lt"/>
                <a:ea typeface="Tahoma" panose="020B0604030504040204" pitchFamily="34" charset="0"/>
                <a:cs typeface="Tahoma" panose="020B0604030504040204" pitchFamily="34" charset="0"/>
              </a:defRPr>
            </a:lvl1pPr>
          </a:lstStyle>
          <a:p>
            <a:pPr lvl="0"/>
            <a:r>
              <a:rPr lang="en-US" noProof="0"/>
              <a:t>Thank You</a:t>
            </a:r>
          </a:p>
        </p:txBody>
      </p:sp>
      <p:sp>
        <p:nvSpPr>
          <p:cNvPr id="35" name="Freeform: Shape 34">
            <a:extLst>
              <a:ext uri="{FF2B5EF4-FFF2-40B4-BE49-F238E27FC236}">
                <a16:creationId xmlns:a16="http://schemas.microsoft.com/office/drawing/2014/main" id="{C024DCDB-C6BF-455E-AAB8-EAF9DAB302A1}"/>
              </a:ext>
            </a:extLst>
          </p:cNvPr>
          <p:cNvSpPr/>
          <p:nvPr userDrawn="1"/>
        </p:nvSpPr>
        <p:spPr>
          <a:xfrm rot="13500000">
            <a:off x="-1302864" y="-162471"/>
            <a:ext cx="6043521" cy="6320308"/>
          </a:xfrm>
          <a:custGeom>
            <a:avLst/>
            <a:gdLst>
              <a:gd name="connsiteX0" fmla="*/ 6043521 w 6043521"/>
              <a:gd name="connsiteY0" fmla="*/ 4267535 h 8427077"/>
              <a:gd name="connsiteX1" fmla="*/ 1883979 w 6043521"/>
              <a:gd name="connsiteY1" fmla="*/ 8427077 h 8427077"/>
              <a:gd name="connsiteX2" fmla="*/ 0 w 6043521"/>
              <a:gd name="connsiteY2" fmla="*/ 8427077 h 8427077"/>
              <a:gd name="connsiteX3" fmla="*/ 0 w 6043521"/>
              <a:gd name="connsiteY3" fmla="*/ 1775986 h 8427077"/>
              <a:gd name="connsiteX4" fmla="*/ 1775985 w 6043521"/>
              <a:gd name="connsiteY4" fmla="*/ 0 h 84270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43521" h="8427077">
                <a:moveTo>
                  <a:pt x="6043521" y="4267535"/>
                </a:moveTo>
                <a:lnTo>
                  <a:pt x="1883979" y="8427077"/>
                </a:lnTo>
                <a:lnTo>
                  <a:pt x="0" y="8427077"/>
                </a:lnTo>
                <a:lnTo>
                  <a:pt x="0" y="1775986"/>
                </a:lnTo>
                <a:lnTo>
                  <a:pt x="1775985"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32" name="Freeform: Shape 31">
            <a:extLst>
              <a:ext uri="{FF2B5EF4-FFF2-40B4-BE49-F238E27FC236}">
                <a16:creationId xmlns:a16="http://schemas.microsoft.com/office/drawing/2014/main" id="{26AFB47A-5D51-4F9C-B01B-977CE5E3C093}"/>
              </a:ext>
            </a:extLst>
          </p:cNvPr>
          <p:cNvSpPr/>
          <p:nvPr userDrawn="1"/>
        </p:nvSpPr>
        <p:spPr>
          <a:xfrm rot="13500000">
            <a:off x="-1614363" y="-997743"/>
            <a:ext cx="6043521" cy="6756660"/>
          </a:xfrm>
          <a:custGeom>
            <a:avLst/>
            <a:gdLst>
              <a:gd name="connsiteX0" fmla="*/ 6043521 w 6043521"/>
              <a:gd name="connsiteY0" fmla="*/ 4849338 h 9008880"/>
              <a:gd name="connsiteX1" fmla="*/ 1883979 w 6043521"/>
              <a:gd name="connsiteY1" fmla="*/ 9008880 h 9008880"/>
              <a:gd name="connsiteX2" fmla="*/ 0 w 6043521"/>
              <a:gd name="connsiteY2" fmla="*/ 9008880 h 9008880"/>
              <a:gd name="connsiteX3" fmla="*/ 0 w 6043521"/>
              <a:gd name="connsiteY3" fmla="*/ 1194182 h 9008880"/>
              <a:gd name="connsiteX4" fmla="*/ 1194182 w 6043521"/>
              <a:gd name="connsiteY4" fmla="*/ 0 h 90088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43521" h="9008880">
                <a:moveTo>
                  <a:pt x="6043521" y="4849338"/>
                </a:moveTo>
                <a:lnTo>
                  <a:pt x="1883979" y="9008880"/>
                </a:lnTo>
                <a:lnTo>
                  <a:pt x="0" y="9008880"/>
                </a:lnTo>
                <a:lnTo>
                  <a:pt x="0" y="1194182"/>
                </a:lnTo>
                <a:lnTo>
                  <a:pt x="1194182"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30" name="Freeform: Shape 29">
            <a:extLst>
              <a:ext uri="{FF2B5EF4-FFF2-40B4-BE49-F238E27FC236}">
                <a16:creationId xmlns:a16="http://schemas.microsoft.com/office/drawing/2014/main" id="{6997A4FF-7390-4173-8ACD-6CF7145AACEC}"/>
              </a:ext>
            </a:extLst>
          </p:cNvPr>
          <p:cNvSpPr/>
          <p:nvPr userDrawn="1"/>
        </p:nvSpPr>
        <p:spPr>
          <a:xfrm rot="18900000" flipH="1">
            <a:off x="-2010864" y="-465959"/>
            <a:ext cx="6479339" cy="5739762"/>
          </a:xfrm>
          <a:custGeom>
            <a:avLst/>
            <a:gdLst>
              <a:gd name="connsiteX0" fmla="*/ 3789781 w 8639119"/>
              <a:gd name="connsiteY0" fmla="*/ 0 h 5739762"/>
              <a:gd name="connsiteX1" fmla="*/ 0 w 8639119"/>
              <a:gd name="connsiteY1" fmla="*/ 3789782 h 5739762"/>
              <a:gd name="connsiteX2" fmla="*/ 0 w 8639119"/>
              <a:gd name="connsiteY2" fmla="*/ 5739761 h 5739762"/>
              <a:gd name="connsiteX3" fmla="*/ 7748695 w 8639119"/>
              <a:gd name="connsiteY3" fmla="*/ 5739762 h 5739762"/>
              <a:gd name="connsiteX4" fmla="*/ 8639119 w 8639119"/>
              <a:gd name="connsiteY4" fmla="*/ 4849338 h 57397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39119" h="5739762">
                <a:moveTo>
                  <a:pt x="3789781" y="0"/>
                </a:moveTo>
                <a:lnTo>
                  <a:pt x="0" y="3789782"/>
                </a:lnTo>
                <a:lnTo>
                  <a:pt x="0" y="5739761"/>
                </a:lnTo>
                <a:lnTo>
                  <a:pt x="7748695" y="5739762"/>
                </a:lnTo>
                <a:lnTo>
                  <a:pt x="8639119" y="4849338"/>
                </a:lnTo>
                <a:close/>
              </a:path>
            </a:pathLst>
          </a:custGeom>
          <a:solidFill>
            <a:schemeClr val="accent1">
              <a:lumMod val="50000"/>
              <a:alpha val="5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Tree>
    <p:extLst>
      <p:ext uri="{BB962C8B-B14F-4D97-AF65-F5344CB8AC3E}">
        <p14:creationId xmlns:p14="http://schemas.microsoft.com/office/powerpoint/2010/main" val="269311967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3.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theme" Target="../theme/theme4.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slideLayout" Target="../slideLayouts/slideLayout49.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slideLayout" Target="../slideLayouts/slideLayout48.xml"/><Relationship Id="rId2" Type="http://schemas.openxmlformats.org/officeDocument/2006/relationships/slideLayout" Target="../slideLayouts/slideLayout33.xml"/><Relationship Id="rId16" Type="http://schemas.openxmlformats.org/officeDocument/2006/relationships/slideLayout" Target="../slideLayouts/slideLayout47.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10" Type="http://schemas.openxmlformats.org/officeDocument/2006/relationships/slideLayout" Target="../slideLayouts/slideLayout41.xml"/><Relationship Id="rId19" Type="http://schemas.openxmlformats.org/officeDocument/2006/relationships/theme" Target="../theme/theme5.xml"/><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pic>
        <p:nvPicPr>
          <p:cNvPr id="10" name="Google Shape;10;p17"/>
          <p:cNvPicPr preferRelativeResize="0"/>
          <p:nvPr/>
        </p:nvPicPr>
        <p:blipFill rotWithShape="1">
          <a:blip r:embed="rId4">
            <a:alphaModFix/>
          </a:blip>
          <a:srcRect/>
          <a:stretch/>
        </p:blipFill>
        <p:spPr>
          <a:xfrm>
            <a:off x="0" y="0"/>
            <a:ext cx="9144000" cy="6858000"/>
          </a:xfrm>
          <a:prstGeom prst="rect">
            <a:avLst/>
          </a:prstGeom>
          <a:noFill/>
          <a:ln>
            <a:noFill/>
          </a:ln>
        </p:spPr>
      </p:pic>
      <p:pic>
        <p:nvPicPr>
          <p:cNvPr id="11" name="Google Shape;11;p17"/>
          <p:cNvPicPr preferRelativeResize="0"/>
          <p:nvPr/>
        </p:nvPicPr>
        <p:blipFill rotWithShape="1">
          <a:blip r:embed="rId5">
            <a:alphaModFix/>
          </a:blip>
          <a:srcRect/>
          <a:stretch/>
        </p:blipFill>
        <p:spPr>
          <a:xfrm>
            <a:off x="487362" y="5662612"/>
            <a:ext cx="2979737" cy="771525"/>
          </a:xfrm>
          <a:prstGeom prst="rect">
            <a:avLst/>
          </a:prstGeom>
          <a:noFill/>
          <a:ln>
            <a:noFill/>
          </a:ln>
        </p:spPr>
      </p:pic>
      <p:sp>
        <p:nvSpPr>
          <p:cNvPr id="12" name="Google Shape;12;p17"/>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1pPr>
            <a:lvl2pPr marR="0" lvl="1"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2pPr>
            <a:lvl3pPr marR="0" lvl="2"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3pPr>
            <a:lvl4pPr marR="0" lvl="3"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4pPr>
            <a:lvl5pPr marR="0" lvl="4"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5pPr>
            <a:lvl6pPr marR="0" lvl="5"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6pPr>
            <a:lvl7pPr marR="0" lvl="6"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7pPr>
            <a:lvl8pPr marR="0" lvl="7"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8pPr>
            <a:lvl9pPr marR="0" lvl="8"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9pPr>
          </a:lstStyle>
          <a:p>
            <a:endParaRPr/>
          </a:p>
        </p:txBody>
      </p:sp>
      <p:sp>
        <p:nvSpPr>
          <p:cNvPr id="13" name="Google Shape;13;p17"/>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701" r:id="rId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
        <p:cNvGrpSpPr/>
        <p:nvPr/>
      </p:nvGrpSpPr>
      <p:grpSpPr>
        <a:xfrm>
          <a:off x="0" y="0"/>
          <a:ext cx="0" cy="0"/>
          <a:chOff x="0" y="0"/>
          <a:chExt cx="0" cy="0"/>
        </a:xfrm>
      </p:grpSpPr>
      <p:pic>
        <p:nvPicPr>
          <p:cNvPr id="16" name="Google Shape;16;p19"/>
          <p:cNvPicPr preferRelativeResize="0"/>
          <p:nvPr/>
        </p:nvPicPr>
        <p:blipFill rotWithShape="1">
          <a:blip r:embed="rId3">
            <a:alphaModFix/>
          </a:blip>
          <a:srcRect/>
          <a:stretch/>
        </p:blipFill>
        <p:spPr>
          <a:xfrm>
            <a:off x="0" y="0"/>
            <a:ext cx="9144000" cy="6858000"/>
          </a:xfrm>
          <a:prstGeom prst="rect">
            <a:avLst/>
          </a:prstGeom>
          <a:noFill/>
          <a:ln>
            <a:noFill/>
          </a:ln>
        </p:spPr>
      </p:pic>
      <p:sp>
        <p:nvSpPr>
          <p:cNvPr id="17" name="Google Shape;17;p19"/>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1pPr>
            <a:lvl2pPr marR="0" lvl="1"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2pPr>
            <a:lvl3pPr marR="0" lvl="2"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3pPr>
            <a:lvl4pPr marR="0" lvl="3"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4pPr>
            <a:lvl5pPr marR="0" lvl="4"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5pPr>
            <a:lvl6pPr marR="0" lvl="5"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6pPr>
            <a:lvl7pPr marR="0" lvl="6"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7pPr>
            <a:lvl8pPr marR="0" lvl="7"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8pPr>
            <a:lvl9pPr marR="0" lvl="8"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9pPr>
          </a:lstStyle>
          <a:p>
            <a:endParaRPr/>
          </a:p>
        </p:txBody>
      </p:sp>
      <p:sp>
        <p:nvSpPr>
          <p:cNvPr id="18" name="Google Shape;18;p19"/>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51"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A1135CE1-5760-4B6C-AEFB-9670C1F1F61F}" type="datetimeFigureOut">
              <a:rPr lang="en-GB" smtClean="0"/>
              <a:t>31/01/2024</a:t>
            </a:fld>
            <a:endParaRPr lang="en-GB"/>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n-GB"/>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ADA5AA9A-D335-4AB8-AA54-B81DBBFD1367}" type="slidenum">
              <a:rPr lang="en-GB" smtClean="0"/>
              <a:t>‹#›</a:t>
            </a:fld>
            <a:endParaRPr lang="en-GB"/>
          </a:p>
        </p:txBody>
      </p:sp>
    </p:spTree>
    <p:extLst>
      <p:ext uri="{BB962C8B-B14F-4D97-AF65-F5344CB8AC3E}">
        <p14:creationId xmlns:p14="http://schemas.microsoft.com/office/powerpoint/2010/main" val="1380096442"/>
      </p:ext>
    </p:extLst>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1768BC-02F9-5FD9-64DC-27402A7D3A5B}"/>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2F8DDC6-EB23-FFA1-0EBF-43637A552D95}"/>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64DAA4-CE01-928D-492C-57660190E441}"/>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CB14B46B-7741-4C56-B473-AFA05FC9F450}" type="datetimeFigureOut">
              <a:rPr lang="en-GB" smtClean="0"/>
              <a:t>31/01/2024</a:t>
            </a:fld>
            <a:endParaRPr lang="en-GB"/>
          </a:p>
        </p:txBody>
      </p:sp>
      <p:sp>
        <p:nvSpPr>
          <p:cNvPr id="5" name="Footer Placeholder 4">
            <a:extLst>
              <a:ext uri="{FF2B5EF4-FFF2-40B4-BE49-F238E27FC236}">
                <a16:creationId xmlns:a16="http://schemas.microsoft.com/office/drawing/2014/main" id="{F363225F-CC06-AB18-9887-2E1B4E94C4D3}"/>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6C41380-B09A-7D5B-47EC-BDCBE5670B44}"/>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BECDE42-18DD-423A-A301-07410884783A}" type="slidenum">
              <a:rPr lang="en-GB" smtClean="0"/>
              <a:t>‹#›</a:t>
            </a:fld>
            <a:endParaRPr lang="en-GB"/>
          </a:p>
        </p:txBody>
      </p:sp>
    </p:spTree>
    <p:extLst>
      <p:ext uri="{BB962C8B-B14F-4D97-AF65-F5344CB8AC3E}">
        <p14:creationId xmlns:p14="http://schemas.microsoft.com/office/powerpoint/2010/main" val="1481644869"/>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 id="2147483679" r:id="rId15"/>
    <p:sldLayoutId id="2147483680" r:id="rId16"/>
    <p:sldLayoutId id="2147483681" r:id="rId17"/>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61B0E15-6FC5-434E-8780-B186D9DB0CD0}"/>
              </a:ext>
            </a:extLst>
          </p:cNvPr>
          <p:cNvSpPr>
            <a:spLocks noGrp="1"/>
          </p:cNvSpPr>
          <p:nvPr>
            <p:ph type="title"/>
          </p:nvPr>
        </p:nvSpPr>
        <p:spPr>
          <a:xfrm>
            <a:off x="628650" y="365126"/>
            <a:ext cx="81153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A9C7B128-34F3-405C-B601-8BAFDB43499C}"/>
              </a:ext>
            </a:extLst>
          </p:cNvPr>
          <p:cNvSpPr>
            <a:spLocks noGrp="1"/>
          </p:cNvSpPr>
          <p:nvPr>
            <p:ph type="body" idx="1"/>
          </p:nvPr>
        </p:nvSpPr>
        <p:spPr>
          <a:xfrm>
            <a:off x="628650" y="1825625"/>
            <a:ext cx="81153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Slide Number Placeholder 5">
            <a:extLst>
              <a:ext uri="{FF2B5EF4-FFF2-40B4-BE49-F238E27FC236}">
                <a16:creationId xmlns:a16="http://schemas.microsoft.com/office/drawing/2014/main" id="{9F5A7754-E8C7-438B-922D-9027C6CF58E2}"/>
              </a:ext>
            </a:extLst>
          </p:cNvPr>
          <p:cNvSpPr>
            <a:spLocks noGrp="1"/>
          </p:cNvSpPr>
          <p:nvPr>
            <p:ph type="sldNum" sz="quarter" idx="4"/>
          </p:nvPr>
        </p:nvSpPr>
        <p:spPr>
          <a:xfrm>
            <a:off x="8334375" y="6356351"/>
            <a:ext cx="4953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263D6C4-4840-40CC-AC84-17E24B3B7BDE}" type="slidenum">
              <a:rPr lang="en-US" noProof="0" smtClean="0"/>
              <a:t>‹#›</a:t>
            </a:fld>
            <a:endParaRPr lang="en-US" noProof="0" dirty="0"/>
          </a:p>
        </p:txBody>
      </p:sp>
      <p:sp>
        <p:nvSpPr>
          <p:cNvPr id="5" name="Rectangle 4">
            <a:extLst>
              <a:ext uri="{FF2B5EF4-FFF2-40B4-BE49-F238E27FC236}">
                <a16:creationId xmlns:a16="http://schemas.microsoft.com/office/drawing/2014/main" id="{7CDDDB7D-9189-9548-A2B9-81DC62C3C1A3}"/>
              </a:ext>
            </a:extLst>
          </p:cNvPr>
          <p:cNvSpPr/>
          <p:nvPr userDrawn="1"/>
        </p:nvSpPr>
        <p:spPr>
          <a:xfrm>
            <a:off x="0" y="2"/>
            <a:ext cx="9144000" cy="6857999"/>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7" name="Freeform: Shape 9">
            <a:extLst>
              <a:ext uri="{FF2B5EF4-FFF2-40B4-BE49-F238E27FC236}">
                <a16:creationId xmlns:a16="http://schemas.microsoft.com/office/drawing/2014/main" id="{096D8877-6B4A-4540-8927-767DD7401718}"/>
              </a:ext>
            </a:extLst>
          </p:cNvPr>
          <p:cNvSpPr/>
          <p:nvPr userDrawn="1"/>
        </p:nvSpPr>
        <p:spPr>
          <a:xfrm>
            <a:off x="0" y="2"/>
            <a:ext cx="9144001" cy="6857999"/>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8" name="Freeform: Shape 17">
            <a:extLst>
              <a:ext uri="{FF2B5EF4-FFF2-40B4-BE49-F238E27FC236}">
                <a16:creationId xmlns:a16="http://schemas.microsoft.com/office/drawing/2014/main" id="{5AF2E123-FE0F-8541-8E36-5030C450AA7E}"/>
              </a:ext>
            </a:extLst>
          </p:cNvPr>
          <p:cNvSpPr/>
          <p:nvPr userDrawn="1"/>
        </p:nvSpPr>
        <p:spPr>
          <a:xfrm rot="16200000" flipV="1">
            <a:off x="1365764" y="-915491"/>
            <a:ext cx="6862744" cy="869372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noProof="0" dirty="0"/>
          </a:p>
        </p:txBody>
      </p:sp>
      <p:sp>
        <p:nvSpPr>
          <p:cNvPr id="9" name="Freeform: Shape 11">
            <a:extLst>
              <a:ext uri="{FF2B5EF4-FFF2-40B4-BE49-F238E27FC236}">
                <a16:creationId xmlns:a16="http://schemas.microsoft.com/office/drawing/2014/main" id="{E5519D99-3B68-924A-9CD0-14B911711CA8}"/>
              </a:ext>
            </a:extLst>
          </p:cNvPr>
          <p:cNvSpPr/>
          <p:nvPr userDrawn="1"/>
        </p:nvSpPr>
        <p:spPr>
          <a:xfrm rot="16200000" flipV="1">
            <a:off x="1140629" y="-1145372"/>
            <a:ext cx="6862744" cy="9144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0" name="Freeform: Shape 7">
            <a:extLst>
              <a:ext uri="{FF2B5EF4-FFF2-40B4-BE49-F238E27FC236}">
                <a16:creationId xmlns:a16="http://schemas.microsoft.com/office/drawing/2014/main" id="{A09E21A9-FBEF-144C-A152-FE484F3C55C1}"/>
              </a:ext>
            </a:extLst>
          </p:cNvPr>
          <p:cNvSpPr/>
          <p:nvPr userDrawn="1"/>
        </p:nvSpPr>
        <p:spPr>
          <a:xfrm rot="16200000" flipV="1">
            <a:off x="1140629" y="-1145372"/>
            <a:ext cx="6862744" cy="9144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1" name="Title 1">
            <a:extLst>
              <a:ext uri="{FF2B5EF4-FFF2-40B4-BE49-F238E27FC236}">
                <a16:creationId xmlns:a16="http://schemas.microsoft.com/office/drawing/2014/main" id="{70C7F2CB-A8CE-1545-A08D-93592C4BAEEA}"/>
              </a:ext>
            </a:extLst>
          </p:cNvPr>
          <p:cNvSpPr txBox="1">
            <a:spLocks/>
          </p:cNvSpPr>
          <p:nvPr userDrawn="1"/>
        </p:nvSpPr>
        <p:spPr>
          <a:xfrm>
            <a:off x="333375" y="542925"/>
            <a:ext cx="8410575" cy="401648"/>
          </a:xfrm>
          <a:prstGeom prst="rect">
            <a:avLst/>
          </a:prstGeom>
        </p:spPr>
        <p:txBody>
          <a:bodyPr vert="horz" wrap="square" lIns="68580" tIns="34290" rIns="68580" bIns="34290" rtlCol="0" anchor="t">
            <a:spAutoFit/>
          </a:bodyPr>
          <a:lstStyle>
            <a:lvl1pPr algn="l" defTabSz="914400" rtl="0" eaLnBrk="1" latinLnBrk="0" hangingPunct="1">
              <a:lnSpc>
                <a:spcPct val="90000"/>
              </a:lnSpc>
              <a:spcBef>
                <a:spcPct val="0"/>
              </a:spcBef>
              <a:buNone/>
              <a:defRPr lang="en-GB" sz="3200" b="1" kern="1200" spc="-70" baseline="0" dirty="0">
                <a:solidFill>
                  <a:schemeClr val="bg1"/>
                </a:solidFill>
                <a:latin typeface="Trebuchet MS" panose="020B0603020202020204" pitchFamily="34" charset="0"/>
                <a:ea typeface="+mj-ea"/>
                <a:cs typeface="+mj-cs"/>
              </a:defRPr>
            </a:lvl1pPr>
          </a:lstStyle>
          <a:p>
            <a:r>
              <a:rPr lang="en-US" sz="2400" noProof="0" dirty="0">
                <a:latin typeface="+mj-lt"/>
              </a:rPr>
              <a:t>Click to edit Master title style</a:t>
            </a:r>
          </a:p>
        </p:txBody>
      </p:sp>
      <p:grpSp>
        <p:nvGrpSpPr>
          <p:cNvPr id="12" name="Group 11">
            <a:extLst>
              <a:ext uri="{FF2B5EF4-FFF2-40B4-BE49-F238E27FC236}">
                <a16:creationId xmlns:a16="http://schemas.microsoft.com/office/drawing/2014/main" id="{7068FCE4-1B47-3C4B-B091-013120A97D09}"/>
              </a:ext>
            </a:extLst>
          </p:cNvPr>
          <p:cNvGrpSpPr/>
          <p:nvPr userDrawn="1"/>
        </p:nvGrpSpPr>
        <p:grpSpPr>
          <a:xfrm rot="16200000">
            <a:off x="307600" y="-241991"/>
            <a:ext cx="535531" cy="483982"/>
            <a:chOff x="10945855" y="7317026"/>
            <a:chExt cx="2483924" cy="2993104"/>
          </a:xfrm>
        </p:grpSpPr>
        <p:sp>
          <p:nvSpPr>
            <p:cNvPr id="13" name="Freeform: Shape 15">
              <a:extLst>
                <a:ext uri="{FF2B5EF4-FFF2-40B4-BE49-F238E27FC236}">
                  <a16:creationId xmlns:a16="http://schemas.microsoft.com/office/drawing/2014/main" id="{FEC3FDE7-F27E-5E4E-8752-287CAB7792D4}"/>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4" name="Freeform: Shape 16">
              <a:extLst>
                <a:ext uri="{FF2B5EF4-FFF2-40B4-BE49-F238E27FC236}">
                  <a16:creationId xmlns:a16="http://schemas.microsoft.com/office/drawing/2014/main" id="{81C902DB-0D21-5044-82B6-9E7A70A1BF62}"/>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grpSp>
        <p:nvGrpSpPr>
          <p:cNvPr id="15" name="Group 14">
            <a:extLst>
              <a:ext uri="{FF2B5EF4-FFF2-40B4-BE49-F238E27FC236}">
                <a16:creationId xmlns:a16="http://schemas.microsoft.com/office/drawing/2014/main" id="{BE1E08A0-195D-694F-947B-986A76FBB93E}"/>
              </a:ext>
            </a:extLst>
          </p:cNvPr>
          <p:cNvGrpSpPr/>
          <p:nvPr userDrawn="1"/>
        </p:nvGrpSpPr>
        <p:grpSpPr>
          <a:xfrm>
            <a:off x="-1" y="1357409"/>
            <a:ext cx="9144001" cy="4846320"/>
            <a:chOff x="-1" y="1357409"/>
            <a:chExt cx="12192001" cy="4917518"/>
          </a:xfrm>
        </p:grpSpPr>
        <p:sp>
          <p:nvSpPr>
            <p:cNvPr id="16" name="Rectangle: Single Corner Snipped 18">
              <a:extLst>
                <a:ext uri="{FF2B5EF4-FFF2-40B4-BE49-F238E27FC236}">
                  <a16:creationId xmlns:a16="http://schemas.microsoft.com/office/drawing/2014/main" id="{ED5DFFCD-1EE3-E64E-B51F-BD7D72413E0B}"/>
                </a:ext>
              </a:extLst>
            </p:cNvPr>
            <p:cNvSpPr/>
            <p:nvPr userDrawn="1"/>
          </p:nvSpPr>
          <p:spPr>
            <a:xfrm flipV="1">
              <a:off x="-1" y="1357409"/>
              <a:ext cx="12192000" cy="4917518"/>
            </a:xfrm>
            <a:prstGeom prst="snip1Rect">
              <a:avLst>
                <a:gd name="adj" fmla="val 0"/>
              </a:avLst>
            </a:prstGeom>
            <a:pattFill prst="dkVert">
              <a:fgClr>
                <a:schemeClr val="accent5"/>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sz="1050" noProof="0" dirty="0"/>
            </a:p>
          </p:txBody>
        </p:sp>
        <p:sp>
          <p:nvSpPr>
            <p:cNvPr id="17" name="Rectangle: Single Corner Snipped 2">
              <a:extLst>
                <a:ext uri="{FF2B5EF4-FFF2-40B4-BE49-F238E27FC236}">
                  <a16:creationId xmlns:a16="http://schemas.microsoft.com/office/drawing/2014/main" id="{C12DB3CA-8E64-AA43-BFBE-A2CA9A816DBE}"/>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grpSp>
      <p:sp>
        <p:nvSpPr>
          <p:cNvPr id="18" name="Freeform: Shape 23">
            <a:extLst>
              <a:ext uri="{FF2B5EF4-FFF2-40B4-BE49-F238E27FC236}">
                <a16:creationId xmlns:a16="http://schemas.microsoft.com/office/drawing/2014/main" id="{A587DEFD-D470-4142-8E0D-A71DDB147C92}"/>
              </a:ext>
            </a:extLst>
          </p:cNvPr>
          <p:cNvSpPr/>
          <p:nvPr userDrawn="1"/>
        </p:nvSpPr>
        <p:spPr>
          <a:xfrm flipH="1">
            <a:off x="8086725" y="5448298"/>
            <a:ext cx="1057275"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noProof="0" dirty="0"/>
          </a:p>
        </p:txBody>
      </p:sp>
      <p:sp>
        <p:nvSpPr>
          <p:cNvPr id="19" name="Slide Number Placeholder 4">
            <a:extLst>
              <a:ext uri="{FF2B5EF4-FFF2-40B4-BE49-F238E27FC236}">
                <a16:creationId xmlns:a16="http://schemas.microsoft.com/office/drawing/2014/main" id="{7D9BF857-7910-734D-A217-5E3344220AA2}"/>
              </a:ext>
            </a:extLst>
          </p:cNvPr>
          <p:cNvSpPr txBox="1">
            <a:spLocks/>
          </p:cNvSpPr>
          <p:nvPr userDrawn="1"/>
        </p:nvSpPr>
        <p:spPr>
          <a:xfrm>
            <a:off x="8439150" y="6315076"/>
            <a:ext cx="304800" cy="365125"/>
          </a:xfrm>
          <a:prstGeom prst="rect">
            <a:avLst/>
          </a:prstGeom>
        </p:spPr>
        <p:txBody>
          <a:bodyPr/>
          <a:lstStyle>
            <a:defPPr>
              <a:defRPr lang="en-US"/>
            </a:defPPr>
            <a:lvl1pPr marL="0" algn="l" defTabSz="914400" rtl="0" eaLnBrk="1" latinLnBrk="0" hangingPunct="1">
              <a:defRPr sz="1000" kern="1200">
                <a:solidFill>
                  <a:schemeClr val="bg1"/>
                </a:solidFill>
                <a:latin typeface="Trade Gothic LT Pro" panose="020B0503040303020004"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263D6C4-4840-40CC-AC84-17E24B3B7BDE}" type="slidenum">
              <a:rPr lang="en-US" sz="750" noProof="0" smtClean="0"/>
              <a:pPr/>
              <a:t>‹#›</a:t>
            </a:fld>
            <a:endParaRPr lang="en-US" sz="750" noProof="0" dirty="0"/>
          </a:p>
        </p:txBody>
      </p:sp>
    </p:spTree>
    <p:extLst>
      <p:ext uri="{BB962C8B-B14F-4D97-AF65-F5344CB8AC3E}">
        <p14:creationId xmlns:p14="http://schemas.microsoft.com/office/powerpoint/2010/main" val="4214309076"/>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97" r:id="rId15"/>
    <p:sldLayoutId id="2147483698" r:id="rId16"/>
    <p:sldLayoutId id="2147483699" r:id="rId17"/>
    <p:sldLayoutId id="2147483700" r:id="rId18"/>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Clr>
          <a:schemeClr val="accent2"/>
        </a:buClr>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Clr>
          <a:schemeClr val="accent2"/>
        </a:buClr>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Clr>
          <a:schemeClr val="accent2"/>
        </a:buClr>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Clr>
          <a:schemeClr val="accent2"/>
        </a:buClr>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Clr>
          <a:schemeClr val="accent2"/>
        </a:buClr>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pos="336">
          <p15:clr>
            <a:srgbClr val="F26B43"/>
          </p15:clr>
        </p15:guide>
        <p15:guide id="4" orient="horz" pos="336">
          <p15:clr>
            <a:srgbClr val="F26B43"/>
          </p15:clr>
        </p15:guide>
        <p15:guide id="5" pos="7344">
          <p15:clr>
            <a:srgbClr val="F26B43"/>
          </p15:clr>
        </p15:guide>
        <p15:guide id="6" orient="horz" pos="3984">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leadershipupdate-rbwm.co.uk/semh-service/"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hyperlink" Target="https://forms.gle/k8JdAzyGb4sXi89b9" TargetMode="External"/><Relationship Id="rId4" Type="http://schemas.openxmlformats.org/officeDocument/2006/relationships/hyperlink" Target="https://www.leadershipupdate-rbwm.co.uk/information-for-all-schools/"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hyperlink" Target="https://behaviour-in-schools.orcula.co.uk/home" TargetMode="External"/><Relationship Id="rId2" Type="http://schemas.openxmlformats.org/officeDocument/2006/relationships/hyperlink" Target="https://orcula.com/creating-and-implementing-a-positive-behaviour-culture-in-practice/register/Site/Register?utm_medium=email&amp;utm_source=govdelivery" TargetMode="External"/><Relationship Id="rId1" Type="http://schemas.openxmlformats.org/officeDocument/2006/relationships/slideLayout" Target="../slideLayouts/slideLayout3.xml"/><Relationship Id="rId4" Type="http://schemas.openxmlformats.org/officeDocument/2006/relationships/image" Target="../media/image16.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3.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3.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3.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3.xml"/></Relationships>
</file>

<file path=ppt/slides/_rels/slide14.xml.rels><?xml version="1.0" encoding="UTF-8" standalone="yes"?>
<Relationships xmlns="http://schemas.openxmlformats.org/package/2006/relationships"><Relationship Id="rId2" Type="http://schemas.openxmlformats.org/officeDocument/2006/relationships/hyperlink" Target="https://www.leadershipupdate-rbwm.co.uk/child-on-child-abuse-toolkit-resources-for-schools/" TargetMode="Externa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mailto:ray.tait@achievingforchildren.org.uk"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6.xml"/></Relationships>
</file>

<file path=ppt/slides/_rels/slide2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8.xml"/></Relationships>
</file>

<file path=ppt/slides/_rels/slide2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1.xml"/></Relationships>
</file>

<file path=ppt/slides/_rels/slide2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1.xml"/></Relationships>
</file>

<file path=ppt/slides/_rels/slide3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9.xml"/></Relationships>
</file>

<file path=ppt/slides/_rels/slide3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3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0.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hyperlink" Target="https://www.ticketsource.co.uk/gems4health-autismandadhdsupport" TargetMode="External"/><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3" Type="http://schemas.openxmlformats.org/officeDocument/2006/relationships/hyperlink" Target="https://forms.gle/khx6zEM8zatB7P2Z7" TargetMode="External"/><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
          <p:cNvSpPr txBox="1">
            <a:spLocks noGrp="1"/>
          </p:cNvSpPr>
          <p:nvPr>
            <p:ph type="ctrTitle" idx="4294967295"/>
          </p:nvPr>
        </p:nvSpPr>
        <p:spPr>
          <a:xfrm>
            <a:off x="0" y="2038350"/>
            <a:ext cx="9144000" cy="1470025"/>
          </a:xfrm>
          <a:prstGeom prst="rect">
            <a:avLst/>
          </a:prstGeom>
          <a:noFill/>
          <a:ln>
            <a:noFill/>
          </a:ln>
        </p:spPr>
        <p:txBody>
          <a:bodyPr spcFirstLastPara="1" wrap="square" lIns="91425" tIns="45700" rIns="91425" bIns="45700" anchor="ctr" anchorCtr="0">
            <a:noAutofit/>
          </a:bodyPr>
          <a:lstStyle/>
          <a:p>
            <a:pPr lvl="0">
              <a:buClr>
                <a:schemeClr val="lt1"/>
              </a:buClr>
              <a:buSzPts val="4400"/>
            </a:pPr>
            <a:r>
              <a:rPr lang="en-US" sz="4400" b="1" i="0" u="none" strike="noStrike" cap="none" dirty="0">
                <a:solidFill>
                  <a:schemeClr val="lt1"/>
                </a:solidFill>
                <a:latin typeface="Calibri"/>
                <a:ea typeface="Calibri"/>
                <a:cs typeface="Calibri"/>
                <a:sym typeface="Calibri"/>
              </a:rPr>
              <a:t>SEMH Network Meeting </a:t>
            </a:r>
            <a:br>
              <a:rPr lang="en-US" sz="4400" b="1" i="0" u="none" strike="noStrike" cap="none" dirty="0">
                <a:solidFill>
                  <a:schemeClr val="lt1"/>
                </a:solidFill>
                <a:latin typeface="Calibri"/>
                <a:ea typeface="Calibri"/>
                <a:cs typeface="Calibri"/>
                <a:sym typeface="Calibri"/>
              </a:rPr>
            </a:br>
            <a:br>
              <a:rPr lang="en-US" sz="4400" b="1" i="0" u="none" strike="noStrike" cap="none" dirty="0">
                <a:solidFill>
                  <a:schemeClr val="lt1"/>
                </a:solidFill>
                <a:latin typeface="Calibri"/>
                <a:ea typeface="Calibri"/>
                <a:cs typeface="Calibri"/>
                <a:sym typeface="Calibri"/>
              </a:rPr>
            </a:br>
            <a:r>
              <a:rPr lang="en-US" sz="4400" b="1" i="0" u="none" strike="noStrike" cap="none" dirty="0">
                <a:solidFill>
                  <a:schemeClr val="lt1"/>
                </a:solidFill>
                <a:latin typeface="Calibri"/>
                <a:ea typeface="Calibri"/>
                <a:cs typeface="Calibri"/>
                <a:sym typeface="Calibri"/>
              </a:rPr>
              <a:t>Wednesday 31</a:t>
            </a:r>
            <a:r>
              <a:rPr lang="en-US" sz="4400" b="1" i="0" u="none" strike="noStrike" cap="none" baseline="30000" dirty="0">
                <a:solidFill>
                  <a:schemeClr val="lt1"/>
                </a:solidFill>
                <a:latin typeface="Calibri"/>
                <a:ea typeface="Calibri"/>
                <a:cs typeface="Calibri"/>
                <a:sym typeface="Calibri"/>
              </a:rPr>
              <a:t>st</a:t>
            </a:r>
            <a:r>
              <a:rPr lang="en-US" sz="4400" b="1" i="0" u="none" strike="noStrike" cap="none" dirty="0">
                <a:solidFill>
                  <a:schemeClr val="lt1"/>
                </a:solidFill>
                <a:latin typeface="Calibri"/>
                <a:ea typeface="Calibri"/>
                <a:cs typeface="Calibri"/>
                <a:sym typeface="Calibri"/>
              </a:rPr>
              <a:t> January 2024</a:t>
            </a:r>
            <a:br>
              <a:rPr lang="en-US" sz="4400" b="1" i="0" u="none" strike="noStrike" cap="none" dirty="0">
                <a:solidFill>
                  <a:schemeClr val="lt1"/>
                </a:solidFill>
                <a:latin typeface="Calibri"/>
                <a:ea typeface="Calibri"/>
                <a:cs typeface="Calibri"/>
                <a:sym typeface="Calibri"/>
              </a:rPr>
            </a:br>
            <a:br>
              <a:rPr lang="en-US" sz="4400" b="1" i="0" u="none" strike="noStrike" cap="none" dirty="0">
                <a:solidFill>
                  <a:schemeClr val="lt1"/>
                </a:solidFill>
                <a:latin typeface="Calibri"/>
                <a:ea typeface="Calibri"/>
                <a:cs typeface="Calibri"/>
                <a:sym typeface="Calibri"/>
              </a:rPr>
            </a:br>
            <a:endParaRPr dirty="0"/>
          </a:p>
        </p:txBody>
      </p:sp>
      <p:sp>
        <p:nvSpPr>
          <p:cNvPr id="101" name="Google Shape;101;p1"/>
          <p:cNvSpPr txBox="1">
            <a:spLocks noGrp="1"/>
          </p:cNvSpPr>
          <p:nvPr>
            <p:ph type="subTitle" idx="4294967295"/>
          </p:nvPr>
        </p:nvSpPr>
        <p:spPr>
          <a:xfrm>
            <a:off x="4248150" y="4000500"/>
            <a:ext cx="4895850" cy="1039813"/>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Arial"/>
              <a:buNone/>
            </a:pPr>
            <a:endParaRPr sz="3200" b="0" i="0" u="none" strike="noStrike" cap="none" dirty="0">
              <a:solidFill>
                <a:schemeClr val="lt1"/>
              </a:solidFill>
              <a:latin typeface="Calibri"/>
              <a:ea typeface="Calibri"/>
              <a:cs typeface="Calibri"/>
              <a:sym typeface="Calibri"/>
            </a:endParaRPr>
          </a:p>
          <a:p>
            <a:pPr marL="0" marR="0" lvl="0" indent="0" algn="l" rtl="0">
              <a:lnSpc>
                <a:spcPct val="100000"/>
              </a:lnSpc>
              <a:spcBef>
                <a:spcPts val="560"/>
              </a:spcBef>
              <a:spcAft>
                <a:spcPts val="0"/>
              </a:spcAft>
              <a:buClr>
                <a:schemeClr val="lt1"/>
              </a:buClr>
              <a:buSzPts val="2800"/>
              <a:buFont typeface="Arial"/>
              <a:buNone/>
            </a:pPr>
            <a:r>
              <a:rPr lang="en-US" sz="2800" b="0" i="1" u="none" strike="noStrike" cap="none" dirty="0">
                <a:solidFill>
                  <a:schemeClr val="lt1"/>
                </a:solidFill>
                <a:latin typeface="Calibri"/>
                <a:ea typeface="Calibri"/>
                <a:cs typeface="Calibri"/>
                <a:sym typeface="Calibri"/>
              </a:rPr>
              <a:t>Welcome to this virtual forum</a:t>
            </a:r>
          </a:p>
          <a:p>
            <a:pPr marL="0" marR="0" lvl="0" indent="0" algn="l" rtl="0">
              <a:lnSpc>
                <a:spcPct val="100000"/>
              </a:lnSpc>
              <a:spcBef>
                <a:spcPts val="560"/>
              </a:spcBef>
              <a:spcAft>
                <a:spcPts val="0"/>
              </a:spcAft>
              <a:buClr>
                <a:schemeClr val="lt1"/>
              </a:buClr>
              <a:buSzPts val="2800"/>
              <a:buFont typeface="Arial"/>
              <a:buNone/>
            </a:pPr>
            <a:r>
              <a:rPr lang="en-US" sz="2800" b="0" i="1" u="none" strike="noStrike" cap="none" dirty="0">
                <a:solidFill>
                  <a:schemeClr val="lt1"/>
                </a:solidFill>
                <a:latin typeface="Calibri"/>
                <a:ea typeface="Calibri"/>
                <a:cs typeface="Calibri"/>
                <a:sym typeface="Calibri"/>
              </a:rPr>
              <a:t> </a:t>
            </a:r>
            <a:endParaRPr dirty="0"/>
          </a:p>
        </p:txBody>
      </p:sp>
    </p:spTree>
  </p:cSld>
  <p:clrMapOvr>
    <a:masterClrMapping/>
  </p:clrMapOvr>
  <p:transition spd="slow">
    <p:push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2"/>
          <p:cNvSpPr txBox="1">
            <a:spLocks noGrp="1"/>
          </p:cNvSpPr>
          <p:nvPr>
            <p:ph type="title" idx="4294967295"/>
          </p:nvPr>
        </p:nvSpPr>
        <p:spPr>
          <a:xfrm>
            <a:off x="320577" y="-133817"/>
            <a:ext cx="6318250" cy="10668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2800"/>
              <a:buFont typeface="Calibri"/>
              <a:buNone/>
            </a:pPr>
            <a:r>
              <a:rPr lang="en-US" sz="2800" b="0" i="0" u="none" strike="noStrike" cap="none" dirty="0">
                <a:solidFill>
                  <a:schemeClr val="dk1"/>
                </a:solidFill>
                <a:latin typeface="Calibri"/>
                <a:ea typeface="Calibri"/>
                <a:cs typeface="Calibri"/>
                <a:sym typeface="Calibri"/>
              </a:rPr>
              <a:t>Agenda for today </a:t>
            </a:r>
            <a:endParaRPr dirty="0"/>
          </a:p>
        </p:txBody>
      </p:sp>
      <p:graphicFrame>
        <p:nvGraphicFramePr>
          <p:cNvPr id="2" name="Table 1">
            <a:extLst>
              <a:ext uri="{FF2B5EF4-FFF2-40B4-BE49-F238E27FC236}">
                <a16:creationId xmlns:a16="http://schemas.microsoft.com/office/drawing/2014/main" id="{CB1D7663-7E43-45CA-87D9-9712BE489399}"/>
              </a:ext>
            </a:extLst>
          </p:cNvPr>
          <p:cNvGraphicFramePr>
            <a:graphicFrameLocks noGrp="1"/>
          </p:cNvGraphicFramePr>
          <p:nvPr>
            <p:extLst>
              <p:ext uri="{D42A27DB-BD31-4B8C-83A1-F6EECF244321}">
                <p14:modId xmlns:p14="http://schemas.microsoft.com/office/powerpoint/2010/main" val="3208741988"/>
              </p:ext>
            </p:extLst>
          </p:nvPr>
        </p:nvGraphicFramePr>
        <p:xfrm>
          <a:off x="320577" y="812857"/>
          <a:ext cx="8282609" cy="4829992"/>
        </p:xfrm>
        <a:graphic>
          <a:graphicData uri="http://schemas.openxmlformats.org/drawingml/2006/table">
            <a:tbl>
              <a:tblPr firstRow="1" firstCol="1" bandRow="1"/>
              <a:tblGrid>
                <a:gridCol w="2584174">
                  <a:extLst>
                    <a:ext uri="{9D8B030D-6E8A-4147-A177-3AD203B41FA5}">
                      <a16:colId xmlns:a16="http://schemas.microsoft.com/office/drawing/2014/main" val="1463900563"/>
                    </a:ext>
                  </a:extLst>
                </a:gridCol>
                <a:gridCol w="3458817">
                  <a:extLst>
                    <a:ext uri="{9D8B030D-6E8A-4147-A177-3AD203B41FA5}">
                      <a16:colId xmlns:a16="http://schemas.microsoft.com/office/drawing/2014/main" val="45763209"/>
                    </a:ext>
                  </a:extLst>
                </a:gridCol>
                <a:gridCol w="2239618">
                  <a:extLst>
                    <a:ext uri="{9D8B030D-6E8A-4147-A177-3AD203B41FA5}">
                      <a16:colId xmlns:a16="http://schemas.microsoft.com/office/drawing/2014/main" val="607427478"/>
                    </a:ext>
                  </a:extLst>
                </a:gridCol>
              </a:tblGrid>
              <a:tr h="284536">
                <a:tc>
                  <a:txBody>
                    <a:bodyPr/>
                    <a:lstStyle/>
                    <a:p>
                      <a:pPr>
                        <a:lnSpc>
                          <a:spcPct val="107000"/>
                        </a:lnSpc>
                        <a:spcAft>
                          <a:spcPts val="800"/>
                        </a:spcAft>
                      </a:pPr>
                      <a:r>
                        <a:rPr lang="en-GB" sz="1600" b="1" dirty="0">
                          <a:effectLst/>
                          <a:latin typeface="Calibri" panose="020F0502020204030204" pitchFamily="34" charset="0"/>
                          <a:ea typeface="Calibri" panose="020F0502020204030204" pitchFamily="34" charset="0"/>
                          <a:cs typeface="Calibri" panose="020F0502020204030204" pitchFamily="34" charset="0"/>
                        </a:rPr>
                        <a:t>Item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nSpc>
                          <a:spcPct val="107000"/>
                        </a:lnSpc>
                        <a:spcAft>
                          <a:spcPts val="800"/>
                        </a:spcAft>
                      </a:pPr>
                      <a:r>
                        <a:rPr lang="en-GB" sz="1600" b="1">
                          <a:solidFill>
                            <a:srgbClr val="000000"/>
                          </a:solidFill>
                          <a:effectLst/>
                          <a:latin typeface="Calibri" panose="020F0502020204030204" pitchFamily="34" charset="0"/>
                          <a:ea typeface="Calibri" panose="020F0502020204030204" pitchFamily="34" charset="0"/>
                          <a:cs typeface="Calibri" panose="020F0502020204030204" pitchFamily="34" charset="0"/>
                        </a:rPr>
                        <a:t>Who </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nSpc>
                          <a:spcPct val="107000"/>
                        </a:lnSpc>
                        <a:spcAft>
                          <a:spcPts val="800"/>
                        </a:spcAft>
                      </a:pPr>
                      <a:r>
                        <a:rPr lang="en-GB" sz="1600" b="1">
                          <a:solidFill>
                            <a:srgbClr val="000000"/>
                          </a:solidFill>
                          <a:effectLst/>
                          <a:latin typeface="Calibri" panose="020F0502020204030204" pitchFamily="34" charset="0"/>
                          <a:ea typeface="Calibri" panose="020F0502020204030204" pitchFamily="34" charset="0"/>
                          <a:cs typeface="Calibri" panose="020F0502020204030204" pitchFamily="34" charset="0"/>
                        </a:rPr>
                        <a:t>Time </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661154283"/>
                  </a:ext>
                </a:extLst>
              </a:tr>
              <a:tr h="656201">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dirty="0">
                          <a:effectLst/>
                          <a:latin typeface="Calibri" panose="020F0502020204030204" pitchFamily="34" charset="0"/>
                          <a:ea typeface="Calibri" panose="020F0502020204030204" pitchFamily="34" charset="0"/>
                          <a:cs typeface="Calibri" panose="020F0502020204030204" pitchFamily="34" charset="0"/>
                        </a:rPr>
                        <a:t>Welcome and </a:t>
                      </a:r>
                      <a:r>
                        <a:rPr lang="en-GB" sz="1600" dirty="0">
                          <a:effectLst/>
                          <a:latin typeface="Calibri" panose="020F0502020204030204" pitchFamily="34" charset="0"/>
                          <a:ea typeface="Calibri" panose="020F0502020204030204" pitchFamily="34" charset="0"/>
                          <a:cs typeface="Times New Roman" panose="02020603050405020304" pitchFamily="18" charset="0"/>
                        </a:rPr>
                        <a:t>Updates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b="1" dirty="0">
                          <a:effectLst/>
                          <a:latin typeface="Calibri" panose="020F0502020204030204" pitchFamily="34" charset="0"/>
                          <a:ea typeface="Calibri" panose="020F0502020204030204" pitchFamily="34" charset="0"/>
                          <a:cs typeface="Calibri" panose="020F0502020204030204" pitchFamily="34" charset="0"/>
                        </a:rPr>
                        <a:t>Al Whitelaw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Calibri" panose="020F0502020204030204" pitchFamily="34" charset="0"/>
                        </a:rPr>
                        <a:t>3.30 pm (10 mins)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08450091"/>
                  </a:ext>
                </a:extLst>
              </a:tr>
              <a:tr h="792658">
                <a:tc>
                  <a:txBody>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Calibri" panose="020F0502020204030204" pitchFamily="34" charset="0"/>
                        </a:rPr>
                        <a:t>Thames Valley Police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b="1" dirty="0">
                          <a:solidFill>
                            <a:srgbClr val="3C4043"/>
                          </a:solidFill>
                          <a:effectLst/>
                          <a:latin typeface="Calibri" panose="020F0502020204030204" pitchFamily="34" charset="0"/>
                          <a:ea typeface="Calibri" panose="020F0502020204030204" pitchFamily="34" charset="0"/>
                          <a:cs typeface="Calibri" panose="020F0502020204030204" pitchFamily="34" charset="0"/>
                        </a:rPr>
                        <a:t>Jake </a:t>
                      </a:r>
                      <a:r>
                        <a:rPr lang="en-GB" sz="1600" b="1" dirty="0" err="1">
                          <a:solidFill>
                            <a:srgbClr val="3C4043"/>
                          </a:solidFill>
                          <a:effectLst/>
                          <a:latin typeface="Calibri" panose="020F0502020204030204" pitchFamily="34" charset="0"/>
                          <a:ea typeface="Calibri" panose="020F0502020204030204" pitchFamily="34" charset="0"/>
                          <a:cs typeface="Calibri" panose="020F0502020204030204" pitchFamily="34" charset="0"/>
                        </a:rPr>
                        <a:t>Haynard</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Calibri" panose="020F0502020204030204" pitchFamily="34" charset="0"/>
                        </a:rPr>
                        <a:t>3.40 pm (15 mins)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93145947"/>
                  </a:ext>
                </a:extLst>
              </a:tr>
              <a:tr h="740204">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b="0" i="0" u="none" strike="noStrike" cap="none" dirty="0">
                          <a:solidFill>
                            <a:schemeClr val="tx1"/>
                          </a:solidFill>
                          <a:effectLst/>
                          <a:latin typeface="Calibri" panose="020F0502020204030204" pitchFamily="34" charset="0"/>
                          <a:ea typeface="Calibri" panose="020F0502020204030204" pitchFamily="34" charset="0"/>
                          <a:cs typeface="Calibri" panose="020F0502020204030204" pitchFamily="34" charset="0"/>
                          <a:sym typeface="Arial"/>
                        </a:rPr>
                        <a:t>Child on Child Abuse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b="1" i="0" u="none" strike="noStrike" cap="none" dirty="0">
                          <a:solidFill>
                            <a:schemeClr val="tx1"/>
                          </a:solidFill>
                          <a:effectLst/>
                          <a:latin typeface="Calibri" panose="020F0502020204030204" pitchFamily="34" charset="0"/>
                          <a:ea typeface="Calibri" panose="020F0502020204030204" pitchFamily="34" charset="0"/>
                          <a:cs typeface="Calibri" panose="020F0502020204030204" pitchFamily="34" charset="0"/>
                          <a:sym typeface="Arial"/>
                        </a:rPr>
                        <a:t>Ray Tait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dirty="0">
                          <a:effectLst/>
                          <a:latin typeface="Calibri" panose="020F0502020204030204" pitchFamily="34" charset="0"/>
                          <a:ea typeface="Calibri" panose="020F0502020204030204" pitchFamily="34" charset="0"/>
                          <a:cs typeface="Calibri" panose="020F0502020204030204" pitchFamily="34" charset="0"/>
                        </a:rPr>
                        <a:t>3.55pm (15 mins)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29279640"/>
                  </a:ext>
                </a:extLst>
              </a:tr>
              <a:tr h="845948">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b="0" i="0" u="none" strike="noStrike" cap="none" dirty="0">
                          <a:solidFill>
                            <a:schemeClr val="tx1"/>
                          </a:solidFill>
                          <a:effectLst/>
                          <a:latin typeface="Calibri" panose="020F0502020204030204" pitchFamily="34" charset="0"/>
                          <a:ea typeface="Calibri" panose="020F0502020204030204" pitchFamily="34" charset="0"/>
                          <a:cs typeface="Calibri" panose="020F0502020204030204" pitchFamily="34" charset="0"/>
                          <a:sym typeface="Arial"/>
                        </a:rPr>
                        <a:t>Commando Joes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algn="l" rtl="0">
                        <a:lnSpc>
                          <a:spcPct val="107000"/>
                        </a:lnSpc>
                        <a:spcBef>
                          <a:spcPts val="0"/>
                        </a:spcBef>
                        <a:spcAft>
                          <a:spcPts val="800"/>
                        </a:spcAft>
                        <a:buClr>
                          <a:srgbClr val="000000"/>
                        </a:buClr>
                        <a:buFont typeface="Arial"/>
                      </a:pPr>
                      <a:r>
                        <a:rPr lang="en-GB" sz="1600" b="1" i="0" u="none" strike="noStrike" cap="none" dirty="0">
                          <a:solidFill>
                            <a:schemeClr val="tx1"/>
                          </a:solidFill>
                          <a:effectLst/>
                          <a:latin typeface="Calibri" panose="020F0502020204030204" pitchFamily="34" charset="0"/>
                          <a:ea typeface="Calibri" panose="020F0502020204030204" pitchFamily="34" charset="0"/>
                          <a:cs typeface="Calibri" panose="020F0502020204030204" pitchFamily="34" charset="0"/>
                          <a:sym typeface="Arial"/>
                        </a:rPr>
                        <a:t>Paul McGill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Calibri" panose="020F0502020204030204" pitchFamily="34" charset="0"/>
                        </a:rPr>
                        <a:t>4.10pm (15 mins)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77176983"/>
                  </a:ext>
                </a:extLst>
              </a:tr>
              <a:tr h="666985">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DASH Charity</a:t>
                      </a:r>
                    </a:p>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endParaRPr lang="en-GB" sz="1600" b="1" i="0" u="none" strike="noStrike" cap="none" dirty="0">
                        <a:solidFill>
                          <a:schemeClr val="tx1"/>
                        </a:solidFill>
                        <a:effectLst/>
                        <a:latin typeface="Calibri" panose="020F0502020204030204" pitchFamily="34" charset="0"/>
                        <a:ea typeface="Calibri" panose="020F0502020204030204" pitchFamily="34" charset="0"/>
                        <a:cs typeface="Calibri" panose="020F0502020204030204" pitchFamily="34" charset="0"/>
                        <a:sym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b="1"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Gabby Lakin</a:t>
                      </a:r>
                    </a:p>
                    <a:p>
                      <a:pPr marR="0" algn="l" rtl="0">
                        <a:lnSpc>
                          <a:spcPct val="107000"/>
                        </a:lnSpc>
                        <a:spcBef>
                          <a:spcPts val="0"/>
                        </a:spcBef>
                        <a:spcAft>
                          <a:spcPts val="800"/>
                        </a:spcAft>
                        <a:buClr>
                          <a:srgbClr val="000000"/>
                        </a:buClr>
                        <a:buFont typeface="Arial"/>
                      </a:pPr>
                      <a:endParaRPr lang="en-GB" sz="1600" b="1" i="0" u="none" strike="noStrike" cap="none" dirty="0">
                        <a:solidFill>
                          <a:schemeClr val="tx1"/>
                        </a:solidFill>
                        <a:effectLst/>
                        <a:latin typeface="Calibri" panose="020F0502020204030204" pitchFamily="34" charset="0"/>
                        <a:ea typeface="Calibri" panose="020F0502020204030204" pitchFamily="34" charset="0"/>
                        <a:cs typeface="Calibri" panose="020F0502020204030204" pitchFamily="34" charset="0"/>
                        <a:sym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4.25 (15 mins)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7025100"/>
                  </a:ext>
                </a:extLst>
              </a:tr>
              <a:tr h="168813">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b="0" i="0" u="none" strike="noStrike" cap="none" dirty="0">
                          <a:solidFill>
                            <a:schemeClr val="tx1"/>
                          </a:solidFill>
                          <a:effectLst/>
                          <a:latin typeface="Calibri" panose="020F0502020204030204" pitchFamily="34" charset="0"/>
                          <a:ea typeface="Calibri" panose="020F0502020204030204" pitchFamily="34" charset="0"/>
                          <a:cs typeface="Calibri" panose="020F0502020204030204" pitchFamily="34" charset="0"/>
                          <a:sym typeface="Arial"/>
                        </a:rPr>
                        <a:t>GEMs</a:t>
                      </a:r>
                    </a:p>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endParaRPr lang="en-GB" sz="1600" b="0" i="0" u="none" strike="noStrike" cap="none" dirty="0">
                        <a:solidFill>
                          <a:schemeClr val="tx1"/>
                        </a:solidFill>
                        <a:effectLst/>
                        <a:latin typeface="Calibri" panose="020F0502020204030204" pitchFamily="34" charset="0"/>
                        <a:ea typeface="Calibri" panose="020F0502020204030204" pitchFamily="34" charset="0"/>
                        <a:cs typeface="Calibri" panose="020F0502020204030204" pitchFamily="34" charset="0"/>
                        <a:sym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b="1" i="0" u="none" strike="noStrike" cap="none" dirty="0">
                          <a:solidFill>
                            <a:schemeClr val="tx1"/>
                          </a:solidFill>
                          <a:effectLst/>
                          <a:latin typeface="Calibri" panose="020F0502020204030204" pitchFamily="34" charset="0"/>
                          <a:ea typeface="Calibri" panose="020F0502020204030204" pitchFamily="34" charset="0"/>
                          <a:cs typeface="Calibri" panose="020F0502020204030204" pitchFamily="34" charset="0"/>
                          <a:sym typeface="Arial"/>
                        </a:rPr>
                        <a:t>Julia Wales  / Mamta Martin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b="0" i="0" u="none" strike="noStrike" cap="none" dirty="0">
                          <a:solidFill>
                            <a:schemeClr val="tx1"/>
                          </a:solidFill>
                          <a:effectLst/>
                          <a:latin typeface="Calibri" panose="020F0502020204030204" pitchFamily="34" charset="0"/>
                          <a:ea typeface="Calibri" panose="020F0502020204030204" pitchFamily="34" charset="0"/>
                          <a:cs typeface="Calibri" panose="020F0502020204030204" pitchFamily="34" charset="0"/>
                          <a:sym typeface="Arial"/>
                        </a:rPr>
                        <a:t>4.40 (5 mins)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07387584"/>
                  </a:ext>
                </a:extLst>
              </a:tr>
              <a:tr h="231637">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100" dirty="0">
                          <a:effectLst/>
                          <a:latin typeface="Calibri" panose="020F0502020204030204" pitchFamily="34" charset="0"/>
                          <a:ea typeface="Calibri" panose="020F0502020204030204" pitchFamily="34" charset="0"/>
                          <a:cs typeface="Calibri" panose="020F0502020204030204" pitchFamily="34" charset="0"/>
                        </a:rPr>
                        <a:t>Questions and Feedback</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42675222"/>
                  </a:ext>
                </a:extLst>
              </a:tr>
            </a:tbl>
          </a:graphicData>
        </a:graphic>
      </p:graphicFrame>
      <p:sp>
        <p:nvSpPr>
          <p:cNvPr id="5" name="TextBox 4">
            <a:extLst>
              <a:ext uri="{FF2B5EF4-FFF2-40B4-BE49-F238E27FC236}">
                <a16:creationId xmlns:a16="http://schemas.microsoft.com/office/drawing/2014/main" id="{5BFE8669-8E7B-DA40-186F-DB34AB54E4ED}"/>
              </a:ext>
            </a:extLst>
          </p:cNvPr>
          <p:cNvSpPr txBox="1"/>
          <p:nvPr/>
        </p:nvSpPr>
        <p:spPr>
          <a:xfrm>
            <a:off x="411232" y="5966503"/>
            <a:ext cx="2838450" cy="523220"/>
          </a:xfrm>
          <a:prstGeom prst="rect">
            <a:avLst/>
          </a:prstGeom>
          <a:noFill/>
        </p:spPr>
        <p:txBody>
          <a:bodyPr wrap="square">
            <a:spAutoFit/>
          </a:bodyPr>
          <a:lstStyle/>
          <a:p>
            <a:r>
              <a:rPr lang="en-GB" dirty="0">
                <a:hlinkClick r:id="rId3"/>
              </a:rPr>
              <a:t>https://www.leadershipupdate-rbwm.co.uk/semh-service/</a:t>
            </a:r>
            <a:endParaRPr lang="en-GB" dirty="0"/>
          </a:p>
        </p:txBody>
      </p:sp>
      <p:sp>
        <p:nvSpPr>
          <p:cNvPr id="6" name="TextBox 5">
            <a:extLst>
              <a:ext uri="{FF2B5EF4-FFF2-40B4-BE49-F238E27FC236}">
                <a16:creationId xmlns:a16="http://schemas.microsoft.com/office/drawing/2014/main" id="{17B4D321-2ADF-6825-49E9-0BCA7B3BF2F8}"/>
              </a:ext>
            </a:extLst>
          </p:cNvPr>
          <p:cNvSpPr txBox="1"/>
          <p:nvPr/>
        </p:nvSpPr>
        <p:spPr>
          <a:xfrm>
            <a:off x="3192532" y="5966503"/>
            <a:ext cx="2838450" cy="738664"/>
          </a:xfrm>
          <a:prstGeom prst="rect">
            <a:avLst/>
          </a:prstGeom>
          <a:noFill/>
        </p:spPr>
        <p:txBody>
          <a:bodyPr wrap="square">
            <a:spAutoFit/>
          </a:bodyPr>
          <a:lstStyle/>
          <a:p>
            <a:r>
              <a:rPr lang="en-GB" dirty="0">
                <a:hlinkClick r:id="rId4"/>
              </a:rPr>
              <a:t>https://www.leadershipupdate-rbwm.co.uk/information-for-all-schools/</a:t>
            </a:r>
            <a:endParaRPr lang="en-GB" dirty="0"/>
          </a:p>
        </p:txBody>
      </p:sp>
      <p:sp>
        <p:nvSpPr>
          <p:cNvPr id="3" name="TextBox 2">
            <a:extLst>
              <a:ext uri="{FF2B5EF4-FFF2-40B4-BE49-F238E27FC236}">
                <a16:creationId xmlns:a16="http://schemas.microsoft.com/office/drawing/2014/main" id="{4192FF91-9BCD-6595-51B5-891EC2F16218}"/>
              </a:ext>
            </a:extLst>
          </p:cNvPr>
          <p:cNvSpPr txBox="1"/>
          <p:nvPr/>
        </p:nvSpPr>
        <p:spPr>
          <a:xfrm>
            <a:off x="4412974" y="188843"/>
            <a:ext cx="3707296" cy="523220"/>
          </a:xfrm>
          <a:prstGeom prst="rect">
            <a:avLst/>
          </a:prstGeom>
          <a:noFill/>
        </p:spPr>
        <p:txBody>
          <a:bodyPr wrap="square" rtlCol="0">
            <a:spAutoFit/>
          </a:bodyPr>
          <a:lstStyle/>
          <a:p>
            <a:r>
              <a:rPr lang="en-GB" dirty="0"/>
              <a:t>SEMH Intervention Service – </a:t>
            </a:r>
          </a:p>
          <a:p>
            <a:r>
              <a:rPr lang="en-GB" dirty="0">
                <a:hlinkClick r:id="rId5"/>
              </a:rPr>
              <a:t>Schools Consultation Form</a:t>
            </a:r>
            <a:endParaRPr lang="en-GB" dirty="0"/>
          </a:p>
        </p:txBody>
      </p:sp>
      <p:sp>
        <p:nvSpPr>
          <p:cNvPr id="4" name="TextBox 3">
            <a:extLst>
              <a:ext uri="{FF2B5EF4-FFF2-40B4-BE49-F238E27FC236}">
                <a16:creationId xmlns:a16="http://schemas.microsoft.com/office/drawing/2014/main" id="{3A476EDD-2D36-03C1-5645-71B85EAC2F5D}"/>
              </a:ext>
            </a:extLst>
          </p:cNvPr>
          <p:cNvSpPr txBox="1"/>
          <p:nvPr/>
        </p:nvSpPr>
        <p:spPr>
          <a:xfrm>
            <a:off x="6112565" y="5966503"/>
            <a:ext cx="3485322" cy="307777"/>
          </a:xfrm>
          <a:prstGeom prst="rect">
            <a:avLst/>
          </a:prstGeom>
          <a:noFill/>
        </p:spPr>
        <p:txBody>
          <a:bodyPr wrap="square" rtlCol="0">
            <a:spAutoFit/>
          </a:bodyPr>
          <a:lstStyle/>
          <a:p>
            <a:r>
              <a:rPr lang="en-GB" dirty="0"/>
              <a:t>TEAM TEACH – Little Muddy Me</a:t>
            </a:r>
          </a:p>
        </p:txBody>
      </p:sp>
    </p:spTree>
  </p:cSld>
  <p:clrMapOvr>
    <a:masterClrMapping/>
  </p:clrMapOvr>
  <p:transition>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Picture 29" descr="A screenshot of a computer&#10;&#10;Description automatically generated">
            <a:extLst>
              <a:ext uri="{FF2B5EF4-FFF2-40B4-BE49-F238E27FC236}">
                <a16:creationId xmlns:a16="http://schemas.microsoft.com/office/drawing/2014/main" id="{50A0AFFB-D321-EA21-D244-9C967E9A932F}"/>
              </a:ext>
            </a:extLst>
          </p:cNvPr>
          <p:cNvPicPr>
            <a:picLocks noChangeAspect="1"/>
          </p:cNvPicPr>
          <p:nvPr/>
        </p:nvPicPr>
        <p:blipFill rotWithShape="1">
          <a:blip r:embed="rId2">
            <a:extLst>
              <a:ext uri="{28A0092B-C50C-407E-A947-70E740481C1C}">
                <a14:useLocalDpi xmlns:a14="http://schemas.microsoft.com/office/drawing/2010/main" val="0"/>
              </a:ext>
            </a:extLst>
          </a:blip>
          <a:srcRect l="9984" t="24547" r="79557" b="28425"/>
          <a:stretch/>
        </p:blipFill>
        <p:spPr bwMode="auto">
          <a:xfrm>
            <a:off x="457300" y="179318"/>
            <a:ext cx="2789483" cy="4130059"/>
          </a:xfrm>
          <a:prstGeom prst="rect">
            <a:avLst/>
          </a:prstGeom>
          <a:ln>
            <a:noFill/>
          </a:ln>
          <a:extLst>
            <a:ext uri="{53640926-AAD7-44D8-BBD7-CCE9431645EC}">
              <a14:shadowObscured xmlns:a14="http://schemas.microsoft.com/office/drawing/2010/main"/>
            </a:ext>
          </a:extLst>
        </p:spPr>
      </p:pic>
      <p:sp>
        <p:nvSpPr>
          <p:cNvPr id="3072" name="TextBox 3071">
            <a:extLst>
              <a:ext uri="{FF2B5EF4-FFF2-40B4-BE49-F238E27FC236}">
                <a16:creationId xmlns:a16="http://schemas.microsoft.com/office/drawing/2014/main" id="{460DC57D-9BEF-7D9B-00FF-34F80C7ADB52}"/>
              </a:ext>
            </a:extLst>
          </p:cNvPr>
          <p:cNvSpPr txBox="1"/>
          <p:nvPr/>
        </p:nvSpPr>
        <p:spPr>
          <a:xfrm>
            <a:off x="3691146" y="2929927"/>
            <a:ext cx="4572000" cy="639214"/>
          </a:xfrm>
          <a:prstGeom prst="rect">
            <a:avLst/>
          </a:prstGeom>
          <a:noFill/>
        </p:spPr>
        <p:txBody>
          <a:bodyPr wrap="square">
            <a:spAutoFit/>
          </a:bodyPr>
          <a:lstStyle/>
          <a:p>
            <a:pPr algn="ctr">
              <a:lnSpc>
                <a:spcPct val="107000"/>
              </a:lnSpc>
              <a:spcAft>
                <a:spcPts val="800"/>
              </a:spcAft>
            </a:pPr>
            <a:r>
              <a:rPr lang="en-GB" sz="1400" b="1"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To book a place please email the following:</a:t>
            </a:r>
            <a:endParaRPr lang="en-GB" sz="1200" dirty="0">
              <a:effectLst/>
              <a:latin typeface="Arial" panose="020B0604020202020204" pitchFamily="34" charset="0"/>
              <a:ea typeface="Arial" panose="020B0604020202020204" pitchFamily="34" charset="0"/>
              <a:cs typeface="Times New Roman" panose="02020603050405020304" pitchFamily="18" charset="0"/>
            </a:endParaRPr>
          </a:p>
          <a:p>
            <a:pPr indent="457200">
              <a:lnSpc>
                <a:spcPct val="107000"/>
              </a:lnSpc>
              <a:spcAft>
                <a:spcPts val="800"/>
              </a:spcAft>
            </a:pPr>
            <a:r>
              <a:rPr lang="en-GB" sz="1400" b="1"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ehhub@achievingforchildren.org.uk</a:t>
            </a:r>
            <a:endParaRPr lang="en-GB" sz="1200" dirty="0">
              <a:effectLst/>
              <a:latin typeface="Arial" panose="020B0604020202020204" pitchFamily="34" charset="0"/>
              <a:ea typeface="Arial" panose="020B0604020202020204" pitchFamily="34" charset="0"/>
              <a:cs typeface="Times New Roman" panose="02020603050405020304" pitchFamily="18" charset="0"/>
            </a:endParaRPr>
          </a:p>
        </p:txBody>
      </p:sp>
      <p:grpSp>
        <p:nvGrpSpPr>
          <p:cNvPr id="3075" name="Group 3074">
            <a:extLst>
              <a:ext uri="{FF2B5EF4-FFF2-40B4-BE49-F238E27FC236}">
                <a16:creationId xmlns:a16="http://schemas.microsoft.com/office/drawing/2014/main" id="{9C00DF80-786E-B3B9-E238-5E1CA7CCD973}"/>
              </a:ext>
            </a:extLst>
          </p:cNvPr>
          <p:cNvGrpSpPr/>
          <p:nvPr/>
        </p:nvGrpSpPr>
        <p:grpSpPr>
          <a:xfrm>
            <a:off x="1385887" y="4479530"/>
            <a:ext cx="6372225" cy="1952625"/>
            <a:chOff x="0" y="0"/>
            <a:chExt cx="6372225" cy="1533525"/>
          </a:xfrm>
        </p:grpSpPr>
        <p:sp>
          <p:nvSpPr>
            <p:cNvPr id="3076" name="Text Box 2">
              <a:extLst>
                <a:ext uri="{FF2B5EF4-FFF2-40B4-BE49-F238E27FC236}">
                  <a16:creationId xmlns:a16="http://schemas.microsoft.com/office/drawing/2014/main" id="{1C3D871A-8830-9D19-9F13-47E8E9566550}"/>
                </a:ext>
              </a:extLst>
            </p:cNvPr>
            <p:cNvSpPr txBox="1">
              <a:spLocks noChangeArrowheads="1"/>
            </p:cNvSpPr>
            <p:nvPr/>
          </p:nvSpPr>
          <p:spPr bwMode="auto">
            <a:xfrm>
              <a:off x="0" y="0"/>
              <a:ext cx="1457325" cy="1533525"/>
            </a:xfrm>
            <a:prstGeom prst="rect">
              <a:avLst/>
            </a:prstGeom>
            <a:solidFill>
              <a:srgbClr val="FFFFFF"/>
            </a:solidFill>
            <a:ln w="38100">
              <a:solidFill>
                <a:srgbClr val="00B0F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1100" b="1">
                  <a:effectLst/>
                  <a:latin typeface="Arial" panose="020B0604020202020204" pitchFamily="34" charset="0"/>
                  <a:ea typeface="Arial" panose="020B0604020202020204" pitchFamily="34" charset="0"/>
                  <a:cs typeface="Times New Roman" panose="02020603050405020304" pitchFamily="18" charset="0"/>
                </a:rPr>
                <a:t> </a:t>
              </a:r>
              <a:endParaRPr lang="en-GB" sz="1100">
                <a:effectLst/>
                <a:latin typeface="Arial" panose="020B0604020202020204" pitchFamily="34" charset="0"/>
                <a:ea typeface="Arial" panose="020B0604020202020204" pitchFamily="34" charset="0"/>
                <a:cs typeface="Times New Roman" panose="02020603050405020304" pitchFamily="18" charset="0"/>
              </a:endParaRPr>
            </a:p>
            <a:p>
              <a:pPr algn="ctr">
                <a:lnSpc>
                  <a:spcPct val="107000"/>
                </a:lnSpc>
                <a:spcAft>
                  <a:spcPts val="800"/>
                </a:spcAft>
              </a:pPr>
              <a:r>
                <a:rPr lang="en-GB" sz="1100" b="1">
                  <a:effectLst/>
                  <a:latin typeface="Arial" panose="020B0604020202020204" pitchFamily="34" charset="0"/>
                  <a:ea typeface="Arial" panose="020B0604020202020204" pitchFamily="34" charset="0"/>
                  <a:cs typeface="Times New Roman" panose="02020603050405020304" pitchFamily="18" charset="0"/>
                </a:rPr>
                <a:t>Monday 4</a:t>
              </a:r>
              <a:r>
                <a:rPr lang="en-GB" sz="1100" b="1" baseline="30000">
                  <a:effectLst/>
                  <a:latin typeface="Arial" panose="020B0604020202020204" pitchFamily="34" charset="0"/>
                  <a:ea typeface="Arial" panose="020B0604020202020204" pitchFamily="34" charset="0"/>
                  <a:cs typeface="Times New Roman" panose="02020603050405020304" pitchFamily="18" charset="0"/>
                </a:rPr>
                <a:t>th</a:t>
              </a:r>
              <a:r>
                <a:rPr lang="en-GB" sz="1100" b="1">
                  <a:effectLst/>
                  <a:latin typeface="Arial" panose="020B0604020202020204" pitchFamily="34" charset="0"/>
                  <a:ea typeface="Arial" panose="020B0604020202020204" pitchFamily="34" charset="0"/>
                  <a:cs typeface="Times New Roman" panose="02020603050405020304" pitchFamily="18" charset="0"/>
                </a:rPr>
                <a:t> December 2023</a:t>
              </a:r>
              <a:endParaRPr lang="en-GB" sz="1100">
                <a:effectLst/>
                <a:latin typeface="Arial" panose="020B0604020202020204" pitchFamily="34" charset="0"/>
                <a:ea typeface="Arial" panose="020B0604020202020204" pitchFamily="34" charset="0"/>
                <a:cs typeface="Times New Roman" panose="02020603050405020304" pitchFamily="18" charset="0"/>
              </a:endParaRPr>
            </a:p>
            <a:p>
              <a:pPr>
                <a:lnSpc>
                  <a:spcPct val="107000"/>
                </a:lnSpc>
                <a:spcAft>
                  <a:spcPts val="800"/>
                </a:spcAft>
              </a:pPr>
              <a:r>
                <a:rPr lang="en-GB" sz="1100" b="1">
                  <a:effectLst/>
                  <a:latin typeface="Arial" panose="020B0604020202020204" pitchFamily="34" charset="0"/>
                  <a:ea typeface="Arial" panose="020B0604020202020204" pitchFamily="34" charset="0"/>
                  <a:cs typeface="Times New Roman" panose="02020603050405020304" pitchFamily="18" charset="0"/>
                </a:rPr>
                <a:t>       </a:t>
              </a:r>
              <a:endParaRPr lang="en-GB" sz="1100">
                <a:effectLst/>
                <a:latin typeface="Arial" panose="020B0604020202020204" pitchFamily="34" charset="0"/>
                <a:ea typeface="Arial" panose="020B0604020202020204" pitchFamily="34" charset="0"/>
                <a:cs typeface="Times New Roman" panose="02020603050405020304" pitchFamily="18" charset="0"/>
              </a:endParaRPr>
            </a:p>
            <a:p>
              <a:pPr>
                <a:lnSpc>
                  <a:spcPct val="107000"/>
                </a:lnSpc>
                <a:spcAft>
                  <a:spcPts val="800"/>
                </a:spcAft>
              </a:pPr>
              <a:r>
                <a:rPr lang="en-GB" sz="1100" b="1">
                  <a:effectLst/>
                  <a:latin typeface="Arial" panose="020B0604020202020204" pitchFamily="34" charset="0"/>
                  <a:ea typeface="Arial" panose="020B0604020202020204" pitchFamily="34" charset="0"/>
                  <a:cs typeface="Times New Roman" panose="02020603050405020304" pitchFamily="18" charset="0"/>
                </a:rPr>
                <a:t>      8:00 –10:00</a:t>
              </a:r>
              <a:endParaRPr lang="en-GB" sz="1100">
                <a:effectLst/>
                <a:latin typeface="Arial" panose="020B0604020202020204" pitchFamily="34" charset="0"/>
                <a:ea typeface="Arial" panose="020B0604020202020204" pitchFamily="34" charset="0"/>
                <a:cs typeface="Times New Roman" panose="02020603050405020304" pitchFamily="18" charset="0"/>
              </a:endParaRPr>
            </a:p>
            <a:p>
              <a:pPr>
                <a:lnSpc>
                  <a:spcPct val="107000"/>
                </a:lnSpc>
                <a:spcAft>
                  <a:spcPts val="800"/>
                </a:spcAft>
              </a:pPr>
              <a:r>
                <a:rPr lang="en-GB" sz="1100" b="1">
                  <a:effectLst/>
                  <a:latin typeface="Arial" panose="020B0604020202020204" pitchFamily="34" charset="0"/>
                  <a:ea typeface="Arial" panose="020B0604020202020204" pitchFamily="34" charset="0"/>
                  <a:cs typeface="Times New Roman" panose="02020603050405020304" pitchFamily="18" charset="0"/>
                </a:rPr>
                <a:t> </a:t>
              </a:r>
              <a:endParaRPr lang="en-GB" sz="1100">
                <a:effectLst/>
                <a:latin typeface="Arial" panose="020B0604020202020204" pitchFamily="34" charset="0"/>
                <a:ea typeface="Arial" panose="020B0604020202020204" pitchFamily="34" charset="0"/>
                <a:cs typeface="Times New Roman" panose="02020603050405020304" pitchFamily="18" charset="0"/>
              </a:endParaRPr>
            </a:p>
            <a:p>
              <a:pPr algn="ctr">
                <a:lnSpc>
                  <a:spcPct val="107000"/>
                </a:lnSpc>
                <a:spcAft>
                  <a:spcPts val="800"/>
                </a:spcAft>
              </a:pPr>
              <a:r>
                <a:rPr lang="en-GB" sz="1100" b="1">
                  <a:effectLst/>
                  <a:latin typeface="Arial" panose="020B0604020202020204" pitchFamily="34" charset="0"/>
                  <a:ea typeface="Arial" panose="020B0604020202020204" pitchFamily="34" charset="0"/>
                  <a:cs typeface="Times New Roman" panose="02020603050405020304" pitchFamily="18" charset="0"/>
                </a:rPr>
                <a:t>Virtual	</a:t>
              </a:r>
              <a:endParaRPr lang="en-GB" sz="1100">
                <a:effectLst/>
                <a:latin typeface="Arial" panose="020B0604020202020204" pitchFamily="34" charset="0"/>
                <a:ea typeface="Arial" panose="020B0604020202020204" pitchFamily="34" charset="0"/>
                <a:cs typeface="Times New Roman" panose="02020603050405020304" pitchFamily="18" charset="0"/>
              </a:endParaRPr>
            </a:p>
          </p:txBody>
        </p:sp>
        <p:sp>
          <p:nvSpPr>
            <p:cNvPr id="3077" name="Text Box 2">
              <a:extLst>
                <a:ext uri="{FF2B5EF4-FFF2-40B4-BE49-F238E27FC236}">
                  <a16:creationId xmlns:a16="http://schemas.microsoft.com/office/drawing/2014/main" id="{02D06911-7970-5B13-AD25-0CCB1E80CCCA}"/>
                </a:ext>
              </a:extLst>
            </p:cNvPr>
            <p:cNvSpPr txBox="1">
              <a:spLocks noChangeArrowheads="1"/>
            </p:cNvSpPr>
            <p:nvPr/>
          </p:nvSpPr>
          <p:spPr bwMode="auto">
            <a:xfrm>
              <a:off x="1628775" y="0"/>
              <a:ext cx="1457325" cy="1533525"/>
            </a:xfrm>
            <a:prstGeom prst="rect">
              <a:avLst/>
            </a:prstGeom>
            <a:solidFill>
              <a:srgbClr val="FFFFFF"/>
            </a:solidFill>
            <a:ln w="38100">
              <a:solidFill>
                <a:srgbClr val="FFCCFF"/>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100">
                  <a:effectLst/>
                  <a:latin typeface="Arial" panose="020B0604020202020204" pitchFamily="34" charset="0"/>
                  <a:ea typeface="Arial" panose="020B0604020202020204" pitchFamily="34" charset="0"/>
                  <a:cs typeface="Times New Roman" panose="02020603050405020304" pitchFamily="18" charset="0"/>
                </a:rPr>
                <a:t> </a:t>
              </a:r>
            </a:p>
            <a:p>
              <a:pPr algn="ctr">
                <a:lnSpc>
                  <a:spcPct val="107000"/>
                </a:lnSpc>
                <a:spcAft>
                  <a:spcPts val="800"/>
                </a:spcAft>
              </a:pPr>
              <a:r>
                <a:rPr lang="en-GB" sz="1100" b="1">
                  <a:solidFill>
                    <a:srgbClr val="000000"/>
                  </a:solidFill>
                  <a:effectLst/>
                  <a:latin typeface="Arial" panose="020B0604020202020204" pitchFamily="34" charset="0"/>
                  <a:ea typeface="Arial" panose="020B0604020202020204" pitchFamily="34" charset="0"/>
                  <a:cs typeface="Times New Roman" panose="02020603050405020304" pitchFamily="18" charset="0"/>
                </a:rPr>
                <a:t>Wednesday 7</a:t>
              </a:r>
              <a:r>
                <a:rPr lang="en-GB" sz="1100" b="1" baseline="30000">
                  <a:solidFill>
                    <a:srgbClr val="000000"/>
                  </a:solidFill>
                  <a:effectLst/>
                  <a:latin typeface="Arial" panose="020B0604020202020204" pitchFamily="34" charset="0"/>
                  <a:ea typeface="Arial" panose="020B0604020202020204" pitchFamily="34" charset="0"/>
                  <a:cs typeface="Times New Roman" panose="02020603050405020304" pitchFamily="18" charset="0"/>
                </a:rPr>
                <a:t>th</a:t>
              </a:r>
              <a:r>
                <a:rPr lang="en-GB" sz="1100" b="1">
                  <a:solidFill>
                    <a:srgbClr val="000000"/>
                  </a:solidFill>
                  <a:effectLst/>
                  <a:latin typeface="Arial" panose="020B0604020202020204" pitchFamily="34" charset="0"/>
                  <a:ea typeface="Arial" panose="020B0604020202020204" pitchFamily="34" charset="0"/>
                  <a:cs typeface="Times New Roman" panose="02020603050405020304" pitchFamily="18" charset="0"/>
                </a:rPr>
                <a:t> February 2024</a:t>
              </a:r>
              <a:endParaRPr lang="en-GB" sz="1100">
                <a:effectLst/>
                <a:latin typeface="Arial" panose="020B0604020202020204" pitchFamily="34" charset="0"/>
                <a:ea typeface="Arial" panose="020B0604020202020204" pitchFamily="34" charset="0"/>
                <a:cs typeface="Times New Roman" panose="02020603050405020304" pitchFamily="18" charset="0"/>
              </a:endParaRPr>
            </a:p>
            <a:p>
              <a:pPr algn="ctr">
                <a:lnSpc>
                  <a:spcPct val="107000"/>
                </a:lnSpc>
                <a:spcAft>
                  <a:spcPts val="800"/>
                </a:spcAft>
              </a:pPr>
              <a:r>
                <a:rPr lang="en-GB" sz="1100" b="1">
                  <a:solidFill>
                    <a:srgbClr val="000000"/>
                  </a:solidFill>
                  <a:effectLst/>
                  <a:latin typeface="Arial" panose="020B0604020202020204" pitchFamily="34" charset="0"/>
                  <a:ea typeface="Arial" panose="020B0604020202020204" pitchFamily="34" charset="0"/>
                  <a:cs typeface="Times New Roman" panose="02020603050405020304" pitchFamily="18" charset="0"/>
                </a:rPr>
                <a:t> </a:t>
              </a:r>
              <a:endParaRPr lang="en-GB" sz="1100">
                <a:effectLst/>
                <a:latin typeface="Arial" panose="020B0604020202020204" pitchFamily="34" charset="0"/>
                <a:ea typeface="Arial" panose="020B0604020202020204" pitchFamily="34" charset="0"/>
                <a:cs typeface="Times New Roman" panose="02020603050405020304" pitchFamily="18" charset="0"/>
              </a:endParaRPr>
            </a:p>
            <a:p>
              <a:pPr algn="ctr">
                <a:lnSpc>
                  <a:spcPct val="107000"/>
                </a:lnSpc>
                <a:spcAft>
                  <a:spcPts val="800"/>
                </a:spcAft>
              </a:pPr>
              <a:r>
                <a:rPr lang="en-GB" sz="1100" b="1">
                  <a:solidFill>
                    <a:srgbClr val="000000"/>
                  </a:solidFill>
                  <a:effectLst/>
                  <a:latin typeface="Arial" panose="020B0604020202020204" pitchFamily="34" charset="0"/>
                  <a:ea typeface="Arial" panose="020B0604020202020204" pitchFamily="34" charset="0"/>
                  <a:cs typeface="Times New Roman" panose="02020603050405020304" pitchFamily="18" charset="0"/>
                </a:rPr>
                <a:t>8:00 – 10:00</a:t>
              </a:r>
              <a:endParaRPr lang="en-GB" sz="1100">
                <a:effectLst/>
                <a:latin typeface="Arial" panose="020B0604020202020204" pitchFamily="34" charset="0"/>
                <a:ea typeface="Arial" panose="020B0604020202020204" pitchFamily="34" charset="0"/>
                <a:cs typeface="Times New Roman" panose="02020603050405020304" pitchFamily="18" charset="0"/>
              </a:endParaRPr>
            </a:p>
            <a:p>
              <a:pPr algn="ctr">
                <a:lnSpc>
                  <a:spcPct val="107000"/>
                </a:lnSpc>
                <a:spcAft>
                  <a:spcPts val="800"/>
                </a:spcAft>
              </a:pPr>
              <a:r>
                <a:rPr lang="en-GB" sz="1100" b="1">
                  <a:solidFill>
                    <a:srgbClr val="000000"/>
                  </a:solidFill>
                  <a:effectLst/>
                  <a:latin typeface="Arial" panose="020B0604020202020204" pitchFamily="34" charset="0"/>
                  <a:ea typeface="Arial" panose="020B0604020202020204" pitchFamily="34" charset="0"/>
                  <a:cs typeface="Times New Roman" panose="02020603050405020304" pitchFamily="18" charset="0"/>
                </a:rPr>
                <a:t> </a:t>
              </a:r>
              <a:endParaRPr lang="en-GB" sz="1100">
                <a:effectLst/>
                <a:latin typeface="Arial" panose="020B0604020202020204" pitchFamily="34" charset="0"/>
                <a:ea typeface="Arial" panose="020B0604020202020204" pitchFamily="34" charset="0"/>
                <a:cs typeface="Times New Roman" panose="02020603050405020304" pitchFamily="18" charset="0"/>
              </a:endParaRPr>
            </a:p>
            <a:p>
              <a:pPr algn="ctr">
                <a:lnSpc>
                  <a:spcPct val="107000"/>
                </a:lnSpc>
                <a:spcAft>
                  <a:spcPts val="800"/>
                </a:spcAft>
              </a:pPr>
              <a:r>
                <a:rPr lang="en-GB" sz="1100" b="1">
                  <a:solidFill>
                    <a:srgbClr val="000000"/>
                  </a:solidFill>
                  <a:effectLst/>
                  <a:latin typeface="Arial" panose="020B0604020202020204" pitchFamily="34" charset="0"/>
                  <a:ea typeface="Arial" panose="020B0604020202020204" pitchFamily="34" charset="0"/>
                  <a:cs typeface="Times New Roman" panose="02020603050405020304" pitchFamily="18" charset="0"/>
                </a:rPr>
                <a:t>Virtual</a:t>
              </a:r>
              <a:endParaRPr lang="en-GB" sz="1100">
                <a:effectLst/>
                <a:latin typeface="Arial" panose="020B0604020202020204" pitchFamily="34" charset="0"/>
                <a:ea typeface="Arial" panose="020B0604020202020204" pitchFamily="34" charset="0"/>
                <a:cs typeface="Times New Roman" panose="02020603050405020304" pitchFamily="18" charset="0"/>
              </a:endParaRPr>
            </a:p>
            <a:p>
              <a:pPr algn="ctr">
                <a:lnSpc>
                  <a:spcPct val="107000"/>
                </a:lnSpc>
                <a:spcAft>
                  <a:spcPts val="800"/>
                </a:spcAft>
              </a:pPr>
              <a:r>
                <a:rPr lang="en-GB" sz="1100" b="1">
                  <a:solidFill>
                    <a:srgbClr val="000000"/>
                  </a:solidFill>
                  <a:effectLst/>
                  <a:latin typeface="Arial" panose="020B0604020202020204" pitchFamily="34" charset="0"/>
                  <a:ea typeface="Arial" panose="020B0604020202020204" pitchFamily="34" charset="0"/>
                  <a:cs typeface="Times New Roman" panose="02020603050405020304" pitchFamily="18" charset="0"/>
                </a:rPr>
                <a:t> </a:t>
              </a:r>
              <a:endParaRPr lang="en-GB" sz="1100">
                <a:effectLst/>
                <a:latin typeface="Arial" panose="020B0604020202020204" pitchFamily="34" charset="0"/>
                <a:ea typeface="Arial" panose="020B0604020202020204" pitchFamily="34" charset="0"/>
                <a:cs typeface="Times New Roman" panose="02020603050405020304" pitchFamily="18" charset="0"/>
              </a:endParaRPr>
            </a:p>
            <a:p>
              <a:pPr algn="ctr">
                <a:lnSpc>
                  <a:spcPct val="107000"/>
                </a:lnSpc>
                <a:spcAft>
                  <a:spcPts val="800"/>
                </a:spcAft>
              </a:pPr>
              <a:r>
                <a:rPr lang="en-GB" sz="1100">
                  <a:effectLst/>
                  <a:latin typeface="Arial" panose="020B0604020202020204" pitchFamily="34" charset="0"/>
                  <a:ea typeface="Arial" panose="020B0604020202020204" pitchFamily="34" charset="0"/>
                  <a:cs typeface="Times New Roman" panose="02020603050405020304" pitchFamily="18" charset="0"/>
                </a:rPr>
                <a:t> </a:t>
              </a:r>
            </a:p>
          </p:txBody>
        </p:sp>
        <p:sp>
          <p:nvSpPr>
            <p:cNvPr id="3078" name="Text Box 2">
              <a:extLst>
                <a:ext uri="{FF2B5EF4-FFF2-40B4-BE49-F238E27FC236}">
                  <a16:creationId xmlns:a16="http://schemas.microsoft.com/office/drawing/2014/main" id="{49F8B357-F4DC-94D3-675F-F3235CF7E401}"/>
                </a:ext>
              </a:extLst>
            </p:cNvPr>
            <p:cNvSpPr txBox="1">
              <a:spLocks noChangeArrowheads="1"/>
            </p:cNvSpPr>
            <p:nvPr/>
          </p:nvSpPr>
          <p:spPr bwMode="auto">
            <a:xfrm>
              <a:off x="3276600" y="0"/>
              <a:ext cx="1457325" cy="1533525"/>
            </a:xfrm>
            <a:prstGeom prst="rect">
              <a:avLst/>
            </a:prstGeom>
            <a:solidFill>
              <a:srgbClr val="FFFFFF"/>
            </a:solidFill>
            <a:ln w="38100">
              <a:solidFill>
                <a:srgbClr val="00B0F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100" dirty="0">
                  <a:effectLst/>
                  <a:latin typeface="Arial" panose="020B0604020202020204" pitchFamily="34" charset="0"/>
                  <a:ea typeface="Arial" panose="020B0604020202020204" pitchFamily="34" charset="0"/>
                  <a:cs typeface="Times New Roman" panose="02020603050405020304" pitchFamily="18" charset="0"/>
                </a:rPr>
                <a:t> </a:t>
              </a:r>
            </a:p>
            <a:p>
              <a:pPr algn="ctr">
                <a:lnSpc>
                  <a:spcPct val="107000"/>
                </a:lnSpc>
                <a:spcAft>
                  <a:spcPts val="800"/>
                </a:spcAft>
              </a:pPr>
              <a:r>
                <a:rPr lang="en-GB" sz="1100" b="1" dirty="0">
                  <a:effectLst/>
                  <a:latin typeface="Arial" panose="020B0604020202020204" pitchFamily="34" charset="0"/>
                  <a:ea typeface="Arial" panose="020B0604020202020204" pitchFamily="34" charset="0"/>
                  <a:cs typeface="Times New Roman" panose="02020603050405020304" pitchFamily="18" charset="0"/>
                </a:rPr>
                <a:t>Monday 15</a:t>
              </a:r>
              <a:r>
                <a:rPr lang="en-GB" sz="1100" b="1" baseline="30000" dirty="0">
                  <a:effectLst/>
                  <a:latin typeface="Arial" panose="020B0604020202020204" pitchFamily="34" charset="0"/>
                  <a:ea typeface="Arial" panose="020B0604020202020204" pitchFamily="34" charset="0"/>
                  <a:cs typeface="Times New Roman" panose="02020603050405020304" pitchFamily="18" charset="0"/>
                </a:rPr>
                <a:t>th</a:t>
              </a:r>
              <a:r>
                <a:rPr lang="en-GB" sz="1100" b="1" dirty="0">
                  <a:effectLst/>
                  <a:latin typeface="Arial" panose="020B0604020202020204" pitchFamily="34" charset="0"/>
                  <a:ea typeface="Arial" panose="020B0604020202020204" pitchFamily="34" charset="0"/>
                  <a:cs typeface="Times New Roman" panose="02020603050405020304" pitchFamily="18" charset="0"/>
                </a:rPr>
                <a:t> April 2024</a:t>
              </a:r>
              <a:endParaRPr lang="en-GB" sz="1100" dirty="0">
                <a:effectLst/>
                <a:latin typeface="Arial" panose="020B0604020202020204" pitchFamily="34" charset="0"/>
                <a:ea typeface="Arial" panose="020B0604020202020204" pitchFamily="34" charset="0"/>
                <a:cs typeface="Times New Roman" panose="02020603050405020304" pitchFamily="18" charset="0"/>
              </a:endParaRPr>
            </a:p>
            <a:p>
              <a:pPr algn="ctr">
                <a:lnSpc>
                  <a:spcPct val="107000"/>
                </a:lnSpc>
                <a:spcAft>
                  <a:spcPts val="800"/>
                </a:spcAft>
              </a:pPr>
              <a:r>
                <a:rPr lang="en-GB" sz="1100" b="1" dirty="0">
                  <a:effectLst/>
                  <a:latin typeface="Arial" panose="020B0604020202020204" pitchFamily="34" charset="0"/>
                  <a:ea typeface="Arial" panose="020B0604020202020204" pitchFamily="34" charset="0"/>
                  <a:cs typeface="Times New Roman" panose="02020603050405020304" pitchFamily="18" charset="0"/>
                </a:rPr>
                <a:t> </a:t>
              </a:r>
              <a:endParaRPr lang="en-GB" sz="1100" dirty="0">
                <a:effectLst/>
                <a:latin typeface="Arial" panose="020B0604020202020204" pitchFamily="34" charset="0"/>
                <a:ea typeface="Arial" panose="020B0604020202020204" pitchFamily="34" charset="0"/>
                <a:cs typeface="Times New Roman" panose="02020603050405020304" pitchFamily="18" charset="0"/>
              </a:endParaRPr>
            </a:p>
            <a:p>
              <a:pPr algn="ctr">
                <a:lnSpc>
                  <a:spcPct val="107000"/>
                </a:lnSpc>
                <a:spcAft>
                  <a:spcPts val="800"/>
                </a:spcAft>
              </a:pPr>
              <a:r>
                <a:rPr lang="en-GB" sz="1100" b="1" dirty="0">
                  <a:effectLst/>
                  <a:latin typeface="Arial" panose="020B0604020202020204" pitchFamily="34" charset="0"/>
                  <a:ea typeface="Arial" panose="020B0604020202020204" pitchFamily="34" charset="0"/>
                  <a:cs typeface="Times New Roman" panose="02020603050405020304" pitchFamily="18" charset="0"/>
                </a:rPr>
                <a:t>8:00 – 10:00</a:t>
              </a:r>
              <a:endParaRPr lang="en-GB" sz="1100" dirty="0">
                <a:effectLst/>
                <a:latin typeface="Arial" panose="020B0604020202020204" pitchFamily="34" charset="0"/>
                <a:ea typeface="Arial" panose="020B0604020202020204" pitchFamily="34" charset="0"/>
                <a:cs typeface="Times New Roman" panose="02020603050405020304" pitchFamily="18" charset="0"/>
              </a:endParaRPr>
            </a:p>
            <a:p>
              <a:pPr algn="ctr">
                <a:lnSpc>
                  <a:spcPct val="107000"/>
                </a:lnSpc>
                <a:spcAft>
                  <a:spcPts val="800"/>
                </a:spcAft>
              </a:pPr>
              <a:r>
                <a:rPr lang="en-GB" sz="1100" b="1" dirty="0">
                  <a:effectLst/>
                  <a:latin typeface="Arial" panose="020B0604020202020204" pitchFamily="34" charset="0"/>
                  <a:ea typeface="Arial" panose="020B0604020202020204" pitchFamily="34" charset="0"/>
                  <a:cs typeface="Times New Roman" panose="02020603050405020304" pitchFamily="18" charset="0"/>
                </a:rPr>
                <a:t> </a:t>
              </a:r>
              <a:endParaRPr lang="en-GB" sz="1100" dirty="0">
                <a:effectLst/>
                <a:latin typeface="Arial" panose="020B0604020202020204" pitchFamily="34" charset="0"/>
                <a:ea typeface="Arial" panose="020B0604020202020204" pitchFamily="34" charset="0"/>
                <a:cs typeface="Times New Roman" panose="02020603050405020304" pitchFamily="18" charset="0"/>
              </a:endParaRPr>
            </a:p>
            <a:p>
              <a:pPr algn="ctr">
                <a:lnSpc>
                  <a:spcPct val="107000"/>
                </a:lnSpc>
                <a:spcAft>
                  <a:spcPts val="800"/>
                </a:spcAft>
              </a:pPr>
              <a:r>
                <a:rPr lang="en-GB" sz="1100" b="1" dirty="0">
                  <a:effectLst/>
                  <a:latin typeface="Arial" panose="020B0604020202020204" pitchFamily="34" charset="0"/>
                  <a:ea typeface="Arial" panose="020B0604020202020204" pitchFamily="34" charset="0"/>
                  <a:cs typeface="Times New Roman" panose="02020603050405020304" pitchFamily="18" charset="0"/>
                </a:rPr>
                <a:t>Virtual</a:t>
              </a:r>
              <a:endParaRPr lang="en-GB" sz="1100" dirty="0">
                <a:effectLst/>
                <a:latin typeface="Arial" panose="020B0604020202020204" pitchFamily="34" charset="0"/>
                <a:ea typeface="Arial" panose="020B0604020202020204" pitchFamily="34" charset="0"/>
                <a:cs typeface="Times New Roman" panose="02020603050405020304" pitchFamily="18" charset="0"/>
              </a:endParaRPr>
            </a:p>
            <a:p>
              <a:pPr algn="ctr">
                <a:lnSpc>
                  <a:spcPct val="107000"/>
                </a:lnSpc>
                <a:spcAft>
                  <a:spcPts val="800"/>
                </a:spcAft>
              </a:pPr>
              <a:r>
                <a:rPr lang="en-GB" sz="1100" dirty="0">
                  <a:effectLst/>
                  <a:latin typeface="Arial" panose="020B0604020202020204" pitchFamily="34" charset="0"/>
                  <a:ea typeface="Arial" panose="020B0604020202020204" pitchFamily="34" charset="0"/>
                  <a:cs typeface="Times New Roman" panose="02020603050405020304" pitchFamily="18" charset="0"/>
                </a:rPr>
                <a:t> </a:t>
              </a:r>
            </a:p>
            <a:p>
              <a:pPr>
                <a:lnSpc>
                  <a:spcPct val="107000"/>
                </a:lnSpc>
                <a:spcAft>
                  <a:spcPts val="800"/>
                </a:spcAft>
              </a:pPr>
              <a:r>
                <a:rPr lang="en-GB" sz="1100" dirty="0">
                  <a:effectLst/>
                  <a:latin typeface="Arial" panose="020B0604020202020204" pitchFamily="34" charset="0"/>
                  <a:ea typeface="Arial" panose="020B0604020202020204" pitchFamily="34" charset="0"/>
                  <a:cs typeface="Times New Roman" panose="02020603050405020304" pitchFamily="18" charset="0"/>
                </a:rPr>
                <a:t> </a:t>
              </a:r>
            </a:p>
            <a:p>
              <a:pPr algn="ctr">
                <a:lnSpc>
                  <a:spcPct val="107000"/>
                </a:lnSpc>
                <a:spcAft>
                  <a:spcPts val="800"/>
                </a:spcAft>
              </a:pPr>
              <a:r>
                <a:rPr lang="en-GB" sz="1100" b="1" dirty="0">
                  <a:effectLst/>
                  <a:latin typeface="Arial" panose="020B0604020202020204" pitchFamily="34" charset="0"/>
                  <a:ea typeface="Arial" panose="020B0604020202020204" pitchFamily="34" charset="0"/>
                  <a:cs typeface="Times New Roman" panose="02020603050405020304" pitchFamily="18" charset="0"/>
                </a:rPr>
                <a:t> </a:t>
              </a:r>
              <a:endParaRPr lang="en-GB" sz="1100" dirty="0">
                <a:effectLst/>
                <a:latin typeface="Arial" panose="020B0604020202020204" pitchFamily="34" charset="0"/>
                <a:ea typeface="Arial" panose="020B0604020202020204" pitchFamily="34" charset="0"/>
                <a:cs typeface="Times New Roman" panose="02020603050405020304" pitchFamily="18" charset="0"/>
              </a:endParaRPr>
            </a:p>
          </p:txBody>
        </p:sp>
        <p:sp>
          <p:nvSpPr>
            <p:cNvPr id="3079" name="Text Box 2">
              <a:extLst>
                <a:ext uri="{FF2B5EF4-FFF2-40B4-BE49-F238E27FC236}">
                  <a16:creationId xmlns:a16="http://schemas.microsoft.com/office/drawing/2014/main" id="{DA9263AD-845A-A0FA-8E13-38DE1C93ADE5}"/>
                </a:ext>
              </a:extLst>
            </p:cNvPr>
            <p:cNvSpPr txBox="1">
              <a:spLocks noChangeArrowheads="1"/>
            </p:cNvSpPr>
            <p:nvPr/>
          </p:nvSpPr>
          <p:spPr bwMode="auto">
            <a:xfrm>
              <a:off x="4914900" y="0"/>
              <a:ext cx="1457325" cy="1533525"/>
            </a:xfrm>
            <a:prstGeom prst="rect">
              <a:avLst/>
            </a:prstGeom>
            <a:solidFill>
              <a:srgbClr val="FFFFFF"/>
            </a:solidFill>
            <a:ln w="38100">
              <a:solidFill>
                <a:srgbClr val="FFCCFF"/>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2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a:t>
              </a:r>
              <a:endParaRPr lang="en-GB" sz="1100" dirty="0">
                <a:effectLst/>
                <a:latin typeface="Arial" panose="020B0604020202020204" pitchFamily="34" charset="0"/>
                <a:ea typeface="Arial" panose="020B0604020202020204" pitchFamily="34" charset="0"/>
                <a:cs typeface="Times New Roman" panose="02020603050405020304" pitchFamily="18" charset="0"/>
              </a:endParaRPr>
            </a:p>
            <a:p>
              <a:pPr algn="ctr">
                <a:lnSpc>
                  <a:spcPct val="107000"/>
                </a:lnSpc>
                <a:spcAft>
                  <a:spcPts val="800"/>
                </a:spcAft>
              </a:pPr>
              <a:r>
                <a:rPr lang="en-GB" sz="11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Monday 10</a:t>
              </a:r>
              <a:r>
                <a:rPr lang="en-GB" sz="1100" b="1" baseline="300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th</a:t>
              </a:r>
              <a:r>
                <a:rPr lang="en-GB" sz="11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June 2024</a:t>
              </a:r>
              <a:endParaRPr lang="en-GB" sz="1100" dirty="0">
                <a:effectLst/>
                <a:latin typeface="Arial" panose="020B0604020202020204" pitchFamily="34" charset="0"/>
                <a:ea typeface="Arial" panose="020B0604020202020204" pitchFamily="34" charset="0"/>
                <a:cs typeface="Times New Roman" panose="02020603050405020304" pitchFamily="18" charset="0"/>
              </a:endParaRPr>
            </a:p>
            <a:p>
              <a:pPr algn="ctr">
                <a:lnSpc>
                  <a:spcPct val="107000"/>
                </a:lnSpc>
                <a:spcAft>
                  <a:spcPts val="800"/>
                </a:spcAft>
              </a:pPr>
              <a:r>
                <a:rPr lang="en-GB" sz="11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a:t>
              </a:r>
              <a:endParaRPr lang="en-GB" sz="1100" dirty="0">
                <a:effectLst/>
                <a:latin typeface="Arial" panose="020B0604020202020204" pitchFamily="34" charset="0"/>
                <a:ea typeface="Arial" panose="020B0604020202020204" pitchFamily="34" charset="0"/>
                <a:cs typeface="Times New Roman" panose="02020603050405020304" pitchFamily="18" charset="0"/>
              </a:endParaRPr>
            </a:p>
            <a:p>
              <a:pPr algn="ctr">
                <a:lnSpc>
                  <a:spcPct val="107000"/>
                </a:lnSpc>
                <a:spcAft>
                  <a:spcPts val="800"/>
                </a:spcAft>
              </a:pPr>
              <a:r>
                <a:rPr lang="en-GB" sz="11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8:00 – 10:00</a:t>
              </a:r>
              <a:endParaRPr lang="en-GB" sz="1100" dirty="0">
                <a:effectLst/>
                <a:latin typeface="Arial" panose="020B0604020202020204" pitchFamily="34" charset="0"/>
                <a:ea typeface="Arial" panose="020B0604020202020204" pitchFamily="34" charset="0"/>
                <a:cs typeface="Times New Roman" panose="02020603050405020304" pitchFamily="18" charset="0"/>
              </a:endParaRPr>
            </a:p>
            <a:p>
              <a:pPr algn="ctr">
                <a:lnSpc>
                  <a:spcPct val="107000"/>
                </a:lnSpc>
                <a:spcAft>
                  <a:spcPts val="800"/>
                </a:spcAft>
              </a:pPr>
              <a:endParaRPr lang="en-GB" sz="1100" b="1" dirty="0">
                <a:solidFill>
                  <a:srgbClr val="222222"/>
                </a:solidFill>
                <a:latin typeface="Arial" panose="020B0604020202020204" pitchFamily="34" charset="0"/>
                <a:ea typeface="Times New Roman" panose="02020603050405020304" pitchFamily="18" charset="0"/>
                <a:cs typeface="Arial" panose="020B0604020202020204" pitchFamily="34" charset="0"/>
              </a:endParaRPr>
            </a:p>
            <a:p>
              <a:pPr algn="ctr">
                <a:lnSpc>
                  <a:spcPct val="107000"/>
                </a:lnSpc>
                <a:spcAft>
                  <a:spcPts val="800"/>
                </a:spcAft>
              </a:pPr>
              <a:r>
                <a:rPr lang="en-GB" sz="1100" b="1" dirty="0">
                  <a:solidFill>
                    <a:srgbClr val="222222"/>
                  </a:solidFill>
                  <a:latin typeface="Arial" panose="020B0604020202020204" pitchFamily="34" charset="0"/>
                  <a:ea typeface="Times New Roman" panose="02020603050405020304" pitchFamily="18" charset="0"/>
                  <a:cs typeface="Arial" panose="020B0604020202020204" pitchFamily="34" charset="0"/>
                </a:rPr>
                <a:t>Virtual</a:t>
              </a:r>
              <a:endParaRPr lang="en-GB" sz="1100" dirty="0">
                <a:latin typeface="Arial" panose="020B0604020202020204" pitchFamily="34" charset="0"/>
                <a:ea typeface="Arial" panose="020B0604020202020204" pitchFamily="34" charset="0"/>
                <a:cs typeface="Times New Roman" panose="02020603050405020304" pitchFamily="18" charset="0"/>
              </a:endParaRPr>
            </a:p>
            <a:p>
              <a:pPr algn="ctr">
                <a:lnSpc>
                  <a:spcPct val="107000"/>
                </a:lnSpc>
                <a:spcAft>
                  <a:spcPts val="800"/>
                </a:spcAft>
              </a:pPr>
              <a:r>
                <a:rPr lang="en-GB" sz="11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a:t>
              </a:r>
              <a:endParaRPr lang="en-GB" sz="1100" dirty="0">
                <a:effectLst/>
                <a:latin typeface="Arial" panose="020B0604020202020204" pitchFamily="34" charset="0"/>
                <a:ea typeface="Arial" panose="020B0604020202020204" pitchFamily="34" charset="0"/>
                <a:cs typeface="Times New Roman" panose="02020603050405020304" pitchFamily="18" charset="0"/>
              </a:endParaRPr>
            </a:p>
            <a:p>
              <a:pPr>
                <a:lnSpc>
                  <a:spcPct val="107000"/>
                </a:lnSpc>
                <a:spcAft>
                  <a:spcPts val="800"/>
                </a:spcAft>
              </a:pPr>
              <a:r>
                <a:rPr lang="en-GB" sz="11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a:t>
              </a:r>
              <a:endParaRPr lang="en-GB" sz="1100" dirty="0">
                <a:effectLst/>
                <a:latin typeface="Arial" panose="020B0604020202020204" pitchFamily="34" charset="0"/>
                <a:ea typeface="Arial" panose="020B0604020202020204" pitchFamily="34" charset="0"/>
                <a:cs typeface="Times New Roman" panose="02020603050405020304" pitchFamily="18" charset="0"/>
              </a:endParaRPr>
            </a:p>
            <a:p>
              <a:pPr>
                <a:lnSpc>
                  <a:spcPct val="107000"/>
                </a:lnSpc>
                <a:spcAft>
                  <a:spcPts val="800"/>
                </a:spcAft>
              </a:pPr>
              <a:r>
                <a:rPr lang="en-GB" sz="11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a:t>
              </a:r>
              <a:endParaRPr lang="en-GB" sz="1100" dirty="0">
                <a:effectLst/>
                <a:latin typeface="Arial" panose="020B0604020202020204" pitchFamily="34" charset="0"/>
                <a:ea typeface="Arial" panose="020B0604020202020204" pitchFamily="34" charset="0"/>
                <a:cs typeface="Times New Roman" panose="02020603050405020304" pitchFamily="18" charset="0"/>
              </a:endParaRPr>
            </a:p>
          </p:txBody>
        </p:sp>
      </p:grpSp>
      <p:sp>
        <p:nvSpPr>
          <p:cNvPr id="3082" name="TextBox 3081">
            <a:extLst>
              <a:ext uri="{FF2B5EF4-FFF2-40B4-BE49-F238E27FC236}">
                <a16:creationId xmlns:a16="http://schemas.microsoft.com/office/drawing/2014/main" id="{418A06E9-D225-C57C-7737-DDCC8DFA0D7D}"/>
              </a:ext>
            </a:extLst>
          </p:cNvPr>
          <p:cNvSpPr txBox="1"/>
          <p:nvPr/>
        </p:nvSpPr>
        <p:spPr>
          <a:xfrm>
            <a:off x="3691146" y="457496"/>
            <a:ext cx="4591878" cy="1920975"/>
          </a:xfrm>
          <a:prstGeom prst="rect">
            <a:avLst/>
          </a:prstGeom>
          <a:noFill/>
        </p:spPr>
        <p:txBody>
          <a:bodyPr wrap="square">
            <a:spAutoFit/>
          </a:bodyPr>
          <a:lstStyle/>
          <a:p>
            <a:pPr lvl="0">
              <a:buClrTx/>
              <a:defRPr/>
            </a:pPr>
            <a:r>
              <a:rPr lang="en-GB" sz="2000" kern="1400" spc="-50" dirty="0">
                <a:latin typeface="Arial Black" panose="020B0A04020102020204" pitchFamily="34" charset="0"/>
                <a:ea typeface="Times New Roman" panose="02020603050405020304" pitchFamily="18" charset="0"/>
                <a:cs typeface="Times New Roman" panose="02020603050405020304" pitchFamily="18" charset="0"/>
              </a:rPr>
              <a:t>This is a multi-agency workshop offering information on the following topics:</a:t>
            </a:r>
            <a:endParaRPr lang="en-GB" sz="3200" kern="1400" spc="-50" dirty="0">
              <a:solidFill>
                <a:sysClr val="window" lastClr="FFFFFF"/>
              </a:solidFill>
              <a:latin typeface="Arial Black" panose="020B0A04020102020204" pitchFamily="34" charset="0"/>
              <a:ea typeface="Times New Roman" panose="02020603050405020304" pitchFamily="18" charset="0"/>
              <a:cs typeface="Times New Roman" panose="02020603050405020304" pitchFamily="18" charset="0"/>
            </a:endParaRPr>
          </a:p>
          <a:p>
            <a:pPr marL="342900" lvl="0" indent="-342900">
              <a:lnSpc>
                <a:spcPct val="107000"/>
              </a:lnSpc>
              <a:buClrTx/>
              <a:buFont typeface="Arial" panose="020B0604020202020204" pitchFamily="34" charset="0"/>
              <a:buChar char="-"/>
              <a:defRPr/>
            </a:pPr>
            <a:r>
              <a:rPr lang="en-GB" sz="1400" dirty="0">
                <a:ea typeface="Arial" panose="020B0604020202020204" pitchFamily="34" charset="0"/>
                <a:cs typeface="Times New Roman" panose="02020603050405020304" pitchFamily="18" charset="0"/>
              </a:rPr>
              <a:t>Thresholds  </a:t>
            </a:r>
            <a:endParaRPr lang="en-GB" sz="1200" dirty="0">
              <a:solidFill>
                <a:sysClr val="window" lastClr="FFFFFF"/>
              </a:solidFill>
              <a:ea typeface="Arial" panose="020B0604020202020204" pitchFamily="34" charset="0"/>
              <a:cs typeface="Times New Roman" panose="02020603050405020304" pitchFamily="18" charset="0"/>
            </a:endParaRPr>
          </a:p>
          <a:p>
            <a:pPr marL="342900" lvl="0" indent="-342900">
              <a:lnSpc>
                <a:spcPct val="107000"/>
              </a:lnSpc>
              <a:buClrTx/>
              <a:buFont typeface="Arial" panose="020B0604020202020204" pitchFamily="34" charset="0"/>
              <a:buChar char="-"/>
              <a:defRPr/>
            </a:pPr>
            <a:r>
              <a:rPr lang="en-GB" sz="1400" dirty="0">
                <a:ea typeface="Arial" panose="020B0604020202020204" pitchFamily="34" charset="0"/>
                <a:cs typeface="Times New Roman" panose="02020603050405020304" pitchFamily="18" charset="0"/>
              </a:rPr>
              <a:t>Processes </a:t>
            </a:r>
            <a:endParaRPr lang="en-GB" sz="1200" dirty="0">
              <a:solidFill>
                <a:sysClr val="window" lastClr="FFFFFF"/>
              </a:solidFill>
              <a:ea typeface="Arial" panose="020B0604020202020204" pitchFamily="34" charset="0"/>
              <a:cs typeface="Times New Roman" panose="02020603050405020304" pitchFamily="18" charset="0"/>
            </a:endParaRPr>
          </a:p>
          <a:p>
            <a:pPr marL="342900" lvl="0" indent="-342900">
              <a:lnSpc>
                <a:spcPct val="107000"/>
              </a:lnSpc>
              <a:buClrTx/>
              <a:buFont typeface="Arial" panose="020B0604020202020204" pitchFamily="34" charset="0"/>
              <a:buChar char="-"/>
              <a:defRPr/>
            </a:pPr>
            <a:r>
              <a:rPr lang="en-GB" sz="1400" dirty="0">
                <a:ea typeface="Arial" panose="020B0604020202020204" pitchFamily="34" charset="0"/>
                <a:cs typeface="Times New Roman" panose="02020603050405020304" pitchFamily="18" charset="0"/>
              </a:rPr>
              <a:t>Early Help Offer</a:t>
            </a:r>
            <a:endParaRPr lang="en-GB" sz="1200" dirty="0">
              <a:solidFill>
                <a:sysClr val="window" lastClr="FFFFFF"/>
              </a:solidFill>
              <a:ea typeface="Arial" panose="020B0604020202020204" pitchFamily="34" charset="0"/>
              <a:cs typeface="Times New Roman" panose="02020603050405020304" pitchFamily="18" charset="0"/>
            </a:endParaRPr>
          </a:p>
          <a:p>
            <a:pPr marL="342900" lvl="0" indent="-342900">
              <a:lnSpc>
                <a:spcPct val="107000"/>
              </a:lnSpc>
              <a:buClrTx/>
              <a:buFont typeface="Arial" panose="020B0604020202020204" pitchFamily="34" charset="0"/>
              <a:buChar char="-"/>
              <a:defRPr/>
            </a:pPr>
            <a:r>
              <a:rPr lang="en-GB" sz="1400" dirty="0">
                <a:ea typeface="Arial" panose="020B0604020202020204" pitchFamily="34" charset="0"/>
                <a:cs typeface="Times New Roman" panose="02020603050405020304" pitchFamily="18" charset="0"/>
              </a:rPr>
              <a:t>New Single Point of Access referral form </a:t>
            </a:r>
            <a:endParaRPr lang="en-GB" dirty="0"/>
          </a:p>
        </p:txBody>
      </p:sp>
      <p:cxnSp>
        <p:nvCxnSpPr>
          <p:cNvPr id="3084" name="Straight Connector 3083">
            <a:extLst>
              <a:ext uri="{FF2B5EF4-FFF2-40B4-BE49-F238E27FC236}">
                <a16:creationId xmlns:a16="http://schemas.microsoft.com/office/drawing/2014/main" id="{BCCC05B1-1DB6-6A02-3FDA-10B27D758477}"/>
              </a:ext>
            </a:extLst>
          </p:cNvPr>
          <p:cNvCxnSpPr/>
          <p:nvPr/>
        </p:nvCxnSpPr>
        <p:spPr>
          <a:xfrm>
            <a:off x="1385887" y="4479530"/>
            <a:ext cx="1457325" cy="1952625"/>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468457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0F5C8EC-FCA7-F19F-5836-0B4F8419DD31}"/>
              </a:ext>
            </a:extLst>
          </p:cNvPr>
          <p:cNvSpPr txBox="1"/>
          <p:nvPr/>
        </p:nvSpPr>
        <p:spPr>
          <a:xfrm>
            <a:off x="4386470" y="414250"/>
            <a:ext cx="4572000" cy="1015663"/>
          </a:xfrm>
          <a:prstGeom prst="rect">
            <a:avLst/>
          </a:prstGeom>
          <a:noFill/>
        </p:spPr>
        <p:txBody>
          <a:bodyPr wrap="square">
            <a:spAutoFit/>
          </a:bodyPr>
          <a:lstStyle/>
          <a:p>
            <a:pPr algn="ctr"/>
            <a:r>
              <a:rPr lang="en-GB" sz="2000" b="1" dirty="0"/>
              <a:t>Nurture Group Practitioners Training February 2024 Nurture Programme</a:t>
            </a:r>
          </a:p>
        </p:txBody>
      </p:sp>
      <p:pic>
        <p:nvPicPr>
          <p:cNvPr id="5" name="Picture 4">
            <a:extLst>
              <a:ext uri="{FF2B5EF4-FFF2-40B4-BE49-F238E27FC236}">
                <a16:creationId xmlns:a16="http://schemas.microsoft.com/office/drawing/2014/main" id="{87A9ABD5-ABCE-4D7B-2595-0B62246267A4}"/>
              </a:ext>
            </a:extLst>
          </p:cNvPr>
          <p:cNvPicPr>
            <a:picLocks noChangeAspect="1"/>
          </p:cNvPicPr>
          <p:nvPr/>
        </p:nvPicPr>
        <p:blipFill rotWithShape="1">
          <a:blip r:embed="rId3"/>
          <a:srcRect l="18985" t="21941" r="69039" b="27002"/>
          <a:stretch/>
        </p:blipFill>
        <p:spPr>
          <a:xfrm>
            <a:off x="578179" y="1103004"/>
            <a:ext cx="3511826" cy="4929804"/>
          </a:xfrm>
          <a:prstGeom prst="rect">
            <a:avLst/>
          </a:prstGeom>
        </p:spPr>
      </p:pic>
      <p:sp>
        <p:nvSpPr>
          <p:cNvPr id="7" name="TextBox 6">
            <a:extLst>
              <a:ext uri="{FF2B5EF4-FFF2-40B4-BE49-F238E27FC236}">
                <a16:creationId xmlns:a16="http://schemas.microsoft.com/office/drawing/2014/main" id="{1AFEE917-A6BC-3EE8-159D-D5C7162F6343}"/>
              </a:ext>
            </a:extLst>
          </p:cNvPr>
          <p:cNvSpPr txBox="1"/>
          <p:nvPr/>
        </p:nvSpPr>
        <p:spPr>
          <a:xfrm>
            <a:off x="4462670" y="1715066"/>
            <a:ext cx="4572000" cy="3970318"/>
          </a:xfrm>
          <a:prstGeom prst="rect">
            <a:avLst/>
          </a:prstGeom>
          <a:noFill/>
        </p:spPr>
        <p:txBody>
          <a:bodyPr wrap="square">
            <a:spAutoFit/>
          </a:bodyPr>
          <a:lstStyle/>
          <a:p>
            <a:r>
              <a:rPr lang="en-GB" dirty="0"/>
              <a:t>Day 1: Wednesday 21st February 2024</a:t>
            </a:r>
          </a:p>
          <a:p>
            <a:pPr marL="285750" indent="-285750">
              <a:buFont typeface="Arial" panose="020B0604020202020204" pitchFamily="34" charset="0"/>
              <a:buChar char="•"/>
            </a:pPr>
            <a:r>
              <a:rPr lang="en-GB" dirty="0"/>
              <a:t>Theory of Nurture groups - principles and practice aimed at children and young people with social and emotional needs</a:t>
            </a:r>
          </a:p>
          <a:p>
            <a:pPr marL="285750" indent="-285750">
              <a:buFont typeface="Arial" panose="020B0604020202020204" pitchFamily="34" charset="0"/>
              <a:buChar char="•"/>
            </a:pPr>
            <a:r>
              <a:rPr lang="en-GB" dirty="0"/>
              <a:t>Understanding child development and attachment • Using the Boxall Profile assessment </a:t>
            </a:r>
          </a:p>
          <a:p>
            <a:pPr marL="285750" indent="-285750">
              <a:buFont typeface="Arial" panose="020B0604020202020204" pitchFamily="34" charset="0"/>
              <a:buChar char="•"/>
            </a:pPr>
            <a:endParaRPr lang="en-GB" dirty="0"/>
          </a:p>
          <a:p>
            <a:r>
              <a:rPr lang="en-GB" dirty="0"/>
              <a:t>Day 2: Wednesday 28th February 2024</a:t>
            </a:r>
          </a:p>
          <a:p>
            <a:pPr marL="285750" indent="-285750">
              <a:buFont typeface="Arial" panose="020B0604020202020204" pitchFamily="34" charset="0"/>
              <a:buChar char="•"/>
            </a:pPr>
            <a:r>
              <a:rPr lang="en-GB" dirty="0"/>
              <a:t>Importance of Nurture Group set up</a:t>
            </a:r>
          </a:p>
          <a:p>
            <a:pPr marL="285750" indent="-285750">
              <a:buFont typeface="Arial" panose="020B0604020202020204" pitchFamily="34" charset="0"/>
              <a:buChar char="•"/>
            </a:pPr>
            <a:r>
              <a:rPr lang="en-GB" dirty="0"/>
              <a:t>Strategies and resources for Nurture Groups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r>
              <a:rPr lang="en-GB" dirty="0"/>
              <a:t>Venue: Project Centre, Reform Rd, Maidenhead SL6 8BY </a:t>
            </a:r>
          </a:p>
          <a:p>
            <a:endParaRPr lang="en-GB" dirty="0"/>
          </a:p>
          <a:p>
            <a:r>
              <a:rPr lang="en-GB" dirty="0"/>
              <a:t>Time: 9.30am – 3.15pm registration at 9.15am</a:t>
            </a:r>
          </a:p>
          <a:p>
            <a:r>
              <a:rPr lang="en-GB" dirty="0"/>
              <a:t> </a:t>
            </a:r>
          </a:p>
          <a:p>
            <a:r>
              <a:rPr lang="en-GB" dirty="0"/>
              <a:t>Cost: £250 per delegate</a:t>
            </a:r>
          </a:p>
        </p:txBody>
      </p:sp>
    </p:spTree>
    <p:extLst>
      <p:ext uri="{BB962C8B-B14F-4D97-AF65-F5344CB8AC3E}">
        <p14:creationId xmlns:p14="http://schemas.microsoft.com/office/powerpoint/2010/main" val="18773073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3AA40C3-A386-E9DB-D09C-5FBFE5F06C17}"/>
              </a:ext>
            </a:extLst>
          </p:cNvPr>
          <p:cNvSpPr txBox="1"/>
          <p:nvPr/>
        </p:nvSpPr>
        <p:spPr>
          <a:xfrm>
            <a:off x="576470" y="5817730"/>
            <a:ext cx="1928191" cy="318027"/>
          </a:xfrm>
          <a:prstGeom prst="rect">
            <a:avLst/>
          </a:prstGeom>
          <a:noFill/>
        </p:spPr>
        <p:txBody>
          <a:bodyPr wrap="square">
            <a:spAutoFit/>
          </a:bodyPr>
          <a:lstStyle/>
          <a:p>
            <a:r>
              <a:rPr lang="en-GB" dirty="0">
                <a:hlinkClick r:id="rId2"/>
              </a:rPr>
              <a:t>Sign Up Instructions</a:t>
            </a:r>
            <a:endParaRPr lang="en-GB" dirty="0"/>
          </a:p>
        </p:txBody>
      </p:sp>
      <p:sp>
        <p:nvSpPr>
          <p:cNvPr id="4" name="Rectangle 1">
            <a:extLst>
              <a:ext uri="{FF2B5EF4-FFF2-40B4-BE49-F238E27FC236}">
                <a16:creationId xmlns:a16="http://schemas.microsoft.com/office/drawing/2014/main" id="{2B823B90-EFF0-3BD9-0CFD-F2D2458F2CA0}"/>
              </a:ext>
            </a:extLst>
          </p:cNvPr>
          <p:cNvSpPr>
            <a:spLocks noChangeArrowheads="1"/>
          </p:cNvSpPr>
          <p:nvPr/>
        </p:nvSpPr>
        <p:spPr bwMode="auto">
          <a:xfrm>
            <a:off x="576470" y="2432090"/>
            <a:ext cx="7369791" cy="3212327"/>
          </a:xfrm>
          <a:prstGeom prst="rect">
            <a:avLst/>
          </a:prstGeom>
          <a:solidFill>
            <a:srgbClr val="FCFC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0440" rIns="0" bIns="952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1F497D"/>
                </a:solidFill>
                <a:effectLst/>
                <a:latin typeface="Arial" panose="020B0604020202020204" pitchFamily="34" charset="0"/>
                <a:cs typeface="Arial" panose="020B0604020202020204" pitchFamily="34" charset="0"/>
              </a:rPr>
              <a:t>Behaviour in Schools webinars</a:t>
            </a: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000" b="0" i="0" u="none" strike="noStrike" cap="none" normalizeH="0" baseline="0" dirty="0">
                <a:ln>
                  <a:noFill/>
                </a:ln>
                <a:solidFill>
                  <a:srgbClr val="444444"/>
                </a:solidFill>
                <a:effectLst/>
                <a:latin typeface="Arial" panose="020B0604020202020204" pitchFamily="34" charset="0"/>
                <a:cs typeface="Arial" panose="020B0604020202020204" pitchFamily="34" charset="0"/>
              </a:rPr>
            </a:br>
            <a:r>
              <a:rPr kumimoji="0" lang="en-US" altLang="en-US" sz="1000" b="1" i="0" u="none" strike="noStrike" cap="none" normalizeH="0" baseline="0" dirty="0">
                <a:ln>
                  <a:noFill/>
                </a:ln>
                <a:solidFill>
                  <a:srgbClr val="444444"/>
                </a:solidFill>
                <a:effectLst/>
                <a:latin typeface="Arial" panose="020B0604020202020204" pitchFamily="34" charset="0"/>
                <a:cs typeface="Arial" panose="020B0604020202020204" pitchFamily="34" charset="0"/>
              </a:rPr>
              <a:t>Webinar</a:t>
            </a:r>
            <a:r>
              <a:rPr kumimoji="0" lang="en-US" altLang="en-US" sz="1000" b="0" i="0" u="none" strike="noStrike" cap="none" normalizeH="0" baseline="0" dirty="0">
                <a:ln>
                  <a:noFill/>
                </a:ln>
                <a:solidFill>
                  <a:srgbClr val="444444"/>
                </a:solidFill>
                <a:effectLst/>
                <a:latin typeface="Arial" panose="020B0604020202020204" pitchFamily="34" charset="0"/>
                <a:cs typeface="Arial" panose="020B0604020202020204" pitchFamily="34" charset="0"/>
              </a:rPr>
              <a:t>: Creating and Implementing a Positive Behaviour Culture in practice</a:t>
            </a:r>
            <a:br>
              <a:rPr kumimoji="0" lang="en-US" altLang="en-US" sz="1000" b="0" i="0" u="none" strike="noStrike" cap="none" normalizeH="0" baseline="0" dirty="0">
                <a:ln>
                  <a:noFill/>
                </a:ln>
                <a:solidFill>
                  <a:srgbClr val="444444"/>
                </a:solidFill>
                <a:effectLst/>
                <a:latin typeface="Arial" panose="020B0604020202020204" pitchFamily="34" charset="0"/>
                <a:cs typeface="Arial" panose="020B0604020202020204" pitchFamily="34" charset="0"/>
              </a:rPr>
            </a:br>
            <a:r>
              <a:rPr kumimoji="0" lang="en-US" altLang="en-US" sz="1000" b="1" i="0" u="none" strike="noStrike" cap="none" normalizeH="0" baseline="0" dirty="0">
                <a:ln>
                  <a:noFill/>
                </a:ln>
                <a:solidFill>
                  <a:srgbClr val="444444"/>
                </a:solidFill>
                <a:effectLst/>
                <a:latin typeface="Arial" panose="020B0604020202020204" pitchFamily="34" charset="0"/>
                <a:cs typeface="Arial" panose="020B0604020202020204" pitchFamily="34" charset="0"/>
              </a:rPr>
              <a:t>Webinar Date/Time</a:t>
            </a:r>
            <a:r>
              <a:rPr kumimoji="0" lang="en-US" altLang="en-US" sz="1000" b="0" i="0" u="none" strike="noStrike" cap="none" normalizeH="0" baseline="0" dirty="0">
                <a:ln>
                  <a:noFill/>
                </a:ln>
                <a:solidFill>
                  <a:srgbClr val="444444"/>
                </a:solidFill>
                <a:effectLst/>
                <a:latin typeface="Arial" panose="020B0604020202020204" pitchFamily="34" charset="0"/>
                <a:cs typeface="Arial" panose="020B0604020202020204" pitchFamily="34" charset="0"/>
              </a:rPr>
              <a:t>: Thursday 08 February 2024, 4:00 PM - 5:00 PM</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rgbClr val="444444"/>
                </a:solidFill>
                <a:effectLst/>
                <a:latin typeface="Arial" panose="020B0604020202020204" pitchFamily="34" charset="0"/>
                <a:cs typeface="Arial" panose="020B0604020202020204" pitchFamily="34" charset="0"/>
              </a:rPr>
              <a:t>Join the Department for Education’s Lead Behaviour Advisor, Tom Bennett OBE for a free 60-minute webinar to discuss the underlying principles of creating a strong behaviour culture and how to implement this in practice in a way to ensure all school maintain calm, safe and supportive environments that can benefit both staff and pupils.</a:t>
            </a:r>
            <a:br>
              <a:rPr kumimoji="0" lang="en-US" altLang="en-US" sz="1000" b="0" i="0" u="none" strike="noStrike" cap="none" normalizeH="0" baseline="0" dirty="0">
                <a:ln>
                  <a:noFill/>
                </a:ln>
                <a:solidFill>
                  <a:srgbClr val="444444"/>
                </a:solidFill>
                <a:effectLst/>
                <a:latin typeface="Arial" panose="020B0604020202020204" pitchFamily="34" charset="0"/>
                <a:cs typeface="Arial" panose="020B0604020202020204" pitchFamily="34" charset="0"/>
              </a:rPr>
            </a:br>
            <a:br>
              <a:rPr kumimoji="0" lang="en-US" altLang="en-US" sz="1000" b="0" i="0" u="none" strike="noStrike" cap="none" normalizeH="0" baseline="0" dirty="0">
                <a:ln>
                  <a:noFill/>
                </a:ln>
                <a:solidFill>
                  <a:srgbClr val="444444"/>
                </a:solidFill>
                <a:effectLst/>
                <a:latin typeface="Arial" panose="020B0604020202020204" pitchFamily="34" charset="0"/>
                <a:cs typeface="Arial" panose="020B0604020202020204" pitchFamily="34" charset="0"/>
              </a:rPr>
            </a:br>
            <a:r>
              <a:rPr kumimoji="0" lang="en-US" altLang="en-US" sz="1000" b="0" i="0" u="none" strike="noStrike" cap="none" normalizeH="0" baseline="0" dirty="0">
                <a:ln>
                  <a:noFill/>
                </a:ln>
                <a:solidFill>
                  <a:srgbClr val="444444"/>
                </a:solidFill>
                <a:effectLst/>
                <a:latin typeface="Arial" panose="020B0604020202020204" pitchFamily="34" charset="0"/>
                <a:cs typeface="Arial" panose="020B0604020202020204" pitchFamily="34" charset="0"/>
              </a:rPr>
              <a:t>The webinar will also include two head teachers from our £10 million Behaviour Hubs Programme. They will share their experiences of how to create calm, safe and supportive environments and how to implement DfE guidance in a practical way.</a:t>
            </a:r>
            <a:br>
              <a:rPr kumimoji="0" lang="en-US" altLang="en-US" sz="1000" b="0" i="0" u="none" strike="noStrike" cap="none" normalizeH="0" baseline="0" dirty="0">
                <a:ln>
                  <a:noFill/>
                </a:ln>
                <a:solidFill>
                  <a:srgbClr val="444444"/>
                </a:solidFill>
                <a:effectLst/>
                <a:latin typeface="Arial" panose="020B0604020202020204" pitchFamily="34" charset="0"/>
                <a:cs typeface="Arial" panose="020B0604020202020204" pitchFamily="34" charset="0"/>
              </a:rPr>
            </a:br>
            <a:br>
              <a:rPr kumimoji="0" lang="en-US" altLang="en-US" sz="1000" b="0" i="0" u="none" strike="noStrike" cap="none" normalizeH="0" baseline="0" dirty="0">
                <a:ln>
                  <a:noFill/>
                </a:ln>
                <a:solidFill>
                  <a:srgbClr val="444444"/>
                </a:solidFill>
                <a:effectLst/>
                <a:latin typeface="Arial" panose="020B0604020202020204" pitchFamily="34" charset="0"/>
                <a:cs typeface="Arial" panose="020B0604020202020204" pitchFamily="34" charset="0"/>
              </a:rPr>
            </a:br>
            <a:r>
              <a:rPr kumimoji="0" lang="en-US" altLang="en-US" sz="1000" b="0" i="0" u="none" strike="noStrike" cap="none" normalizeH="0" baseline="0" dirty="0">
                <a:ln>
                  <a:noFill/>
                </a:ln>
                <a:solidFill>
                  <a:srgbClr val="444444"/>
                </a:solidFill>
                <a:effectLst/>
                <a:latin typeface="Arial" panose="020B0604020202020204" pitchFamily="34" charset="0"/>
                <a:cs typeface="Arial" panose="020B0604020202020204" pitchFamily="34" charset="0"/>
              </a:rPr>
              <a:t>This session is open to all school leaders and school workforce, Local Authorities, and governors. It is the second in a planned series, the first of which (‘Behaviour in Schools’) can be accessed </a:t>
            </a:r>
            <a:r>
              <a:rPr kumimoji="0" lang="en-US" altLang="en-US" sz="1000" b="0" i="0" u="none" strike="noStrike" cap="none" normalizeH="0" baseline="0" dirty="0">
                <a:ln>
                  <a:noFill/>
                </a:ln>
                <a:solidFill>
                  <a:srgbClr val="1F497D"/>
                </a:solidFill>
                <a:effectLst/>
                <a:latin typeface="Arial" panose="020B0604020202020204" pitchFamily="34" charset="0"/>
                <a:cs typeface="Arial" panose="020B0604020202020204" pitchFamily="34" charset="0"/>
                <a:hlinkClick r:id="rId3"/>
              </a:rPr>
              <a:t>here</a:t>
            </a:r>
            <a:r>
              <a:rPr kumimoji="0" lang="en-US" altLang="en-US" sz="1000" b="0" i="0" u="none" strike="noStrike" cap="none" normalizeH="0" baseline="0" dirty="0">
                <a:ln>
                  <a:noFill/>
                </a:ln>
                <a:solidFill>
                  <a:srgbClr val="444444"/>
                </a:solidFill>
                <a:effectLst/>
                <a:latin typeface="Arial" panose="020B0604020202020204" pitchFamily="34" charset="0"/>
                <a:cs typeface="Arial" panose="020B0604020202020204" pitchFamily="34" charset="0"/>
              </a:rPr>
              <a:t>.</a:t>
            </a:r>
            <a:br>
              <a:rPr kumimoji="0" lang="en-US" altLang="en-US" sz="1000" b="0" i="0" u="none" strike="noStrike" cap="none" normalizeH="0" baseline="0" dirty="0">
                <a:ln>
                  <a:noFill/>
                </a:ln>
                <a:solidFill>
                  <a:srgbClr val="444444"/>
                </a:solidFill>
                <a:effectLst/>
                <a:latin typeface="Arial" panose="020B0604020202020204" pitchFamily="34" charset="0"/>
                <a:cs typeface="Arial" panose="020B0604020202020204" pitchFamily="34" charset="0"/>
              </a:rPr>
            </a:br>
            <a:br>
              <a:rPr kumimoji="0" lang="en-US" altLang="en-US" sz="1000" b="0" i="0" u="none" strike="noStrike" cap="none" normalizeH="0" baseline="0" dirty="0">
                <a:ln>
                  <a:noFill/>
                </a:ln>
                <a:solidFill>
                  <a:srgbClr val="444444"/>
                </a:solidFill>
                <a:effectLst/>
                <a:latin typeface="Arial" panose="020B0604020202020204" pitchFamily="34" charset="0"/>
                <a:cs typeface="Arial" panose="020B0604020202020204" pitchFamily="34" charset="0"/>
              </a:rPr>
            </a:br>
            <a:r>
              <a:rPr kumimoji="0" lang="en-US" altLang="en-US" sz="1000" b="0" i="0" u="none" strike="noStrike" cap="none" normalizeH="0" baseline="0" dirty="0">
                <a:ln>
                  <a:noFill/>
                </a:ln>
                <a:solidFill>
                  <a:srgbClr val="444444"/>
                </a:solidFill>
                <a:effectLst/>
                <a:latin typeface="Arial" panose="020B0604020202020204" pitchFamily="34" charset="0"/>
                <a:cs typeface="Arial" panose="020B0604020202020204" pitchFamily="34" charset="0"/>
              </a:rPr>
              <a:t>This session is free to attend – please register below. </a:t>
            </a:r>
            <a:br>
              <a:rPr kumimoji="0" lang="en-US" altLang="en-US" sz="1000" b="0" i="0" u="none" strike="noStrike" cap="none" normalizeH="0" baseline="0" dirty="0">
                <a:ln>
                  <a:noFill/>
                </a:ln>
                <a:solidFill>
                  <a:srgbClr val="444444"/>
                </a:solidFill>
                <a:effectLst/>
                <a:latin typeface="Arial" panose="020B0604020202020204" pitchFamily="34" charset="0"/>
                <a:cs typeface="Arial" panose="020B0604020202020204" pitchFamily="34" charset="0"/>
              </a:rPr>
            </a:br>
            <a:br>
              <a:rPr kumimoji="0" lang="en-US" altLang="en-US" sz="1000" b="0" i="0" u="none" strike="noStrike" cap="none" normalizeH="0" baseline="0" dirty="0">
                <a:ln>
                  <a:noFill/>
                </a:ln>
                <a:solidFill>
                  <a:srgbClr val="444444"/>
                </a:solidFill>
                <a:effectLst/>
                <a:latin typeface="Arial" panose="020B0604020202020204" pitchFamily="34" charset="0"/>
                <a:cs typeface="Arial" panose="020B0604020202020204" pitchFamily="34" charset="0"/>
              </a:rPr>
            </a:br>
            <a:r>
              <a:rPr kumimoji="0" lang="en-US" altLang="en-US" sz="1000" b="0" i="0" u="none" strike="noStrike" cap="none" normalizeH="0" baseline="0" dirty="0">
                <a:ln>
                  <a:noFill/>
                </a:ln>
                <a:solidFill>
                  <a:srgbClr val="444444"/>
                </a:solidFill>
                <a:effectLst/>
                <a:latin typeface="Arial" panose="020B0604020202020204" pitchFamily="34" charset="0"/>
                <a:cs typeface="Arial" panose="020B0604020202020204" pitchFamily="34" charset="0"/>
              </a:rPr>
              <a:t>Should you be unable to attend/view the events live, it will be recorded and made available online or via link access shortly after the session.</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027" name="Picture 3" descr="Will they behave better with Bennett?">
            <a:extLst>
              <a:ext uri="{FF2B5EF4-FFF2-40B4-BE49-F238E27FC236}">
                <a16:creationId xmlns:a16="http://schemas.microsoft.com/office/drawing/2014/main" id="{1D3FADEF-A447-BCA8-57F5-0D9A57FD0CC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20258" y="1002818"/>
            <a:ext cx="2952750" cy="1843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12718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13;p3">
            <a:extLst>
              <a:ext uri="{FF2B5EF4-FFF2-40B4-BE49-F238E27FC236}">
                <a16:creationId xmlns:a16="http://schemas.microsoft.com/office/drawing/2014/main" id="{5A3149CD-C111-4AAD-AE84-FA487797EA78}"/>
              </a:ext>
            </a:extLst>
          </p:cNvPr>
          <p:cNvSpPr txBox="1">
            <a:spLocks/>
          </p:cNvSpPr>
          <p:nvPr/>
        </p:nvSpPr>
        <p:spPr>
          <a:xfrm>
            <a:off x="342900" y="2960687"/>
            <a:ext cx="8458200" cy="1470025"/>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pPr>
              <a:buClr>
                <a:schemeClr val="lt1"/>
              </a:buClr>
              <a:buSzPts val="4400"/>
            </a:pPr>
            <a:br>
              <a:rPr lang="en-US" dirty="0">
                <a:solidFill>
                  <a:schemeClr val="bg1"/>
                </a:solidFill>
              </a:rPr>
            </a:br>
            <a:br>
              <a:rPr lang="en-US" dirty="0">
                <a:solidFill>
                  <a:schemeClr val="bg1"/>
                </a:solidFill>
              </a:rPr>
            </a:br>
            <a:r>
              <a:rPr lang="en-US" dirty="0">
                <a:solidFill>
                  <a:schemeClr val="bg1"/>
                </a:solidFill>
                <a:latin typeface="Calibri" panose="020F0502020204030204" pitchFamily="34" charset="0"/>
                <a:cs typeface="Calibri" panose="020F0502020204030204" pitchFamily="34" charset="0"/>
              </a:rPr>
              <a:t> </a:t>
            </a:r>
            <a:br>
              <a:rPr lang="en-US" dirty="0">
                <a:solidFill>
                  <a:schemeClr val="bg1"/>
                </a:solidFill>
                <a:latin typeface="Calibri" panose="020F0502020204030204" pitchFamily="34" charset="0"/>
                <a:cs typeface="Calibri" panose="020F0502020204030204" pitchFamily="34" charset="0"/>
              </a:rPr>
            </a:br>
            <a:r>
              <a:rPr lang="en-US" sz="4800" dirty="0">
                <a:solidFill>
                  <a:schemeClr val="bg1"/>
                </a:solidFill>
                <a:latin typeface="Calibri" panose="020F0502020204030204" pitchFamily="34" charset="0"/>
                <a:cs typeface="Calibri" panose="020F0502020204030204" pitchFamily="34" charset="0"/>
              </a:rPr>
              <a:t>Thames Valley Police</a:t>
            </a:r>
            <a:endParaRPr lang="en-US" dirty="0">
              <a:solidFill>
                <a:schemeClr val="bg1"/>
              </a:solidFill>
              <a:latin typeface="Calibri" panose="020F0502020204030204" pitchFamily="34" charset="0"/>
              <a:cs typeface="Calibri" panose="020F0502020204030204" pitchFamily="34" charset="0"/>
            </a:endParaRPr>
          </a:p>
          <a:p>
            <a:pPr>
              <a:buClr>
                <a:schemeClr val="lt1"/>
              </a:buClr>
              <a:buSzPts val="4400"/>
            </a:pPr>
            <a:endParaRPr lang="en-US" dirty="0">
              <a:solidFill>
                <a:schemeClr val="bg1"/>
              </a:solidFill>
              <a:latin typeface="Calibri" panose="020F0502020204030204" pitchFamily="34" charset="0"/>
              <a:cs typeface="Calibri" panose="020F0502020204030204" pitchFamily="34" charset="0"/>
            </a:endParaRPr>
          </a:p>
          <a:p>
            <a:pPr>
              <a:lnSpc>
                <a:spcPct val="107000"/>
              </a:lnSpc>
              <a:spcAft>
                <a:spcPts val="800"/>
              </a:spcAft>
            </a:pPr>
            <a:r>
              <a:rPr lang="en-GB" dirty="0">
                <a:solidFill>
                  <a:schemeClr val="bg1"/>
                </a:solidFill>
                <a:latin typeface="Calibri" panose="020F0502020204030204" pitchFamily="34" charset="0"/>
                <a:ea typeface="Calibri" panose="020F0502020204030204" pitchFamily="34" charset="0"/>
                <a:cs typeface="Calibri" panose="020F0502020204030204" pitchFamily="34" charset="0"/>
              </a:rPr>
              <a:t>Jake </a:t>
            </a:r>
            <a:r>
              <a:rPr lang="en-GB" dirty="0" err="1">
                <a:solidFill>
                  <a:schemeClr val="bg1"/>
                </a:solidFill>
                <a:latin typeface="Calibri" panose="020F0502020204030204" pitchFamily="34" charset="0"/>
                <a:ea typeface="Calibri" panose="020F0502020204030204" pitchFamily="34" charset="0"/>
                <a:cs typeface="Calibri" panose="020F0502020204030204" pitchFamily="34" charset="0"/>
              </a:rPr>
              <a:t>Haynard</a:t>
            </a:r>
            <a:endParaRPr lang="en-GB" sz="4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buClr>
                <a:schemeClr val="lt1"/>
              </a:buClr>
              <a:buSzPts val="4400"/>
            </a:pPr>
            <a:br>
              <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rPr>
            </a:br>
            <a:br>
              <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rPr>
            </a:br>
            <a:br>
              <a:rPr lang="en-US" dirty="0">
                <a:solidFill>
                  <a:schemeClr val="bg1"/>
                </a:solidFill>
              </a:rPr>
            </a:br>
            <a:r>
              <a:rPr lang="en-US" i="1" dirty="0">
                <a:solidFill>
                  <a:schemeClr val="bg1"/>
                </a:solidFill>
              </a:rPr>
              <a:t> </a:t>
            </a:r>
            <a:br>
              <a:rPr lang="en-US" i="1" dirty="0">
                <a:solidFill>
                  <a:schemeClr val="bg1"/>
                </a:solidFill>
              </a:rPr>
            </a:br>
            <a:r>
              <a:rPr lang="en-US" dirty="0">
                <a:solidFill>
                  <a:schemeClr val="bg1"/>
                </a:solidFill>
              </a:rPr>
              <a:t> </a:t>
            </a:r>
          </a:p>
        </p:txBody>
      </p:sp>
    </p:spTree>
    <p:extLst>
      <p:ext uri="{BB962C8B-B14F-4D97-AF65-F5344CB8AC3E}">
        <p14:creationId xmlns:p14="http://schemas.microsoft.com/office/powerpoint/2010/main" val="2044356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3BD8413-C238-49D7-A4E1-E8FEF1811A0E}"/>
              </a:ext>
            </a:extLst>
          </p:cNvPr>
          <p:cNvSpPr>
            <a:spLocks noGrp="1"/>
          </p:cNvSpPr>
          <p:nvPr>
            <p:ph type="title"/>
          </p:nvPr>
        </p:nvSpPr>
        <p:spPr>
          <a:xfrm>
            <a:off x="526107" y="2243547"/>
            <a:ext cx="5836158" cy="644291"/>
          </a:xfrm>
        </p:spPr>
        <p:txBody>
          <a:bodyPr>
            <a:normAutofit fontScale="90000"/>
          </a:bodyPr>
          <a:lstStyle/>
          <a:p>
            <a:r>
              <a:rPr lang="en-US" dirty="0"/>
              <a:t>Temporary Schools Officers</a:t>
            </a:r>
          </a:p>
        </p:txBody>
      </p:sp>
      <p:sp>
        <p:nvSpPr>
          <p:cNvPr id="2" name="Slide Number Placeholder 1">
            <a:extLst>
              <a:ext uri="{FF2B5EF4-FFF2-40B4-BE49-F238E27FC236}">
                <a16:creationId xmlns:a16="http://schemas.microsoft.com/office/drawing/2014/main" id="{0B24BF10-2B55-43AB-9F77-F1A1410384A9}"/>
              </a:ext>
            </a:extLst>
          </p:cNvPr>
          <p:cNvSpPr>
            <a:spLocks noGrp="1"/>
          </p:cNvSpPr>
          <p:nvPr>
            <p:ph type="sldNum" sz="quarter" idx="12"/>
          </p:nvPr>
        </p:nvSpPr>
        <p:spPr/>
        <p:txBody>
          <a:bodyPr/>
          <a:lstStyle/>
          <a:p>
            <a:pPr defTabSz="685800">
              <a:buClrTx/>
            </a:pPr>
            <a:fld id="{C263D6C4-4840-40CC-AC84-17E24B3B7BDE}" type="slidenum">
              <a:rPr lang="en-US" kern="1200">
                <a:solidFill>
                  <a:srgbClr val="FFFFFF"/>
                </a:solidFill>
                <a:ea typeface="+mn-ea"/>
                <a:cs typeface="+mn-cs"/>
              </a:rPr>
              <a:pPr defTabSz="685800">
                <a:buClrTx/>
              </a:pPr>
              <a:t>7</a:t>
            </a:fld>
            <a:endParaRPr lang="en-US" kern="1200" dirty="0">
              <a:solidFill>
                <a:srgbClr val="FFFFFF"/>
              </a:solidFill>
              <a:ea typeface="+mn-ea"/>
              <a:cs typeface="+mn-cs"/>
            </a:endParaRPr>
          </a:p>
        </p:txBody>
      </p:sp>
      <p:sp>
        <p:nvSpPr>
          <p:cNvPr id="3" name="TextBox 2"/>
          <p:cNvSpPr txBox="1"/>
          <p:nvPr/>
        </p:nvSpPr>
        <p:spPr>
          <a:xfrm>
            <a:off x="627018" y="3316333"/>
            <a:ext cx="5339443" cy="1546577"/>
          </a:xfrm>
          <a:prstGeom prst="rect">
            <a:avLst/>
          </a:prstGeom>
          <a:noFill/>
        </p:spPr>
        <p:txBody>
          <a:bodyPr wrap="square" rtlCol="0">
            <a:spAutoFit/>
          </a:bodyPr>
          <a:lstStyle/>
          <a:p>
            <a:pPr marL="214313" indent="-214313" defTabSz="685800">
              <a:buClrTx/>
              <a:buFont typeface="Arial" panose="020B0604020202020204" pitchFamily="34" charset="0"/>
              <a:buChar char="•"/>
            </a:pPr>
            <a:r>
              <a:rPr lang="en-GB" sz="1350" kern="1200" dirty="0">
                <a:solidFill>
                  <a:srgbClr val="FFFFFF"/>
                </a:solidFill>
                <a:ea typeface="+mn-ea"/>
                <a:cs typeface="+mn-cs"/>
              </a:rPr>
              <a:t>PC Jake Hynard</a:t>
            </a:r>
          </a:p>
          <a:p>
            <a:pPr marL="214313" indent="-214313" defTabSz="685800">
              <a:buClrTx/>
              <a:buFont typeface="Arial" panose="020B0604020202020204" pitchFamily="34" charset="0"/>
              <a:buChar char="•"/>
            </a:pPr>
            <a:r>
              <a:rPr lang="en-GB" sz="1350" kern="1200" dirty="0">
                <a:solidFill>
                  <a:srgbClr val="FFFFFF"/>
                </a:solidFill>
                <a:ea typeface="+mn-ea"/>
                <a:cs typeface="+mn-cs"/>
              </a:rPr>
              <a:t>Jake.Hynard@thamesvalley.police.uk</a:t>
            </a:r>
          </a:p>
          <a:p>
            <a:pPr marL="214313" indent="-214313" defTabSz="685800">
              <a:buClrTx/>
              <a:buFont typeface="Arial" panose="020B0604020202020204" pitchFamily="34" charset="0"/>
              <a:buChar char="•"/>
            </a:pPr>
            <a:r>
              <a:rPr lang="en-GB" sz="1350" kern="1200" dirty="0">
                <a:solidFill>
                  <a:srgbClr val="FFFFFF"/>
                </a:solidFill>
                <a:ea typeface="+mn-ea"/>
                <a:cs typeface="+mn-cs"/>
              </a:rPr>
              <a:t>07391862820</a:t>
            </a:r>
          </a:p>
          <a:p>
            <a:pPr marL="214313" indent="-214313" defTabSz="685800">
              <a:buClrTx/>
              <a:buFont typeface="Arial" panose="020B0604020202020204" pitchFamily="34" charset="0"/>
              <a:buChar char="•"/>
            </a:pPr>
            <a:endParaRPr lang="en-GB" sz="1350" kern="1200" dirty="0">
              <a:solidFill>
                <a:srgbClr val="FFFFFF"/>
              </a:solidFill>
              <a:ea typeface="+mn-ea"/>
              <a:cs typeface="+mn-cs"/>
            </a:endParaRPr>
          </a:p>
          <a:p>
            <a:pPr marL="214313" indent="-214313" defTabSz="685800">
              <a:buClrTx/>
              <a:buFont typeface="Arial" panose="020B0604020202020204" pitchFamily="34" charset="0"/>
              <a:buChar char="•"/>
            </a:pPr>
            <a:r>
              <a:rPr lang="en-GB" sz="1350" kern="1200" dirty="0">
                <a:solidFill>
                  <a:srgbClr val="FFFFFF"/>
                </a:solidFill>
                <a:ea typeface="+mn-ea"/>
                <a:cs typeface="+mn-cs"/>
              </a:rPr>
              <a:t>PC Ben Whitburn</a:t>
            </a:r>
          </a:p>
          <a:p>
            <a:pPr marL="214313" indent="-214313" defTabSz="685800">
              <a:buClrTx/>
              <a:buFont typeface="Arial" panose="020B0604020202020204" pitchFamily="34" charset="0"/>
              <a:buChar char="•"/>
            </a:pPr>
            <a:r>
              <a:rPr lang="en-GB" sz="1350" kern="1200" dirty="0">
                <a:solidFill>
                  <a:srgbClr val="FFFFFF"/>
                </a:solidFill>
                <a:ea typeface="+mn-ea"/>
                <a:cs typeface="+mn-cs"/>
              </a:rPr>
              <a:t>Benjamin.Whitburn@thamesvalley.police.uk</a:t>
            </a:r>
          </a:p>
          <a:p>
            <a:pPr marL="214313" indent="-214313" defTabSz="685800">
              <a:buClrTx/>
              <a:buFont typeface="Arial" panose="020B0604020202020204" pitchFamily="34" charset="0"/>
              <a:buChar char="•"/>
            </a:pPr>
            <a:r>
              <a:rPr lang="en-GB" sz="1350" kern="1200" dirty="0">
                <a:solidFill>
                  <a:srgbClr val="FFFFFF"/>
                </a:solidFill>
                <a:ea typeface="+mn-ea"/>
                <a:cs typeface="+mn-cs"/>
              </a:rPr>
              <a:t>07800703165</a:t>
            </a:r>
          </a:p>
        </p:txBody>
      </p:sp>
    </p:spTree>
    <p:extLst>
      <p:ext uri="{BB962C8B-B14F-4D97-AF65-F5344CB8AC3E}">
        <p14:creationId xmlns:p14="http://schemas.microsoft.com/office/powerpoint/2010/main" val="29027943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506512" y="2846070"/>
            <a:ext cx="5836159" cy="2204357"/>
          </a:xfrm>
        </p:spPr>
        <p:txBody>
          <a:bodyPr>
            <a:noAutofit/>
          </a:bodyPr>
          <a:lstStyle/>
          <a:p>
            <a:pPr marL="214313" indent="-214313">
              <a:buFont typeface="Arial" panose="020B0604020202020204" pitchFamily="34" charset="0"/>
              <a:buChar char="•"/>
            </a:pPr>
            <a:r>
              <a:rPr lang="en-GB" sz="1350" dirty="0">
                <a:solidFill>
                  <a:schemeClr val="bg1"/>
                </a:solidFill>
              </a:rPr>
              <a:t>General queries</a:t>
            </a:r>
          </a:p>
          <a:p>
            <a:pPr marL="214313" indent="-214313">
              <a:buFont typeface="Arial" panose="020B0604020202020204" pitchFamily="34" charset="0"/>
              <a:buChar char="•"/>
            </a:pPr>
            <a:r>
              <a:rPr lang="en-GB" sz="1350" dirty="0">
                <a:solidFill>
                  <a:schemeClr val="bg1"/>
                </a:solidFill>
              </a:rPr>
              <a:t>Advice – when to report to the police?</a:t>
            </a:r>
          </a:p>
          <a:p>
            <a:pPr marL="214313" indent="-214313">
              <a:buFont typeface="Arial" panose="020B0604020202020204" pitchFamily="34" charset="0"/>
              <a:buChar char="•"/>
            </a:pPr>
            <a:r>
              <a:rPr lang="en-GB" sz="1350" dirty="0">
                <a:solidFill>
                  <a:schemeClr val="bg1"/>
                </a:solidFill>
              </a:rPr>
              <a:t>Safeguarding concerns</a:t>
            </a:r>
          </a:p>
          <a:p>
            <a:pPr marL="214313" indent="-214313">
              <a:buFont typeface="Arial" panose="020B0604020202020204" pitchFamily="34" charset="0"/>
              <a:buChar char="•"/>
            </a:pPr>
            <a:r>
              <a:rPr lang="en-GB" sz="1350" dirty="0">
                <a:solidFill>
                  <a:schemeClr val="bg1"/>
                </a:solidFill>
              </a:rPr>
              <a:t>Safeguarding visits – on or off school premises</a:t>
            </a:r>
          </a:p>
          <a:p>
            <a:pPr marL="214313" indent="-214313">
              <a:buFont typeface="Arial" panose="020B0604020202020204" pitchFamily="34" charset="0"/>
              <a:buChar char="•"/>
            </a:pPr>
            <a:r>
              <a:rPr lang="en-GB" sz="1350" dirty="0">
                <a:solidFill>
                  <a:schemeClr val="bg1"/>
                </a:solidFill>
              </a:rPr>
              <a:t>Assemblies</a:t>
            </a:r>
          </a:p>
          <a:p>
            <a:pPr marL="214313" indent="-214313">
              <a:buFont typeface="Arial" panose="020B0604020202020204" pitchFamily="34" charset="0"/>
              <a:buChar char="•"/>
            </a:pPr>
            <a:r>
              <a:rPr lang="en-GB" sz="1350" dirty="0">
                <a:solidFill>
                  <a:schemeClr val="bg1"/>
                </a:solidFill>
              </a:rPr>
              <a:t>1-1 or group inputs</a:t>
            </a:r>
          </a:p>
          <a:p>
            <a:pPr marL="214313" indent="-214313">
              <a:buFont typeface="Arial" panose="020B0604020202020204" pitchFamily="34" charset="0"/>
              <a:buChar char="•"/>
            </a:pPr>
            <a:r>
              <a:rPr lang="en-GB" sz="1350" dirty="0">
                <a:solidFill>
                  <a:schemeClr val="bg1"/>
                </a:solidFill>
              </a:rPr>
              <a:t>Crime prevention advice</a:t>
            </a:r>
          </a:p>
        </p:txBody>
      </p:sp>
      <p:sp>
        <p:nvSpPr>
          <p:cNvPr id="3" name="Slide Number Placeholder 2"/>
          <p:cNvSpPr>
            <a:spLocks noGrp="1"/>
          </p:cNvSpPr>
          <p:nvPr>
            <p:ph type="sldNum" sz="quarter" idx="12"/>
          </p:nvPr>
        </p:nvSpPr>
        <p:spPr/>
        <p:txBody>
          <a:bodyPr/>
          <a:lstStyle/>
          <a:p>
            <a:pPr defTabSz="685800">
              <a:buClrTx/>
            </a:pPr>
            <a:fld id="{C263D6C4-4840-40CC-AC84-17E24B3B7BDE}" type="slidenum">
              <a:rPr lang="en-US" kern="1200">
                <a:solidFill>
                  <a:srgbClr val="FFFFFF"/>
                </a:solidFill>
                <a:ea typeface="+mn-ea"/>
                <a:cs typeface="+mn-cs"/>
              </a:rPr>
              <a:pPr defTabSz="685800">
                <a:buClrTx/>
              </a:pPr>
              <a:t>8</a:t>
            </a:fld>
            <a:endParaRPr lang="en-US" kern="1200" dirty="0">
              <a:solidFill>
                <a:srgbClr val="FFFFFF"/>
              </a:solidFill>
              <a:ea typeface="+mn-ea"/>
              <a:cs typeface="+mn-cs"/>
            </a:endParaRPr>
          </a:p>
        </p:txBody>
      </p:sp>
      <p:sp>
        <p:nvSpPr>
          <p:cNvPr id="4" name="Title 3"/>
          <p:cNvSpPr>
            <a:spLocks noGrp="1"/>
          </p:cNvSpPr>
          <p:nvPr>
            <p:ph type="title"/>
          </p:nvPr>
        </p:nvSpPr>
        <p:spPr>
          <a:xfrm>
            <a:off x="506513" y="1998618"/>
            <a:ext cx="5836158" cy="644291"/>
          </a:xfrm>
        </p:spPr>
        <p:txBody>
          <a:bodyPr>
            <a:normAutofit fontScale="90000"/>
          </a:bodyPr>
          <a:lstStyle/>
          <a:p>
            <a:r>
              <a:rPr lang="en-GB" dirty="0"/>
              <a:t>What can we help with?</a:t>
            </a:r>
          </a:p>
        </p:txBody>
      </p:sp>
    </p:spTree>
    <p:extLst>
      <p:ext uri="{BB962C8B-B14F-4D97-AF65-F5344CB8AC3E}">
        <p14:creationId xmlns:p14="http://schemas.microsoft.com/office/powerpoint/2010/main" val="6310458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3BD8413-C238-49D7-A4E1-E8FEF1811A0E}"/>
              </a:ext>
            </a:extLst>
          </p:cNvPr>
          <p:cNvSpPr>
            <a:spLocks noGrp="1"/>
          </p:cNvSpPr>
          <p:nvPr>
            <p:ph type="title"/>
          </p:nvPr>
        </p:nvSpPr>
        <p:spPr>
          <a:xfrm>
            <a:off x="526107" y="2243547"/>
            <a:ext cx="5836158" cy="644291"/>
          </a:xfrm>
        </p:spPr>
        <p:txBody>
          <a:bodyPr>
            <a:normAutofit fontScale="90000"/>
          </a:bodyPr>
          <a:lstStyle/>
          <a:p>
            <a:r>
              <a:rPr lang="en-US" dirty="0"/>
              <a:t>When to report?</a:t>
            </a:r>
          </a:p>
        </p:txBody>
      </p:sp>
      <p:sp>
        <p:nvSpPr>
          <p:cNvPr id="2" name="Slide Number Placeholder 1">
            <a:extLst>
              <a:ext uri="{FF2B5EF4-FFF2-40B4-BE49-F238E27FC236}">
                <a16:creationId xmlns:a16="http://schemas.microsoft.com/office/drawing/2014/main" id="{0B24BF10-2B55-43AB-9F77-F1A1410384A9}"/>
              </a:ext>
            </a:extLst>
          </p:cNvPr>
          <p:cNvSpPr>
            <a:spLocks noGrp="1"/>
          </p:cNvSpPr>
          <p:nvPr>
            <p:ph type="sldNum" sz="quarter" idx="12"/>
          </p:nvPr>
        </p:nvSpPr>
        <p:spPr/>
        <p:txBody>
          <a:bodyPr/>
          <a:lstStyle/>
          <a:p>
            <a:pPr defTabSz="685800">
              <a:buClrTx/>
            </a:pPr>
            <a:fld id="{C263D6C4-4840-40CC-AC84-17E24B3B7BDE}" type="slidenum">
              <a:rPr lang="en-US" kern="1200">
                <a:solidFill>
                  <a:srgbClr val="FFFFFF"/>
                </a:solidFill>
                <a:ea typeface="+mn-ea"/>
                <a:cs typeface="+mn-cs"/>
              </a:rPr>
              <a:pPr defTabSz="685800">
                <a:buClrTx/>
              </a:pPr>
              <a:t>9</a:t>
            </a:fld>
            <a:endParaRPr lang="en-US" kern="1200" dirty="0">
              <a:solidFill>
                <a:srgbClr val="FFFFFF"/>
              </a:solidFill>
              <a:ea typeface="+mn-ea"/>
              <a:cs typeface="+mn-cs"/>
            </a:endParaRPr>
          </a:p>
        </p:txBody>
      </p:sp>
      <p:sp>
        <p:nvSpPr>
          <p:cNvPr id="3" name="TextBox 2"/>
          <p:cNvSpPr txBox="1"/>
          <p:nvPr/>
        </p:nvSpPr>
        <p:spPr>
          <a:xfrm>
            <a:off x="627018" y="3316333"/>
            <a:ext cx="5339443" cy="1754326"/>
          </a:xfrm>
          <a:prstGeom prst="rect">
            <a:avLst/>
          </a:prstGeom>
          <a:noFill/>
        </p:spPr>
        <p:txBody>
          <a:bodyPr wrap="square" rtlCol="0">
            <a:spAutoFit/>
          </a:bodyPr>
          <a:lstStyle/>
          <a:p>
            <a:pPr marL="214313" indent="-214313" defTabSz="685800">
              <a:buClrTx/>
              <a:buFont typeface="Arial" panose="020B0604020202020204" pitchFamily="34" charset="0"/>
              <a:buChar char="•"/>
            </a:pPr>
            <a:r>
              <a:rPr lang="en-GB" sz="1350" kern="1200" dirty="0">
                <a:solidFill>
                  <a:srgbClr val="FFFFFF"/>
                </a:solidFill>
                <a:ea typeface="+mn-ea"/>
                <a:cs typeface="+mn-cs"/>
              </a:rPr>
              <a:t>Has a crime occurred?</a:t>
            </a:r>
          </a:p>
          <a:p>
            <a:pPr marL="214313" indent="-214313" defTabSz="685800">
              <a:buClrTx/>
              <a:buFont typeface="Arial" panose="020B0604020202020204" pitchFamily="34" charset="0"/>
              <a:buChar char="•"/>
            </a:pPr>
            <a:r>
              <a:rPr lang="en-GB" sz="1350" kern="1200" dirty="0">
                <a:solidFill>
                  <a:srgbClr val="FFFFFF"/>
                </a:solidFill>
                <a:ea typeface="+mn-ea"/>
                <a:cs typeface="+mn-cs"/>
              </a:rPr>
              <a:t>What evidence is there that a crime has occurred?</a:t>
            </a:r>
          </a:p>
          <a:p>
            <a:pPr marL="214313" indent="-214313" defTabSz="685800">
              <a:buClrTx/>
              <a:buFont typeface="Arial" panose="020B0604020202020204" pitchFamily="34" charset="0"/>
              <a:buChar char="•"/>
            </a:pPr>
            <a:r>
              <a:rPr lang="en-GB" sz="1350" kern="1200" dirty="0">
                <a:solidFill>
                  <a:srgbClr val="FFFFFF"/>
                </a:solidFill>
                <a:ea typeface="+mn-ea"/>
                <a:cs typeface="+mn-cs"/>
              </a:rPr>
              <a:t>Is anyone at risk of harm?</a:t>
            </a:r>
          </a:p>
          <a:p>
            <a:pPr marL="214313" indent="-214313" defTabSz="685800">
              <a:buClrTx/>
              <a:buFont typeface="Arial" panose="020B0604020202020204" pitchFamily="34" charset="0"/>
              <a:buChar char="•"/>
            </a:pPr>
            <a:r>
              <a:rPr lang="en-GB" sz="1350" kern="1200" dirty="0">
                <a:solidFill>
                  <a:srgbClr val="FFFFFF"/>
                </a:solidFill>
                <a:ea typeface="+mn-ea"/>
                <a:cs typeface="+mn-cs"/>
              </a:rPr>
              <a:t>101 or 999?</a:t>
            </a:r>
          </a:p>
          <a:p>
            <a:pPr marL="214313" indent="-214313" defTabSz="685800">
              <a:buClrTx/>
              <a:buFont typeface="Arial" panose="020B0604020202020204" pitchFamily="34" charset="0"/>
              <a:buChar char="•"/>
            </a:pPr>
            <a:r>
              <a:rPr lang="en-GB" sz="1350" kern="1200" dirty="0">
                <a:solidFill>
                  <a:srgbClr val="FFFFFF"/>
                </a:solidFill>
                <a:ea typeface="+mn-ea"/>
                <a:cs typeface="+mn-cs"/>
              </a:rPr>
              <a:t>Consider alternatives – is it suitable to deal within the school? Partnership intel form?</a:t>
            </a:r>
          </a:p>
          <a:p>
            <a:pPr marL="214313" indent="-214313" defTabSz="685800">
              <a:buClrTx/>
              <a:buFont typeface="Arial" panose="020B0604020202020204" pitchFamily="34" charset="0"/>
              <a:buChar char="•"/>
            </a:pPr>
            <a:endParaRPr lang="en-GB" sz="1350" kern="1200" dirty="0">
              <a:solidFill>
                <a:srgbClr val="FFFFFF"/>
              </a:solidFill>
              <a:ea typeface="+mn-ea"/>
              <a:cs typeface="+mn-cs"/>
            </a:endParaRPr>
          </a:p>
          <a:p>
            <a:pPr marL="214313" indent="-214313" defTabSz="685800">
              <a:buClrTx/>
              <a:buFont typeface="Arial" panose="020B0604020202020204" pitchFamily="34" charset="0"/>
              <a:buChar char="•"/>
            </a:pPr>
            <a:r>
              <a:rPr lang="en-GB" sz="1350" kern="1200" dirty="0">
                <a:solidFill>
                  <a:srgbClr val="FFFFFF"/>
                </a:solidFill>
                <a:ea typeface="+mn-ea"/>
                <a:cs typeface="+mn-cs"/>
              </a:rPr>
              <a:t>If unsure, ask us for advice.</a:t>
            </a:r>
          </a:p>
        </p:txBody>
      </p:sp>
    </p:spTree>
    <p:extLst>
      <p:ext uri="{BB962C8B-B14F-4D97-AF65-F5344CB8AC3E}">
        <p14:creationId xmlns:p14="http://schemas.microsoft.com/office/powerpoint/2010/main" val="1284053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defTabSz="685800">
              <a:buClrTx/>
            </a:pPr>
            <a:fld id="{C263D6C4-4840-40CC-AC84-17E24B3B7BDE}" type="slidenum">
              <a:rPr lang="en-US" kern="1200">
                <a:solidFill>
                  <a:srgbClr val="FFFFFF"/>
                </a:solidFill>
                <a:ea typeface="+mn-ea"/>
                <a:cs typeface="+mn-cs"/>
              </a:rPr>
              <a:pPr defTabSz="685800">
                <a:buClrTx/>
              </a:pPr>
              <a:t>10</a:t>
            </a:fld>
            <a:endParaRPr lang="en-US" kern="1200" dirty="0">
              <a:solidFill>
                <a:srgbClr val="FFFFFF"/>
              </a:solidFill>
              <a:ea typeface="+mn-ea"/>
              <a:cs typeface="+mn-cs"/>
            </a:endParaRPr>
          </a:p>
        </p:txBody>
      </p:sp>
      <p:pic>
        <p:nvPicPr>
          <p:cNvPr id="6" name="Picture 5"/>
          <p:cNvPicPr>
            <a:picLocks noChangeAspect="1"/>
          </p:cNvPicPr>
          <p:nvPr/>
        </p:nvPicPr>
        <p:blipFill rotWithShape="1">
          <a:blip r:embed="rId2"/>
          <a:srcRect l="65814" t="7419" r="14183" b="18954"/>
          <a:stretch/>
        </p:blipFill>
        <p:spPr>
          <a:xfrm>
            <a:off x="2684417" y="974580"/>
            <a:ext cx="4144192" cy="4892820"/>
          </a:xfrm>
          <a:prstGeom prst="rect">
            <a:avLst/>
          </a:prstGeom>
        </p:spPr>
      </p:pic>
    </p:spTree>
    <p:extLst>
      <p:ext uri="{BB962C8B-B14F-4D97-AF65-F5344CB8AC3E}">
        <p14:creationId xmlns:p14="http://schemas.microsoft.com/office/powerpoint/2010/main" val="4071215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B24BF10-2B55-43AB-9F77-F1A1410384A9}"/>
              </a:ext>
            </a:extLst>
          </p:cNvPr>
          <p:cNvSpPr>
            <a:spLocks noGrp="1"/>
          </p:cNvSpPr>
          <p:nvPr>
            <p:ph type="sldNum" sz="quarter" idx="12"/>
          </p:nvPr>
        </p:nvSpPr>
        <p:spPr/>
        <p:txBody>
          <a:bodyPr/>
          <a:lstStyle/>
          <a:p>
            <a:pPr defTabSz="685800">
              <a:buClrTx/>
            </a:pPr>
            <a:fld id="{C263D6C4-4840-40CC-AC84-17E24B3B7BDE}" type="slidenum">
              <a:rPr lang="en-US" kern="1200">
                <a:solidFill>
                  <a:srgbClr val="FFFFFF"/>
                </a:solidFill>
                <a:ea typeface="+mn-ea"/>
                <a:cs typeface="+mn-cs"/>
              </a:rPr>
              <a:pPr defTabSz="685800">
                <a:buClrTx/>
              </a:pPr>
              <a:t>11</a:t>
            </a:fld>
            <a:endParaRPr lang="en-US" kern="1200" dirty="0">
              <a:solidFill>
                <a:srgbClr val="FFFFFF"/>
              </a:solidFill>
              <a:ea typeface="+mn-ea"/>
              <a:cs typeface="+mn-cs"/>
            </a:endParaRPr>
          </a:p>
        </p:txBody>
      </p:sp>
      <p:pic>
        <p:nvPicPr>
          <p:cNvPr id="6" name="Picture 5"/>
          <p:cNvPicPr>
            <a:picLocks noChangeAspect="1"/>
          </p:cNvPicPr>
          <p:nvPr/>
        </p:nvPicPr>
        <p:blipFill rotWithShape="1">
          <a:blip r:embed="rId2"/>
          <a:srcRect l="59496" t="17685" r="7146" b="22476"/>
          <a:stretch/>
        </p:blipFill>
        <p:spPr>
          <a:xfrm>
            <a:off x="229946" y="969507"/>
            <a:ext cx="8744237" cy="5031243"/>
          </a:xfrm>
          <a:prstGeom prst="rect">
            <a:avLst/>
          </a:prstGeom>
        </p:spPr>
      </p:pic>
    </p:spTree>
    <p:extLst>
      <p:ext uri="{BB962C8B-B14F-4D97-AF65-F5344CB8AC3E}">
        <p14:creationId xmlns:p14="http://schemas.microsoft.com/office/powerpoint/2010/main" val="3464106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defTabSz="685800">
              <a:buClrTx/>
            </a:pPr>
            <a:fld id="{C263D6C4-4840-40CC-AC84-17E24B3B7BDE}" type="slidenum">
              <a:rPr lang="en-US" kern="1200">
                <a:solidFill>
                  <a:srgbClr val="FFFFFF"/>
                </a:solidFill>
                <a:ea typeface="+mn-ea"/>
                <a:cs typeface="+mn-cs"/>
              </a:rPr>
              <a:pPr defTabSz="685800">
                <a:buClrTx/>
              </a:pPr>
              <a:t>12</a:t>
            </a:fld>
            <a:endParaRPr lang="en-US" kern="1200" dirty="0">
              <a:solidFill>
                <a:srgbClr val="FFFFFF"/>
              </a:solidFill>
              <a:ea typeface="+mn-ea"/>
              <a:cs typeface="+mn-cs"/>
            </a:endParaRPr>
          </a:p>
        </p:txBody>
      </p:sp>
      <p:pic>
        <p:nvPicPr>
          <p:cNvPr id="6" name="Picture 5"/>
          <p:cNvPicPr>
            <a:picLocks noChangeAspect="1"/>
          </p:cNvPicPr>
          <p:nvPr/>
        </p:nvPicPr>
        <p:blipFill rotWithShape="1">
          <a:blip r:embed="rId2"/>
          <a:srcRect l="55601" t="17302" r="4740" b="19482"/>
          <a:stretch/>
        </p:blipFill>
        <p:spPr>
          <a:xfrm>
            <a:off x="118921" y="1228235"/>
            <a:ext cx="8806277" cy="4502243"/>
          </a:xfrm>
          <a:prstGeom prst="rect">
            <a:avLst/>
          </a:prstGeom>
        </p:spPr>
      </p:pic>
    </p:spTree>
    <p:extLst>
      <p:ext uri="{BB962C8B-B14F-4D97-AF65-F5344CB8AC3E}">
        <p14:creationId xmlns:p14="http://schemas.microsoft.com/office/powerpoint/2010/main" val="37368668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defTabSz="685800">
              <a:buClrTx/>
            </a:pPr>
            <a:fld id="{C263D6C4-4840-40CC-AC84-17E24B3B7BDE}" type="slidenum">
              <a:rPr lang="en-US" kern="1200">
                <a:solidFill>
                  <a:srgbClr val="FFFFFF"/>
                </a:solidFill>
                <a:ea typeface="+mn-ea"/>
                <a:cs typeface="+mn-cs"/>
              </a:rPr>
              <a:pPr defTabSz="685800">
                <a:buClrTx/>
              </a:pPr>
              <a:t>13</a:t>
            </a:fld>
            <a:endParaRPr lang="en-US" kern="1200" dirty="0">
              <a:solidFill>
                <a:srgbClr val="FFFFFF"/>
              </a:solidFill>
              <a:ea typeface="+mn-ea"/>
              <a:cs typeface="+mn-cs"/>
            </a:endParaRPr>
          </a:p>
        </p:txBody>
      </p:sp>
      <p:pic>
        <p:nvPicPr>
          <p:cNvPr id="5" name="Picture 4"/>
          <p:cNvPicPr>
            <a:picLocks noChangeAspect="1"/>
          </p:cNvPicPr>
          <p:nvPr/>
        </p:nvPicPr>
        <p:blipFill rotWithShape="1">
          <a:blip r:embed="rId2"/>
          <a:srcRect l="59238" t="14020" r="6525" b="19007"/>
          <a:stretch/>
        </p:blipFill>
        <p:spPr>
          <a:xfrm>
            <a:off x="731008" y="935787"/>
            <a:ext cx="7860542" cy="4931613"/>
          </a:xfrm>
          <a:prstGeom prst="rect">
            <a:avLst/>
          </a:prstGeom>
        </p:spPr>
      </p:pic>
    </p:spTree>
    <p:extLst>
      <p:ext uri="{BB962C8B-B14F-4D97-AF65-F5344CB8AC3E}">
        <p14:creationId xmlns:p14="http://schemas.microsoft.com/office/powerpoint/2010/main" val="33376790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13;p3">
            <a:extLst>
              <a:ext uri="{FF2B5EF4-FFF2-40B4-BE49-F238E27FC236}">
                <a16:creationId xmlns:a16="http://schemas.microsoft.com/office/drawing/2014/main" id="{5A3149CD-C111-4AAD-AE84-FA487797EA78}"/>
              </a:ext>
            </a:extLst>
          </p:cNvPr>
          <p:cNvSpPr txBox="1">
            <a:spLocks/>
          </p:cNvSpPr>
          <p:nvPr/>
        </p:nvSpPr>
        <p:spPr>
          <a:xfrm>
            <a:off x="342900" y="2960687"/>
            <a:ext cx="8458200" cy="1470025"/>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pPr>
              <a:buClr>
                <a:schemeClr val="lt1"/>
              </a:buClr>
              <a:buSzPts val="4400"/>
            </a:pPr>
            <a:br>
              <a:rPr lang="en-US" dirty="0">
                <a:solidFill>
                  <a:schemeClr val="bg1"/>
                </a:solidFill>
              </a:rPr>
            </a:br>
            <a:br>
              <a:rPr lang="en-US" dirty="0">
                <a:solidFill>
                  <a:schemeClr val="bg1"/>
                </a:solidFill>
              </a:rPr>
            </a:br>
            <a:r>
              <a:rPr lang="en-US" dirty="0">
                <a:solidFill>
                  <a:schemeClr val="bg1"/>
                </a:solidFill>
                <a:latin typeface="Calibri" panose="020F0502020204030204" pitchFamily="34" charset="0"/>
                <a:cs typeface="Calibri" panose="020F0502020204030204" pitchFamily="34" charset="0"/>
              </a:rPr>
              <a:t> </a:t>
            </a:r>
            <a:br>
              <a:rPr lang="en-US" dirty="0">
                <a:solidFill>
                  <a:schemeClr val="bg1"/>
                </a:solidFill>
                <a:latin typeface="Calibri" panose="020F0502020204030204" pitchFamily="34" charset="0"/>
                <a:cs typeface="Calibri" panose="020F0502020204030204" pitchFamily="34" charset="0"/>
              </a:rPr>
            </a:br>
            <a:r>
              <a:rPr lang="en-US" sz="4800" dirty="0">
                <a:solidFill>
                  <a:schemeClr val="bg1"/>
                </a:solidFill>
                <a:latin typeface="Calibri" panose="020F0502020204030204" pitchFamily="34" charset="0"/>
                <a:cs typeface="Calibri" panose="020F0502020204030204" pitchFamily="34" charset="0"/>
              </a:rPr>
              <a:t>Child on Child Abuse</a:t>
            </a:r>
            <a:endParaRPr lang="en-US" dirty="0">
              <a:solidFill>
                <a:schemeClr val="bg1"/>
              </a:solidFill>
              <a:latin typeface="Calibri" panose="020F0502020204030204" pitchFamily="34" charset="0"/>
              <a:cs typeface="Calibri" panose="020F0502020204030204" pitchFamily="34" charset="0"/>
            </a:endParaRPr>
          </a:p>
          <a:p>
            <a:pPr>
              <a:buClr>
                <a:schemeClr val="lt1"/>
              </a:buClr>
              <a:buSzPts val="4400"/>
            </a:pPr>
            <a:endParaRPr lang="en-US" dirty="0">
              <a:solidFill>
                <a:schemeClr val="bg1"/>
              </a:solidFill>
              <a:latin typeface="Calibri" panose="020F0502020204030204" pitchFamily="34" charset="0"/>
              <a:cs typeface="Calibri" panose="020F0502020204030204" pitchFamily="34" charset="0"/>
            </a:endParaRPr>
          </a:p>
          <a:p>
            <a:pPr>
              <a:lnSpc>
                <a:spcPct val="107000"/>
              </a:lnSpc>
              <a:spcAft>
                <a:spcPts val="800"/>
              </a:spcAft>
            </a:pPr>
            <a:r>
              <a:rPr lang="en-GB" dirty="0">
                <a:solidFill>
                  <a:schemeClr val="bg1"/>
                </a:solidFill>
                <a:latin typeface="Calibri" panose="020F0502020204030204" pitchFamily="34" charset="0"/>
                <a:ea typeface="Calibri" panose="020F0502020204030204" pitchFamily="34" charset="0"/>
                <a:cs typeface="Calibri" panose="020F0502020204030204" pitchFamily="34" charset="0"/>
              </a:rPr>
              <a:t>Ray Tait</a:t>
            </a:r>
            <a:endParaRPr lang="en-GB" sz="4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buClr>
                <a:schemeClr val="lt1"/>
              </a:buClr>
              <a:buSzPts val="4400"/>
            </a:pPr>
            <a:br>
              <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rPr>
            </a:br>
            <a:br>
              <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rPr>
            </a:br>
            <a:br>
              <a:rPr lang="en-US" dirty="0">
                <a:solidFill>
                  <a:schemeClr val="bg1"/>
                </a:solidFill>
              </a:rPr>
            </a:br>
            <a:r>
              <a:rPr lang="en-US" i="1" dirty="0">
                <a:solidFill>
                  <a:schemeClr val="bg1"/>
                </a:solidFill>
              </a:rPr>
              <a:t> </a:t>
            </a:r>
            <a:br>
              <a:rPr lang="en-US" i="1" dirty="0">
                <a:solidFill>
                  <a:schemeClr val="bg1"/>
                </a:solidFill>
              </a:rPr>
            </a:br>
            <a:r>
              <a:rPr lang="en-US" dirty="0">
                <a:solidFill>
                  <a:schemeClr val="bg1"/>
                </a:solidFill>
              </a:rPr>
              <a:t> </a:t>
            </a:r>
          </a:p>
        </p:txBody>
      </p:sp>
      <p:sp>
        <p:nvSpPr>
          <p:cNvPr id="3" name="TextBox 2">
            <a:extLst>
              <a:ext uri="{FF2B5EF4-FFF2-40B4-BE49-F238E27FC236}">
                <a16:creationId xmlns:a16="http://schemas.microsoft.com/office/drawing/2014/main" id="{CF8A3C17-E660-3DAF-221B-5D926A5AD39A}"/>
              </a:ext>
            </a:extLst>
          </p:cNvPr>
          <p:cNvSpPr txBox="1"/>
          <p:nvPr/>
        </p:nvSpPr>
        <p:spPr>
          <a:xfrm>
            <a:off x="342900" y="4630785"/>
            <a:ext cx="4439776" cy="646331"/>
          </a:xfrm>
          <a:prstGeom prst="rect">
            <a:avLst/>
          </a:prstGeom>
          <a:noFill/>
        </p:spPr>
        <p:txBody>
          <a:bodyPr wrap="square" rtlCol="0">
            <a:spAutoFit/>
          </a:bodyPr>
          <a:lstStyle/>
          <a:p>
            <a:pPr algn="l" fontAlgn="t"/>
            <a:r>
              <a:rPr lang="en-GB" sz="1800" b="1" i="0" cap="all" dirty="0">
                <a:solidFill>
                  <a:srgbClr val="1B1B1B"/>
                </a:solidFill>
                <a:effectLst/>
                <a:latin typeface="Tahoma" panose="020B0604030504040204" pitchFamily="34" charset="0"/>
                <a:ea typeface="Tahoma" panose="020B0604030504040204" pitchFamily="34" charset="0"/>
                <a:cs typeface="Tahoma" panose="020B0604030504040204" pitchFamily="34" charset="0"/>
                <a:hlinkClick r:id="rId2"/>
              </a:rPr>
              <a:t>CHILD-ON-CHILD ABUSE TOOLKIT &amp; RESOURCES FOR SCHOOLS</a:t>
            </a:r>
            <a:endParaRPr lang="en-GB" sz="1800" b="1" i="0" cap="all" dirty="0">
              <a:solidFill>
                <a:srgbClr val="1B1B1B"/>
              </a:solidFill>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206447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5"/>
        <p:cNvGrpSpPr/>
        <p:nvPr/>
      </p:nvGrpSpPr>
      <p:grpSpPr>
        <a:xfrm>
          <a:off x="0" y="0"/>
          <a:ext cx="0" cy="0"/>
          <a:chOff x="0" y="0"/>
          <a:chExt cx="0" cy="0"/>
        </a:xfrm>
      </p:grpSpPr>
      <p:pic>
        <p:nvPicPr>
          <p:cNvPr id="56" name="Google Shape;56;p14"/>
          <p:cNvPicPr preferRelativeResize="0"/>
          <p:nvPr/>
        </p:nvPicPr>
        <p:blipFill>
          <a:blip r:embed="rId3">
            <a:alphaModFix/>
          </a:blip>
          <a:stretch>
            <a:fillRect/>
          </a:stretch>
        </p:blipFill>
        <p:spPr>
          <a:xfrm>
            <a:off x="4222601" y="1025900"/>
            <a:ext cx="4492749" cy="1079622"/>
          </a:xfrm>
          <a:prstGeom prst="rect">
            <a:avLst/>
          </a:prstGeom>
          <a:noFill/>
          <a:ln>
            <a:noFill/>
          </a:ln>
        </p:spPr>
      </p:pic>
      <p:sp>
        <p:nvSpPr>
          <p:cNvPr id="57" name="Google Shape;57;p14"/>
          <p:cNvSpPr txBox="1"/>
          <p:nvPr/>
        </p:nvSpPr>
        <p:spPr>
          <a:xfrm>
            <a:off x="398550" y="2515175"/>
            <a:ext cx="8346900" cy="1485300"/>
          </a:xfrm>
          <a:prstGeom prst="rect">
            <a:avLst/>
          </a:prstGeom>
          <a:noFill/>
          <a:ln>
            <a:noFill/>
          </a:ln>
        </p:spPr>
        <p:txBody>
          <a:bodyPr spcFirstLastPara="1" wrap="square" lIns="91425" tIns="91425" rIns="91425" bIns="91425" anchor="b" anchorCtr="0">
            <a:noAutofit/>
          </a:bodyPr>
          <a:lstStyle/>
          <a:p>
            <a:pPr algn="ctr"/>
            <a:r>
              <a:rPr lang="en-GB" sz="2700" b="1" u="sng">
                <a:solidFill>
                  <a:schemeClr val="dk1"/>
                </a:solidFill>
              </a:rPr>
              <a:t>Harmful Sexual Behaviour Practitioner</a:t>
            </a:r>
            <a:br>
              <a:rPr lang="en-GB" sz="2700" b="1" u="sng">
                <a:solidFill>
                  <a:schemeClr val="dk1"/>
                </a:solidFill>
              </a:rPr>
            </a:br>
            <a:r>
              <a:rPr lang="en-GB" sz="2700" b="1">
                <a:solidFill>
                  <a:schemeClr val="dk1"/>
                </a:solidFill>
              </a:rPr>
              <a:t>        </a:t>
            </a:r>
            <a:r>
              <a:rPr lang="en-GB" sz="2700" b="1" u="sng">
                <a:solidFill>
                  <a:schemeClr val="dk1"/>
                </a:solidFill>
              </a:rPr>
              <a:t>Presentation to SEMH LEADS</a:t>
            </a:r>
            <a:br>
              <a:rPr lang="en-GB" sz="2700" b="1" u="sng">
                <a:solidFill>
                  <a:schemeClr val="dk1"/>
                </a:solidFill>
              </a:rPr>
            </a:br>
            <a:r>
              <a:rPr lang="en-GB" sz="2700" b="1" u="sng">
                <a:solidFill>
                  <a:schemeClr val="dk1"/>
                </a:solidFill>
              </a:rPr>
              <a:t>31 January 2024</a:t>
            </a:r>
            <a:endParaRPr sz="1700" b="1" u="sng">
              <a:solidFill>
                <a:schemeClr val="dk2"/>
              </a:solidFill>
            </a:endParaRPr>
          </a:p>
        </p:txBody>
      </p:sp>
      <p:sp>
        <p:nvSpPr>
          <p:cNvPr id="58" name="Google Shape;58;p14"/>
          <p:cNvSpPr txBox="1"/>
          <p:nvPr/>
        </p:nvSpPr>
        <p:spPr>
          <a:xfrm>
            <a:off x="-40625" y="4790050"/>
            <a:ext cx="6468000" cy="1178100"/>
          </a:xfrm>
          <a:prstGeom prst="rect">
            <a:avLst/>
          </a:prstGeom>
          <a:noFill/>
          <a:ln>
            <a:noFill/>
          </a:ln>
        </p:spPr>
        <p:txBody>
          <a:bodyPr spcFirstLastPara="1" wrap="square" lIns="91425" tIns="91425" rIns="91425" bIns="91425" anchor="b" anchorCtr="0">
            <a:noAutofit/>
          </a:bodyPr>
          <a:lstStyle/>
          <a:p>
            <a:pPr algn="ctr">
              <a:buClr>
                <a:schemeClr val="dk1"/>
              </a:buClr>
              <a:buSzPts val="1100"/>
            </a:pPr>
            <a:r>
              <a:rPr lang="en-GB" sz="2300">
                <a:solidFill>
                  <a:schemeClr val="dk1"/>
                </a:solidFill>
              </a:rPr>
              <a:t>By Ray Tait</a:t>
            </a:r>
            <a:br>
              <a:rPr lang="en-GB" sz="2300">
                <a:solidFill>
                  <a:schemeClr val="dk1"/>
                </a:solidFill>
              </a:rPr>
            </a:br>
            <a:r>
              <a:rPr lang="en-GB" sz="2300">
                <a:solidFill>
                  <a:schemeClr val="dk1"/>
                </a:solidFill>
              </a:rPr>
              <a:t>Harmful Sexual Behaviour Practitioner</a:t>
            </a:r>
            <a:br>
              <a:rPr lang="en-GB" sz="2300">
                <a:solidFill>
                  <a:schemeClr val="dk1"/>
                </a:solidFill>
              </a:rPr>
            </a:br>
            <a:r>
              <a:rPr lang="en-GB" sz="2300">
                <a:solidFill>
                  <a:schemeClr val="dk1"/>
                </a:solidFill>
              </a:rPr>
              <a:t>Windsor &amp; Maidenhead Youth Justice Service</a:t>
            </a:r>
            <a:endParaRPr sz="1300">
              <a:solidFill>
                <a:schemeClr val="dk2"/>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sp>
        <p:nvSpPr>
          <p:cNvPr id="63" name="Google Shape;63;p15"/>
          <p:cNvSpPr txBox="1"/>
          <p:nvPr/>
        </p:nvSpPr>
        <p:spPr>
          <a:xfrm>
            <a:off x="96300" y="1700350"/>
            <a:ext cx="8951400" cy="3989400"/>
          </a:xfrm>
          <a:prstGeom prst="rect">
            <a:avLst/>
          </a:prstGeom>
          <a:noFill/>
          <a:ln>
            <a:noFill/>
          </a:ln>
        </p:spPr>
        <p:txBody>
          <a:bodyPr spcFirstLastPara="1" wrap="square" lIns="91425" tIns="45700" rIns="91425" bIns="45700" anchor="t" anchorCtr="0">
            <a:noAutofit/>
          </a:bodyPr>
          <a:lstStyle/>
          <a:p>
            <a:pPr>
              <a:lnSpc>
                <a:spcPct val="80000"/>
              </a:lnSpc>
              <a:spcBef>
                <a:spcPts val="1000"/>
              </a:spcBef>
              <a:buSzPts val="935"/>
            </a:pPr>
            <a:endParaRPr sz="1800" b="1">
              <a:solidFill>
                <a:schemeClr val="dk1"/>
              </a:solidFill>
            </a:endParaRPr>
          </a:p>
          <a:p>
            <a:pPr>
              <a:lnSpc>
                <a:spcPct val="150000"/>
              </a:lnSpc>
              <a:spcBef>
                <a:spcPts val="1000"/>
              </a:spcBef>
              <a:buSzPts val="935"/>
            </a:pPr>
            <a:r>
              <a:rPr lang="en-GB">
                <a:solidFill>
                  <a:schemeClr val="dk1"/>
                </a:solidFill>
              </a:rPr>
              <a:t>Harmful Sexual Behaviour (HSB) is developmentally inappropriate sexual behaviour displayed by children and young people which is harmful or abusive this can also include the use of technology.</a:t>
            </a:r>
            <a:endParaRPr>
              <a:solidFill>
                <a:schemeClr val="dk1"/>
              </a:solidFill>
            </a:endParaRPr>
          </a:p>
          <a:p>
            <a:pPr>
              <a:lnSpc>
                <a:spcPct val="150000"/>
              </a:lnSpc>
              <a:spcBef>
                <a:spcPts val="1000"/>
              </a:spcBef>
              <a:buSzPts val="935"/>
            </a:pPr>
            <a:r>
              <a:rPr lang="en-GB">
                <a:solidFill>
                  <a:schemeClr val="dk1"/>
                </a:solidFill>
              </a:rPr>
              <a:t>Peer-on-peer sexual abuse is a form of HSB where sexual abuse takes place between children of a similar age or stage of development. Child-on-child sexual abuse is a form of HSB that takes place between children of any age or stage of development.</a:t>
            </a:r>
            <a:endParaRPr>
              <a:solidFill>
                <a:schemeClr val="dk1"/>
              </a:solidFill>
            </a:endParaRPr>
          </a:p>
          <a:p>
            <a:pPr>
              <a:lnSpc>
                <a:spcPct val="150000"/>
              </a:lnSpc>
              <a:spcBef>
                <a:spcPts val="1000"/>
              </a:spcBef>
              <a:buSzPts val="935"/>
            </a:pPr>
            <a:r>
              <a:rPr lang="en-GB">
                <a:solidFill>
                  <a:schemeClr val="dk1"/>
                </a:solidFill>
              </a:rPr>
              <a:t>Problematic sexual behaviour (PSB) is developmentally inappropriate or socially unexpected sexualised behaviour which doesn’t have an overt element of victimisation or abuse.</a:t>
            </a:r>
            <a:endParaRPr>
              <a:solidFill>
                <a:schemeClr val="dk1"/>
              </a:solidFill>
            </a:endParaRPr>
          </a:p>
          <a:p>
            <a:pPr>
              <a:lnSpc>
                <a:spcPct val="150000"/>
              </a:lnSpc>
              <a:spcBef>
                <a:spcPts val="1000"/>
              </a:spcBef>
              <a:buSzPts val="935"/>
            </a:pPr>
            <a:r>
              <a:rPr lang="en-GB">
                <a:solidFill>
                  <a:schemeClr val="dk1"/>
                </a:solidFill>
              </a:rPr>
              <a:t>(NSPCC and AIM Project, 2024; Allotey &amp; Swann, 2019)</a:t>
            </a:r>
            <a:endParaRPr>
              <a:solidFill>
                <a:schemeClr val="dk1"/>
              </a:solidFill>
            </a:endParaRPr>
          </a:p>
        </p:txBody>
      </p:sp>
      <p:sp>
        <p:nvSpPr>
          <p:cNvPr id="64" name="Google Shape;64;p15"/>
          <p:cNvSpPr txBox="1"/>
          <p:nvPr/>
        </p:nvSpPr>
        <p:spPr>
          <a:xfrm>
            <a:off x="-472876" y="821526"/>
            <a:ext cx="9931500" cy="596400"/>
          </a:xfrm>
          <a:prstGeom prst="rect">
            <a:avLst/>
          </a:prstGeom>
          <a:noFill/>
          <a:ln>
            <a:noFill/>
          </a:ln>
        </p:spPr>
        <p:txBody>
          <a:bodyPr spcFirstLastPara="1" wrap="square" lIns="91425" tIns="45700" rIns="91425" bIns="45700" anchor="b" anchorCtr="0">
            <a:normAutofit/>
          </a:bodyPr>
          <a:lstStyle/>
          <a:p>
            <a:pPr algn="ctr"/>
            <a:r>
              <a:rPr lang="en-GB" sz="2500" b="1">
                <a:solidFill>
                  <a:schemeClr val="dk1"/>
                </a:solidFill>
              </a:rPr>
              <a:t>What Is Harmful Sexual Behaviour?</a:t>
            </a:r>
            <a:endParaRPr sz="2500" b="1">
              <a:solidFill>
                <a:schemeClr val="dk1"/>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16"/>
          <p:cNvSpPr txBox="1"/>
          <p:nvPr/>
        </p:nvSpPr>
        <p:spPr>
          <a:xfrm>
            <a:off x="162525" y="2005900"/>
            <a:ext cx="8897400" cy="3994800"/>
          </a:xfrm>
          <a:prstGeom prst="rect">
            <a:avLst/>
          </a:prstGeom>
          <a:noFill/>
          <a:ln>
            <a:noFill/>
          </a:ln>
        </p:spPr>
        <p:txBody>
          <a:bodyPr spcFirstLastPara="1" wrap="square" lIns="91425" tIns="91425" rIns="91425" bIns="91425" anchor="t" anchorCtr="0">
            <a:noAutofit/>
          </a:bodyPr>
          <a:lstStyle/>
          <a:p>
            <a:pPr>
              <a:lnSpc>
                <a:spcPct val="150000"/>
              </a:lnSpc>
              <a:spcBef>
                <a:spcPts val="1000"/>
              </a:spcBef>
            </a:pPr>
            <a:r>
              <a:rPr lang="en-GB">
                <a:solidFill>
                  <a:schemeClr val="dk1"/>
                </a:solidFill>
              </a:rPr>
              <a:t>A recent Freedom of information request revealed that 32,452 reports were made to the Police in England and Wales between 2012–2016 involving sexual offences by children against other children. This represents an average of more than 22 initial concerns of this nature everyday (Barnardo's,  2017).  </a:t>
            </a:r>
            <a:endParaRPr>
              <a:solidFill>
                <a:schemeClr val="dk1"/>
              </a:solidFill>
            </a:endParaRPr>
          </a:p>
          <a:p>
            <a:pPr>
              <a:lnSpc>
                <a:spcPct val="150000"/>
              </a:lnSpc>
              <a:spcBef>
                <a:spcPts val="1000"/>
              </a:spcBef>
            </a:pPr>
            <a:r>
              <a:rPr lang="en-GB">
                <a:solidFill>
                  <a:schemeClr val="dk1"/>
                </a:solidFill>
              </a:rPr>
              <a:t>The number of cases reported to the Crown Procurator Fiscal Services in Scotland during this period involving a sexual offence committed against a child by a child rose by 34% (COPFS). These shocking Statistics highlight that harmful sexual behaviour displayed by children and young people is widespread, and is a form of sexual abuse that is increasingly being reported to statutory authorities such as the Police and Social Work Professionals in the UK and Beyond (AIM Project, 2019).</a:t>
            </a:r>
            <a:endParaRPr>
              <a:solidFill>
                <a:schemeClr val="dk1"/>
              </a:solidFill>
            </a:endParaRPr>
          </a:p>
          <a:p>
            <a:pPr>
              <a:lnSpc>
                <a:spcPct val="150000"/>
              </a:lnSpc>
              <a:spcBef>
                <a:spcPts val="1000"/>
              </a:spcBef>
            </a:pPr>
            <a:r>
              <a:rPr lang="en-GB">
                <a:solidFill>
                  <a:schemeClr val="dk1"/>
                </a:solidFill>
              </a:rPr>
              <a:t>It is estimated that one third of child sexual abuse is committed by children and young people (Hackett, 2014).</a:t>
            </a:r>
            <a:endParaRPr>
              <a:solidFill>
                <a:schemeClr val="dk1"/>
              </a:solidFill>
            </a:endParaRPr>
          </a:p>
          <a:p>
            <a:pPr>
              <a:lnSpc>
                <a:spcPct val="150000"/>
              </a:lnSpc>
              <a:spcBef>
                <a:spcPts val="1000"/>
              </a:spcBef>
            </a:pPr>
            <a:endParaRPr>
              <a:solidFill>
                <a:schemeClr val="dk1"/>
              </a:solidFill>
            </a:endParaRPr>
          </a:p>
        </p:txBody>
      </p:sp>
      <p:sp>
        <p:nvSpPr>
          <p:cNvPr id="70" name="Google Shape;70;p16"/>
          <p:cNvSpPr txBox="1"/>
          <p:nvPr/>
        </p:nvSpPr>
        <p:spPr>
          <a:xfrm>
            <a:off x="797700" y="999275"/>
            <a:ext cx="7548600" cy="596400"/>
          </a:xfrm>
          <a:prstGeom prst="rect">
            <a:avLst/>
          </a:prstGeom>
          <a:noFill/>
          <a:ln>
            <a:noFill/>
          </a:ln>
        </p:spPr>
        <p:txBody>
          <a:bodyPr spcFirstLastPara="1" wrap="square" lIns="91425" tIns="45700" rIns="91425" bIns="45700" anchor="b" anchorCtr="0">
            <a:noAutofit/>
          </a:bodyPr>
          <a:lstStyle/>
          <a:p>
            <a:pPr algn="ctr"/>
            <a:r>
              <a:rPr lang="en-GB" sz="2000" b="1">
                <a:solidFill>
                  <a:schemeClr val="dk1"/>
                </a:solidFill>
              </a:rPr>
              <a:t>Why Work with Children who have Displayed </a:t>
            </a:r>
            <a:br>
              <a:rPr lang="en-GB" sz="2000" b="1">
                <a:solidFill>
                  <a:schemeClr val="dk1"/>
                </a:solidFill>
              </a:rPr>
            </a:br>
            <a:r>
              <a:rPr lang="en-GB" sz="2000" b="1">
                <a:solidFill>
                  <a:schemeClr val="dk1"/>
                </a:solidFill>
              </a:rPr>
              <a:t>Harmful Sexual Behaviour?</a:t>
            </a:r>
            <a:endParaRPr sz="2000" b="1" u="sng">
              <a:solidFill>
                <a:schemeClr val="dk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5" name="Google Shape;75;p17"/>
          <p:cNvSpPr txBox="1"/>
          <p:nvPr/>
        </p:nvSpPr>
        <p:spPr>
          <a:xfrm>
            <a:off x="162525" y="2192625"/>
            <a:ext cx="8897400" cy="3807900"/>
          </a:xfrm>
          <a:prstGeom prst="rect">
            <a:avLst/>
          </a:prstGeom>
          <a:noFill/>
          <a:ln>
            <a:noFill/>
          </a:ln>
        </p:spPr>
        <p:txBody>
          <a:bodyPr spcFirstLastPara="1" wrap="square" lIns="91425" tIns="91425" rIns="91425" bIns="91425" anchor="t" anchorCtr="0">
            <a:noAutofit/>
          </a:bodyPr>
          <a:lstStyle/>
          <a:p>
            <a:pPr>
              <a:lnSpc>
                <a:spcPct val="150000"/>
              </a:lnSpc>
              <a:spcBef>
                <a:spcPts val="1000"/>
              </a:spcBef>
            </a:pPr>
            <a:r>
              <a:rPr lang="en-GB">
                <a:solidFill>
                  <a:schemeClr val="dk1"/>
                </a:solidFill>
              </a:rPr>
              <a:t>Children and young people are not adults and the motivations for their behaviour are often very different.  Children who display harmful sexual behaviour have often had adverse experiences themselves and may be meeting a need through the harmful sexual behaviour that is not just about meeting their sexual needs although this can be the case (AIM Project 2019; Allardyce &amp; Yates, ; Hackett, 2001).</a:t>
            </a:r>
            <a:endParaRPr>
              <a:solidFill>
                <a:schemeClr val="dk1"/>
              </a:solidFill>
            </a:endParaRPr>
          </a:p>
          <a:p>
            <a:pPr>
              <a:lnSpc>
                <a:spcPct val="150000"/>
              </a:lnSpc>
              <a:spcBef>
                <a:spcPts val="1000"/>
              </a:spcBef>
            </a:pPr>
            <a:r>
              <a:rPr lang="en-GB">
                <a:solidFill>
                  <a:schemeClr val="dk1"/>
                </a:solidFill>
              </a:rPr>
              <a:t>Working with young people who have displayed harmful sexual behaviour and those who have displayed problematic sexual behaviour helps to reduce the number of potential future victims of sexual abuse and can help children and young people who have displayed harmful sexual behaviour to meet their needs in healthy ways and have positive futures (Hackett, 2001; AIM Project 2019; NSPCC, 2017; NICE, 2018). </a:t>
            </a:r>
            <a:endParaRPr>
              <a:solidFill>
                <a:schemeClr val="dk1"/>
              </a:solidFill>
            </a:endParaRPr>
          </a:p>
          <a:p>
            <a:pPr>
              <a:lnSpc>
                <a:spcPct val="150000"/>
              </a:lnSpc>
              <a:spcBef>
                <a:spcPts val="1000"/>
              </a:spcBef>
            </a:pPr>
            <a:endParaRPr>
              <a:solidFill>
                <a:schemeClr val="dk1"/>
              </a:solidFill>
            </a:endParaRPr>
          </a:p>
        </p:txBody>
      </p:sp>
      <p:sp>
        <p:nvSpPr>
          <p:cNvPr id="76" name="Google Shape;76;p17"/>
          <p:cNvSpPr txBox="1"/>
          <p:nvPr/>
        </p:nvSpPr>
        <p:spPr>
          <a:xfrm>
            <a:off x="797700" y="999275"/>
            <a:ext cx="7548600" cy="596400"/>
          </a:xfrm>
          <a:prstGeom prst="rect">
            <a:avLst/>
          </a:prstGeom>
          <a:noFill/>
          <a:ln>
            <a:noFill/>
          </a:ln>
        </p:spPr>
        <p:txBody>
          <a:bodyPr spcFirstLastPara="1" wrap="square" lIns="91425" tIns="45700" rIns="91425" bIns="45700" anchor="b" anchorCtr="0">
            <a:noAutofit/>
          </a:bodyPr>
          <a:lstStyle/>
          <a:p>
            <a:pPr algn="ctr"/>
            <a:r>
              <a:rPr lang="en-GB" sz="2000" b="1">
                <a:solidFill>
                  <a:schemeClr val="dk1"/>
                </a:solidFill>
              </a:rPr>
              <a:t>Why Work with Children who have Displayed </a:t>
            </a:r>
            <a:br>
              <a:rPr lang="en-GB" sz="2000" b="1">
                <a:solidFill>
                  <a:schemeClr val="dk1"/>
                </a:solidFill>
              </a:rPr>
            </a:br>
            <a:r>
              <a:rPr lang="en-GB" sz="2000" b="1">
                <a:solidFill>
                  <a:schemeClr val="dk1"/>
                </a:solidFill>
              </a:rPr>
              <a:t>Harmful Sexual Behaviour?</a:t>
            </a:r>
            <a:endParaRPr sz="2000" b="1" u="sng">
              <a:solidFill>
                <a:schemeClr val="dk1"/>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18"/>
          <p:cNvSpPr txBox="1"/>
          <p:nvPr/>
        </p:nvSpPr>
        <p:spPr>
          <a:xfrm>
            <a:off x="945600" y="936475"/>
            <a:ext cx="7405200" cy="419700"/>
          </a:xfrm>
          <a:prstGeom prst="rect">
            <a:avLst/>
          </a:prstGeom>
          <a:noFill/>
          <a:ln>
            <a:noFill/>
          </a:ln>
        </p:spPr>
        <p:txBody>
          <a:bodyPr spcFirstLastPara="1" wrap="square" lIns="91425" tIns="45700" rIns="91425" bIns="45700" anchor="b" anchorCtr="0">
            <a:normAutofit fontScale="92500"/>
          </a:bodyPr>
          <a:lstStyle/>
          <a:p>
            <a:pPr algn="ctr"/>
            <a:r>
              <a:rPr lang="en-GB" sz="2500" b="1">
                <a:solidFill>
                  <a:schemeClr val="dk1"/>
                </a:solidFill>
              </a:rPr>
              <a:t>Role of Harmful Sexual Behaviour Practitioner</a:t>
            </a:r>
            <a:endParaRPr sz="2500" b="1">
              <a:solidFill>
                <a:schemeClr val="dk1"/>
              </a:solidFill>
            </a:endParaRPr>
          </a:p>
        </p:txBody>
      </p:sp>
      <p:sp>
        <p:nvSpPr>
          <p:cNvPr id="82" name="Google Shape;82;p18"/>
          <p:cNvSpPr txBox="1"/>
          <p:nvPr/>
        </p:nvSpPr>
        <p:spPr>
          <a:xfrm>
            <a:off x="-56875" y="1679175"/>
            <a:ext cx="9076200" cy="4451700"/>
          </a:xfrm>
          <a:prstGeom prst="rect">
            <a:avLst/>
          </a:prstGeom>
          <a:noFill/>
          <a:ln>
            <a:noFill/>
          </a:ln>
        </p:spPr>
        <p:txBody>
          <a:bodyPr spcFirstLastPara="1" wrap="square" lIns="91425" tIns="45700" rIns="91425" bIns="45700" anchor="t" anchorCtr="0">
            <a:noAutofit/>
          </a:bodyPr>
          <a:lstStyle/>
          <a:p>
            <a:pPr marL="457200" indent="-323850">
              <a:lnSpc>
                <a:spcPct val="150000"/>
              </a:lnSpc>
              <a:spcBef>
                <a:spcPts val="1000"/>
              </a:spcBef>
              <a:buClr>
                <a:schemeClr val="dk1"/>
              </a:buClr>
              <a:buSzPts val="1500"/>
              <a:buChar char="●"/>
            </a:pPr>
            <a:r>
              <a:rPr lang="en-GB" sz="1500">
                <a:solidFill>
                  <a:schemeClr val="dk1"/>
                </a:solidFill>
              </a:rPr>
              <a:t>Providing Consultation to professionals in Early Help, Social Care and Education about whether a Child or Young Persons (8-18 years) behaviour is Healthy, Inappropriate, Problematic or Harmful.</a:t>
            </a:r>
            <a:endParaRPr sz="1500">
              <a:solidFill>
                <a:schemeClr val="dk1"/>
              </a:solidFill>
            </a:endParaRPr>
          </a:p>
          <a:p>
            <a:pPr marL="457200">
              <a:lnSpc>
                <a:spcPct val="150000"/>
              </a:lnSpc>
              <a:spcBef>
                <a:spcPts val="1000"/>
              </a:spcBef>
            </a:pPr>
            <a:endParaRPr sz="600">
              <a:solidFill>
                <a:schemeClr val="dk1"/>
              </a:solidFill>
            </a:endParaRPr>
          </a:p>
          <a:p>
            <a:pPr marL="457200" indent="-323850">
              <a:lnSpc>
                <a:spcPct val="150000"/>
              </a:lnSpc>
              <a:spcBef>
                <a:spcPts val="1000"/>
              </a:spcBef>
              <a:buClr>
                <a:schemeClr val="dk1"/>
              </a:buClr>
              <a:buSzPts val="1500"/>
              <a:buChar char="●"/>
            </a:pPr>
            <a:r>
              <a:rPr lang="en-GB" sz="1500">
                <a:solidFill>
                  <a:schemeClr val="dk1"/>
                </a:solidFill>
              </a:rPr>
              <a:t>Providing Consultation to professionals about how best to respond to the sexual behaviour of children.</a:t>
            </a:r>
            <a:endParaRPr sz="1500">
              <a:solidFill>
                <a:schemeClr val="dk1"/>
              </a:solidFill>
            </a:endParaRPr>
          </a:p>
          <a:p>
            <a:pPr marL="457200">
              <a:lnSpc>
                <a:spcPct val="150000"/>
              </a:lnSpc>
              <a:spcBef>
                <a:spcPts val="1000"/>
              </a:spcBef>
            </a:pPr>
            <a:endParaRPr sz="600">
              <a:solidFill>
                <a:schemeClr val="dk1"/>
              </a:solidFill>
            </a:endParaRPr>
          </a:p>
          <a:p>
            <a:pPr marL="457200" indent="-323850">
              <a:lnSpc>
                <a:spcPct val="150000"/>
              </a:lnSpc>
              <a:spcBef>
                <a:spcPts val="1000"/>
              </a:spcBef>
              <a:buClr>
                <a:schemeClr val="dk1"/>
              </a:buClr>
              <a:buSzPts val="1500"/>
              <a:buChar char="●"/>
            </a:pPr>
            <a:r>
              <a:rPr lang="en-GB" sz="1500">
                <a:solidFill>
                  <a:schemeClr val="dk1"/>
                </a:solidFill>
              </a:rPr>
              <a:t>Offering advice to professionals around Safety Planning.</a:t>
            </a:r>
            <a:endParaRPr sz="1500">
              <a:solidFill>
                <a:schemeClr val="dk1"/>
              </a:solidFill>
            </a:endParaRPr>
          </a:p>
          <a:p>
            <a:pPr>
              <a:lnSpc>
                <a:spcPct val="150000"/>
              </a:lnSpc>
              <a:spcBef>
                <a:spcPts val="1000"/>
              </a:spcBef>
            </a:pPr>
            <a:endParaRPr sz="600">
              <a:solidFill>
                <a:schemeClr val="dk1"/>
              </a:solidFill>
            </a:endParaRPr>
          </a:p>
          <a:p>
            <a:pPr marL="457200" indent="-323850">
              <a:lnSpc>
                <a:spcPct val="150000"/>
              </a:lnSpc>
              <a:spcBef>
                <a:spcPts val="1000"/>
              </a:spcBef>
              <a:buClr>
                <a:schemeClr val="dk1"/>
              </a:buClr>
              <a:buSzPts val="1500"/>
              <a:buChar char="●"/>
            </a:pPr>
            <a:r>
              <a:rPr lang="en-GB" sz="1500">
                <a:solidFill>
                  <a:schemeClr val="dk1"/>
                </a:solidFill>
              </a:rPr>
              <a:t>Direct work with children and young people aged 8-17 years of age who have displayed harmful sexual behaviour or who have displayed problematic behaviour on several occasions.</a:t>
            </a:r>
            <a:endParaRPr sz="1500">
              <a:solidFill>
                <a:schemeClr val="dk1"/>
              </a:solidFill>
            </a:endParaRPr>
          </a:p>
          <a:p>
            <a:pPr marL="457200">
              <a:lnSpc>
                <a:spcPct val="150000"/>
              </a:lnSpc>
              <a:spcBef>
                <a:spcPts val="1000"/>
              </a:spcBef>
            </a:pPr>
            <a:endParaRPr sz="1500">
              <a:solidFill>
                <a:schemeClr val="dk1"/>
              </a:solidFill>
            </a:endParaRPr>
          </a:p>
          <a:p>
            <a:pPr>
              <a:lnSpc>
                <a:spcPct val="150000"/>
              </a:lnSpc>
              <a:spcBef>
                <a:spcPts val="1000"/>
              </a:spcBef>
            </a:pPr>
            <a:endParaRPr sz="1500">
              <a:solidFill>
                <a:schemeClr val="dk1"/>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87" name="Google Shape;87;p19"/>
          <p:cNvSpPr txBox="1"/>
          <p:nvPr/>
        </p:nvSpPr>
        <p:spPr>
          <a:xfrm>
            <a:off x="945600" y="946625"/>
            <a:ext cx="7405200" cy="596400"/>
          </a:xfrm>
          <a:prstGeom prst="rect">
            <a:avLst/>
          </a:prstGeom>
          <a:noFill/>
          <a:ln>
            <a:noFill/>
          </a:ln>
        </p:spPr>
        <p:txBody>
          <a:bodyPr spcFirstLastPara="1" wrap="square" lIns="91425" tIns="45700" rIns="91425" bIns="45700" anchor="b" anchorCtr="0">
            <a:normAutofit/>
          </a:bodyPr>
          <a:lstStyle/>
          <a:p>
            <a:pPr algn="ctr"/>
            <a:r>
              <a:rPr lang="en-GB" sz="2500" b="1">
                <a:solidFill>
                  <a:schemeClr val="dk1"/>
                </a:solidFill>
              </a:rPr>
              <a:t>Role of Harmful Sexual Behaviour Practitioner</a:t>
            </a:r>
            <a:endParaRPr sz="2500" b="1">
              <a:solidFill>
                <a:schemeClr val="dk1"/>
              </a:solidFill>
            </a:endParaRPr>
          </a:p>
        </p:txBody>
      </p:sp>
      <p:sp>
        <p:nvSpPr>
          <p:cNvPr id="88" name="Google Shape;88;p19"/>
          <p:cNvSpPr txBox="1"/>
          <p:nvPr/>
        </p:nvSpPr>
        <p:spPr>
          <a:xfrm>
            <a:off x="146250" y="1597100"/>
            <a:ext cx="8938200" cy="3688500"/>
          </a:xfrm>
          <a:prstGeom prst="rect">
            <a:avLst/>
          </a:prstGeom>
          <a:noFill/>
          <a:ln>
            <a:noFill/>
          </a:ln>
        </p:spPr>
        <p:txBody>
          <a:bodyPr spcFirstLastPara="1" wrap="square" lIns="91425" tIns="45700" rIns="91425" bIns="45700" anchor="t" anchorCtr="0">
            <a:noAutofit/>
          </a:bodyPr>
          <a:lstStyle/>
          <a:p>
            <a:pPr>
              <a:lnSpc>
                <a:spcPct val="150000"/>
              </a:lnSpc>
              <a:spcBef>
                <a:spcPts val="1000"/>
              </a:spcBef>
            </a:pPr>
            <a:r>
              <a:rPr lang="en-GB" sz="1500" b="1">
                <a:solidFill>
                  <a:schemeClr val="dk1"/>
                </a:solidFill>
              </a:rPr>
              <a:t>Assessments to determine:</a:t>
            </a:r>
            <a:endParaRPr sz="100" b="1">
              <a:solidFill>
                <a:schemeClr val="dk1"/>
              </a:solidFill>
            </a:endParaRPr>
          </a:p>
          <a:p>
            <a:pPr>
              <a:lnSpc>
                <a:spcPct val="150000"/>
              </a:lnSpc>
              <a:spcBef>
                <a:spcPts val="1000"/>
              </a:spcBef>
            </a:pPr>
            <a:r>
              <a:rPr lang="en-GB" sz="1300">
                <a:solidFill>
                  <a:schemeClr val="dk1"/>
                </a:solidFill>
              </a:rPr>
              <a:t>What vulnerabilities may have contributed to the child or young person’s pathway into any harmful sexual behaviour that may have taken place and what need any behaviour may have met:</a:t>
            </a:r>
            <a:endParaRPr sz="1300">
              <a:solidFill>
                <a:schemeClr val="dk1"/>
              </a:solidFill>
            </a:endParaRPr>
          </a:p>
          <a:p>
            <a:pPr marL="457200" indent="-311150">
              <a:lnSpc>
                <a:spcPct val="150000"/>
              </a:lnSpc>
              <a:spcBef>
                <a:spcPts val="1000"/>
              </a:spcBef>
              <a:buClr>
                <a:schemeClr val="dk1"/>
              </a:buClr>
              <a:buSzPts val="1300"/>
              <a:buChar char="●"/>
            </a:pPr>
            <a:r>
              <a:rPr lang="en-GB" sz="1300">
                <a:solidFill>
                  <a:schemeClr val="dk1"/>
                </a:solidFill>
              </a:rPr>
              <a:t>Whether the Child/Young Person will benefit from an HSB interventions, or if a different assessment or intervention would be more suited (for example - Neurological assessment, hearing assessment, sight test).</a:t>
            </a:r>
            <a:endParaRPr sz="1300">
              <a:solidFill>
                <a:schemeClr val="dk1"/>
              </a:solidFill>
            </a:endParaRPr>
          </a:p>
          <a:p>
            <a:pPr marL="457200" indent="-311150">
              <a:lnSpc>
                <a:spcPct val="150000"/>
              </a:lnSpc>
              <a:buClr>
                <a:schemeClr val="dk1"/>
              </a:buClr>
              <a:buSzPts val="1300"/>
              <a:buChar char="●"/>
            </a:pPr>
            <a:r>
              <a:rPr lang="en-GB" sz="1300">
                <a:solidFill>
                  <a:schemeClr val="dk1"/>
                </a:solidFill>
              </a:rPr>
              <a:t>Whether the family or Child/Young Person may benefit from any other support.</a:t>
            </a:r>
            <a:endParaRPr sz="1300">
              <a:solidFill>
                <a:schemeClr val="dk1"/>
              </a:solidFill>
            </a:endParaRPr>
          </a:p>
          <a:p>
            <a:pPr>
              <a:lnSpc>
                <a:spcPct val="150000"/>
              </a:lnSpc>
              <a:spcBef>
                <a:spcPts val="1000"/>
              </a:spcBef>
            </a:pPr>
            <a:r>
              <a:rPr lang="en-GB" sz="1300">
                <a:solidFill>
                  <a:schemeClr val="dk1"/>
                </a:solidFill>
              </a:rPr>
              <a:t>Interventions with children and young people who have been assessed as needing in depth support to provide them with the skills needed to:</a:t>
            </a:r>
            <a:endParaRPr sz="1300">
              <a:solidFill>
                <a:schemeClr val="dk1"/>
              </a:solidFill>
            </a:endParaRPr>
          </a:p>
          <a:p>
            <a:pPr marL="457200" indent="-311150">
              <a:lnSpc>
                <a:spcPct val="150000"/>
              </a:lnSpc>
              <a:spcBef>
                <a:spcPts val="1000"/>
              </a:spcBef>
              <a:buClr>
                <a:schemeClr val="dk1"/>
              </a:buClr>
              <a:buSzPts val="1300"/>
              <a:buChar char="●"/>
            </a:pPr>
            <a:r>
              <a:rPr lang="en-GB" sz="1300">
                <a:solidFill>
                  <a:schemeClr val="dk1"/>
                </a:solidFill>
              </a:rPr>
              <a:t>Manage their sexual and general behaviour in healthy ways</a:t>
            </a:r>
            <a:endParaRPr sz="1300">
              <a:solidFill>
                <a:schemeClr val="dk1"/>
              </a:solidFill>
            </a:endParaRPr>
          </a:p>
          <a:p>
            <a:pPr marL="457200" indent="-311150">
              <a:lnSpc>
                <a:spcPct val="150000"/>
              </a:lnSpc>
              <a:buClr>
                <a:schemeClr val="dk1"/>
              </a:buClr>
              <a:buSzPts val="1300"/>
              <a:buChar char="●"/>
            </a:pPr>
            <a:r>
              <a:rPr lang="en-GB" sz="1300">
                <a:solidFill>
                  <a:schemeClr val="dk1"/>
                </a:solidFill>
              </a:rPr>
              <a:t>Meet their needs in healthy ways</a:t>
            </a:r>
            <a:endParaRPr sz="1300">
              <a:solidFill>
                <a:schemeClr val="dk1"/>
              </a:solidFill>
            </a:endParaRPr>
          </a:p>
          <a:p>
            <a:pPr>
              <a:lnSpc>
                <a:spcPct val="150000"/>
              </a:lnSpc>
              <a:spcBef>
                <a:spcPts val="1000"/>
              </a:spcBef>
            </a:pPr>
            <a:r>
              <a:rPr lang="en-GB" sz="1300">
                <a:solidFill>
                  <a:schemeClr val="dk1"/>
                </a:solidFill>
              </a:rPr>
              <a:t>Recommendations of interventions our partner agencies could put in place to support the children or young people we are working with (for example - anti-bullying workshops, safe use of social media workshops)..</a:t>
            </a:r>
            <a:endParaRPr sz="1300">
              <a:solidFill>
                <a:schemeClr val="dk1"/>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20"/>
          <p:cNvSpPr txBox="1"/>
          <p:nvPr/>
        </p:nvSpPr>
        <p:spPr>
          <a:xfrm>
            <a:off x="869400" y="906000"/>
            <a:ext cx="7405200" cy="414600"/>
          </a:xfrm>
          <a:prstGeom prst="rect">
            <a:avLst/>
          </a:prstGeom>
          <a:noFill/>
          <a:ln>
            <a:noFill/>
          </a:ln>
        </p:spPr>
        <p:txBody>
          <a:bodyPr spcFirstLastPara="1" wrap="square" lIns="91425" tIns="45700" rIns="91425" bIns="45700" anchor="b" anchorCtr="0">
            <a:normAutofit lnSpcReduction="10000"/>
          </a:bodyPr>
          <a:lstStyle/>
          <a:p>
            <a:pPr algn="ctr"/>
            <a:r>
              <a:rPr lang="en-GB" sz="2150" b="1">
                <a:solidFill>
                  <a:schemeClr val="dk1"/>
                </a:solidFill>
              </a:rPr>
              <a:t>Specific Help for Education Professionals </a:t>
            </a:r>
            <a:endParaRPr sz="2150" b="1">
              <a:solidFill>
                <a:schemeClr val="dk1"/>
              </a:solidFill>
            </a:endParaRPr>
          </a:p>
        </p:txBody>
      </p:sp>
      <p:sp>
        <p:nvSpPr>
          <p:cNvPr id="94" name="Google Shape;94;p20"/>
          <p:cNvSpPr txBox="1"/>
          <p:nvPr/>
        </p:nvSpPr>
        <p:spPr>
          <a:xfrm>
            <a:off x="129075" y="1320600"/>
            <a:ext cx="8883600" cy="4929000"/>
          </a:xfrm>
          <a:prstGeom prst="rect">
            <a:avLst/>
          </a:prstGeom>
          <a:noFill/>
          <a:ln>
            <a:noFill/>
          </a:ln>
        </p:spPr>
        <p:txBody>
          <a:bodyPr spcFirstLastPara="1" wrap="square" lIns="91425" tIns="45700" rIns="91425" bIns="45700" anchor="t" anchorCtr="0">
            <a:noAutofit/>
          </a:bodyPr>
          <a:lstStyle/>
          <a:p>
            <a:pPr algn="just">
              <a:lnSpc>
                <a:spcPct val="130000"/>
              </a:lnSpc>
              <a:spcBef>
                <a:spcPts val="1000"/>
              </a:spcBef>
            </a:pPr>
            <a:r>
              <a:rPr lang="en-GB" b="1" u="sng">
                <a:solidFill>
                  <a:schemeClr val="dk1"/>
                </a:solidFill>
              </a:rPr>
              <a:t>Purpose of an HSB Consultation</a:t>
            </a:r>
            <a:endParaRPr b="1" u="sng">
              <a:solidFill>
                <a:schemeClr val="dk1"/>
              </a:solidFill>
            </a:endParaRPr>
          </a:p>
          <a:p>
            <a:pPr algn="just">
              <a:lnSpc>
                <a:spcPct val="130000"/>
              </a:lnSpc>
              <a:spcBef>
                <a:spcPts val="1000"/>
              </a:spcBef>
            </a:pPr>
            <a:r>
              <a:rPr lang="en-GB" b="1" u="sng">
                <a:solidFill>
                  <a:schemeClr val="dk1"/>
                </a:solidFill>
              </a:rPr>
              <a:t> </a:t>
            </a:r>
            <a:endParaRPr b="1" u="sng">
              <a:solidFill>
                <a:schemeClr val="dk1"/>
              </a:solidFill>
            </a:endParaRPr>
          </a:p>
          <a:p>
            <a:pPr marL="457200" indent="-317500">
              <a:spcBef>
                <a:spcPts val="1000"/>
              </a:spcBef>
              <a:buClr>
                <a:schemeClr val="dk1"/>
              </a:buClr>
              <a:buSzPts val="1400"/>
              <a:buChar char="●"/>
            </a:pPr>
            <a:r>
              <a:rPr lang="en-GB">
                <a:solidFill>
                  <a:schemeClr val="dk1"/>
                </a:solidFill>
              </a:rPr>
              <a:t>To give professionals from Early Help, Social Care, Health, and Education the opportunity to discuss concerns they may have about a child or young person’s sexual behaviour.</a:t>
            </a:r>
            <a:endParaRPr>
              <a:solidFill>
                <a:schemeClr val="dk1"/>
              </a:solidFill>
            </a:endParaRPr>
          </a:p>
          <a:p>
            <a:pPr marL="609600">
              <a:spcBef>
                <a:spcPts val="200"/>
              </a:spcBef>
            </a:pPr>
            <a:endParaRPr>
              <a:solidFill>
                <a:schemeClr val="dk1"/>
              </a:solidFill>
            </a:endParaRPr>
          </a:p>
          <a:p>
            <a:pPr marL="457200" indent="-317500">
              <a:spcBef>
                <a:spcPts val="200"/>
              </a:spcBef>
              <a:buClr>
                <a:schemeClr val="dk1"/>
              </a:buClr>
              <a:buSzPts val="1400"/>
              <a:buChar char="●"/>
            </a:pPr>
            <a:r>
              <a:rPr lang="en-GB">
                <a:solidFill>
                  <a:schemeClr val="dk1"/>
                </a:solidFill>
              </a:rPr>
              <a:t>To respond to complex cases in a systematic way that is underpinned by current good practice and research.</a:t>
            </a:r>
            <a:endParaRPr>
              <a:solidFill>
                <a:schemeClr val="dk1"/>
              </a:solidFill>
            </a:endParaRPr>
          </a:p>
          <a:p>
            <a:pPr marL="457200">
              <a:spcBef>
                <a:spcPts val="200"/>
              </a:spcBef>
            </a:pPr>
            <a:endParaRPr>
              <a:solidFill>
                <a:schemeClr val="dk1"/>
              </a:solidFill>
            </a:endParaRPr>
          </a:p>
          <a:p>
            <a:pPr marL="457200" indent="-317500">
              <a:spcBef>
                <a:spcPts val="1000"/>
              </a:spcBef>
              <a:buClr>
                <a:schemeClr val="dk1"/>
              </a:buClr>
              <a:buSzPts val="1400"/>
              <a:buChar char="●"/>
            </a:pPr>
            <a:r>
              <a:rPr lang="en-GB">
                <a:solidFill>
                  <a:schemeClr val="dk1"/>
                </a:solidFill>
              </a:rPr>
              <a:t>To provide a framework that will help them consider what vulnerabilities may have contributed to the child’s pathway into problematic or harmful behaviour and what need the behaviour may be meeting.</a:t>
            </a:r>
            <a:endParaRPr>
              <a:solidFill>
                <a:schemeClr val="dk1"/>
              </a:solidFill>
            </a:endParaRPr>
          </a:p>
          <a:p>
            <a:pPr marL="457200">
              <a:spcBef>
                <a:spcPts val="1000"/>
              </a:spcBef>
            </a:pPr>
            <a:endParaRPr>
              <a:solidFill>
                <a:schemeClr val="dk1"/>
              </a:solidFill>
            </a:endParaRPr>
          </a:p>
          <a:p>
            <a:pPr marL="457200" indent="-317500">
              <a:spcBef>
                <a:spcPts val="200"/>
              </a:spcBef>
              <a:buClr>
                <a:schemeClr val="dk1"/>
              </a:buClr>
              <a:buSzPts val="1400"/>
              <a:buChar char="●"/>
            </a:pPr>
            <a:r>
              <a:rPr lang="en-GB">
                <a:solidFill>
                  <a:schemeClr val="dk1"/>
                </a:solidFill>
              </a:rPr>
              <a:t>To provide a framework that will help professionals to consider whether the behaviour being displayed by a child or young person is “Healthy, Inappropriate, Problematic or Harmful” in complex cases or where there have been several instances of concerning behaviour. This can include the HSB practitioner completing an AIM Checklist to help support forward planning for the case. </a:t>
            </a:r>
            <a:endParaRPr>
              <a:solidFill>
                <a:schemeClr val="dk1"/>
              </a:solidFill>
            </a:endParaRPr>
          </a:p>
          <a:p>
            <a:pPr>
              <a:spcBef>
                <a:spcPts val="200"/>
              </a:spcBef>
            </a:pPr>
            <a:endParaRPr>
              <a:solidFill>
                <a:schemeClr val="dk1"/>
              </a:solidFill>
            </a:endParaRPr>
          </a:p>
          <a:p>
            <a:pPr marL="457200">
              <a:spcBef>
                <a:spcPts val="200"/>
              </a:spcBef>
            </a:pPr>
            <a:endParaRPr>
              <a:solidFill>
                <a:schemeClr val="dk1"/>
              </a:solidFill>
            </a:endParaRPr>
          </a:p>
          <a:p>
            <a:pPr>
              <a:lnSpc>
                <a:spcPct val="130000"/>
              </a:lnSpc>
              <a:spcBef>
                <a:spcPts val="1000"/>
              </a:spcBef>
            </a:pPr>
            <a:endParaRPr sz="1300">
              <a:solidFill>
                <a:schemeClr val="dk1"/>
              </a:solidFill>
              <a:latin typeface="Calibri"/>
              <a:ea typeface="Calibri"/>
              <a:cs typeface="Calibri"/>
              <a:sym typeface="Calibri"/>
            </a:endParaRPr>
          </a:p>
          <a:p>
            <a:pPr algn="just">
              <a:lnSpc>
                <a:spcPct val="130000"/>
              </a:lnSpc>
              <a:spcBef>
                <a:spcPts val="1000"/>
              </a:spcBef>
            </a:pPr>
            <a:endParaRPr sz="1200">
              <a:solidFill>
                <a:schemeClr val="dk1"/>
              </a:solidFill>
              <a:latin typeface="Verdana"/>
              <a:ea typeface="Verdana"/>
              <a:cs typeface="Verdana"/>
              <a:sym typeface="Verdana"/>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21"/>
          <p:cNvSpPr txBox="1"/>
          <p:nvPr/>
        </p:nvSpPr>
        <p:spPr>
          <a:xfrm>
            <a:off x="0" y="1579151"/>
            <a:ext cx="8798700" cy="3491695"/>
          </a:xfrm>
          <a:prstGeom prst="rect">
            <a:avLst/>
          </a:prstGeom>
          <a:noFill/>
          <a:ln>
            <a:noFill/>
          </a:ln>
        </p:spPr>
        <p:txBody>
          <a:bodyPr spcFirstLastPara="1" wrap="square" lIns="91425" tIns="91425" rIns="91425" bIns="91425" anchor="t" anchorCtr="0">
            <a:spAutoFit/>
          </a:bodyPr>
          <a:lstStyle/>
          <a:p>
            <a:pPr>
              <a:spcBef>
                <a:spcPts val="200"/>
              </a:spcBef>
            </a:pPr>
            <a:r>
              <a:rPr lang="en-GB" b="1" u="sng">
                <a:solidFill>
                  <a:schemeClr val="dk1"/>
                </a:solidFill>
              </a:rPr>
              <a:t>Purpose of an HSB Consultation</a:t>
            </a:r>
            <a:endParaRPr b="1" u="sng">
              <a:solidFill>
                <a:schemeClr val="dk1"/>
              </a:solidFill>
            </a:endParaRPr>
          </a:p>
          <a:p>
            <a:pPr marL="609600">
              <a:spcBef>
                <a:spcPts val="200"/>
              </a:spcBef>
            </a:pPr>
            <a:endParaRPr>
              <a:solidFill>
                <a:schemeClr val="dk1"/>
              </a:solidFill>
            </a:endParaRPr>
          </a:p>
          <a:p>
            <a:pPr marL="609600" indent="-393700">
              <a:spcBef>
                <a:spcPts val="200"/>
              </a:spcBef>
              <a:buClr>
                <a:schemeClr val="dk1"/>
              </a:buClr>
              <a:buSzPts val="1400"/>
              <a:buChar char="∙"/>
            </a:pPr>
            <a:r>
              <a:rPr lang="en-GB">
                <a:solidFill>
                  <a:schemeClr val="dk1"/>
                </a:solidFill>
              </a:rPr>
              <a:t>To help formulate a plan as to what can be done to help the child or young person meet their needs in healthy ways.</a:t>
            </a:r>
            <a:endParaRPr>
              <a:solidFill>
                <a:schemeClr val="dk1"/>
              </a:solidFill>
            </a:endParaRPr>
          </a:p>
          <a:p>
            <a:pPr marL="609600">
              <a:spcBef>
                <a:spcPts val="200"/>
              </a:spcBef>
            </a:pPr>
            <a:endParaRPr>
              <a:solidFill>
                <a:schemeClr val="dk1"/>
              </a:solidFill>
            </a:endParaRPr>
          </a:p>
          <a:p>
            <a:pPr marL="609600" indent="-393700">
              <a:spcBef>
                <a:spcPts val="200"/>
              </a:spcBef>
              <a:buClr>
                <a:schemeClr val="dk1"/>
              </a:buClr>
              <a:buSzPts val="1400"/>
              <a:buChar char="∙"/>
            </a:pPr>
            <a:r>
              <a:rPr lang="en-GB">
                <a:solidFill>
                  <a:schemeClr val="dk1"/>
                </a:solidFill>
              </a:rPr>
              <a:t>To consider whether any actions need to be taken to keep the child concerned and other children safe while any assessment or intervention work is undertaken i.e. advice about Safety Planning.</a:t>
            </a:r>
            <a:endParaRPr>
              <a:solidFill>
                <a:schemeClr val="dk1"/>
              </a:solidFill>
            </a:endParaRPr>
          </a:p>
          <a:p>
            <a:pPr marL="609600">
              <a:spcBef>
                <a:spcPts val="200"/>
              </a:spcBef>
            </a:pPr>
            <a:endParaRPr>
              <a:solidFill>
                <a:schemeClr val="dk1"/>
              </a:solidFill>
            </a:endParaRPr>
          </a:p>
          <a:p>
            <a:pPr marL="609600" indent="-393700">
              <a:spcBef>
                <a:spcPts val="200"/>
              </a:spcBef>
              <a:buClr>
                <a:schemeClr val="dk1"/>
              </a:buClr>
              <a:buSzPts val="1400"/>
              <a:buChar char="∙"/>
            </a:pPr>
            <a:r>
              <a:rPr lang="en-GB">
                <a:solidFill>
                  <a:schemeClr val="dk1"/>
                </a:solidFill>
              </a:rPr>
              <a:t>To promote professional curiosity.</a:t>
            </a:r>
            <a:endParaRPr>
              <a:solidFill>
                <a:schemeClr val="dk1"/>
              </a:solidFill>
            </a:endParaRPr>
          </a:p>
          <a:p>
            <a:pPr marL="609600">
              <a:spcBef>
                <a:spcPts val="200"/>
              </a:spcBef>
            </a:pPr>
            <a:endParaRPr>
              <a:solidFill>
                <a:schemeClr val="dk1"/>
              </a:solidFill>
            </a:endParaRPr>
          </a:p>
          <a:p>
            <a:pPr marL="609600" indent="-393700">
              <a:spcBef>
                <a:spcPts val="1000"/>
              </a:spcBef>
              <a:buClr>
                <a:schemeClr val="dk1"/>
              </a:buClr>
              <a:buSzPts val="1400"/>
              <a:buChar char="∙"/>
            </a:pPr>
            <a:r>
              <a:rPr lang="en-GB">
                <a:solidFill>
                  <a:schemeClr val="dk1"/>
                </a:solidFill>
              </a:rPr>
              <a:t>To help professionals decide whether they should make a Section 47 Referral to Children’s Social Care or Section 17 Referral to Early Help Services.</a:t>
            </a:r>
            <a:endParaRPr>
              <a:solidFill>
                <a:schemeClr val="dk1"/>
              </a:solidFill>
            </a:endParaRPr>
          </a:p>
          <a:p>
            <a:pPr algn="just">
              <a:lnSpc>
                <a:spcPct val="130000"/>
              </a:lnSpc>
              <a:spcBef>
                <a:spcPts val="1000"/>
              </a:spcBef>
            </a:pPr>
            <a:endParaRPr sz="1300">
              <a:solidFill>
                <a:schemeClr val="dk1"/>
              </a:solidFill>
            </a:endParaRPr>
          </a:p>
        </p:txBody>
      </p:sp>
      <p:sp>
        <p:nvSpPr>
          <p:cNvPr id="100" name="Google Shape;100;p21"/>
          <p:cNvSpPr txBox="1"/>
          <p:nvPr/>
        </p:nvSpPr>
        <p:spPr>
          <a:xfrm>
            <a:off x="937475" y="906000"/>
            <a:ext cx="7405200" cy="414600"/>
          </a:xfrm>
          <a:prstGeom prst="rect">
            <a:avLst/>
          </a:prstGeom>
          <a:noFill/>
          <a:ln>
            <a:noFill/>
          </a:ln>
        </p:spPr>
        <p:txBody>
          <a:bodyPr spcFirstLastPara="1" wrap="square" lIns="91425" tIns="45700" rIns="91425" bIns="45700" anchor="b" anchorCtr="0">
            <a:normAutofit lnSpcReduction="10000"/>
          </a:bodyPr>
          <a:lstStyle/>
          <a:p>
            <a:pPr algn="ctr"/>
            <a:r>
              <a:rPr lang="en-GB" sz="2150" b="1">
                <a:solidFill>
                  <a:schemeClr val="dk1"/>
                </a:solidFill>
              </a:rPr>
              <a:t>Specific Help for Education Professionals </a:t>
            </a:r>
            <a:endParaRPr sz="2150" b="1">
              <a:solidFill>
                <a:schemeClr val="dk1"/>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Google Shape;105;p22"/>
          <p:cNvSpPr txBox="1"/>
          <p:nvPr/>
        </p:nvSpPr>
        <p:spPr>
          <a:xfrm>
            <a:off x="945600" y="969925"/>
            <a:ext cx="7405200" cy="420600"/>
          </a:xfrm>
          <a:prstGeom prst="rect">
            <a:avLst/>
          </a:prstGeom>
          <a:noFill/>
          <a:ln>
            <a:noFill/>
          </a:ln>
        </p:spPr>
        <p:txBody>
          <a:bodyPr spcFirstLastPara="1" wrap="square" lIns="91425" tIns="45700" rIns="91425" bIns="45700" anchor="b" anchorCtr="0">
            <a:normAutofit fontScale="92500" lnSpcReduction="10000"/>
          </a:bodyPr>
          <a:lstStyle/>
          <a:p>
            <a:pPr algn="ctr"/>
            <a:r>
              <a:rPr lang="en-GB" sz="2500" b="1">
                <a:solidFill>
                  <a:schemeClr val="dk1"/>
                </a:solidFill>
              </a:rPr>
              <a:t>Referrals and Support</a:t>
            </a:r>
            <a:endParaRPr sz="2500" b="1">
              <a:solidFill>
                <a:schemeClr val="dk1"/>
              </a:solidFill>
            </a:endParaRPr>
          </a:p>
        </p:txBody>
      </p:sp>
      <p:sp>
        <p:nvSpPr>
          <p:cNvPr id="106" name="Google Shape;106;p22"/>
          <p:cNvSpPr txBox="1"/>
          <p:nvPr/>
        </p:nvSpPr>
        <p:spPr>
          <a:xfrm>
            <a:off x="234950" y="1466725"/>
            <a:ext cx="8660700" cy="4635600"/>
          </a:xfrm>
          <a:prstGeom prst="rect">
            <a:avLst/>
          </a:prstGeom>
          <a:noFill/>
          <a:ln>
            <a:noFill/>
          </a:ln>
        </p:spPr>
        <p:txBody>
          <a:bodyPr spcFirstLastPara="1" wrap="square" lIns="91425" tIns="91425" rIns="91425" bIns="91425" anchor="t" anchorCtr="0">
            <a:noAutofit/>
          </a:bodyPr>
          <a:lstStyle/>
          <a:p>
            <a:pPr marL="457200" indent="-355600">
              <a:lnSpc>
                <a:spcPct val="150000"/>
              </a:lnSpc>
              <a:buClr>
                <a:schemeClr val="dk1"/>
              </a:buClr>
              <a:buSzPts val="2000"/>
              <a:buChar char="●"/>
            </a:pPr>
            <a:r>
              <a:rPr lang="en-GB" sz="2000">
                <a:solidFill>
                  <a:schemeClr val="dk1"/>
                </a:solidFill>
              </a:rPr>
              <a:t>If an educational professional is concerned about the sexual behaviour of a child and would like a consultation, then they should email Ray Tait at the following email address:</a:t>
            </a:r>
            <a:r>
              <a:rPr lang="en-GB" sz="2000" b="1">
                <a:solidFill>
                  <a:schemeClr val="dk1"/>
                </a:solidFill>
              </a:rPr>
              <a:t> </a:t>
            </a:r>
            <a:r>
              <a:rPr lang="en-GB" sz="2000" b="1" u="sng">
                <a:solidFill>
                  <a:schemeClr val="hlink"/>
                </a:solidFill>
                <a:hlinkClick r:id="rId3"/>
              </a:rPr>
              <a:t>ray.tait@achievingforchildren.org.uk</a:t>
            </a:r>
            <a:r>
              <a:rPr lang="en-GB" sz="2000">
                <a:solidFill>
                  <a:schemeClr val="dk1"/>
                </a:solidFill>
              </a:rPr>
              <a:t>.</a:t>
            </a:r>
            <a:endParaRPr sz="2000">
              <a:solidFill>
                <a:schemeClr val="dk1"/>
              </a:solidFill>
            </a:endParaRPr>
          </a:p>
          <a:p>
            <a:pPr marL="457200" indent="-355600">
              <a:lnSpc>
                <a:spcPct val="150000"/>
              </a:lnSpc>
              <a:buClr>
                <a:schemeClr val="dk1"/>
              </a:buClr>
              <a:buSzPts val="2000"/>
              <a:buChar char="●"/>
            </a:pPr>
            <a:r>
              <a:rPr lang="en-GB" sz="2000">
                <a:solidFill>
                  <a:schemeClr val="dk1"/>
                </a:solidFill>
              </a:rPr>
              <a:t>A HSB Consultation Request Form will then be sent out which will need to be completed before a Consultation Session takes place.  </a:t>
            </a:r>
            <a:endParaRPr sz="2000">
              <a:solidFill>
                <a:schemeClr val="dk1"/>
              </a:solidFill>
            </a:endParaRPr>
          </a:p>
          <a:p>
            <a:pPr>
              <a:lnSpc>
                <a:spcPct val="150000"/>
              </a:lnSpc>
            </a:pPr>
            <a:endParaRPr sz="2000">
              <a:solidFill>
                <a:schemeClr val="dk1"/>
              </a:solidFill>
            </a:endParaRPr>
          </a:p>
          <a:p>
            <a:pPr>
              <a:lnSpc>
                <a:spcPct val="150000"/>
              </a:lnSpc>
            </a:pPr>
            <a:r>
              <a:rPr lang="en-GB" sz="2100" b="1">
                <a:solidFill>
                  <a:schemeClr val="dk1"/>
                </a:solidFill>
              </a:rPr>
              <a:t>Further Information:</a:t>
            </a:r>
            <a:endParaRPr sz="2000">
              <a:solidFill>
                <a:schemeClr val="dk1"/>
              </a:solidFill>
            </a:endParaRPr>
          </a:p>
          <a:p>
            <a:pPr marL="457200" indent="-355600">
              <a:lnSpc>
                <a:spcPct val="150000"/>
              </a:lnSpc>
              <a:buClr>
                <a:schemeClr val="dk1"/>
              </a:buClr>
              <a:buSzPts val="2000"/>
              <a:buChar char="●"/>
            </a:pPr>
            <a:r>
              <a:rPr lang="en-GB" sz="2000">
                <a:solidFill>
                  <a:schemeClr val="dk1"/>
                </a:solidFill>
              </a:rPr>
              <a:t>RBWM Children’s Safeguarding Policy &amp; Procedures.</a:t>
            </a:r>
            <a:endParaRPr sz="2000">
              <a:solidFill>
                <a:schemeClr val="dk1"/>
              </a:solidFill>
            </a:endParaRPr>
          </a:p>
          <a:p>
            <a:pPr marL="457200" indent="-355600">
              <a:lnSpc>
                <a:spcPct val="150000"/>
              </a:lnSpc>
              <a:buClr>
                <a:schemeClr val="dk1"/>
              </a:buClr>
              <a:buSzPts val="2000"/>
              <a:buChar char="●"/>
            </a:pPr>
            <a:r>
              <a:rPr lang="en-GB" sz="2000">
                <a:solidFill>
                  <a:schemeClr val="dk1"/>
                </a:solidFill>
              </a:rPr>
              <a:t>NSPCC Website.</a:t>
            </a:r>
            <a:endParaRPr sz="2000">
              <a:solidFill>
                <a:schemeClr val="dk1"/>
              </a:solidFill>
            </a:endParaRPr>
          </a:p>
          <a:p>
            <a:pPr marL="457200" indent="-355600">
              <a:lnSpc>
                <a:spcPct val="150000"/>
              </a:lnSpc>
              <a:buClr>
                <a:schemeClr val="dk1"/>
              </a:buClr>
              <a:buSzPts val="2000"/>
              <a:buChar char="●"/>
            </a:pPr>
            <a:r>
              <a:rPr lang="en-GB" sz="2000">
                <a:solidFill>
                  <a:schemeClr val="dk1"/>
                </a:solidFill>
              </a:rPr>
              <a:t>AIM Project Website.</a:t>
            </a:r>
            <a:endParaRPr sz="2000">
              <a:solidFill>
                <a:schemeClr val="dk1"/>
              </a:solidFill>
            </a:endParaRPr>
          </a:p>
          <a:p>
            <a:endParaRPr sz="1800">
              <a:solidFill>
                <a:schemeClr val="dk2"/>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13;p3">
            <a:extLst>
              <a:ext uri="{FF2B5EF4-FFF2-40B4-BE49-F238E27FC236}">
                <a16:creationId xmlns:a16="http://schemas.microsoft.com/office/drawing/2014/main" id="{5A3149CD-C111-4AAD-AE84-FA487797EA78}"/>
              </a:ext>
            </a:extLst>
          </p:cNvPr>
          <p:cNvSpPr txBox="1">
            <a:spLocks/>
          </p:cNvSpPr>
          <p:nvPr/>
        </p:nvSpPr>
        <p:spPr>
          <a:xfrm>
            <a:off x="342900" y="2960687"/>
            <a:ext cx="8458200" cy="1470025"/>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pPr>
              <a:buClr>
                <a:schemeClr val="lt1"/>
              </a:buClr>
              <a:buSzPts val="4400"/>
            </a:pPr>
            <a:br>
              <a:rPr lang="en-US" dirty="0">
                <a:solidFill>
                  <a:schemeClr val="bg1"/>
                </a:solidFill>
              </a:rPr>
            </a:br>
            <a:br>
              <a:rPr lang="en-US" dirty="0">
                <a:solidFill>
                  <a:schemeClr val="bg1"/>
                </a:solidFill>
              </a:rPr>
            </a:br>
            <a:r>
              <a:rPr lang="en-US" dirty="0">
                <a:solidFill>
                  <a:schemeClr val="bg1"/>
                </a:solidFill>
                <a:latin typeface="Calibri" panose="020F0502020204030204" pitchFamily="34" charset="0"/>
                <a:cs typeface="Calibri" panose="020F0502020204030204" pitchFamily="34" charset="0"/>
              </a:rPr>
              <a:t> </a:t>
            </a:r>
            <a:br>
              <a:rPr lang="en-US" dirty="0">
                <a:solidFill>
                  <a:schemeClr val="bg1"/>
                </a:solidFill>
                <a:latin typeface="Calibri" panose="020F0502020204030204" pitchFamily="34" charset="0"/>
                <a:cs typeface="Calibri" panose="020F0502020204030204" pitchFamily="34" charset="0"/>
              </a:rPr>
            </a:br>
            <a:r>
              <a:rPr lang="en-US" sz="4800" dirty="0">
                <a:solidFill>
                  <a:schemeClr val="bg1"/>
                </a:solidFill>
                <a:latin typeface="Calibri" panose="020F0502020204030204" pitchFamily="34" charset="0"/>
                <a:cs typeface="Calibri" panose="020F0502020204030204" pitchFamily="34" charset="0"/>
              </a:rPr>
              <a:t>Commando Joe’s</a:t>
            </a:r>
            <a:endParaRPr lang="en-US" dirty="0">
              <a:solidFill>
                <a:schemeClr val="bg1"/>
              </a:solidFill>
              <a:latin typeface="Calibri" panose="020F0502020204030204" pitchFamily="34" charset="0"/>
              <a:cs typeface="Calibri" panose="020F0502020204030204" pitchFamily="34" charset="0"/>
            </a:endParaRPr>
          </a:p>
          <a:p>
            <a:pPr>
              <a:buClr>
                <a:schemeClr val="lt1"/>
              </a:buClr>
              <a:buSzPts val="4400"/>
            </a:pPr>
            <a:endParaRPr lang="en-US" dirty="0">
              <a:solidFill>
                <a:schemeClr val="bg1"/>
              </a:solidFill>
              <a:latin typeface="Calibri" panose="020F0502020204030204" pitchFamily="34" charset="0"/>
              <a:cs typeface="Calibri" panose="020F0502020204030204" pitchFamily="34" charset="0"/>
            </a:endParaRPr>
          </a:p>
          <a:p>
            <a:pPr>
              <a:lnSpc>
                <a:spcPct val="107000"/>
              </a:lnSpc>
              <a:spcAft>
                <a:spcPts val="800"/>
              </a:spcAft>
            </a:pPr>
            <a:r>
              <a:rPr lang="en-GB" dirty="0">
                <a:solidFill>
                  <a:schemeClr val="bg1"/>
                </a:solidFill>
                <a:latin typeface="Calibri" panose="020F0502020204030204" pitchFamily="34" charset="0"/>
                <a:ea typeface="Calibri" panose="020F0502020204030204" pitchFamily="34" charset="0"/>
                <a:cs typeface="Calibri" panose="020F0502020204030204" pitchFamily="34" charset="0"/>
              </a:rPr>
              <a:t>Paul McGill</a:t>
            </a:r>
            <a:endParaRPr lang="en-GB" sz="4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buClr>
                <a:schemeClr val="lt1"/>
              </a:buClr>
              <a:buSzPts val="4400"/>
            </a:pPr>
            <a:br>
              <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rPr>
            </a:br>
            <a:br>
              <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rPr>
            </a:br>
            <a:br>
              <a:rPr lang="en-US" dirty="0">
                <a:solidFill>
                  <a:schemeClr val="bg1"/>
                </a:solidFill>
              </a:rPr>
            </a:br>
            <a:r>
              <a:rPr lang="en-US" i="1" dirty="0">
                <a:solidFill>
                  <a:schemeClr val="bg1"/>
                </a:solidFill>
              </a:rPr>
              <a:t> </a:t>
            </a:r>
            <a:br>
              <a:rPr lang="en-US" i="1" dirty="0">
                <a:solidFill>
                  <a:schemeClr val="bg1"/>
                </a:solidFill>
              </a:rPr>
            </a:br>
            <a:r>
              <a:rPr lang="en-US" dirty="0">
                <a:solidFill>
                  <a:schemeClr val="bg1"/>
                </a:solidFill>
              </a:rPr>
              <a:t> </a:t>
            </a:r>
          </a:p>
        </p:txBody>
      </p:sp>
    </p:spTree>
    <p:extLst>
      <p:ext uri="{BB962C8B-B14F-4D97-AF65-F5344CB8AC3E}">
        <p14:creationId xmlns:p14="http://schemas.microsoft.com/office/powerpoint/2010/main" val="30795832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EF003-9BF0-CAD4-DDCD-40C3473B75C6}"/>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904A13F5-F0F3-5C08-1351-C880D16F75EB}"/>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9781807F-AF43-3309-9B08-816DD54F4F3E}"/>
              </a:ext>
            </a:extLst>
          </p:cNvPr>
          <p:cNvPicPr>
            <a:picLocks noChangeAspect="1"/>
          </p:cNvPicPr>
          <p:nvPr/>
        </p:nvPicPr>
        <p:blipFill rotWithShape="1">
          <a:blip r:embed="rId2"/>
          <a:srcRect t="13333" r="4843" b="4445"/>
          <a:stretch/>
        </p:blipFill>
        <p:spPr>
          <a:xfrm>
            <a:off x="1980" y="857250"/>
            <a:ext cx="9142021" cy="4678680"/>
          </a:xfrm>
          <a:prstGeom prst="rect">
            <a:avLst/>
          </a:prstGeom>
        </p:spPr>
      </p:pic>
    </p:spTree>
    <p:extLst>
      <p:ext uri="{BB962C8B-B14F-4D97-AF65-F5344CB8AC3E}">
        <p14:creationId xmlns:p14="http://schemas.microsoft.com/office/powerpoint/2010/main" val="27144686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DA3B5854-8017-3D58-D0C4-86049854D054}"/>
              </a:ext>
            </a:extLst>
          </p:cNvPr>
          <p:cNvPicPr>
            <a:picLocks noChangeAspect="1"/>
          </p:cNvPicPr>
          <p:nvPr/>
        </p:nvPicPr>
        <p:blipFill rotWithShape="1">
          <a:blip r:embed="rId2"/>
          <a:srcRect l="6899" t="16773" r="67000" b="6222"/>
          <a:stretch/>
        </p:blipFill>
        <p:spPr>
          <a:xfrm>
            <a:off x="1039091" y="2041650"/>
            <a:ext cx="2258292" cy="3747655"/>
          </a:xfrm>
          <a:prstGeom prst="rect">
            <a:avLst/>
          </a:prstGeom>
        </p:spPr>
      </p:pic>
      <p:pic>
        <p:nvPicPr>
          <p:cNvPr id="17" name="Picture 16">
            <a:extLst>
              <a:ext uri="{FF2B5EF4-FFF2-40B4-BE49-F238E27FC236}">
                <a16:creationId xmlns:a16="http://schemas.microsoft.com/office/drawing/2014/main" id="{4C8AF3B7-92BB-4574-329B-6BE688D90E79}"/>
              </a:ext>
            </a:extLst>
          </p:cNvPr>
          <p:cNvPicPr>
            <a:picLocks noChangeAspect="1"/>
          </p:cNvPicPr>
          <p:nvPr/>
        </p:nvPicPr>
        <p:blipFill rotWithShape="1">
          <a:blip r:embed="rId2"/>
          <a:srcRect l="34760" t="17200" r="39511" b="5938"/>
          <a:stretch/>
        </p:blipFill>
        <p:spPr>
          <a:xfrm>
            <a:off x="3468278" y="2048577"/>
            <a:ext cx="2225941" cy="3740728"/>
          </a:xfrm>
          <a:prstGeom prst="rect">
            <a:avLst/>
          </a:prstGeom>
          <a:solidFill>
            <a:srgbClr val="E7E6E6">
              <a:lumMod val="75000"/>
            </a:srgbClr>
          </a:solidFill>
        </p:spPr>
      </p:pic>
      <p:pic>
        <p:nvPicPr>
          <p:cNvPr id="18" name="Picture 17">
            <a:extLst>
              <a:ext uri="{FF2B5EF4-FFF2-40B4-BE49-F238E27FC236}">
                <a16:creationId xmlns:a16="http://schemas.microsoft.com/office/drawing/2014/main" id="{A19777EA-AA0D-694D-B5CE-1D72EC78696D}"/>
              </a:ext>
            </a:extLst>
          </p:cNvPr>
          <p:cNvPicPr>
            <a:picLocks noChangeAspect="1"/>
          </p:cNvPicPr>
          <p:nvPr/>
        </p:nvPicPr>
        <p:blipFill rotWithShape="1">
          <a:blip r:embed="rId2"/>
          <a:srcRect l="62758" t="17200" r="11768" b="5938"/>
          <a:stretch/>
        </p:blipFill>
        <p:spPr>
          <a:xfrm>
            <a:off x="5865115" y="2048577"/>
            <a:ext cx="2203979" cy="3740728"/>
          </a:xfrm>
          <a:prstGeom prst="rect">
            <a:avLst/>
          </a:prstGeom>
          <a:solidFill>
            <a:srgbClr val="E7E6E6">
              <a:lumMod val="75000"/>
            </a:srgbClr>
          </a:solidFill>
        </p:spPr>
      </p:pic>
      <p:sp>
        <p:nvSpPr>
          <p:cNvPr id="20" name="Content Placeholder 19">
            <a:extLst>
              <a:ext uri="{FF2B5EF4-FFF2-40B4-BE49-F238E27FC236}">
                <a16:creationId xmlns:a16="http://schemas.microsoft.com/office/drawing/2014/main" id="{07D21EFC-7503-BE21-8C8F-BFD842CE076C}"/>
              </a:ext>
            </a:extLst>
          </p:cNvPr>
          <p:cNvSpPr>
            <a:spLocks noGrp="1"/>
          </p:cNvSpPr>
          <p:nvPr>
            <p:ph idx="27"/>
          </p:nvPr>
        </p:nvSpPr>
        <p:spPr>
          <a:xfrm>
            <a:off x="96050" y="1068696"/>
            <a:ext cx="8938046" cy="871537"/>
          </a:xfrm>
        </p:spPr>
        <p:txBody>
          <a:bodyPr/>
          <a:lstStyle/>
          <a:p>
            <a:pPr algn="ctr"/>
            <a:r>
              <a:rPr lang="en-US" dirty="0">
                <a:latin typeface="AType Stencil 2.0" panose="00000500000000000000" pitchFamily="50" charset="0"/>
              </a:rPr>
              <a:t>OUR VPM</a:t>
            </a:r>
            <a:endParaRPr lang="en-GB" dirty="0">
              <a:latin typeface="AType Stencil 2.0" panose="00000500000000000000" pitchFamily="50" charset="0"/>
            </a:endParaRPr>
          </a:p>
        </p:txBody>
      </p:sp>
    </p:spTree>
    <p:extLst>
      <p:ext uri="{BB962C8B-B14F-4D97-AF65-F5344CB8AC3E}">
        <p14:creationId xmlns:p14="http://schemas.microsoft.com/office/powerpoint/2010/main" val="23721735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9A9F1D8-57C7-28E0-F790-F1318FFC0FE4}"/>
              </a:ext>
            </a:extLst>
          </p:cNvPr>
          <p:cNvSpPr>
            <a:spLocks noGrp="1"/>
          </p:cNvSpPr>
          <p:nvPr>
            <p:ph idx="27"/>
          </p:nvPr>
        </p:nvSpPr>
        <p:spPr/>
        <p:txBody>
          <a:bodyPr/>
          <a:lstStyle/>
          <a:p>
            <a:r>
              <a:rPr lang="en-US" sz="3600" dirty="0">
                <a:latin typeface="Atype stencil 2.0" panose="00000500000000000000" pitchFamily="50" charset="0"/>
              </a:rPr>
              <a:t>INSTRUCTOR LED PROGRAMME</a:t>
            </a:r>
          </a:p>
        </p:txBody>
      </p:sp>
      <p:sp>
        <p:nvSpPr>
          <p:cNvPr id="3" name="Content Placeholder 2">
            <a:extLst>
              <a:ext uri="{FF2B5EF4-FFF2-40B4-BE49-F238E27FC236}">
                <a16:creationId xmlns:a16="http://schemas.microsoft.com/office/drawing/2014/main" id="{69F86289-E359-927C-FD3C-06322639662C}"/>
              </a:ext>
            </a:extLst>
          </p:cNvPr>
          <p:cNvSpPr>
            <a:spLocks noGrp="1"/>
          </p:cNvSpPr>
          <p:nvPr>
            <p:ph idx="1"/>
          </p:nvPr>
        </p:nvSpPr>
        <p:spPr>
          <a:xfrm>
            <a:off x="4987578" y="3284435"/>
            <a:ext cx="3905911" cy="2484834"/>
          </a:xfrm>
        </p:spPr>
        <p:txBody>
          <a:bodyPr>
            <a:normAutofit/>
          </a:bodyPr>
          <a:lstStyle/>
          <a:p>
            <a:pPr marL="257175" indent="-257175" defTabSz="651510">
              <a:spcBef>
                <a:spcPts val="225"/>
              </a:spcBef>
              <a:buSzPct val="100000"/>
              <a:buFont typeface="Arial"/>
              <a:buChar char="•"/>
              <a:defRPr sz="1200">
                <a:latin typeface="Calibri"/>
                <a:ea typeface="Calibri"/>
                <a:cs typeface="Calibri"/>
                <a:sym typeface="Calibri"/>
              </a:defRPr>
            </a:pPr>
            <a:r>
              <a:rPr lang="en-US" dirty="0">
                <a:ea typeface="Microsoft Sans Serif" panose="020B0604020202020204" pitchFamily="34" charset="0"/>
              </a:rPr>
              <a:t>Assertive mentoring</a:t>
            </a:r>
          </a:p>
          <a:p>
            <a:pPr marL="257175" indent="-257175" defTabSz="651510">
              <a:spcBef>
                <a:spcPts val="225"/>
              </a:spcBef>
              <a:buSzPct val="100000"/>
              <a:buFont typeface="Arial"/>
              <a:buChar char="•"/>
              <a:defRPr sz="1200">
                <a:latin typeface="Calibri"/>
                <a:ea typeface="Calibri"/>
                <a:cs typeface="Calibri"/>
                <a:sym typeface="Calibri"/>
              </a:defRPr>
            </a:pPr>
            <a:r>
              <a:rPr lang="en-US" dirty="0">
                <a:ea typeface="Microsoft Sans Serif" panose="020B0604020202020204" pitchFamily="34" charset="0"/>
              </a:rPr>
              <a:t>Whole class sessions</a:t>
            </a:r>
          </a:p>
          <a:p>
            <a:pPr marL="257175" indent="-257175" defTabSz="651510">
              <a:spcBef>
                <a:spcPts val="225"/>
              </a:spcBef>
              <a:buSzPct val="100000"/>
              <a:buFont typeface="Arial"/>
              <a:buChar char="•"/>
              <a:defRPr sz="1200">
                <a:latin typeface="Calibri"/>
                <a:ea typeface="Calibri"/>
                <a:cs typeface="Calibri"/>
                <a:sym typeface="Calibri"/>
              </a:defRPr>
            </a:pPr>
            <a:r>
              <a:rPr lang="en-US" dirty="0">
                <a:ea typeface="Microsoft Sans Serif" panose="020B0604020202020204" pitchFamily="34" charset="0"/>
              </a:rPr>
              <a:t>Intervention group work</a:t>
            </a:r>
          </a:p>
          <a:p>
            <a:pPr marL="257175" indent="-257175" defTabSz="651510">
              <a:spcBef>
                <a:spcPts val="225"/>
              </a:spcBef>
              <a:buSzPct val="100000"/>
              <a:buFont typeface="Arial"/>
              <a:buChar char="•"/>
              <a:defRPr sz="1200">
                <a:latin typeface="Calibri"/>
                <a:ea typeface="Calibri"/>
                <a:cs typeface="Calibri"/>
                <a:sym typeface="Calibri"/>
              </a:defRPr>
            </a:pPr>
            <a:r>
              <a:rPr lang="en-US" dirty="0">
                <a:ea typeface="Microsoft Sans Serif" panose="020B0604020202020204" pitchFamily="34" charset="0"/>
              </a:rPr>
              <a:t>Classroom support</a:t>
            </a:r>
            <a:endParaRPr lang="en-US" sz="4050" dirty="0">
              <a:ea typeface="Microsoft Sans Serif" panose="020B0604020202020204" pitchFamily="34" charset="0"/>
            </a:endParaRPr>
          </a:p>
          <a:p>
            <a:pPr marL="257175" indent="-257175" defTabSz="651510">
              <a:spcBef>
                <a:spcPts val="225"/>
              </a:spcBef>
              <a:buSzPct val="100000"/>
              <a:buFont typeface="Arial"/>
              <a:buChar char="•"/>
              <a:defRPr sz="1200">
                <a:latin typeface="Calibri"/>
                <a:ea typeface="Calibri"/>
                <a:cs typeface="Calibri"/>
                <a:sym typeface="Calibri"/>
              </a:defRPr>
            </a:pPr>
            <a:r>
              <a:rPr lang="en-US" dirty="0">
                <a:ea typeface="Microsoft Sans Serif" panose="020B0604020202020204" pitchFamily="34" charset="0"/>
              </a:rPr>
              <a:t>Breakfast/Break/lunchtime/after school clubs</a:t>
            </a:r>
            <a:endParaRPr lang="en-US" sz="4050" b="1" dirty="0">
              <a:ea typeface="Microsoft Sans Serif" panose="020B0604020202020204" pitchFamily="34" charset="0"/>
            </a:endParaRPr>
          </a:p>
          <a:p>
            <a:pPr marL="257175" indent="-257175" defTabSz="651510">
              <a:spcBef>
                <a:spcPts val="225"/>
              </a:spcBef>
              <a:buSzPct val="100000"/>
              <a:buFont typeface="Arial"/>
              <a:buChar char="•"/>
              <a:defRPr sz="1200">
                <a:latin typeface="Calibri"/>
                <a:ea typeface="Calibri"/>
                <a:cs typeface="Calibri"/>
                <a:sym typeface="Calibri"/>
              </a:defRPr>
            </a:pPr>
            <a:r>
              <a:rPr lang="en-US" dirty="0">
                <a:ea typeface="Microsoft Sans Serif" panose="020B0604020202020204" pitchFamily="34" charset="0"/>
              </a:rPr>
              <a:t>Guided reading</a:t>
            </a:r>
            <a:endParaRPr lang="en-US" sz="4050" b="1" dirty="0">
              <a:ea typeface="Microsoft Sans Serif" panose="020B0604020202020204" pitchFamily="34" charset="0"/>
            </a:endParaRPr>
          </a:p>
          <a:p>
            <a:pPr marL="257175" indent="-257175" defTabSz="651510">
              <a:spcBef>
                <a:spcPts val="225"/>
              </a:spcBef>
              <a:buSzPct val="100000"/>
              <a:buFont typeface="Arial"/>
              <a:buChar char="•"/>
              <a:defRPr sz="1200">
                <a:latin typeface="Calibri"/>
                <a:ea typeface="Calibri"/>
                <a:cs typeface="Calibri"/>
                <a:sym typeface="Calibri"/>
              </a:defRPr>
            </a:pPr>
            <a:r>
              <a:rPr lang="en-US" dirty="0">
                <a:ea typeface="Microsoft Sans Serif" panose="020B0604020202020204" pitchFamily="34" charset="0"/>
              </a:rPr>
              <a:t>Character education programme </a:t>
            </a:r>
            <a:endParaRPr lang="en-US" sz="4050" b="1" dirty="0">
              <a:ea typeface="Microsoft Sans Serif" panose="020B0604020202020204" pitchFamily="34" charset="0"/>
            </a:endParaRPr>
          </a:p>
          <a:p>
            <a:pPr marL="257175" indent="-257175" defTabSz="651510">
              <a:spcBef>
                <a:spcPts val="225"/>
              </a:spcBef>
              <a:buSzPct val="100000"/>
              <a:buFont typeface="Arial"/>
              <a:buChar char="•"/>
              <a:defRPr sz="1200">
                <a:latin typeface="Calibri"/>
                <a:ea typeface="Calibri"/>
                <a:cs typeface="Calibri"/>
                <a:sym typeface="Calibri"/>
              </a:defRPr>
            </a:pPr>
            <a:r>
              <a:rPr lang="en-US" dirty="0">
                <a:ea typeface="Microsoft Sans Serif" panose="020B0604020202020204" pitchFamily="34" charset="0"/>
              </a:rPr>
              <a:t>Parental/community activities</a:t>
            </a:r>
            <a:endParaRPr lang="en-US" sz="4050" b="1" dirty="0">
              <a:ea typeface="Microsoft Sans Serif" panose="020B0604020202020204" pitchFamily="34" charset="0"/>
            </a:endParaRPr>
          </a:p>
          <a:p>
            <a:pPr marL="257175" indent="-257175" defTabSz="651510">
              <a:spcBef>
                <a:spcPts val="225"/>
              </a:spcBef>
              <a:buSzPct val="100000"/>
              <a:buFont typeface="Arial"/>
              <a:buChar char="•"/>
              <a:defRPr sz="1200">
                <a:latin typeface="Calibri"/>
                <a:ea typeface="Calibri"/>
                <a:cs typeface="Calibri"/>
                <a:sym typeface="Calibri"/>
              </a:defRPr>
            </a:pPr>
            <a:r>
              <a:rPr lang="en-US" dirty="0">
                <a:ea typeface="Microsoft Sans Serif" panose="020B0604020202020204" pitchFamily="34" charset="0"/>
              </a:rPr>
              <a:t>Staff team building and health and wellbeing </a:t>
            </a:r>
          </a:p>
          <a:p>
            <a:endParaRPr lang="en-US" dirty="0"/>
          </a:p>
        </p:txBody>
      </p:sp>
      <p:pic>
        <p:nvPicPr>
          <p:cNvPr id="6" name="Picture Placeholder 5" descr="A young child holding a rope&#10;&#10;Description automatically generated">
            <a:extLst>
              <a:ext uri="{FF2B5EF4-FFF2-40B4-BE49-F238E27FC236}">
                <a16:creationId xmlns:a16="http://schemas.microsoft.com/office/drawing/2014/main" id="{3BA67A36-F271-3D0A-2F5C-6568A930C10A}"/>
              </a:ext>
            </a:extLst>
          </p:cNvPr>
          <p:cNvPicPr>
            <a:picLocks noGrp="1" noChangeAspect="1"/>
          </p:cNvPicPr>
          <p:nvPr>
            <p:ph type="pic" sz="quarter" idx="21"/>
          </p:nvPr>
        </p:nvPicPr>
        <p:blipFill rotWithShape="1">
          <a:blip r:embed="rId2"/>
          <a:srcRect l="2583" t="14434" r="3800" b="11044"/>
          <a:stretch/>
        </p:blipFill>
        <p:spPr>
          <a:xfrm>
            <a:off x="-2381" y="857250"/>
            <a:ext cx="4574381" cy="5143500"/>
          </a:xfrm>
        </p:spPr>
      </p:pic>
      <p:sp>
        <p:nvSpPr>
          <p:cNvPr id="4" name="TextBox 3">
            <a:extLst>
              <a:ext uri="{FF2B5EF4-FFF2-40B4-BE49-F238E27FC236}">
                <a16:creationId xmlns:a16="http://schemas.microsoft.com/office/drawing/2014/main" id="{7DC88574-8B1C-455E-732B-980AB5CC6C8D}"/>
              </a:ext>
            </a:extLst>
          </p:cNvPr>
          <p:cNvSpPr txBox="1"/>
          <p:nvPr/>
        </p:nvSpPr>
        <p:spPr>
          <a:xfrm>
            <a:off x="5051323" y="2472199"/>
            <a:ext cx="3746090" cy="507831"/>
          </a:xfrm>
          <a:prstGeom prst="rect">
            <a:avLst/>
          </a:prstGeom>
          <a:noFill/>
        </p:spPr>
        <p:txBody>
          <a:bodyPr wrap="square" rtlCol="0">
            <a:spAutoFit/>
          </a:bodyPr>
          <a:lstStyle/>
          <a:p>
            <a:pPr defTabSz="685800">
              <a:buClrTx/>
            </a:pPr>
            <a:r>
              <a:rPr lang="en-US" sz="1350" kern="1200" dirty="0">
                <a:solidFill>
                  <a:prstClr val="black"/>
                </a:solidFill>
                <a:latin typeface="Microsoft Sans Serif" panose="020B0604020202020204" pitchFamily="34" charset="0"/>
                <a:ea typeface="Microsoft Sans Serif" panose="020B0604020202020204" pitchFamily="34" charset="0"/>
                <a:cs typeface="Microsoft Sans Serif" panose="020B0604020202020204" pitchFamily="34" charset="0"/>
              </a:rPr>
              <a:t>A custom-made programme tailored around the needs of your school, and the pupils within. </a:t>
            </a:r>
            <a:endParaRPr lang="en-GB" sz="1350" kern="1200" dirty="0">
              <a:solidFill>
                <a:prstClr val="black"/>
              </a:solidFill>
              <a:latin typeface="Microsoft Sans Serif" panose="020B0604020202020204" pitchFamily="34" charset="0"/>
              <a:ea typeface="Microsoft Sans Serif" panose="020B0604020202020204" pitchFamily="34" charset="0"/>
              <a:cs typeface="Microsoft Sans Serif" panose="020B0604020202020204" pitchFamily="34" charset="0"/>
            </a:endParaRPr>
          </a:p>
        </p:txBody>
      </p:sp>
    </p:spTree>
    <p:extLst>
      <p:ext uri="{BB962C8B-B14F-4D97-AF65-F5344CB8AC3E}">
        <p14:creationId xmlns:p14="http://schemas.microsoft.com/office/powerpoint/2010/main" val="25951484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8768CFEC-3788-B1B5-C94F-940CE093EDDC}"/>
              </a:ext>
            </a:extLst>
          </p:cNvPr>
          <p:cNvSpPr>
            <a:spLocks noGrp="1"/>
          </p:cNvSpPr>
          <p:nvPr>
            <p:ph idx="13"/>
          </p:nvPr>
        </p:nvSpPr>
        <p:spPr/>
        <p:txBody>
          <a:bodyPr/>
          <a:lstStyle/>
          <a:p>
            <a:r>
              <a:rPr lang="en-US" dirty="0"/>
              <a:t>Character Education Resource Portal </a:t>
            </a:r>
            <a:endParaRPr lang="en-GB" dirty="0"/>
          </a:p>
        </p:txBody>
      </p:sp>
      <p:sp>
        <p:nvSpPr>
          <p:cNvPr id="7" name="Content Placeholder 6">
            <a:extLst>
              <a:ext uri="{FF2B5EF4-FFF2-40B4-BE49-F238E27FC236}">
                <a16:creationId xmlns:a16="http://schemas.microsoft.com/office/drawing/2014/main" id="{7FC43367-196F-8B65-265A-86D0FC339FF1}"/>
              </a:ext>
            </a:extLst>
          </p:cNvPr>
          <p:cNvSpPr>
            <a:spLocks noGrp="1"/>
          </p:cNvSpPr>
          <p:nvPr>
            <p:ph idx="14"/>
          </p:nvPr>
        </p:nvSpPr>
        <p:spPr/>
        <p:txBody>
          <a:bodyPr/>
          <a:lstStyle/>
          <a:p>
            <a:r>
              <a:rPr lang="en-US" dirty="0"/>
              <a:t>Staff Training (plus programme review days)</a:t>
            </a:r>
            <a:endParaRPr lang="en-GB" dirty="0"/>
          </a:p>
        </p:txBody>
      </p:sp>
      <p:sp>
        <p:nvSpPr>
          <p:cNvPr id="8" name="Content Placeholder 7">
            <a:extLst>
              <a:ext uri="{FF2B5EF4-FFF2-40B4-BE49-F238E27FC236}">
                <a16:creationId xmlns:a16="http://schemas.microsoft.com/office/drawing/2014/main" id="{065F2528-2382-6695-B00B-F16DD788B8A3}"/>
              </a:ext>
            </a:extLst>
          </p:cNvPr>
          <p:cNvSpPr>
            <a:spLocks noGrp="1"/>
          </p:cNvSpPr>
          <p:nvPr>
            <p:ph idx="15"/>
          </p:nvPr>
        </p:nvSpPr>
        <p:spPr/>
        <p:txBody>
          <a:bodyPr/>
          <a:lstStyle/>
          <a:p>
            <a:r>
              <a:rPr lang="en-US" dirty="0"/>
              <a:t>Complete Equipment Set (The Box)..</a:t>
            </a:r>
            <a:endParaRPr lang="en-GB" dirty="0"/>
          </a:p>
        </p:txBody>
      </p:sp>
      <p:sp>
        <p:nvSpPr>
          <p:cNvPr id="9" name="Content Placeholder 8">
            <a:extLst>
              <a:ext uri="{FF2B5EF4-FFF2-40B4-BE49-F238E27FC236}">
                <a16:creationId xmlns:a16="http://schemas.microsoft.com/office/drawing/2014/main" id="{78302435-4A0B-CD5E-6737-27CC9952C0BB}"/>
              </a:ext>
            </a:extLst>
          </p:cNvPr>
          <p:cNvSpPr>
            <a:spLocks noGrp="1"/>
          </p:cNvSpPr>
          <p:nvPr>
            <p:ph idx="16"/>
          </p:nvPr>
        </p:nvSpPr>
        <p:spPr/>
        <p:txBody>
          <a:bodyPr/>
          <a:lstStyle/>
          <a:p>
            <a:r>
              <a:rPr lang="en-US" dirty="0"/>
              <a:t>Character Progress Tracking Tool</a:t>
            </a:r>
            <a:endParaRPr lang="en-GB" dirty="0"/>
          </a:p>
        </p:txBody>
      </p:sp>
      <p:sp>
        <p:nvSpPr>
          <p:cNvPr id="10" name="Content Placeholder 9">
            <a:extLst>
              <a:ext uri="{FF2B5EF4-FFF2-40B4-BE49-F238E27FC236}">
                <a16:creationId xmlns:a16="http://schemas.microsoft.com/office/drawing/2014/main" id="{B79A029B-7A73-E912-9544-7A220D56BA2C}"/>
              </a:ext>
            </a:extLst>
          </p:cNvPr>
          <p:cNvSpPr>
            <a:spLocks noGrp="1"/>
          </p:cNvSpPr>
          <p:nvPr>
            <p:ph idx="17"/>
          </p:nvPr>
        </p:nvSpPr>
        <p:spPr/>
        <p:txBody>
          <a:bodyPr/>
          <a:lstStyle/>
          <a:p>
            <a:r>
              <a:rPr lang="en-US" dirty="0"/>
              <a:t>Termly CPD Week</a:t>
            </a:r>
            <a:endParaRPr lang="en-GB" dirty="0"/>
          </a:p>
        </p:txBody>
      </p:sp>
      <p:sp>
        <p:nvSpPr>
          <p:cNvPr id="11" name="Content Placeholder 10">
            <a:extLst>
              <a:ext uri="{FF2B5EF4-FFF2-40B4-BE49-F238E27FC236}">
                <a16:creationId xmlns:a16="http://schemas.microsoft.com/office/drawing/2014/main" id="{FCAC1791-75AE-93D4-BC90-411522DE0BD0}"/>
              </a:ext>
            </a:extLst>
          </p:cNvPr>
          <p:cNvSpPr>
            <a:spLocks noGrp="1"/>
          </p:cNvSpPr>
          <p:nvPr>
            <p:ph idx="18"/>
          </p:nvPr>
        </p:nvSpPr>
        <p:spPr/>
        <p:txBody>
          <a:bodyPr/>
          <a:lstStyle/>
          <a:p>
            <a:r>
              <a:rPr lang="en-US" dirty="0"/>
              <a:t>ACE Membership</a:t>
            </a:r>
            <a:endParaRPr lang="en-GB" dirty="0"/>
          </a:p>
        </p:txBody>
      </p:sp>
      <p:sp>
        <p:nvSpPr>
          <p:cNvPr id="12" name="Content Placeholder 11">
            <a:extLst>
              <a:ext uri="{FF2B5EF4-FFF2-40B4-BE49-F238E27FC236}">
                <a16:creationId xmlns:a16="http://schemas.microsoft.com/office/drawing/2014/main" id="{1D1C9D51-6A50-1E9A-7D04-4B1FC71D70A0}"/>
              </a:ext>
            </a:extLst>
          </p:cNvPr>
          <p:cNvSpPr>
            <a:spLocks noGrp="1"/>
          </p:cNvSpPr>
          <p:nvPr>
            <p:ph idx="19"/>
          </p:nvPr>
        </p:nvSpPr>
        <p:spPr/>
        <p:txBody>
          <a:bodyPr/>
          <a:lstStyle/>
          <a:p>
            <a:r>
              <a:rPr lang="en-US" dirty="0"/>
              <a:t>Parents Character Portal</a:t>
            </a:r>
            <a:endParaRPr lang="en-GB" dirty="0"/>
          </a:p>
        </p:txBody>
      </p:sp>
      <p:sp>
        <p:nvSpPr>
          <p:cNvPr id="13" name="Content Placeholder 12">
            <a:extLst>
              <a:ext uri="{FF2B5EF4-FFF2-40B4-BE49-F238E27FC236}">
                <a16:creationId xmlns:a16="http://schemas.microsoft.com/office/drawing/2014/main" id="{BD900818-69BD-C712-2804-8AF1E61B4E65}"/>
              </a:ext>
            </a:extLst>
          </p:cNvPr>
          <p:cNvSpPr>
            <a:spLocks noGrp="1"/>
          </p:cNvSpPr>
          <p:nvPr>
            <p:ph idx="20"/>
          </p:nvPr>
        </p:nvSpPr>
        <p:spPr/>
        <p:txBody>
          <a:bodyPr/>
          <a:lstStyle/>
          <a:p>
            <a:r>
              <a:rPr lang="en-US" dirty="0">
                <a:latin typeface="AType Stencil 2.0" panose="00000500000000000000" pitchFamily="50" charset="0"/>
              </a:rPr>
              <a:t>SCHOOL LED PROGRAMME</a:t>
            </a:r>
            <a:endParaRPr lang="en-GB" dirty="0">
              <a:latin typeface="AType Stencil 2.0" panose="00000500000000000000" pitchFamily="50" charset="0"/>
            </a:endParaRPr>
          </a:p>
        </p:txBody>
      </p:sp>
      <p:pic>
        <p:nvPicPr>
          <p:cNvPr id="2" name="Picture 1">
            <a:extLst>
              <a:ext uri="{FF2B5EF4-FFF2-40B4-BE49-F238E27FC236}">
                <a16:creationId xmlns:a16="http://schemas.microsoft.com/office/drawing/2014/main" id="{15C4D362-202E-C28A-ACDA-E00F18AF8D90}"/>
              </a:ext>
            </a:extLst>
          </p:cNvPr>
          <p:cNvPicPr>
            <a:picLocks noChangeAspect="1"/>
          </p:cNvPicPr>
          <p:nvPr/>
        </p:nvPicPr>
        <p:blipFill>
          <a:blip r:embed="rId2"/>
          <a:stretch>
            <a:fillRect/>
          </a:stretch>
        </p:blipFill>
        <p:spPr>
          <a:xfrm>
            <a:off x="218239" y="3646839"/>
            <a:ext cx="4087722" cy="2194751"/>
          </a:xfrm>
          <a:prstGeom prst="rect">
            <a:avLst/>
          </a:prstGeom>
        </p:spPr>
      </p:pic>
    </p:spTree>
    <p:extLst>
      <p:ext uri="{BB962C8B-B14F-4D97-AF65-F5344CB8AC3E}">
        <p14:creationId xmlns:p14="http://schemas.microsoft.com/office/powerpoint/2010/main" val="7605928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2E6F77D0-D0F3-295F-6A51-C9FF694B1421}"/>
              </a:ext>
            </a:extLst>
          </p:cNvPr>
          <p:cNvPicPr>
            <a:picLocks noChangeAspect="1"/>
          </p:cNvPicPr>
          <p:nvPr/>
        </p:nvPicPr>
        <p:blipFill>
          <a:blip r:embed="rId2"/>
          <a:stretch>
            <a:fillRect/>
          </a:stretch>
        </p:blipFill>
        <p:spPr>
          <a:xfrm>
            <a:off x="400034" y="969216"/>
            <a:ext cx="8343932" cy="4919569"/>
          </a:xfrm>
          <a:prstGeom prst="rect">
            <a:avLst/>
          </a:prstGeom>
        </p:spPr>
      </p:pic>
    </p:spTree>
    <p:extLst>
      <p:ext uri="{BB962C8B-B14F-4D97-AF65-F5344CB8AC3E}">
        <p14:creationId xmlns:p14="http://schemas.microsoft.com/office/powerpoint/2010/main" val="31873983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4530125-A85E-FD56-528B-877A554272C6}"/>
              </a:ext>
            </a:extLst>
          </p:cNvPr>
          <p:cNvSpPr>
            <a:spLocks noGrp="1"/>
          </p:cNvSpPr>
          <p:nvPr>
            <p:ph idx="13"/>
          </p:nvPr>
        </p:nvSpPr>
        <p:spPr/>
        <p:txBody>
          <a:bodyPr/>
          <a:lstStyle/>
          <a:p>
            <a:r>
              <a:rPr lang="en-GB" dirty="0"/>
              <a:t>Parents/Guardians</a:t>
            </a:r>
          </a:p>
        </p:txBody>
      </p:sp>
      <p:sp>
        <p:nvSpPr>
          <p:cNvPr id="4" name="Content Placeholder 3">
            <a:extLst>
              <a:ext uri="{FF2B5EF4-FFF2-40B4-BE49-F238E27FC236}">
                <a16:creationId xmlns:a16="http://schemas.microsoft.com/office/drawing/2014/main" id="{540027CD-BD3A-C757-163B-18063B06925D}"/>
              </a:ext>
            </a:extLst>
          </p:cNvPr>
          <p:cNvSpPr>
            <a:spLocks noGrp="1"/>
          </p:cNvSpPr>
          <p:nvPr>
            <p:ph idx="14"/>
          </p:nvPr>
        </p:nvSpPr>
        <p:spPr/>
        <p:txBody>
          <a:bodyPr/>
          <a:lstStyle/>
          <a:p>
            <a:r>
              <a:rPr lang="en-GB" dirty="0"/>
              <a:t>Governors</a:t>
            </a:r>
          </a:p>
        </p:txBody>
      </p:sp>
      <p:sp>
        <p:nvSpPr>
          <p:cNvPr id="5" name="Content Placeholder 4">
            <a:extLst>
              <a:ext uri="{FF2B5EF4-FFF2-40B4-BE49-F238E27FC236}">
                <a16:creationId xmlns:a16="http://schemas.microsoft.com/office/drawing/2014/main" id="{D6F9A266-AD80-6F68-22D8-4B578B187057}"/>
              </a:ext>
            </a:extLst>
          </p:cNvPr>
          <p:cNvSpPr>
            <a:spLocks noGrp="1"/>
          </p:cNvSpPr>
          <p:nvPr>
            <p:ph idx="15"/>
          </p:nvPr>
        </p:nvSpPr>
        <p:spPr/>
        <p:txBody>
          <a:bodyPr/>
          <a:lstStyle/>
          <a:p>
            <a:r>
              <a:rPr lang="en-GB" dirty="0"/>
              <a:t>Ofsted</a:t>
            </a:r>
          </a:p>
        </p:txBody>
      </p:sp>
      <p:sp>
        <p:nvSpPr>
          <p:cNvPr id="6" name="Content Placeholder 5">
            <a:extLst>
              <a:ext uri="{FF2B5EF4-FFF2-40B4-BE49-F238E27FC236}">
                <a16:creationId xmlns:a16="http://schemas.microsoft.com/office/drawing/2014/main" id="{5500D7EB-5729-D3BB-896F-20DD05C63EA7}"/>
              </a:ext>
            </a:extLst>
          </p:cNvPr>
          <p:cNvSpPr>
            <a:spLocks noGrp="1"/>
          </p:cNvSpPr>
          <p:nvPr>
            <p:ph idx="16"/>
          </p:nvPr>
        </p:nvSpPr>
        <p:spPr/>
        <p:txBody>
          <a:bodyPr/>
          <a:lstStyle/>
          <a:p>
            <a:r>
              <a:rPr lang="en-GB" dirty="0"/>
              <a:t>The pupil</a:t>
            </a:r>
          </a:p>
        </p:txBody>
      </p:sp>
      <p:sp>
        <p:nvSpPr>
          <p:cNvPr id="7" name="Content Placeholder 6">
            <a:extLst>
              <a:ext uri="{FF2B5EF4-FFF2-40B4-BE49-F238E27FC236}">
                <a16:creationId xmlns:a16="http://schemas.microsoft.com/office/drawing/2014/main" id="{94AED7C2-22B3-36FE-DFE6-61286C2FC487}"/>
              </a:ext>
            </a:extLst>
          </p:cNvPr>
          <p:cNvSpPr>
            <a:spLocks noGrp="1"/>
          </p:cNvSpPr>
          <p:nvPr>
            <p:ph idx="17"/>
          </p:nvPr>
        </p:nvSpPr>
        <p:spPr/>
        <p:txBody>
          <a:bodyPr/>
          <a:lstStyle/>
          <a:p>
            <a:endParaRPr lang="en-GB"/>
          </a:p>
        </p:txBody>
      </p:sp>
      <p:sp>
        <p:nvSpPr>
          <p:cNvPr id="8" name="Content Placeholder 7">
            <a:extLst>
              <a:ext uri="{FF2B5EF4-FFF2-40B4-BE49-F238E27FC236}">
                <a16:creationId xmlns:a16="http://schemas.microsoft.com/office/drawing/2014/main" id="{EF02B669-E639-58C6-04BD-F03E918A3AEE}"/>
              </a:ext>
            </a:extLst>
          </p:cNvPr>
          <p:cNvSpPr>
            <a:spLocks noGrp="1"/>
          </p:cNvSpPr>
          <p:nvPr>
            <p:ph idx="18"/>
          </p:nvPr>
        </p:nvSpPr>
        <p:spPr/>
        <p:txBody>
          <a:bodyPr/>
          <a:lstStyle/>
          <a:p>
            <a:r>
              <a:rPr lang="en-GB" dirty="0"/>
              <a:t>Meta-Cognition conversations </a:t>
            </a:r>
          </a:p>
        </p:txBody>
      </p:sp>
      <p:sp>
        <p:nvSpPr>
          <p:cNvPr id="9" name="Content Placeholder 8">
            <a:extLst>
              <a:ext uri="{FF2B5EF4-FFF2-40B4-BE49-F238E27FC236}">
                <a16:creationId xmlns:a16="http://schemas.microsoft.com/office/drawing/2014/main" id="{12729268-063B-FEC5-93AF-C5AE72F6785A}"/>
              </a:ext>
            </a:extLst>
          </p:cNvPr>
          <p:cNvSpPr>
            <a:spLocks noGrp="1"/>
          </p:cNvSpPr>
          <p:nvPr>
            <p:ph idx="19"/>
          </p:nvPr>
        </p:nvSpPr>
        <p:spPr/>
        <p:txBody>
          <a:bodyPr/>
          <a:lstStyle/>
          <a:p>
            <a:r>
              <a:rPr lang="en-GB" dirty="0"/>
              <a:t>Sports Premium/Pupil premium </a:t>
            </a:r>
          </a:p>
        </p:txBody>
      </p:sp>
      <p:pic>
        <p:nvPicPr>
          <p:cNvPr id="14" name="Picture 13">
            <a:extLst>
              <a:ext uri="{FF2B5EF4-FFF2-40B4-BE49-F238E27FC236}">
                <a16:creationId xmlns:a16="http://schemas.microsoft.com/office/drawing/2014/main" id="{AD152389-A3A2-514C-EEC6-325295D22208}"/>
              </a:ext>
            </a:extLst>
          </p:cNvPr>
          <p:cNvPicPr>
            <a:picLocks noChangeAspect="1"/>
          </p:cNvPicPr>
          <p:nvPr/>
        </p:nvPicPr>
        <p:blipFill rotWithShape="1">
          <a:blip r:embed="rId2"/>
          <a:srcRect l="26964" t="23493" r="30893" b="14762"/>
          <a:stretch/>
        </p:blipFill>
        <p:spPr>
          <a:xfrm>
            <a:off x="302079" y="1476425"/>
            <a:ext cx="3853543" cy="3765047"/>
          </a:xfrm>
          <a:prstGeom prst="rect">
            <a:avLst/>
          </a:prstGeom>
        </p:spPr>
      </p:pic>
    </p:spTree>
    <p:extLst>
      <p:ext uri="{BB962C8B-B14F-4D97-AF65-F5344CB8AC3E}">
        <p14:creationId xmlns:p14="http://schemas.microsoft.com/office/powerpoint/2010/main" val="35849124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D729475-B0F7-8A99-C4EC-DFBEF49F0496}"/>
              </a:ext>
            </a:extLst>
          </p:cNvPr>
          <p:cNvPicPr>
            <a:picLocks noChangeAspect="1"/>
          </p:cNvPicPr>
          <p:nvPr/>
        </p:nvPicPr>
        <p:blipFill rotWithShape="1">
          <a:blip r:embed="rId2"/>
          <a:srcRect l="18667" t="12000" r="19416" b="8296"/>
          <a:stretch/>
        </p:blipFill>
        <p:spPr>
          <a:xfrm>
            <a:off x="876300" y="1117135"/>
            <a:ext cx="7528560" cy="4623730"/>
          </a:xfrm>
          <a:prstGeom prst="rect">
            <a:avLst/>
          </a:prstGeom>
        </p:spPr>
      </p:pic>
    </p:spTree>
    <p:extLst>
      <p:ext uri="{BB962C8B-B14F-4D97-AF65-F5344CB8AC3E}">
        <p14:creationId xmlns:p14="http://schemas.microsoft.com/office/powerpoint/2010/main" val="4935934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81079A9-3948-8911-210D-1FB99531011E}"/>
              </a:ext>
            </a:extLst>
          </p:cNvPr>
          <p:cNvPicPr>
            <a:picLocks noChangeAspect="1"/>
          </p:cNvPicPr>
          <p:nvPr/>
        </p:nvPicPr>
        <p:blipFill rotWithShape="1">
          <a:blip r:embed="rId2"/>
          <a:srcRect b="434"/>
          <a:stretch/>
        </p:blipFill>
        <p:spPr>
          <a:xfrm>
            <a:off x="363116" y="1329122"/>
            <a:ext cx="8417768" cy="4199757"/>
          </a:xfrm>
          <a:prstGeom prst="rect">
            <a:avLst/>
          </a:prstGeom>
        </p:spPr>
      </p:pic>
    </p:spTree>
    <p:extLst>
      <p:ext uri="{BB962C8B-B14F-4D97-AF65-F5344CB8AC3E}">
        <p14:creationId xmlns:p14="http://schemas.microsoft.com/office/powerpoint/2010/main" val="19623253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A685C4B4-6E3A-3FFB-96E0-3124612B8048}"/>
              </a:ext>
            </a:extLst>
          </p:cNvPr>
          <p:cNvPicPr>
            <a:picLocks noChangeAspect="1"/>
          </p:cNvPicPr>
          <p:nvPr/>
        </p:nvPicPr>
        <p:blipFill>
          <a:blip r:embed="rId2"/>
          <a:stretch>
            <a:fillRect/>
          </a:stretch>
        </p:blipFill>
        <p:spPr>
          <a:xfrm>
            <a:off x="424191" y="4557796"/>
            <a:ext cx="1083658" cy="1060796"/>
          </a:xfrm>
          <a:prstGeom prst="rect">
            <a:avLst/>
          </a:prstGeom>
        </p:spPr>
      </p:pic>
      <p:sp>
        <p:nvSpPr>
          <p:cNvPr id="2" name="TextBox 1">
            <a:extLst>
              <a:ext uri="{FF2B5EF4-FFF2-40B4-BE49-F238E27FC236}">
                <a16:creationId xmlns:a16="http://schemas.microsoft.com/office/drawing/2014/main" id="{8A6D7FCF-D72E-40A8-B136-8373C558BFAA}"/>
              </a:ext>
            </a:extLst>
          </p:cNvPr>
          <p:cNvSpPr txBox="1"/>
          <p:nvPr/>
        </p:nvSpPr>
        <p:spPr>
          <a:xfrm>
            <a:off x="1173480" y="2898085"/>
            <a:ext cx="7260948" cy="553998"/>
          </a:xfrm>
          <a:prstGeom prst="rect">
            <a:avLst/>
          </a:prstGeom>
          <a:noFill/>
        </p:spPr>
        <p:txBody>
          <a:bodyPr wrap="square" rtlCol="0">
            <a:spAutoFit/>
          </a:bodyPr>
          <a:lstStyle/>
          <a:p>
            <a:pPr defTabSz="685800">
              <a:buClrTx/>
            </a:pPr>
            <a:r>
              <a:rPr lang="en-GB" sz="3000" kern="1200" dirty="0">
                <a:solidFill>
                  <a:prstClr val="black"/>
                </a:solidFill>
                <a:latin typeface="ADLaM Display" panose="020F0502020204030204" pitchFamily="2" charset="0"/>
                <a:ea typeface="ADLaM Display" panose="020F0502020204030204" pitchFamily="2" charset="0"/>
                <a:cs typeface="ADLaM Display" panose="020F0502020204030204" pitchFamily="2" charset="0"/>
              </a:rPr>
              <a:t>MCGILL.P@COMMANDOJOES.CO.UK</a:t>
            </a:r>
          </a:p>
        </p:txBody>
      </p:sp>
    </p:spTree>
    <p:extLst>
      <p:ext uri="{BB962C8B-B14F-4D97-AF65-F5344CB8AC3E}">
        <p14:creationId xmlns:p14="http://schemas.microsoft.com/office/powerpoint/2010/main" val="24775306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13;p3">
            <a:extLst>
              <a:ext uri="{FF2B5EF4-FFF2-40B4-BE49-F238E27FC236}">
                <a16:creationId xmlns:a16="http://schemas.microsoft.com/office/drawing/2014/main" id="{5A3149CD-C111-4AAD-AE84-FA487797EA78}"/>
              </a:ext>
            </a:extLst>
          </p:cNvPr>
          <p:cNvSpPr txBox="1">
            <a:spLocks/>
          </p:cNvSpPr>
          <p:nvPr/>
        </p:nvSpPr>
        <p:spPr>
          <a:xfrm>
            <a:off x="342900" y="2960687"/>
            <a:ext cx="8458200" cy="1470025"/>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pPr>
              <a:buClr>
                <a:schemeClr val="lt1"/>
              </a:buClr>
              <a:buSzPts val="4400"/>
            </a:pPr>
            <a:br>
              <a:rPr lang="en-US" dirty="0">
                <a:solidFill>
                  <a:schemeClr val="bg1"/>
                </a:solidFill>
              </a:rPr>
            </a:br>
            <a:br>
              <a:rPr lang="en-US" dirty="0">
                <a:solidFill>
                  <a:schemeClr val="bg1"/>
                </a:solidFill>
              </a:rPr>
            </a:br>
            <a:r>
              <a:rPr lang="en-US" dirty="0">
                <a:solidFill>
                  <a:schemeClr val="bg1"/>
                </a:solidFill>
                <a:latin typeface="Calibri" panose="020F0502020204030204" pitchFamily="34" charset="0"/>
                <a:cs typeface="Calibri" panose="020F0502020204030204" pitchFamily="34" charset="0"/>
              </a:rPr>
              <a:t> </a:t>
            </a:r>
            <a:br>
              <a:rPr lang="en-US" dirty="0">
                <a:solidFill>
                  <a:schemeClr val="bg1"/>
                </a:solidFill>
                <a:latin typeface="Calibri" panose="020F0502020204030204" pitchFamily="34" charset="0"/>
                <a:cs typeface="Calibri" panose="020F0502020204030204" pitchFamily="34" charset="0"/>
              </a:rPr>
            </a:br>
            <a:r>
              <a:rPr lang="en-US" sz="4800" dirty="0">
                <a:solidFill>
                  <a:schemeClr val="bg1"/>
                </a:solidFill>
                <a:latin typeface="Calibri" panose="020F0502020204030204" pitchFamily="34" charset="0"/>
                <a:cs typeface="Calibri" panose="020F0502020204030204" pitchFamily="34" charset="0"/>
              </a:rPr>
              <a:t>DASH Charity</a:t>
            </a:r>
            <a:endParaRPr lang="en-US" dirty="0">
              <a:solidFill>
                <a:schemeClr val="bg1"/>
              </a:solidFill>
              <a:latin typeface="Calibri" panose="020F0502020204030204" pitchFamily="34" charset="0"/>
              <a:cs typeface="Calibri" panose="020F0502020204030204" pitchFamily="34" charset="0"/>
            </a:endParaRPr>
          </a:p>
          <a:p>
            <a:pPr>
              <a:buClr>
                <a:schemeClr val="lt1"/>
              </a:buClr>
              <a:buSzPts val="4400"/>
            </a:pPr>
            <a:endParaRPr lang="en-US" dirty="0">
              <a:solidFill>
                <a:schemeClr val="bg1"/>
              </a:solidFill>
              <a:latin typeface="Calibri" panose="020F0502020204030204" pitchFamily="34" charset="0"/>
              <a:cs typeface="Calibri" panose="020F0502020204030204" pitchFamily="34" charset="0"/>
            </a:endParaRPr>
          </a:p>
          <a:p>
            <a:pPr>
              <a:lnSpc>
                <a:spcPct val="107000"/>
              </a:lnSpc>
              <a:spcAft>
                <a:spcPts val="800"/>
              </a:spcAft>
            </a:pPr>
            <a:r>
              <a:rPr lang="en-GB" dirty="0">
                <a:solidFill>
                  <a:schemeClr val="bg1"/>
                </a:solidFill>
                <a:latin typeface="Calibri" panose="020F0502020204030204" pitchFamily="34" charset="0"/>
                <a:ea typeface="Calibri" panose="020F0502020204030204" pitchFamily="34" charset="0"/>
                <a:cs typeface="Calibri" panose="020F0502020204030204" pitchFamily="34" charset="0"/>
              </a:rPr>
              <a:t>Gabby Lakin</a:t>
            </a:r>
            <a:endParaRPr lang="en-GB" sz="4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buClr>
                <a:schemeClr val="lt1"/>
              </a:buClr>
              <a:buSzPts val="4400"/>
            </a:pPr>
            <a:br>
              <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rPr>
            </a:br>
            <a:br>
              <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rPr>
            </a:br>
            <a:br>
              <a:rPr lang="en-US" dirty="0">
                <a:solidFill>
                  <a:schemeClr val="bg1"/>
                </a:solidFill>
              </a:rPr>
            </a:br>
            <a:r>
              <a:rPr lang="en-US" i="1" dirty="0">
                <a:solidFill>
                  <a:schemeClr val="bg1"/>
                </a:solidFill>
              </a:rPr>
              <a:t> </a:t>
            </a:r>
            <a:br>
              <a:rPr lang="en-US" i="1" dirty="0">
                <a:solidFill>
                  <a:schemeClr val="bg1"/>
                </a:solidFill>
              </a:rPr>
            </a:br>
            <a:r>
              <a:rPr lang="en-US" dirty="0">
                <a:solidFill>
                  <a:schemeClr val="bg1"/>
                </a:solidFill>
              </a:rPr>
              <a:t> </a:t>
            </a:r>
          </a:p>
        </p:txBody>
      </p:sp>
    </p:spTree>
    <p:extLst>
      <p:ext uri="{BB962C8B-B14F-4D97-AF65-F5344CB8AC3E}">
        <p14:creationId xmlns:p14="http://schemas.microsoft.com/office/powerpoint/2010/main" val="4221689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95736" y="4797152"/>
            <a:ext cx="7632848" cy="1961101"/>
          </a:xfrm>
        </p:spPr>
        <p:txBody>
          <a:bodyPr/>
          <a:lstStyle/>
          <a:p>
            <a:pPr algn="ctr"/>
            <a:r>
              <a:rPr lang="en-GB" sz="6000" b="1" cap="none" dirty="0">
                <a:latin typeface="Century Gothic" panose="020B0502020202020204" pitchFamily="34" charset="0"/>
              </a:rPr>
              <a:t>Domestic Abuse and The Dash Charity</a:t>
            </a:r>
          </a:p>
        </p:txBody>
      </p:sp>
      <p:pic>
        <p:nvPicPr>
          <p:cNvPr id="1026" name="Picture 2" descr="Image result for the dash charit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560" y="548680"/>
            <a:ext cx="3622415" cy="1961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78045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332656"/>
            <a:ext cx="8332470" cy="4347821"/>
          </a:xfrm>
        </p:spPr>
        <p:txBody>
          <a:bodyPr>
            <a:normAutofit/>
          </a:bodyPr>
          <a:lstStyle/>
          <a:p>
            <a:pPr marL="0" indent="0" algn="ctr">
              <a:spcBef>
                <a:spcPts val="0"/>
              </a:spcBef>
            </a:pPr>
            <a:r>
              <a:rPr lang="en-GB" sz="2000" b="0" dirty="0">
                <a:latin typeface="Century Gothic" panose="020B0502020202020204" pitchFamily="34" charset="0"/>
              </a:rPr>
              <a:t>Any incident or pattern of incidents of </a:t>
            </a:r>
            <a:r>
              <a:rPr lang="en-GB" sz="2000" i="1" dirty="0">
                <a:latin typeface="Century Gothic" panose="020B0502020202020204" pitchFamily="34" charset="0"/>
              </a:rPr>
              <a:t>controlling</a:t>
            </a:r>
            <a:r>
              <a:rPr lang="en-GB" sz="2000" b="0" dirty="0">
                <a:latin typeface="Century Gothic" panose="020B0502020202020204" pitchFamily="34" charset="0"/>
              </a:rPr>
              <a:t>, </a:t>
            </a:r>
            <a:r>
              <a:rPr lang="en-GB" sz="2000" i="1" dirty="0">
                <a:latin typeface="Century Gothic" panose="020B0502020202020204" pitchFamily="34" charset="0"/>
              </a:rPr>
              <a:t>coercive</a:t>
            </a:r>
            <a:r>
              <a:rPr lang="en-GB" sz="2000" b="0" dirty="0">
                <a:latin typeface="Century Gothic" panose="020B0502020202020204" pitchFamily="34" charset="0"/>
              </a:rPr>
              <a:t>, </a:t>
            </a:r>
            <a:r>
              <a:rPr lang="en-GB" sz="2000" i="1" dirty="0">
                <a:latin typeface="Century Gothic" panose="020B0502020202020204" pitchFamily="34" charset="0"/>
              </a:rPr>
              <a:t>threatening</a:t>
            </a:r>
            <a:r>
              <a:rPr lang="en-GB" sz="2000" b="0" dirty="0">
                <a:latin typeface="Century Gothic" panose="020B0502020202020204" pitchFamily="34" charset="0"/>
              </a:rPr>
              <a:t> </a:t>
            </a:r>
            <a:r>
              <a:rPr lang="en-GB" sz="2000" i="1" dirty="0">
                <a:latin typeface="Century Gothic" panose="020B0502020202020204" pitchFamily="34" charset="0"/>
              </a:rPr>
              <a:t>behaviour</a:t>
            </a:r>
            <a:r>
              <a:rPr lang="en-GB" sz="2000" b="0" dirty="0">
                <a:latin typeface="Century Gothic" panose="020B0502020202020204" pitchFamily="34" charset="0"/>
              </a:rPr>
              <a:t>, </a:t>
            </a:r>
            <a:r>
              <a:rPr lang="en-GB" sz="2000" i="1" dirty="0">
                <a:latin typeface="Century Gothic" panose="020B0502020202020204" pitchFamily="34" charset="0"/>
              </a:rPr>
              <a:t>violence</a:t>
            </a:r>
            <a:r>
              <a:rPr lang="en-GB" sz="2000" b="0" dirty="0">
                <a:latin typeface="Century Gothic" panose="020B0502020202020204" pitchFamily="34" charset="0"/>
              </a:rPr>
              <a:t> or </a:t>
            </a:r>
            <a:r>
              <a:rPr lang="en-GB" sz="2000" i="1" dirty="0">
                <a:latin typeface="Century Gothic" panose="020B0502020202020204" pitchFamily="34" charset="0"/>
              </a:rPr>
              <a:t>abuse</a:t>
            </a:r>
            <a:r>
              <a:rPr lang="en-GB" sz="2000" b="0" dirty="0">
                <a:latin typeface="Century Gothic" panose="020B0502020202020204" pitchFamily="34" charset="0"/>
              </a:rPr>
              <a:t> between those aged 16 or over who are, or have been, intimate partners or family members regardless of gender or sexuality.</a:t>
            </a:r>
          </a:p>
          <a:p>
            <a:pPr marL="0" indent="0" algn="ctr">
              <a:spcBef>
                <a:spcPts val="0"/>
              </a:spcBef>
            </a:pPr>
            <a:endParaRPr lang="en-GB" sz="2000" dirty="0">
              <a:latin typeface="Century Gothic" panose="020B0502020202020204" pitchFamily="34" charset="0"/>
            </a:endParaRPr>
          </a:p>
          <a:p>
            <a:pPr marL="0" indent="0" algn="ctr">
              <a:spcBef>
                <a:spcPts val="0"/>
              </a:spcBef>
            </a:pPr>
            <a:endParaRPr lang="en-GB" sz="2000" dirty="0">
              <a:latin typeface="Century Gothic" panose="020B0502020202020204" pitchFamily="34" charset="0"/>
            </a:endParaRPr>
          </a:p>
          <a:p>
            <a:pPr marL="0" indent="0" algn="ctr">
              <a:lnSpc>
                <a:spcPct val="150000"/>
              </a:lnSpc>
              <a:spcBef>
                <a:spcPts val="0"/>
              </a:spcBef>
            </a:pPr>
            <a:r>
              <a:rPr lang="en-GB" sz="2000" b="0" dirty="0">
                <a:latin typeface="Century Gothic" panose="020B0502020202020204" pitchFamily="34" charset="0"/>
              </a:rPr>
              <a:t> The abuse can encompass, but is not limited to:</a:t>
            </a:r>
            <a:endParaRPr lang="en-GB" sz="2000" dirty="0">
              <a:latin typeface="Century Gothic" panose="020B0502020202020204" pitchFamily="34" charset="0"/>
            </a:endParaRPr>
          </a:p>
          <a:p>
            <a:pPr marL="0" indent="0" algn="ctr">
              <a:spcBef>
                <a:spcPts val="0"/>
              </a:spcBef>
            </a:pPr>
            <a:r>
              <a:rPr lang="en-GB" sz="2000" dirty="0">
                <a:latin typeface="Century Gothic" panose="020B0502020202020204" pitchFamily="34" charset="0"/>
              </a:rPr>
              <a:t>Psychological</a:t>
            </a:r>
          </a:p>
          <a:p>
            <a:pPr marL="0" indent="0" algn="ctr">
              <a:spcBef>
                <a:spcPts val="0"/>
              </a:spcBef>
            </a:pPr>
            <a:r>
              <a:rPr lang="en-GB" sz="2000" dirty="0">
                <a:latin typeface="Century Gothic" panose="020B0502020202020204" pitchFamily="34" charset="0"/>
              </a:rPr>
              <a:t>Physical</a:t>
            </a:r>
          </a:p>
          <a:p>
            <a:pPr marL="0" indent="0" algn="ctr">
              <a:spcBef>
                <a:spcPts val="0"/>
              </a:spcBef>
            </a:pPr>
            <a:r>
              <a:rPr lang="en-GB" sz="2000" dirty="0">
                <a:latin typeface="Century Gothic" panose="020B0502020202020204" pitchFamily="34" charset="0"/>
              </a:rPr>
              <a:t>Sexual</a:t>
            </a:r>
          </a:p>
          <a:p>
            <a:pPr marL="0" indent="0" algn="ctr">
              <a:spcBef>
                <a:spcPts val="0"/>
              </a:spcBef>
            </a:pPr>
            <a:r>
              <a:rPr lang="en-GB" sz="2000" dirty="0">
                <a:latin typeface="Century Gothic" panose="020B0502020202020204" pitchFamily="34" charset="0"/>
              </a:rPr>
              <a:t>Financial</a:t>
            </a:r>
          </a:p>
          <a:p>
            <a:pPr marL="0" indent="0" algn="ctr">
              <a:spcBef>
                <a:spcPts val="0"/>
              </a:spcBef>
            </a:pPr>
            <a:r>
              <a:rPr lang="en-GB" sz="2000" dirty="0">
                <a:latin typeface="Century Gothic" panose="020B0502020202020204" pitchFamily="34" charset="0"/>
              </a:rPr>
              <a:t>Emotional </a:t>
            </a:r>
          </a:p>
          <a:p>
            <a:pPr marL="0" indent="0">
              <a:spcBef>
                <a:spcPts val="0"/>
              </a:spcBef>
            </a:pPr>
            <a:endParaRPr lang="en-GB" sz="1800" dirty="0">
              <a:latin typeface="Century Gothic" panose="020B0502020202020204" pitchFamily="34" charset="0"/>
            </a:endParaRPr>
          </a:p>
          <a:p>
            <a:endParaRPr lang="en-GB" dirty="0"/>
          </a:p>
        </p:txBody>
      </p:sp>
      <p:sp>
        <p:nvSpPr>
          <p:cNvPr id="6" name="TextBox 5"/>
          <p:cNvSpPr txBox="1"/>
          <p:nvPr/>
        </p:nvSpPr>
        <p:spPr>
          <a:xfrm>
            <a:off x="5868144" y="5445224"/>
            <a:ext cx="3024336" cy="707886"/>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srgbClr val="FFFFFF"/>
                </a:solidFill>
                <a:effectLst/>
                <a:uLnTx/>
                <a:uFillTx/>
                <a:latin typeface="Century Gothic" panose="020B0502020202020204" pitchFamily="34" charset="0"/>
                <a:ea typeface="+mn-ea"/>
                <a:cs typeface="+mn-cs"/>
              </a:rPr>
              <a:t>DEFINITION</a:t>
            </a:r>
          </a:p>
        </p:txBody>
      </p:sp>
    </p:spTree>
    <p:extLst>
      <p:ext uri="{BB962C8B-B14F-4D97-AF65-F5344CB8AC3E}">
        <p14:creationId xmlns:p14="http://schemas.microsoft.com/office/powerpoint/2010/main" val="26622467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32F761-E927-4773-A56C-2CEA2DBCF855}"/>
              </a:ext>
            </a:extLst>
          </p:cNvPr>
          <p:cNvSpPr>
            <a:spLocks noGrp="1"/>
          </p:cNvSpPr>
          <p:nvPr>
            <p:ph type="title"/>
          </p:nvPr>
        </p:nvSpPr>
        <p:spPr>
          <a:xfrm>
            <a:off x="5982721" y="5764184"/>
            <a:ext cx="2712775" cy="548640"/>
          </a:xfrm>
        </p:spPr>
        <p:txBody>
          <a:bodyPr/>
          <a:lstStyle/>
          <a:p>
            <a:r>
              <a:rPr lang="en-GB" sz="4000" b="1" dirty="0">
                <a:solidFill>
                  <a:schemeClr val="accent6"/>
                </a:solidFill>
                <a:latin typeface="Century Gothic" panose="020B0502020202020204" pitchFamily="34" charset="0"/>
              </a:rPr>
              <a:t>statistics</a:t>
            </a:r>
          </a:p>
        </p:txBody>
      </p:sp>
      <p:sp>
        <p:nvSpPr>
          <p:cNvPr id="3" name="Content Placeholder 2">
            <a:extLst>
              <a:ext uri="{FF2B5EF4-FFF2-40B4-BE49-F238E27FC236}">
                <a16:creationId xmlns:a16="http://schemas.microsoft.com/office/drawing/2014/main" id="{2CF9E520-FE16-44C1-9425-9B463C75DC03}"/>
              </a:ext>
            </a:extLst>
          </p:cNvPr>
          <p:cNvSpPr>
            <a:spLocks noGrp="1"/>
          </p:cNvSpPr>
          <p:nvPr>
            <p:ph idx="1"/>
          </p:nvPr>
        </p:nvSpPr>
        <p:spPr>
          <a:xfrm>
            <a:off x="827584" y="329056"/>
            <a:ext cx="3384376" cy="1368152"/>
          </a:xfrm>
        </p:spPr>
        <p:txBody>
          <a:bodyPr>
            <a:noAutofit/>
          </a:bodyPr>
          <a:lstStyle/>
          <a:p>
            <a:pPr marL="0" indent="0" algn="ctr"/>
            <a:r>
              <a:rPr lang="en-GB" sz="1800" b="0" dirty="0">
                <a:latin typeface="Century Gothic" panose="020B0502020202020204" pitchFamily="34" charset="0"/>
              </a:rPr>
              <a:t>Only </a:t>
            </a:r>
            <a:r>
              <a:rPr lang="en-GB" sz="1800" dirty="0">
                <a:latin typeface="Century Gothic" panose="020B0502020202020204" pitchFamily="34" charset="0"/>
              </a:rPr>
              <a:t>1 in 8 </a:t>
            </a:r>
            <a:r>
              <a:rPr lang="en-GB" sz="1800" b="0" dirty="0">
                <a:latin typeface="Century Gothic" panose="020B0502020202020204" pitchFamily="34" charset="0"/>
              </a:rPr>
              <a:t>children who are abused are known to the police and children's services.</a:t>
            </a:r>
          </a:p>
          <a:p>
            <a:pPr>
              <a:buFont typeface="Arial" panose="020B0604020202020204" pitchFamily="34" charset="0"/>
              <a:buChar char="•"/>
            </a:pPr>
            <a:endParaRPr lang="en-GB" sz="2000" b="0" dirty="0">
              <a:latin typeface="Century Gothic" panose="020B0502020202020204" pitchFamily="34" charset="0"/>
            </a:endParaRPr>
          </a:p>
        </p:txBody>
      </p:sp>
      <p:sp>
        <p:nvSpPr>
          <p:cNvPr id="7" name="TextBox 6">
            <a:extLst>
              <a:ext uri="{FF2B5EF4-FFF2-40B4-BE49-F238E27FC236}">
                <a16:creationId xmlns:a16="http://schemas.microsoft.com/office/drawing/2014/main" id="{34E4D524-DFCF-1D51-92D1-F912550520E2}"/>
              </a:ext>
            </a:extLst>
          </p:cNvPr>
          <p:cNvSpPr txBox="1"/>
          <p:nvPr/>
        </p:nvSpPr>
        <p:spPr>
          <a:xfrm>
            <a:off x="4550161" y="3785684"/>
            <a:ext cx="3744416" cy="92333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9033BD"/>
                </a:solidFill>
                <a:effectLst/>
                <a:uLnTx/>
                <a:uFillTx/>
                <a:latin typeface="Century Gothic" panose="020B0502020202020204" pitchFamily="34" charset="0"/>
                <a:ea typeface="+mn-ea"/>
                <a:cs typeface="+mn-cs"/>
              </a:rPr>
              <a:t>Police receive a domestic abuse call to 999 every </a:t>
            </a:r>
            <a:r>
              <a:rPr kumimoji="0" lang="en-GB" sz="1800" b="1" i="0" u="none" strike="noStrike" kern="1200" cap="none" spc="0" normalizeH="0" baseline="0" noProof="0" dirty="0">
                <a:ln>
                  <a:noFill/>
                </a:ln>
                <a:solidFill>
                  <a:srgbClr val="9033BD"/>
                </a:solidFill>
                <a:effectLst/>
                <a:uLnTx/>
                <a:uFillTx/>
                <a:latin typeface="Century Gothic" panose="020B0502020202020204" pitchFamily="34" charset="0"/>
                <a:ea typeface="+mn-ea"/>
                <a:cs typeface="+mn-cs"/>
              </a:rPr>
              <a:t>30 seconds </a:t>
            </a:r>
            <a:r>
              <a:rPr kumimoji="0" lang="en-GB" sz="1800" b="0" i="0" u="none" strike="noStrike" kern="1200" cap="none" spc="0" normalizeH="0" baseline="0" noProof="0" dirty="0">
                <a:ln>
                  <a:noFill/>
                </a:ln>
                <a:solidFill>
                  <a:srgbClr val="9033BD"/>
                </a:solidFill>
                <a:effectLst/>
                <a:uLnTx/>
                <a:uFillTx/>
                <a:latin typeface="Century Gothic" panose="020B0502020202020204" pitchFamily="34" charset="0"/>
                <a:ea typeface="+mn-ea"/>
                <a:cs typeface="+mn-cs"/>
              </a:rPr>
              <a:t>in the UK</a:t>
            </a:r>
          </a:p>
        </p:txBody>
      </p:sp>
      <p:sp>
        <p:nvSpPr>
          <p:cNvPr id="10" name="TextBox 9">
            <a:extLst>
              <a:ext uri="{FF2B5EF4-FFF2-40B4-BE49-F238E27FC236}">
                <a16:creationId xmlns:a16="http://schemas.microsoft.com/office/drawing/2014/main" id="{03A93332-3BF2-3FE5-F30E-5F2EED9866AB}"/>
              </a:ext>
            </a:extLst>
          </p:cNvPr>
          <p:cNvSpPr txBox="1"/>
          <p:nvPr/>
        </p:nvSpPr>
        <p:spPr>
          <a:xfrm>
            <a:off x="467544" y="3546690"/>
            <a:ext cx="2592288"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9033BD"/>
                </a:solidFill>
                <a:effectLst/>
                <a:uLnTx/>
                <a:uFillTx/>
                <a:latin typeface="Century Gothic" panose="020B0502020202020204" pitchFamily="34" charset="0"/>
                <a:ea typeface="+mn-ea"/>
                <a:cs typeface="+mn-cs"/>
              </a:rPr>
              <a:t>Domestic abuse has the highest rate of </a:t>
            </a:r>
            <a:r>
              <a:rPr kumimoji="0" lang="en-GB" sz="1800" b="1" i="0" u="none" strike="noStrike" kern="1200" cap="none" spc="0" normalizeH="0" baseline="0" noProof="0" dirty="0">
                <a:ln>
                  <a:noFill/>
                </a:ln>
                <a:solidFill>
                  <a:srgbClr val="9033BD"/>
                </a:solidFill>
                <a:effectLst/>
                <a:uLnTx/>
                <a:uFillTx/>
                <a:latin typeface="Century Gothic" panose="020B0502020202020204" pitchFamily="34" charset="0"/>
                <a:ea typeface="+mn-ea"/>
                <a:cs typeface="+mn-cs"/>
              </a:rPr>
              <a:t>repeat victimisation </a:t>
            </a:r>
            <a:r>
              <a:rPr kumimoji="0" lang="en-GB" sz="1800" b="0" i="0" u="none" strike="noStrike" kern="1200" cap="none" spc="0" normalizeH="0" baseline="0" noProof="0" dirty="0">
                <a:ln>
                  <a:noFill/>
                </a:ln>
                <a:solidFill>
                  <a:srgbClr val="9033BD"/>
                </a:solidFill>
                <a:effectLst/>
                <a:uLnTx/>
                <a:uFillTx/>
                <a:latin typeface="Century Gothic" panose="020B0502020202020204" pitchFamily="34" charset="0"/>
                <a:ea typeface="+mn-ea"/>
                <a:cs typeface="+mn-cs"/>
              </a:rPr>
              <a:t>of any crime</a:t>
            </a:r>
          </a:p>
        </p:txBody>
      </p:sp>
      <p:sp>
        <p:nvSpPr>
          <p:cNvPr id="11" name="TextBox 10">
            <a:extLst>
              <a:ext uri="{FF2B5EF4-FFF2-40B4-BE49-F238E27FC236}">
                <a16:creationId xmlns:a16="http://schemas.microsoft.com/office/drawing/2014/main" id="{19167C8D-BF1D-FBA5-F2C5-8329741461A8}"/>
              </a:ext>
            </a:extLst>
          </p:cNvPr>
          <p:cNvSpPr txBox="1"/>
          <p:nvPr/>
        </p:nvSpPr>
        <p:spPr>
          <a:xfrm>
            <a:off x="5558273" y="2141541"/>
            <a:ext cx="2736304"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9033BD"/>
                </a:solidFill>
                <a:effectLst/>
                <a:uLnTx/>
                <a:uFillTx/>
                <a:latin typeface="Century Gothic" panose="020B0502020202020204" pitchFamily="34" charset="0"/>
                <a:ea typeface="+mn-ea"/>
                <a:cs typeface="+mn-cs"/>
              </a:rPr>
              <a:t>1 in 4 </a:t>
            </a:r>
            <a:r>
              <a:rPr kumimoji="0" lang="en-GB" sz="1800" b="0" i="0" u="none" strike="noStrike" kern="1200" cap="none" spc="0" normalizeH="0" baseline="0" noProof="0" dirty="0">
                <a:ln>
                  <a:noFill/>
                </a:ln>
                <a:solidFill>
                  <a:srgbClr val="9033BD"/>
                </a:solidFill>
                <a:effectLst/>
                <a:uLnTx/>
                <a:uFillTx/>
                <a:latin typeface="Century Gothic" panose="020B0502020202020204" pitchFamily="34" charset="0"/>
                <a:ea typeface="+mn-ea"/>
                <a:cs typeface="+mn-cs"/>
              </a:rPr>
              <a:t>women and </a:t>
            </a:r>
            <a:r>
              <a:rPr kumimoji="0" lang="en-GB" sz="1800" b="1" i="0" u="none" strike="noStrike" kern="1200" cap="none" spc="0" normalizeH="0" baseline="0" noProof="0" dirty="0">
                <a:ln>
                  <a:noFill/>
                </a:ln>
                <a:solidFill>
                  <a:srgbClr val="9033BD"/>
                </a:solidFill>
                <a:effectLst/>
                <a:uLnTx/>
                <a:uFillTx/>
                <a:latin typeface="Century Gothic" panose="020B0502020202020204" pitchFamily="34" charset="0"/>
                <a:ea typeface="+mn-ea"/>
                <a:cs typeface="+mn-cs"/>
              </a:rPr>
              <a:t>1 in 6 </a:t>
            </a:r>
            <a:r>
              <a:rPr kumimoji="0" lang="en-GB" sz="1800" b="0" i="0" u="none" strike="noStrike" kern="1200" cap="none" spc="0" normalizeH="0" baseline="0" noProof="0" dirty="0">
                <a:ln>
                  <a:noFill/>
                </a:ln>
                <a:solidFill>
                  <a:srgbClr val="9033BD"/>
                </a:solidFill>
                <a:effectLst/>
                <a:uLnTx/>
                <a:uFillTx/>
                <a:latin typeface="Century Gothic" panose="020B0502020202020204" pitchFamily="34" charset="0"/>
                <a:ea typeface="+mn-ea"/>
                <a:cs typeface="+mn-cs"/>
              </a:rPr>
              <a:t>men will be victims of domestic abuse in their lifetime </a:t>
            </a:r>
          </a:p>
        </p:txBody>
      </p:sp>
      <p:sp>
        <p:nvSpPr>
          <p:cNvPr id="12" name="TextBox 11">
            <a:extLst>
              <a:ext uri="{FF2B5EF4-FFF2-40B4-BE49-F238E27FC236}">
                <a16:creationId xmlns:a16="http://schemas.microsoft.com/office/drawing/2014/main" id="{E7B02BA9-AEA4-715A-6828-1BC38C114666}"/>
              </a:ext>
            </a:extLst>
          </p:cNvPr>
          <p:cNvSpPr txBox="1"/>
          <p:nvPr/>
        </p:nvSpPr>
        <p:spPr>
          <a:xfrm>
            <a:off x="5246509" y="330121"/>
            <a:ext cx="3024336"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9033BD"/>
                </a:solidFill>
                <a:effectLst/>
                <a:uLnTx/>
                <a:uFillTx/>
                <a:latin typeface="Century Gothic" panose="020B0502020202020204" pitchFamily="34" charset="0"/>
                <a:ea typeface="+mn-ea"/>
                <a:cs typeface="+mn-cs"/>
              </a:rPr>
              <a:t>Those most likely to experience domestic abuse are aged </a:t>
            </a:r>
            <a:r>
              <a:rPr kumimoji="0" lang="en-GB" sz="1800" b="1" i="0" u="none" strike="noStrike" kern="1200" cap="none" spc="0" normalizeH="0" baseline="0" noProof="0" dirty="0">
                <a:ln>
                  <a:noFill/>
                </a:ln>
                <a:solidFill>
                  <a:srgbClr val="9033BD"/>
                </a:solidFill>
                <a:effectLst/>
                <a:uLnTx/>
                <a:uFillTx/>
                <a:latin typeface="Century Gothic" panose="020B0502020202020204" pitchFamily="34" charset="0"/>
                <a:ea typeface="+mn-ea"/>
                <a:cs typeface="+mn-cs"/>
              </a:rPr>
              <a:t>16-24</a:t>
            </a:r>
          </a:p>
        </p:txBody>
      </p:sp>
      <p:sp>
        <p:nvSpPr>
          <p:cNvPr id="5" name="TextBox 4">
            <a:extLst>
              <a:ext uri="{FF2B5EF4-FFF2-40B4-BE49-F238E27FC236}">
                <a16:creationId xmlns:a16="http://schemas.microsoft.com/office/drawing/2014/main" id="{74F15D94-D642-D311-869F-F733852CBD83}"/>
              </a:ext>
            </a:extLst>
          </p:cNvPr>
          <p:cNvSpPr txBox="1"/>
          <p:nvPr/>
        </p:nvSpPr>
        <p:spPr>
          <a:xfrm>
            <a:off x="467544" y="1818376"/>
            <a:ext cx="4572000" cy="92333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9033BD"/>
                </a:solidFill>
                <a:effectLst/>
                <a:uLnTx/>
                <a:uFillTx/>
                <a:latin typeface="Century Gothic" panose="020B0502020202020204" pitchFamily="34" charset="0"/>
                <a:ea typeface="+mn-ea"/>
                <a:cs typeface="+mn-cs"/>
              </a:rPr>
              <a:t>Each year nearly </a:t>
            </a:r>
            <a:r>
              <a:rPr kumimoji="0" lang="en-GB" sz="1800" b="1" i="0" u="none" strike="noStrike" kern="1200" cap="none" spc="0" normalizeH="0" baseline="0" noProof="0" dirty="0">
                <a:ln>
                  <a:noFill/>
                </a:ln>
                <a:solidFill>
                  <a:srgbClr val="9033BD"/>
                </a:solidFill>
                <a:effectLst/>
                <a:uLnTx/>
                <a:uFillTx/>
                <a:latin typeface="Century Gothic" panose="020B0502020202020204" pitchFamily="34" charset="0"/>
                <a:ea typeface="+mn-ea"/>
                <a:cs typeface="+mn-cs"/>
              </a:rPr>
              <a:t>2 million </a:t>
            </a:r>
            <a:r>
              <a:rPr kumimoji="0" lang="en-GB" sz="1800" b="0" i="0" u="none" strike="noStrike" kern="1200" cap="none" spc="0" normalizeH="0" baseline="0" noProof="0" dirty="0">
                <a:ln>
                  <a:noFill/>
                </a:ln>
                <a:solidFill>
                  <a:srgbClr val="9033BD"/>
                </a:solidFill>
                <a:effectLst/>
                <a:uLnTx/>
                <a:uFillTx/>
                <a:latin typeface="Century Gothic" panose="020B0502020202020204" pitchFamily="34" charset="0"/>
                <a:ea typeface="+mn-ea"/>
                <a:cs typeface="+mn-cs"/>
              </a:rPr>
              <a:t>people in the UK suffer some form of domestic abuse</a:t>
            </a:r>
          </a:p>
        </p:txBody>
      </p:sp>
    </p:spTree>
    <p:extLst>
      <p:ext uri="{BB962C8B-B14F-4D97-AF65-F5344CB8AC3E}">
        <p14:creationId xmlns:p14="http://schemas.microsoft.com/office/powerpoint/2010/main" val="12242973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8D24CCEC-111E-7C76-DE4E-608F2752EE98}"/>
              </a:ext>
            </a:extLst>
          </p:cNvPr>
          <p:cNvSpPr>
            <a:spLocks noGrp="1"/>
          </p:cNvSpPr>
          <p:nvPr>
            <p:ph sz="half" idx="1"/>
          </p:nvPr>
        </p:nvSpPr>
        <p:spPr>
          <a:xfrm>
            <a:off x="180647" y="147218"/>
            <a:ext cx="4064000" cy="4752528"/>
          </a:xfrm>
        </p:spPr>
        <p:txBody>
          <a:bodyPr vert="horz" lIns="91440" tIns="45720" rIns="91440" bIns="45720" rtlCol="0">
            <a:normAutofit lnSpcReduction="10000"/>
          </a:bodyPr>
          <a:lstStyle/>
          <a:p>
            <a:pPr algn="ctr">
              <a:spcBef>
                <a:spcPts val="0"/>
              </a:spcBef>
            </a:pPr>
            <a:r>
              <a:rPr lang="en-US" sz="1800" b="0" dirty="0">
                <a:latin typeface="Century Gothic" panose="020B0502020202020204" pitchFamily="34" charset="0"/>
              </a:rPr>
              <a:t>There are traits in each </a:t>
            </a:r>
          </a:p>
          <a:p>
            <a:pPr algn="ctr">
              <a:spcBef>
                <a:spcPts val="0"/>
              </a:spcBef>
            </a:pPr>
            <a:r>
              <a:rPr lang="en-US" sz="1800" b="0" dirty="0">
                <a:latin typeface="Century Gothic" panose="020B0502020202020204" pitchFamily="34" charset="0"/>
              </a:rPr>
              <a:t>perpetrator and below are just some tactics perpetrators use:</a:t>
            </a:r>
          </a:p>
          <a:p>
            <a:pPr>
              <a:spcBef>
                <a:spcPts val="0"/>
              </a:spcBef>
            </a:pPr>
            <a:endParaRPr lang="en-US" sz="1800" b="0" dirty="0">
              <a:latin typeface="Century Gothic" panose="020B0502020202020204" pitchFamily="34" charset="0"/>
            </a:endParaRPr>
          </a:p>
          <a:p>
            <a:pPr>
              <a:lnSpc>
                <a:spcPct val="150000"/>
              </a:lnSpc>
              <a:spcBef>
                <a:spcPts val="0"/>
              </a:spcBef>
              <a:buFont typeface="Courier New" panose="02070309020205020404" pitchFamily="49" charset="0"/>
              <a:buChar char="o"/>
            </a:pPr>
            <a:r>
              <a:rPr lang="en-US" sz="1800" b="0" dirty="0">
                <a:latin typeface="Century Gothic" panose="020B0502020202020204" pitchFamily="34" charset="0"/>
              </a:rPr>
              <a:t>Bullying</a:t>
            </a:r>
          </a:p>
          <a:p>
            <a:pPr marL="285750" indent="-285750">
              <a:lnSpc>
                <a:spcPct val="150000"/>
              </a:lnSpc>
              <a:spcBef>
                <a:spcPts val="0"/>
              </a:spcBef>
              <a:buFont typeface="Courier New" panose="02070309020205020404" pitchFamily="49" charset="0"/>
              <a:buChar char="o"/>
            </a:pPr>
            <a:r>
              <a:rPr lang="en-US" sz="1800" b="0" dirty="0">
                <a:latin typeface="Century Gothic" panose="020B0502020202020204" pitchFamily="34" charset="0"/>
              </a:rPr>
              <a:t>Emotional Abuse and Gaslighting</a:t>
            </a:r>
          </a:p>
          <a:p>
            <a:pPr marL="285750" indent="-285750">
              <a:lnSpc>
                <a:spcPct val="150000"/>
              </a:lnSpc>
              <a:spcBef>
                <a:spcPts val="0"/>
              </a:spcBef>
              <a:buFont typeface="Courier New" panose="02070309020205020404" pitchFamily="49" charset="0"/>
              <a:buChar char="o"/>
            </a:pPr>
            <a:r>
              <a:rPr lang="en-US" sz="1800" b="0" dirty="0">
                <a:latin typeface="Century Gothic" panose="020B0502020202020204" pitchFamily="34" charset="0"/>
              </a:rPr>
              <a:t>Involving the Children</a:t>
            </a:r>
          </a:p>
          <a:p>
            <a:pPr marL="285750" indent="-285750">
              <a:lnSpc>
                <a:spcPct val="150000"/>
              </a:lnSpc>
              <a:spcBef>
                <a:spcPts val="0"/>
              </a:spcBef>
              <a:buFont typeface="Courier New" panose="02070309020205020404" pitchFamily="49" charset="0"/>
              <a:buChar char="o"/>
            </a:pPr>
            <a:r>
              <a:rPr lang="en-US" sz="1800" b="0" dirty="0">
                <a:latin typeface="Century Gothic" panose="020B0502020202020204" pitchFamily="34" charset="0"/>
              </a:rPr>
              <a:t>Isolation</a:t>
            </a:r>
          </a:p>
          <a:p>
            <a:pPr marL="285750" indent="-285750">
              <a:lnSpc>
                <a:spcPct val="150000"/>
              </a:lnSpc>
              <a:spcBef>
                <a:spcPts val="0"/>
              </a:spcBef>
              <a:buFont typeface="Courier New" panose="02070309020205020404" pitchFamily="49" charset="0"/>
              <a:buChar char="o"/>
            </a:pPr>
            <a:r>
              <a:rPr lang="en-US" sz="1800" b="0" dirty="0">
                <a:latin typeface="Century Gothic" panose="020B0502020202020204" pitchFamily="34" charset="0"/>
              </a:rPr>
              <a:t>Lying</a:t>
            </a:r>
          </a:p>
          <a:p>
            <a:pPr marL="285750" indent="-285750">
              <a:lnSpc>
                <a:spcPct val="150000"/>
              </a:lnSpc>
              <a:spcBef>
                <a:spcPts val="0"/>
              </a:spcBef>
              <a:buFont typeface="Courier New" panose="02070309020205020404" pitchFamily="49" charset="0"/>
              <a:buChar char="o"/>
            </a:pPr>
            <a:r>
              <a:rPr lang="en-US" sz="1800" b="0" dirty="0">
                <a:latin typeface="Century Gothic" panose="020B0502020202020204" pitchFamily="34" charset="0"/>
              </a:rPr>
              <a:t>Persuasion</a:t>
            </a:r>
          </a:p>
          <a:p>
            <a:pPr marL="285750" indent="-285750">
              <a:lnSpc>
                <a:spcPct val="150000"/>
              </a:lnSpc>
              <a:spcBef>
                <a:spcPts val="0"/>
              </a:spcBef>
              <a:buFont typeface="Courier New" panose="02070309020205020404" pitchFamily="49" charset="0"/>
              <a:buChar char="o"/>
            </a:pPr>
            <a:r>
              <a:rPr lang="en-US" sz="1800" b="0" dirty="0">
                <a:latin typeface="Century Gothic" panose="020B0502020202020204" pitchFamily="34" charset="0"/>
              </a:rPr>
              <a:t>Sexual Abuse</a:t>
            </a:r>
          </a:p>
          <a:p>
            <a:pPr marL="285750" indent="-285750">
              <a:lnSpc>
                <a:spcPct val="150000"/>
              </a:lnSpc>
              <a:spcBef>
                <a:spcPts val="0"/>
              </a:spcBef>
              <a:buFont typeface="Courier New" panose="02070309020205020404" pitchFamily="49" charset="0"/>
              <a:buChar char="o"/>
            </a:pPr>
            <a:r>
              <a:rPr lang="en-US" sz="1800" b="0" dirty="0">
                <a:latin typeface="Century Gothic" panose="020B0502020202020204" pitchFamily="34" charset="0"/>
              </a:rPr>
              <a:t>Coercive Control</a:t>
            </a:r>
          </a:p>
          <a:p>
            <a:pPr marL="0" indent="0">
              <a:lnSpc>
                <a:spcPct val="90000"/>
              </a:lnSpc>
              <a:spcBef>
                <a:spcPts val="0"/>
              </a:spcBef>
              <a:buFont typeface="Wingdings 2" panose="05020102010507070707" pitchFamily="18" charset="2"/>
              <a:buNone/>
              <a:defRPr/>
            </a:pPr>
            <a:endParaRPr lang="en-US" sz="1700" b="0" i="1" dirty="0">
              <a:latin typeface="Century Gothic" panose="020B0502020202020204" pitchFamily="34" charset="0"/>
            </a:endParaRPr>
          </a:p>
        </p:txBody>
      </p:sp>
      <p:pic>
        <p:nvPicPr>
          <p:cNvPr id="1026" name="Picture 2" descr="What is the Cycle of Abuse?">
            <a:extLst>
              <a:ext uri="{FF2B5EF4-FFF2-40B4-BE49-F238E27FC236}">
                <a16:creationId xmlns:a16="http://schemas.microsoft.com/office/drawing/2014/main" id="{6C7F8BC3-FB8B-804A-4403-65404A18736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2644"/>
          <a:stretch/>
        </p:blipFill>
        <p:spPr bwMode="auto">
          <a:xfrm>
            <a:off x="4244647" y="692696"/>
            <a:ext cx="4572895" cy="3994736"/>
          </a:xfrm>
          <a:prstGeom prst="rect">
            <a:avLst/>
          </a:prstGeom>
          <a:solidFill>
            <a:srgbClr val="FFFFFF"/>
          </a:solidFill>
        </p:spPr>
      </p:pic>
      <p:sp>
        <p:nvSpPr>
          <p:cNvPr id="2" name="TextBox 1">
            <a:extLst>
              <a:ext uri="{FF2B5EF4-FFF2-40B4-BE49-F238E27FC236}">
                <a16:creationId xmlns:a16="http://schemas.microsoft.com/office/drawing/2014/main" id="{74DA5BEB-2901-DB16-63CB-423E3E18EAEC}"/>
              </a:ext>
            </a:extLst>
          </p:cNvPr>
          <p:cNvSpPr txBox="1"/>
          <p:nvPr/>
        </p:nvSpPr>
        <p:spPr>
          <a:xfrm>
            <a:off x="2051720" y="5633564"/>
            <a:ext cx="7488832"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FFFFFF"/>
                </a:solidFill>
                <a:effectLst/>
                <a:uLnTx/>
                <a:uFillTx/>
                <a:latin typeface="Century Gothic" panose="020B0502020202020204" pitchFamily="34" charset="0"/>
                <a:ea typeface="+mn-ea"/>
                <a:cs typeface="+mn-cs"/>
              </a:rPr>
              <a:t>TACTICS AND CYCLE OF ABUSE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200" b="1" i="0" u="none" strike="noStrike" kern="1200" cap="none" spc="0" normalizeH="0" baseline="0" noProof="0" dirty="0">
              <a:ln>
                <a:noFill/>
              </a:ln>
              <a:solidFill>
                <a:srgbClr val="9033BD"/>
              </a:solidFill>
              <a:effectLst/>
              <a:uLnTx/>
              <a:uFillTx/>
              <a:latin typeface="Century Gothic" panose="020B0502020202020204" pitchFamily="34" charset="0"/>
              <a:ea typeface="+mn-ea"/>
              <a:cs typeface="+mn-cs"/>
            </a:endParaRPr>
          </a:p>
        </p:txBody>
      </p:sp>
    </p:spTree>
    <p:extLst>
      <p:ext uri="{BB962C8B-B14F-4D97-AF65-F5344CB8AC3E}">
        <p14:creationId xmlns:p14="http://schemas.microsoft.com/office/powerpoint/2010/main" val="2990501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5001D8F-75AA-8EFD-6022-F649F52F6D57}"/>
              </a:ext>
            </a:extLst>
          </p:cNvPr>
          <p:cNvSpPr txBox="1">
            <a:spLocks/>
          </p:cNvSpPr>
          <p:nvPr/>
        </p:nvSpPr>
        <p:spPr>
          <a:xfrm>
            <a:off x="2843808" y="4005064"/>
            <a:ext cx="6480720" cy="1961101"/>
          </a:xfrm>
          <a:prstGeom prst="rect">
            <a:avLst/>
          </a:prstGeom>
        </p:spPr>
        <p:txBody>
          <a:bodyPr vert="horz" lIns="91440" tIns="45720" rIns="91440" bIns="9144" rtlCol="0" anchor="b">
            <a:noAutofit/>
          </a:bodyPr>
          <a:lstStyle>
            <a:lvl1pPr algn="l" defTabSz="914400" rtl="0" eaLnBrk="1" latinLnBrk="0" hangingPunct="1">
              <a:spcBef>
                <a:spcPct val="0"/>
              </a:spcBef>
              <a:buNone/>
              <a:defRPr sz="3200" kern="1200" cap="all" baseline="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6600" b="1" i="0" u="none" strike="noStrike" kern="1200" cap="none" spc="0" normalizeH="0" baseline="0" noProof="0" dirty="0">
                <a:ln>
                  <a:noFill/>
                </a:ln>
                <a:solidFill>
                  <a:srgbClr val="9033BD"/>
                </a:solidFill>
                <a:effectLst/>
                <a:uLnTx/>
                <a:uFillTx/>
                <a:latin typeface="Century Gothic" panose="020B0502020202020204" pitchFamily="34" charset="0"/>
                <a:ea typeface="+mj-ea"/>
                <a:cs typeface="+mj-cs"/>
              </a:rPr>
              <a:t>The Dash Charity</a:t>
            </a:r>
          </a:p>
        </p:txBody>
      </p:sp>
      <p:pic>
        <p:nvPicPr>
          <p:cNvPr id="7" name="Picture 2" descr="Image result for the dash charity">
            <a:extLst>
              <a:ext uri="{FF2B5EF4-FFF2-40B4-BE49-F238E27FC236}">
                <a16:creationId xmlns:a16="http://schemas.microsoft.com/office/drawing/2014/main" id="{AC13529F-C72F-0F84-2289-F63E37C007B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692696"/>
            <a:ext cx="3622415" cy="1961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13566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497" y="580729"/>
            <a:ext cx="8994777" cy="3888432"/>
          </a:xfrm>
        </p:spPr>
        <p:txBody>
          <a:bodyPr>
            <a:normAutofit fontScale="25000" lnSpcReduction="20000"/>
          </a:bodyPr>
          <a:lstStyle/>
          <a:p>
            <a:pPr marL="857250" indent="-857250">
              <a:lnSpc>
                <a:spcPct val="120000"/>
              </a:lnSpc>
              <a:spcBef>
                <a:spcPts val="0"/>
              </a:spcBef>
              <a:buFont typeface="Courier New" panose="02070309020205020404" pitchFamily="49" charset="0"/>
              <a:buChar char="o"/>
            </a:pPr>
            <a:r>
              <a:rPr lang="en-GB" sz="7200" dirty="0">
                <a:latin typeface="Century Gothic" panose="020B0502020202020204" pitchFamily="34" charset="0"/>
              </a:rPr>
              <a:t>IDVAs</a:t>
            </a:r>
            <a:r>
              <a:rPr lang="en-GB" sz="7200" b="0" dirty="0">
                <a:latin typeface="Century Gothic" panose="020B0502020202020204" pitchFamily="34" charset="0"/>
              </a:rPr>
              <a:t> (Independent Domestic Violence Advocates) and </a:t>
            </a:r>
            <a:r>
              <a:rPr lang="en-GB" sz="7200" dirty="0">
                <a:latin typeface="Century Gothic" panose="020B0502020202020204" pitchFamily="34" charset="0"/>
              </a:rPr>
              <a:t>Outreach Workers</a:t>
            </a:r>
            <a:r>
              <a:rPr lang="en-GB" sz="7200" b="0" dirty="0">
                <a:latin typeface="Century Gothic" panose="020B0502020202020204" pitchFamily="34" charset="0"/>
              </a:rPr>
              <a:t> are there to support the survivor - this could be immediately after an incident, or in dealing with longer term harassment, child court or the effects of domestic abuse.</a:t>
            </a:r>
          </a:p>
          <a:p>
            <a:pPr marL="857250" indent="-857250">
              <a:lnSpc>
                <a:spcPct val="120000"/>
              </a:lnSpc>
              <a:spcBef>
                <a:spcPts val="0"/>
              </a:spcBef>
              <a:buFont typeface="Courier New" panose="02070309020205020404" pitchFamily="49" charset="0"/>
              <a:buChar char="o"/>
            </a:pPr>
            <a:endParaRPr lang="en-GB" sz="7200" b="0" dirty="0">
              <a:latin typeface="Century Gothic" panose="020B0502020202020204" pitchFamily="34" charset="0"/>
            </a:endParaRPr>
          </a:p>
          <a:p>
            <a:pPr marL="857250" indent="-857250">
              <a:lnSpc>
                <a:spcPct val="120000"/>
              </a:lnSpc>
              <a:spcBef>
                <a:spcPts val="0"/>
              </a:spcBef>
              <a:buFont typeface="Courier New" panose="02070309020205020404" pitchFamily="49" charset="0"/>
              <a:buChar char="o"/>
            </a:pPr>
            <a:r>
              <a:rPr lang="en-GB" sz="7200" b="0" dirty="0">
                <a:latin typeface="Century Gothic" panose="020B0502020202020204" pitchFamily="34" charset="0"/>
              </a:rPr>
              <a:t>Address client’s </a:t>
            </a:r>
            <a:r>
              <a:rPr lang="en-GB" sz="7200" dirty="0">
                <a:latin typeface="Century Gothic" panose="020B0502020202020204" pitchFamily="34" charset="0"/>
              </a:rPr>
              <a:t>safety</a:t>
            </a:r>
            <a:r>
              <a:rPr lang="en-GB" sz="7200" b="0" dirty="0">
                <a:latin typeface="Century Gothic" panose="020B0502020202020204" pitchFamily="34" charset="0"/>
              </a:rPr>
              <a:t> and </a:t>
            </a:r>
            <a:r>
              <a:rPr lang="en-GB" sz="7200" dirty="0">
                <a:latin typeface="Century Gothic" panose="020B0502020202020204" pitchFamily="34" charset="0"/>
              </a:rPr>
              <a:t>priorities </a:t>
            </a:r>
            <a:r>
              <a:rPr lang="en-GB" sz="7200" b="0" dirty="0">
                <a:latin typeface="Century Gothic" panose="020B0502020202020204" pitchFamily="34" charset="0"/>
              </a:rPr>
              <a:t>with practical and emotional support</a:t>
            </a:r>
          </a:p>
          <a:p>
            <a:pPr marL="857250" indent="-857250">
              <a:lnSpc>
                <a:spcPct val="120000"/>
              </a:lnSpc>
              <a:spcBef>
                <a:spcPts val="0"/>
              </a:spcBef>
              <a:buFont typeface="Courier New" panose="02070309020205020404" pitchFamily="49" charset="0"/>
              <a:buChar char="o"/>
            </a:pPr>
            <a:endParaRPr lang="en-GB" sz="7200" b="0" dirty="0">
              <a:latin typeface="Century Gothic" panose="020B0502020202020204" pitchFamily="34" charset="0"/>
            </a:endParaRPr>
          </a:p>
          <a:p>
            <a:pPr marL="857250" indent="-857250">
              <a:lnSpc>
                <a:spcPct val="120000"/>
              </a:lnSpc>
              <a:spcBef>
                <a:spcPts val="0"/>
              </a:spcBef>
              <a:buFont typeface="Courier New" panose="02070309020205020404" pitchFamily="49" charset="0"/>
              <a:buChar char="o"/>
            </a:pPr>
            <a:r>
              <a:rPr lang="en-GB" sz="7200" b="0" dirty="0">
                <a:latin typeface="Century Gothic" panose="020B0502020202020204" pitchFamily="34" charset="0"/>
              </a:rPr>
              <a:t>We liaise with the police, work closely with social care, advise clients on legal orders available, and support clients with moving, among many other things.</a:t>
            </a:r>
          </a:p>
          <a:p>
            <a:pPr marL="857250" indent="-857250">
              <a:lnSpc>
                <a:spcPct val="120000"/>
              </a:lnSpc>
              <a:spcBef>
                <a:spcPts val="0"/>
              </a:spcBef>
              <a:buFont typeface="Courier New" panose="02070309020205020404" pitchFamily="49" charset="0"/>
              <a:buChar char="o"/>
            </a:pPr>
            <a:endParaRPr lang="en-GB" sz="7200" b="0" dirty="0">
              <a:latin typeface="Century Gothic" panose="020B0502020202020204" pitchFamily="34" charset="0"/>
            </a:endParaRPr>
          </a:p>
          <a:p>
            <a:pPr marL="857250" indent="-857250">
              <a:lnSpc>
                <a:spcPct val="120000"/>
              </a:lnSpc>
              <a:spcBef>
                <a:spcPts val="0"/>
              </a:spcBef>
              <a:buFont typeface="Courier New" panose="02070309020205020404" pitchFamily="49" charset="0"/>
              <a:buChar char="o"/>
            </a:pPr>
            <a:r>
              <a:rPr lang="en-GB" sz="7200" b="0" dirty="0">
                <a:latin typeface="Century Gothic" panose="020B0502020202020204" pitchFamily="34" charset="0"/>
              </a:rPr>
              <a:t>Our </a:t>
            </a:r>
            <a:r>
              <a:rPr lang="en-GB" sz="7200" dirty="0">
                <a:latin typeface="Century Gothic" panose="020B0502020202020204" pitchFamily="34" charset="0"/>
              </a:rPr>
              <a:t>Diverse Communities Outreach </a:t>
            </a:r>
            <a:r>
              <a:rPr lang="en-GB" sz="7200" b="0" dirty="0">
                <a:latin typeface="Century Gothic" panose="020B0502020202020204" pitchFamily="34" charset="0"/>
              </a:rPr>
              <a:t>workers support hard-to-reach communities in Slough to ensure support is available to all</a:t>
            </a:r>
            <a:r>
              <a:rPr lang="en-GB" sz="8000" b="0" dirty="0">
                <a:latin typeface="Century Gothic" panose="020B0502020202020204" pitchFamily="34" charset="0"/>
              </a:rPr>
              <a:t>.</a:t>
            </a:r>
          </a:p>
          <a:p>
            <a:pPr>
              <a:buFont typeface="Arial" panose="020B0604020202020204" pitchFamily="34" charset="0"/>
              <a:buChar char="•"/>
            </a:pPr>
            <a:endParaRPr lang="en-GB" sz="2400" dirty="0">
              <a:latin typeface="Century Gothic" panose="020B0502020202020204" pitchFamily="34" charset="0"/>
            </a:endParaRPr>
          </a:p>
          <a:p>
            <a:pPr>
              <a:buFont typeface="Arial" panose="020B0604020202020204" pitchFamily="34" charset="0"/>
              <a:buChar char="•"/>
            </a:pPr>
            <a:endParaRPr lang="en-GB" sz="1800" dirty="0"/>
          </a:p>
        </p:txBody>
      </p:sp>
      <p:sp>
        <p:nvSpPr>
          <p:cNvPr id="4" name="Title 1">
            <a:extLst>
              <a:ext uri="{FF2B5EF4-FFF2-40B4-BE49-F238E27FC236}">
                <a16:creationId xmlns:a16="http://schemas.microsoft.com/office/drawing/2014/main" id="{318C4EB0-7857-6798-62D4-2D958F866423}"/>
              </a:ext>
            </a:extLst>
          </p:cNvPr>
          <p:cNvSpPr txBox="1">
            <a:spLocks/>
          </p:cNvSpPr>
          <p:nvPr/>
        </p:nvSpPr>
        <p:spPr>
          <a:xfrm>
            <a:off x="971600" y="5608915"/>
            <a:ext cx="8868414" cy="648072"/>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cap="all" baseline="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000" b="1" i="0" u="none" strike="noStrike" kern="1200" cap="all" spc="0" normalizeH="0" baseline="0" noProof="0" dirty="0">
                <a:ln>
                  <a:noFill/>
                </a:ln>
                <a:solidFill>
                  <a:srgbClr val="FFFFFF"/>
                </a:solidFill>
                <a:effectLst/>
                <a:uLnTx/>
                <a:uFillTx/>
                <a:latin typeface="Century Gothic" panose="020B0502020202020204" pitchFamily="34" charset="0"/>
                <a:ea typeface="+mj-ea"/>
                <a:cs typeface="+mj-cs"/>
              </a:rPr>
              <a:t>Advocacy and outreach</a:t>
            </a:r>
          </a:p>
        </p:txBody>
      </p:sp>
    </p:spTree>
    <p:extLst>
      <p:ext uri="{BB962C8B-B14F-4D97-AF65-F5344CB8AC3E}">
        <p14:creationId xmlns:p14="http://schemas.microsoft.com/office/powerpoint/2010/main" val="41948042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2236" y="6224526"/>
            <a:ext cx="3274566" cy="438316"/>
          </a:xfrm>
        </p:spPr>
        <p:txBody>
          <a:bodyPr>
            <a:normAutofit lnSpcReduction="10000"/>
          </a:bodyPr>
          <a:lstStyle/>
          <a:p>
            <a:pPr marL="0" indent="0"/>
            <a:r>
              <a:rPr lang="en-GB" sz="2400" b="0" dirty="0">
                <a:solidFill>
                  <a:schemeClr val="accent6"/>
                </a:solidFill>
                <a:latin typeface="Century Gothic" panose="020B0502020202020204" pitchFamily="34" charset="0"/>
              </a:rPr>
              <a:t>Support Groups</a:t>
            </a:r>
          </a:p>
          <a:p>
            <a:pPr marL="0" indent="0"/>
            <a:endParaRPr lang="en-GB" sz="2400" b="0" dirty="0">
              <a:latin typeface="Century Gothic" panose="020B0502020202020204" pitchFamily="34" charset="0"/>
            </a:endParaRPr>
          </a:p>
          <a:p>
            <a:pPr marL="0" indent="0"/>
            <a:endParaRPr lang="en-GB" sz="2400" b="0" dirty="0">
              <a:latin typeface="Century Gothic" panose="020B0502020202020204" pitchFamily="34" charset="0"/>
            </a:endParaRPr>
          </a:p>
          <a:p>
            <a:pPr>
              <a:buFont typeface="Arial" panose="020B0604020202020204" pitchFamily="34" charset="0"/>
              <a:buChar char="•"/>
            </a:pPr>
            <a:endParaRPr lang="en-GB" sz="2400" dirty="0">
              <a:latin typeface="Century Gothic" panose="020B0502020202020204" pitchFamily="34" charset="0"/>
            </a:endParaRPr>
          </a:p>
          <a:p>
            <a:pPr>
              <a:buFont typeface="Arial" panose="020B0604020202020204" pitchFamily="34" charset="0"/>
              <a:buChar char="•"/>
            </a:pPr>
            <a:endParaRPr lang="en-GB" sz="1800" dirty="0"/>
          </a:p>
        </p:txBody>
      </p:sp>
      <p:sp>
        <p:nvSpPr>
          <p:cNvPr id="4" name="Title 1">
            <a:extLst>
              <a:ext uri="{FF2B5EF4-FFF2-40B4-BE49-F238E27FC236}">
                <a16:creationId xmlns:a16="http://schemas.microsoft.com/office/drawing/2014/main" id="{318C4EB0-7857-6798-62D4-2D958F866423}"/>
              </a:ext>
            </a:extLst>
          </p:cNvPr>
          <p:cNvSpPr txBox="1">
            <a:spLocks/>
          </p:cNvSpPr>
          <p:nvPr/>
        </p:nvSpPr>
        <p:spPr>
          <a:xfrm>
            <a:off x="1357198" y="5597885"/>
            <a:ext cx="8208912" cy="648072"/>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cap="all" baseline="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000" b="1" i="0" u="none" strike="noStrike" kern="1200" cap="all" spc="0" normalizeH="0" baseline="0" noProof="0" dirty="0">
                <a:ln>
                  <a:noFill/>
                </a:ln>
                <a:solidFill>
                  <a:srgbClr val="FFFFFF"/>
                </a:solidFill>
                <a:effectLst/>
                <a:uLnTx/>
                <a:uFillTx/>
                <a:latin typeface="Century Gothic" panose="020B0502020202020204" pitchFamily="34" charset="0"/>
                <a:ea typeface="+mj-ea"/>
                <a:cs typeface="+mj-cs"/>
              </a:rPr>
              <a:t>Advocacy and outreach</a:t>
            </a:r>
          </a:p>
        </p:txBody>
      </p:sp>
      <p:sp>
        <p:nvSpPr>
          <p:cNvPr id="5" name="TextBox 4">
            <a:extLst>
              <a:ext uri="{FF2B5EF4-FFF2-40B4-BE49-F238E27FC236}">
                <a16:creationId xmlns:a16="http://schemas.microsoft.com/office/drawing/2014/main" id="{3C1EB35B-E030-543F-49FF-320BD208F541}"/>
              </a:ext>
            </a:extLst>
          </p:cNvPr>
          <p:cNvSpPr txBox="1"/>
          <p:nvPr/>
        </p:nvSpPr>
        <p:spPr>
          <a:xfrm>
            <a:off x="4397453" y="1460492"/>
            <a:ext cx="1254668" cy="138499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srgbClr val="9033BD"/>
                </a:solidFill>
                <a:effectLst/>
                <a:uLnTx/>
                <a:uFillTx/>
                <a:latin typeface="Century Gothic" panose="020B0502020202020204" pitchFamily="34" charset="0"/>
                <a:ea typeface="+mn-ea"/>
                <a:cs typeface="+mn-cs"/>
              </a:rPr>
              <a:t>A ‘positive thought’ butterfly from a Freedom Group, after discussing the effects of domestic abuse on children</a:t>
            </a:r>
            <a:endParaRPr kumimoji="0" lang="en-GB" sz="1000" b="0" i="0" u="none" strike="noStrike" kern="1200" cap="none" spc="0" normalizeH="0" baseline="0" noProof="0" dirty="0">
              <a:ln>
                <a:noFill/>
              </a:ln>
              <a:solidFill>
                <a:srgbClr val="002060"/>
              </a:solidFill>
              <a:effectLst/>
              <a:uLnTx/>
              <a:uFillTx/>
              <a:latin typeface="Century Gothic" panose="020B0502020202020204" pitchFamily="34" charset="0"/>
              <a:ea typeface="+mn-ea"/>
              <a:cs typeface="+mn-cs"/>
            </a:endParaRPr>
          </a:p>
        </p:txBody>
      </p:sp>
      <p:sp>
        <p:nvSpPr>
          <p:cNvPr id="6" name="TextBox 5">
            <a:extLst>
              <a:ext uri="{FF2B5EF4-FFF2-40B4-BE49-F238E27FC236}">
                <a16:creationId xmlns:a16="http://schemas.microsoft.com/office/drawing/2014/main" id="{887D53B7-1D7F-6A82-6E3D-9AA26D05BEA5}"/>
              </a:ext>
            </a:extLst>
          </p:cNvPr>
          <p:cNvSpPr txBox="1"/>
          <p:nvPr/>
        </p:nvSpPr>
        <p:spPr>
          <a:xfrm>
            <a:off x="150802" y="159255"/>
            <a:ext cx="4138662" cy="178510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9033BD"/>
                </a:solidFill>
                <a:effectLst/>
                <a:uLnTx/>
                <a:uFillTx/>
                <a:latin typeface="Century Gothic" panose="020B0502020202020204" pitchFamily="34" charset="0"/>
                <a:ea typeface="+mn-ea"/>
                <a:cs typeface="+mn-cs"/>
              </a:rPr>
              <a:t>The Freedom Programme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9033BD"/>
                </a:solidFill>
                <a:effectLst/>
                <a:uLnTx/>
                <a:uFillTx/>
                <a:latin typeface="Century Gothic" panose="020B0502020202020204" pitchFamily="34" charset="0"/>
                <a:ea typeface="+mn-ea"/>
                <a:cs typeface="+mn-cs"/>
              </a:rPr>
              <a:t>A 10 week group which allows women to discuss, share experiences, learn from others and get mutual support.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9033BD"/>
              </a:solidFill>
              <a:effectLst/>
              <a:uLnTx/>
              <a:uFillTx/>
              <a:latin typeface="Century Gothic" panose="020B0502020202020204" pitchFamily="34" charset="0"/>
              <a:ea typeface="+mn-ea"/>
              <a:cs typeface="+mn-cs"/>
            </a:endParaRPr>
          </a:p>
        </p:txBody>
      </p:sp>
      <p:pic>
        <p:nvPicPr>
          <p:cNvPr id="7" name="Picture 6">
            <a:extLst>
              <a:ext uri="{FF2B5EF4-FFF2-40B4-BE49-F238E27FC236}">
                <a16:creationId xmlns:a16="http://schemas.microsoft.com/office/drawing/2014/main" id="{1BC24F33-E749-6902-22FA-E90374F2A3A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0802" y="1674434"/>
            <a:ext cx="4271396" cy="3203547"/>
          </a:xfrm>
          <a:prstGeom prst="rect">
            <a:avLst/>
          </a:prstGeom>
        </p:spPr>
      </p:pic>
      <p:sp>
        <p:nvSpPr>
          <p:cNvPr id="11" name="TextBox 10">
            <a:extLst>
              <a:ext uri="{FF2B5EF4-FFF2-40B4-BE49-F238E27FC236}">
                <a16:creationId xmlns:a16="http://schemas.microsoft.com/office/drawing/2014/main" id="{EEDD2938-24F0-6AD4-48DA-B6E8A8FFE227}"/>
              </a:ext>
            </a:extLst>
          </p:cNvPr>
          <p:cNvSpPr txBox="1"/>
          <p:nvPr/>
        </p:nvSpPr>
        <p:spPr>
          <a:xfrm>
            <a:off x="5111699" y="3242225"/>
            <a:ext cx="4032301" cy="147732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9033BD"/>
                </a:solidFill>
                <a:effectLst/>
                <a:uLnTx/>
                <a:uFillTx/>
                <a:latin typeface="Century Gothic" panose="020B0502020202020204" pitchFamily="34" charset="0"/>
                <a:ea typeface="+mn-ea"/>
                <a:cs typeface="+mn-cs"/>
              </a:rPr>
              <a:t>RISE Coffee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9033BD"/>
                </a:solidFill>
                <a:effectLst/>
                <a:uLnTx/>
                <a:uFillTx/>
                <a:latin typeface="Century Gothic" panose="020B0502020202020204" pitchFamily="34" charset="0"/>
                <a:ea typeface="+mn-ea"/>
                <a:cs typeface="+mn-cs"/>
              </a:rPr>
              <a:t>Monthly coffee drop in for women who have been closed to the service but would still like to be able to link in with other survivors.</a:t>
            </a:r>
          </a:p>
        </p:txBody>
      </p:sp>
      <p:pic>
        <p:nvPicPr>
          <p:cNvPr id="12" name="Picture 11" descr="A screenshot of a computer&#10;&#10;Description automatically generated">
            <a:extLst>
              <a:ext uri="{FF2B5EF4-FFF2-40B4-BE49-F238E27FC236}">
                <a16:creationId xmlns:a16="http://schemas.microsoft.com/office/drawing/2014/main" id="{DAD78FC5-44E9-4E53-D667-59FD9D125B08}"/>
              </a:ext>
            </a:extLst>
          </p:cNvPr>
          <p:cNvPicPr>
            <a:picLocks noChangeAspect="1"/>
          </p:cNvPicPr>
          <p:nvPr/>
        </p:nvPicPr>
        <p:blipFill rotWithShape="1">
          <a:blip r:embed="rId3"/>
          <a:srcRect l="18902" t="10676" r="21275" b="8909"/>
          <a:stretch/>
        </p:blipFill>
        <p:spPr bwMode="auto">
          <a:xfrm rot="16200000">
            <a:off x="6291098" y="566616"/>
            <a:ext cx="3046745" cy="230382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091176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16632"/>
            <a:ext cx="8097004" cy="4608512"/>
          </a:xfrm>
        </p:spPr>
        <p:txBody>
          <a:bodyPr>
            <a:normAutofit lnSpcReduction="10000"/>
          </a:bodyPr>
          <a:lstStyle/>
          <a:p>
            <a:pPr>
              <a:lnSpc>
                <a:spcPct val="110000"/>
              </a:lnSpc>
              <a:spcBef>
                <a:spcPts val="0"/>
              </a:spcBef>
              <a:buFont typeface="Courier New" panose="02070309020205020404" pitchFamily="49" charset="0"/>
              <a:buChar char="o"/>
            </a:pPr>
            <a:r>
              <a:rPr lang="en-GB" sz="1800" b="0" dirty="0">
                <a:latin typeface="Century Gothic" panose="020B0502020202020204" pitchFamily="34" charset="0"/>
              </a:rPr>
              <a:t>Children who have witnessed or experienced domestic abuse aged 5 -18 can be referred to our </a:t>
            </a:r>
            <a:r>
              <a:rPr lang="en-GB" sz="1800" dirty="0">
                <a:latin typeface="Century Gothic" panose="020B0502020202020204" pitchFamily="34" charset="0"/>
              </a:rPr>
              <a:t>Children’s IDVA</a:t>
            </a:r>
            <a:r>
              <a:rPr lang="en-GB" sz="1800" b="0" dirty="0">
                <a:latin typeface="Century Gothic" panose="020B0502020202020204" pitchFamily="34" charset="0"/>
              </a:rPr>
              <a:t>.</a:t>
            </a:r>
          </a:p>
          <a:p>
            <a:pPr>
              <a:lnSpc>
                <a:spcPct val="110000"/>
              </a:lnSpc>
              <a:spcBef>
                <a:spcPts val="0"/>
              </a:spcBef>
              <a:buFont typeface="Courier New" panose="02070309020205020404" pitchFamily="49" charset="0"/>
              <a:buChar char="o"/>
            </a:pPr>
            <a:endParaRPr lang="en-GB" sz="1800" b="0" dirty="0">
              <a:latin typeface="Century Gothic" panose="020B0502020202020204" pitchFamily="34" charset="0"/>
            </a:endParaRPr>
          </a:p>
          <a:p>
            <a:pPr>
              <a:lnSpc>
                <a:spcPct val="110000"/>
              </a:lnSpc>
              <a:spcBef>
                <a:spcPts val="0"/>
              </a:spcBef>
              <a:buFont typeface="Courier New" panose="02070309020205020404" pitchFamily="49" charset="0"/>
              <a:buChar char="o"/>
            </a:pPr>
            <a:r>
              <a:rPr lang="en-GB" sz="1800" b="0" dirty="0">
                <a:latin typeface="Century Gothic" panose="020B0502020202020204" pitchFamily="34" charset="0"/>
              </a:rPr>
              <a:t>The 8 week program aims to:</a:t>
            </a:r>
          </a:p>
          <a:p>
            <a:pPr>
              <a:lnSpc>
                <a:spcPct val="110000"/>
              </a:lnSpc>
              <a:spcBef>
                <a:spcPts val="0"/>
              </a:spcBef>
              <a:buFont typeface="Courier New" panose="02070309020205020404" pitchFamily="49" charset="0"/>
              <a:buChar char="o"/>
            </a:pPr>
            <a:endParaRPr lang="en-GB" sz="1800" b="0" dirty="0">
              <a:latin typeface="Century Gothic" panose="020B0502020202020204" pitchFamily="34" charset="0"/>
            </a:endParaRPr>
          </a:p>
          <a:p>
            <a:pPr>
              <a:lnSpc>
                <a:spcPct val="110000"/>
              </a:lnSpc>
              <a:spcBef>
                <a:spcPts val="0"/>
              </a:spcBef>
            </a:pPr>
            <a:r>
              <a:rPr lang="en-GB" sz="1800" b="0" dirty="0">
                <a:latin typeface="Century Gothic" panose="020B0502020202020204" pitchFamily="34" charset="0"/>
              </a:rPr>
              <a:t>	-</a:t>
            </a:r>
            <a:r>
              <a:rPr lang="en-GB" sz="1800" dirty="0">
                <a:latin typeface="Century Gothic" panose="020B0502020202020204" pitchFamily="34" charset="0"/>
              </a:rPr>
              <a:t>Understand domestic abuse </a:t>
            </a:r>
            <a:r>
              <a:rPr lang="en-GB" sz="1800" b="0" dirty="0">
                <a:latin typeface="Century Gothic" panose="020B0502020202020204" pitchFamily="34" charset="0"/>
              </a:rPr>
              <a:t>and recognise they are </a:t>
            </a:r>
            <a:r>
              <a:rPr lang="en-GB" sz="1800" dirty="0">
                <a:latin typeface="Century Gothic" panose="020B0502020202020204" pitchFamily="34" charset="0"/>
              </a:rPr>
              <a:t>not to blame</a:t>
            </a:r>
          </a:p>
          <a:p>
            <a:pPr>
              <a:lnSpc>
                <a:spcPct val="110000"/>
              </a:lnSpc>
              <a:spcBef>
                <a:spcPts val="0"/>
              </a:spcBef>
            </a:pPr>
            <a:r>
              <a:rPr lang="en-GB" sz="1800" b="0" dirty="0">
                <a:latin typeface="Century Gothic" panose="020B0502020202020204" pitchFamily="34" charset="0"/>
              </a:rPr>
              <a:t>	-Develop their understanding of what  makes a </a:t>
            </a:r>
            <a:r>
              <a:rPr lang="en-GB" sz="1800" dirty="0">
                <a:latin typeface="Century Gothic" panose="020B0502020202020204" pitchFamily="34" charset="0"/>
              </a:rPr>
              <a:t>safe, non-abusive relationship</a:t>
            </a:r>
          </a:p>
          <a:p>
            <a:pPr>
              <a:lnSpc>
                <a:spcPct val="110000"/>
              </a:lnSpc>
              <a:spcBef>
                <a:spcPts val="0"/>
              </a:spcBef>
            </a:pPr>
            <a:r>
              <a:rPr lang="en-GB" sz="1800" b="0" dirty="0">
                <a:latin typeface="Century Gothic" panose="020B0502020202020204" pitchFamily="34" charset="0"/>
              </a:rPr>
              <a:t>	-Express </a:t>
            </a:r>
            <a:r>
              <a:rPr lang="en-GB" sz="1800" dirty="0">
                <a:latin typeface="Century Gothic" panose="020B0502020202020204" pitchFamily="34" charset="0"/>
              </a:rPr>
              <a:t>anger</a:t>
            </a:r>
            <a:r>
              <a:rPr lang="en-GB" sz="1800" b="0" dirty="0">
                <a:latin typeface="Century Gothic" panose="020B0502020202020204" pitchFamily="34" charset="0"/>
              </a:rPr>
              <a:t> in a </a:t>
            </a:r>
            <a:r>
              <a:rPr lang="en-GB" sz="1800" dirty="0">
                <a:latin typeface="Century Gothic" panose="020B0502020202020204" pitchFamily="34" charset="0"/>
              </a:rPr>
              <a:t>healthy way</a:t>
            </a:r>
          </a:p>
          <a:p>
            <a:pPr>
              <a:lnSpc>
                <a:spcPct val="110000"/>
              </a:lnSpc>
              <a:spcBef>
                <a:spcPts val="0"/>
              </a:spcBef>
            </a:pPr>
            <a:r>
              <a:rPr lang="en-GB" sz="1800" b="0" dirty="0">
                <a:latin typeface="Century Gothic" panose="020B0502020202020204" pitchFamily="34" charset="0"/>
              </a:rPr>
              <a:t>	-Develop skills to enable them </a:t>
            </a:r>
          </a:p>
          <a:p>
            <a:pPr>
              <a:lnSpc>
                <a:spcPct val="110000"/>
              </a:lnSpc>
              <a:spcBef>
                <a:spcPts val="0"/>
              </a:spcBef>
            </a:pPr>
            <a:r>
              <a:rPr lang="en-GB" sz="1800" b="0" dirty="0">
                <a:latin typeface="Century Gothic" panose="020B0502020202020204" pitchFamily="34" charset="0"/>
              </a:rPr>
              <a:t>	to </a:t>
            </a:r>
            <a:r>
              <a:rPr lang="en-GB" sz="1800" dirty="0">
                <a:latin typeface="Century Gothic" panose="020B0502020202020204" pitchFamily="34" charset="0"/>
              </a:rPr>
              <a:t>identify an unsafe situations </a:t>
            </a:r>
          </a:p>
          <a:p>
            <a:pPr>
              <a:lnSpc>
                <a:spcPct val="110000"/>
              </a:lnSpc>
              <a:spcBef>
                <a:spcPts val="0"/>
              </a:spcBef>
            </a:pPr>
            <a:r>
              <a:rPr lang="en-GB" sz="1800" b="0" dirty="0">
                <a:latin typeface="Century Gothic" panose="020B0502020202020204" pitchFamily="34" charset="0"/>
              </a:rPr>
              <a:t>	and </a:t>
            </a:r>
            <a:r>
              <a:rPr lang="en-GB" sz="1800" dirty="0">
                <a:latin typeface="Century Gothic" panose="020B0502020202020204" pitchFamily="34" charset="0"/>
              </a:rPr>
              <a:t>react in an appropriate way</a:t>
            </a:r>
          </a:p>
          <a:p>
            <a:pPr>
              <a:lnSpc>
                <a:spcPct val="110000"/>
              </a:lnSpc>
              <a:spcBef>
                <a:spcPts val="0"/>
              </a:spcBef>
            </a:pPr>
            <a:r>
              <a:rPr lang="en-GB" sz="1800" b="0" dirty="0">
                <a:latin typeface="Century Gothic" panose="020B0502020202020204" pitchFamily="34" charset="0"/>
              </a:rPr>
              <a:t>	-Develop </a:t>
            </a:r>
            <a:r>
              <a:rPr lang="en-GB" sz="1800" dirty="0">
                <a:latin typeface="Century Gothic" panose="020B0502020202020204" pitchFamily="34" charset="0"/>
              </a:rPr>
              <a:t>problem solving techniques</a:t>
            </a:r>
          </a:p>
          <a:p>
            <a:pPr>
              <a:lnSpc>
                <a:spcPct val="110000"/>
              </a:lnSpc>
              <a:spcBef>
                <a:spcPts val="0"/>
              </a:spcBef>
            </a:pPr>
            <a:r>
              <a:rPr lang="en-GB" sz="1800" b="0" dirty="0">
                <a:latin typeface="Century Gothic" panose="020B0502020202020204" pitchFamily="34" charset="0"/>
              </a:rPr>
              <a:t>	-Create a </a:t>
            </a:r>
            <a:r>
              <a:rPr lang="en-GB" sz="1800" dirty="0">
                <a:latin typeface="Century Gothic" panose="020B0502020202020204" pitchFamily="34" charset="0"/>
              </a:rPr>
              <a:t>positive self image </a:t>
            </a:r>
            <a:r>
              <a:rPr lang="en-GB" sz="1800" b="0" dirty="0">
                <a:latin typeface="Century Gothic" panose="020B0502020202020204" pitchFamily="34" charset="0"/>
              </a:rPr>
              <a:t>to </a:t>
            </a:r>
          </a:p>
          <a:p>
            <a:pPr>
              <a:lnSpc>
                <a:spcPct val="110000"/>
              </a:lnSpc>
              <a:spcBef>
                <a:spcPts val="0"/>
              </a:spcBef>
            </a:pPr>
            <a:r>
              <a:rPr lang="en-GB" sz="1800" b="0" dirty="0">
                <a:latin typeface="Century Gothic" panose="020B0502020202020204" pitchFamily="34" charset="0"/>
              </a:rPr>
              <a:t>   	improve </a:t>
            </a:r>
            <a:r>
              <a:rPr lang="en-GB" sz="1800" dirty="0">
                <a:latin typeface="Century Gothic" panose="020B0502020202020204" pitchFamily="34" charset="0"/>
              </a:rPr>
              <a:t>confidence and self esteem</a:t>
            </a:r>
          </a:p>
          <a:p>
            <a:pPr>
              <a:buFont typeface="Arial" panose="020B0604020202020204" pitchFamily="34" charset="0"/>
              <a:buChar char="•"/>
            </a:pPr>
            <a:endParaRPr lang="en-GB" sz="2000" b="0" dirty="0"/>
          </a:p>
        </p:txBody>
      </p:sp>
      <p:sp>
        <p:nvSpPr>
          <p:cNvPr id="4" name="Title 1">
            <a:extLst>
              <a:ext uri="{FF2B5EF4-FFF2-40B4-BE49-F238E27FC236}">
                <a16:creationId xmlns:a16="http://schemas.microsoft.com/office/drawing/2014/main" id="{2321C557-AFE4-2427-9CAF-96FE29D9762C}"/>
              </a:ext>
            </a:extLst>
          </p:cNvPr>
          <p:cNvSpPr txBox="1">
            <a:spLocks/>
          </p:cNvSpPr>
          <p:nvPr/>
        </p:nvSpPr>
        <p:spPr>
          <a:xfrm>
            <a:off x="2411760" y="5589240"/>
            <a:ext cx="7196933" cy="720080"/>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cap="all" baseline="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000" b="1" i="0" u="none" strike="noStrike" kern="1200" cap="all" spc="0" normalizeH="0" baseline="0" noProof="0" dirty="0">
                <a:ln>
                  <a:noFill/>
                </a:ln>
                <a:solidFill>
                  <a:srgbClr val="FFFFFF"/>
                </a:solidFill>
                <a:effectLst/>
                <a:uLnTx/>
                <a:uFillTx/>
                <a:latin typeface="Century Gothic" panose="020B0502020202020204" pitchFamily="34" charset="0"/>
                <a:ea typeface="+mj-ea"/>
                <a:cs typeface="+mj-cs"/>
              </a:rPr>
              <a:t>Children’s Services</a:t>
            </a:r>
          </a:p>
        </p:txBody>
      </p:sp>
      <p:pic>
        <p:nvPicPr>
          <p:cNvPr id="5" name="Picture 2" descr="C:\Users\tara.AD\AppData\Local\Microsoft\Windows\Temporary Internet Files\Content.Outlook\FV2ZZZ09\IMG_1774.JPG">
            <a:extLst>
              <a:ext uri="{FF2B5EF4-FFF2-40B4-BE49-F238E27FC236}">
                <a16:creationId xmlns:a16="http://schemas.microsoft.com/office/drawing/2014/main" id="{08D69A8A-3AE0-5491-EF98-B7157A0C58B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76056" y="2160315"/>
            <a:ext cx="3744416" cy="28083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144213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5718042"/>
            <a:ext cx="7520940" cy="548640"/>
          </a:xfrm>
        </p:spPr>
        <p:txBody>
          <a:bodyPr/>
          <a:lstStyle/>
          <a:p>
            <a:pPr algn="ctr"/>
            <a:r>
              <a:rPr lang="en-GB" sz="4000" b="1" dirty="0">
                <a:solidFill>
                  <a:schemeClr val="accent6"/>
                </a:solidFill>
                <a:latin typeface="Century Gothic" panose="020B0502020202020204" pitchFamily="34" charset="0"/>
              </a:rPr>
              <a:t>Schools Prevention Work</a:t>
            </a:r>
          </a:p>
        </p:txBody>
      </p:sp>
      <p:sp>
        <p:nvSpPr>
          <p:cNvPr id="3" name="Content Placeholder 2"/>
          <p:cNvSpPr>
            <a:spLocks noGrp="1"/>
          </p:cNvSpPr>
          <p:nvPr>
            <p:ph idx="1"/>
          </p:nvPr>
        </p:nvSpPr>
        <p:spPr>
          <a:xfrm>
            <a:off x="539552" y="591318"/>
            <a:ext cx="8280920" cy="3840540"/>
          </a:xfrm>
        </p:spPr>
        <p:txBody>
          <a:bodyPr>
            <a:normAutofit/>
          </a:bodyPr>
          <a:lstStyle/>
          <a:p>
            <a:pPr>
              <a:spcBef>
                <a:spcPts val="0"/>
              </a:spcBef>
              <a:buFont typeface="Courier New" panose="02070309020205020404" pitchFamily="49" charset="0"/>
              <a:buChar char="o"/>
            </a:pPr>
            <a:r>
              <a:rPr lang="en-GB" sz="1800" dirty="0">
                <a:latin typeface="Century Gothic" panose="020B0502020202020204" pitchFamily="34" charset="0"/>
              </a:rPr>
              <a:t>Healthy Relationship Workshops</a:t>
            </a:r>
            <a:r>
              <a:rPr lang="en-GB" sz="1800" b="0" dirty="0">
                <a:latin typeface="Century Gothic" panose="020B0502020202020204" pitchFamily="34" charset="0"/>
              </a:rPr>
              <a:t> created by the Dash Charity and Women’s Aid on a range of </a:t>
            </a:r>
            <a:r>
              <a:rPr lang="en-GB" sz="1800" dirty="0">
                <a:latin typeface="Century Gothic" panose="020B0502020202020204" pitchFamily="34" charset="0"/>
              </a:rPr>
              <a:t>age appropriate topics</a:t>
            </a:r>
            <a:r>
              <a:rPr lang="en-GB" sz="1800" b="0" dirty="0">
                <a:latin typeface="Century Gothic" panose="020B0502020202020204" pitchFamily="34" charset="0"/>
              </a:rPr>
              <a:t>.</a:t>
            </a:r>
          </a:p>
          <a:p>
            <a:pPr>
              <a:spcBef>
                <a:spcPts val="0"/>
              </a:spcBef>
              <a:buFont typeface="Courier New" panose="02070309020205020404" pitchFamily="49" charset="0"/>
              <a:buChar char="o"/>
            </a:pPr>
            <a:endParaRPr lang="en-GB" sz="1800" b="0" dirty="0">
              <a:latin typeface="Century Gothic" panose="020B0502020202020204" pitchFamily="34" charset="0"/>
            </a:endParaRPr>
          </a:p>
          <a:p>
            <a:pPr>
              <a:spcBef>
                <a:spcPts val="0"/>
              </a:spcBef>
              <a:buFont typeface="Courier New" panose="02070309020205020404" pitchFamily="49" charset="0"/>
              <a:buChar char="o"/>
            </a:pPr>
            <a:r>
              <a:rPr lang="en-GB" sz="1800" b="0" dirty="0">
                <a:latin typeface="Century Gothic" panose="020B0502020202020204" pitchFamily="34" charset="0"/>
              </a:rPr>
              <a:t>The program is flexible to the needs of the school</a:t>
            </a:r>
          </a:p>
          <a:p>
            <a:pPr>
              <a:spcBef>
                <a:spcPts val="0"/>
              </a:spcBef>
              <a:buFont typeface="Courier New" panose="02070309020205020404" pitchFamily="49" charset="0"/>
              <a:buChar char="o"/>
            </a:pPr>
            <a:endParaRPr lang="en-GB" sz="1800" b="0" dirty="0">
              <a:latin typeface="Century Gothic" panose="020B0502020202020204" pitchFamily="34" charset="0"/>
            </a:endParaRPr>
          </a:p>
          <a:p>
            <a:pPr>
              <a:spcBef>
                <a:spcPts val="0"/>
              </a:spcBef>
              <a:buFont typeface="Courier New" panose="02070309020205020404" pitchFamily="49" charset="0"/>
              <a:buChar char="o"/>
            </a:pPr>
            <a:r>
              <a:rPr lang="en-GB" sz="1800" b="0" dirty="0">
                <a:latin typeface="Century Gothic" panose="020B0502020202020204" pitchFamily="34" charset="0"/>
              </a:rPr>
              <a:t>The program aims to:</a:t>
            </a:r>
          </a:p>
          <a:p>
            <a:pPr marL="0" indent="0">
              <a:spcBef>
                <a:spcPts val="0"/>
              </a:spcBef>
            </a:pPr>
            <a:endParaRPr lang="en-GB" sz="1800" b="0" dirty="0">
              <a:latin typeface="Century Gothic" panose="020B0502020202020204" pitchFamily="34" charset="0"/>
            </a:endParaRPr>
          </a:p>
          <a:p>
            <a:pPr marL="237744" lvl="2" indent="0">
              <a:spcBef>
                <a:spcPts val="0"/>
              </a:spcBef>
              <a:buNone/>
            </a:pPr>
            <a:r>
              <a:rPr lang="en-GB" sz="1800" dirty="0">
                <a:latin typeface="Century Gothic" panose="020B0502020202020204" pitchFamily="34" charset="0"/>
              </a:rPr>
              <a:t>-R</a:t>
            </a:r>
            <a:r>
              <a:rPr lang="en-GB" sz="1800" b="0" dirty="0">
                <a:latin typeface="Century Gothic" panose="020B0502020202020204" pitchFamily="34" charset="0"/>
              </a:rPr>
              <a:t>aise </a:t>
            </a:r>
            <a:r>
              <a:rPr lang="en-GB" sz="1800" b="1" dirty="0">
                <a:latin typeface="Century Gothic" panose="020B0502020202020204" pitchFamily="34" charset="0"/>
              </a:rPr>
              <a:t>awareness of domestic abuse </a:t>
            </a:r>
            <a:r>
              <a:rPr lang="en-GB" sz="1800" b="0" dirty="0">
                <a:latin typeface="Century Gothic" panose="020B0502020202020204" pitchFamily="34" charset="0"/>
              </a:rPr>
              <a:t>in children and young people (aged 9+)</a:t>
            </a:r>
          </a:p>
          <a:p>
            <a:pPr marL="237744" lvl="2" indent="0">
              <a:spcBef>
                <a:spcPts val="0"/>
              </a:spcBef>
              <a:buNone/>
            </a:pPr>
            <a:r>
              <a:rPr lang="en-GB" sz="1800" dirty="0">
                <a:latin typeface="Century Gothic" panose="020B0502020202020204" pitchFamily="34" charset="0"/>
              </a:rPr>
              <a:t>-E</a:t>
            </a:r>
            <a:r>
              <a:rPr lang="en-GB" sz="1800" b="0" dirty="0">
                <a:latin typeface="Century Gothic" panose="020B0502020202020204" pitchFamily="34" charset="0"/>
              </a:rPr>
              <a:t>ducate primary pupils around </a:t>
            </a:r>
            <a:r>
              <a:rPr lang="en-GB" sz="1800" b="1" dirty="0">
                <a:latin typeface="Century Gothic" panose="020B0502020202020204" pitchFamily="34" charset="0"/>
              </a:rPr>
              <a:t>respect, arguments and gender norms</a:t>
            </a:r>
          </a:p>
          <a:p>
            <a:pPr marL="237744" lvl="2" indent="0">
              <a:spcBef>
                <a:spcPts val="0"/>
              </a:spcBef>
              <a:buNone/>
            </a:pPr>
            <a:r>
              <a:rPr lang="en-GB" sz="1800" dirty="0">
                <a:latin typeface="Century Gothic" panose="020B0502020202020204" pitchFamily="34" charset="0"/>
              </a:rPr>
              <a:t>-Help </a:t>
            </a:r>
            <a:r>
              <a:rPr lang="en-GB" sz="1800" b="0" dirty="0">
                <a:latin typeface="Century Gothic" panose="020B0502020202020204" pitchFamily="34" charset="0"/>
              </a:rPr>
              <a:t>secondary pupils </a:t>
            </a:r>
            <a:r>
              <a:rPr lang="en-GB" sz="1800" b="1" dirty="0">
                <a:latin typeface="Century Gothic" panose="020B0502020202020204" pitchFamily="34" charset="0"/>
              </a:rPr>
              <a:t>identify abuse</a:t>
            </a:r>
            <a:r>
              <a:rPr lang="en-GB" sz="1800" b="0" dirty="0">
                <a:latin typeface="Century Gothic" panose="020B0502020202020204" pitchFamily="34" charset="0"/>
              </a:rPr>
              <a:t> and its </a:t>
            </a:r>
            <a:r>
              <a:rPr lang="en-GB" sz="1800" b="1" dirty="0">
                <a:latin typeface="Century Gothic" panose="020B0502020202020204" pitchFamily="34" charset="0"/>
              </a:rPr>
              <a:t>warnings signs</a:t>
            </a:r>
            <a:r>
              <a:rPr lang="en-GB" sz="1800" b="0" dirty="0">
                <a:latin typeface="Century Gothic" panose="020B0502020202020204" pitchFamily="34" charset="0"/>
              </a:rPr>
              <a:t>, and how to </a:t>
            </a:r>
            <a:r>
              <a:rPr lang="en-GB" sz="1800" b="1" dirty="0">
                <a:latin typeface="Century Gothic" panose="020B0502020202020204" pitchFamily="34" charset="0"/>
              </a:rPr>
              <a:t>get help </a:t>
            </a:r>
            <a:r>
              <a:rPr lang="en-GB" sz="1800" b="0" dirty="0">
                <a:latin typeface="Century Gothic" panose="020B0502020202020204" pitchFamily="34" charset="0"/>
              </a:rPr>
              <a:t>with an abusive relationships.</a:t>
            </a:r>
          </a:p>
          <a:p>
            <a:pPr marL="237744" lvl="2" indent="0">
              <a:spcBef>
                <a:spcPts val="0"/>
              </a:spcBef>
              <a:buNone/>
            </a:pPr>
            <a:endParaRPr lang="en-GB" sz="1800" dirty="0">
              <a:latin typeface="Century Gothic" panose="020B0502020202020204" pitchFamily="34" charset="0"/>
            </a:endParaRPr>
          </a:p>
          <a:p>
            <a:pPr marL="237744" lvl="2" indent="0">
              <a:buNone/>
            </a:pPr>
            <a:endParaRPr lang="en-GB" sz="2000" b="0" dirty="0"/>
          </a:p>
        </p:txBody>
      </p:sp>
    </p:spTree>
    <p:extLst>
      <p:ext uri="{BB962C8B-B14F-4D97-AF65-F5344CB8AC3E}">
        <p14:creationId xmlns:p14="http://schemas.microsoft.com/office/powerpoint/2010/main" val="65033657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35287" y="476672"/>
            <a:ext cx="5459221" cy="3408432"/>
          </a:xfrm>
        </p:spPr>
        <p:txBody>
          <a:bodyPr>
            <a:normAutofit fontScale="25000" lnSpcReduction="20000"/>
          </a:bodyPr>
          <a:lstStyle/>
          <a:p>
            <a:pPr marL="571500" indent="-571500">
              <a:lnSpc>
                <a:spcPct val="120000"/>
              </a:lnSpc>
              <a:spcBef>
                <a:spcPts val="0"/>
              </a:spcBef>
              <a:buFont typeface="Courier New" panose="02070309020205020404" pitchFamily="49" charset="0"/>
              <a:buChar char="o"/>
            </a:pPr>
            <a:r>
              <a:rPr lang="en-GB" sz="7200" b="0" dirty="0">
                <a:latin typeface="Century Gothic" panose="020B0502020202020204" pitchFamily="34" charset="0"/>
              </a:rPr>
              <a:t>We can house up to 14 families at a time, and have access to the national network of refuges to find space for clients.</a:t>
            </a:r>
          </a:p>
          <a:p>
            <a:pPr marL="571500" indent="-571500">
              <a:lnSpc>
                <a:spcPct val="120000"/>
              </a:lnSpc>
              <a:spcBef>
                <a:spcPts val="0"/>
              </a:spcBef>
              <a:buFont typeface="Courier New" panose="02070309020205020404" pitchFamily="49" charset="0"/>
              <a:buChar char="o"/>
            </a:pPr>
            <a:endParaRPr lang="en-GB" sz="7200" b="0" dirty="0">
              <a:latin typeface="Century Gothic" panose="020B0502020202020204" pitchFamily="34" charset="0"/>
            </a:endParaRPr>
          </a:p>
          <a:p>
            <a:pPr marL="571500" indent="-571500">
              <a:lnSpc>
                <a:spcPct val="120000"/>
              </a:lnSpc>
              <a:spcBef>
                <a:spcPts val="0"/>
              </a:spcBef>
              <a:buFont typeface="Courier New" panose="02070309020205020404" pitchFamily="49" charset="0"/>
              <a:buChar char="o"/>
            </a:pPr>
            <a:r>
              <a:rPr lang="en-GB" sz="7200" b="0" dirty="0">
                <a:latin typeface="Century Gothic" panose="020B0502020202020204" pitchFamily="34" charset="0"/>
              </a:rPr>
              <a:t>Our refuges are for women and children who have fled their area because they were at risk of harm in the area they have fled from.</a:t>
            </a:r>
          </a:p>
          <a:p>
            <a:pPr marL="571500" indent="-571500">
              <a:lnSpc>
                <a:spcPct val="120000"/>
              </a:lnSpc>
              <a:spcBef>
                <a:spcPts val="0"/>
              </a:spcBef>
              <a:buFont typeface="Courier New" panose="02070309020205020404" pitchFamily="49" charset="0"/>
              <a:buChar char="o"/>
            </a:pPr>
            <a:endParaRPr lang="en-GB" sz="7200" b="0" dirty="0">
              <a:latin typeface="Century Gothic" panose="020B0502020202020204" pitchFamily="34" charset="0"/>
            </a:endParaRPr>
          </a:p>
          <a:p>
            <a:pPr marL="571500" indent="-571500">
              <a:lnSpc>
                <a:spcPct val="120000"/>
              </a:lnSpc>
              <a:spcBef>
                <a:spcPts val="0"/>
              </a:spcBef>
              <a:buFont typeface="Courier New" panose="02070309020205020404" pitchFamily="49" charset="0"/>
              <a:buChar char="o"/>
            </a:pPr>
            <a:r>
              <a:rPr lang="en-GB" sz="7200" b="0" dirty="0">
                <a:latin typeface="Century Gothic" panose="020B0502020202020204" pitchFamily="34" charset="0"/>
              </a:rPr>
              <a:t>Temporary accommodation - we help the client get back on their feet, apply for benefits, and help them apply for new housing.</a:t>
            </a:r>
          </a:p>
          <a:p>
            <a:pPr>
              <a:lnSpc>
                <a:spcPct val="120000"/>
              </a:lnSpc>
              <a:spcBef>
                <a:spcPts val="0"/>
              </a:spcBef>
              <a:buFont typeface="Arial" panose="020B0604020202020204" pitchFamily="34" charset="0"/>
              <a:buChar char="•"/>
            </a:pPr>
            <a:endParaRPr lang="en-GB" sz="2100" dirty="0">
              <a:latin typeface="Century Gothic" panose="020B0502020202020204" pitchFamily="34" charset="0"/>
            </a:endParaRPr>
          </a:p>
          <a:p>
            <a:pPr>
              <a:buFont typeface="Arial" panose="020B0604020202020204" pitchFamily="34" charset="0"/>
              <a:buChar char="•"/>
            </a:pPr>
            <a:endParaRPr lang="en-GB" sz="1800" dirty="0"/>
          </a:p>
        </p:txBody>
      </p:sp>
      <p:sp>
        <p:nvSpPr>
          <p:cNvPr id="4" name="Title 1">
            <a:extLst>
              <a:ext uri="{FF2B5EF4-FFF2-40B4-BE49-F238E27FC236}">
                <a16:creationId xmlns:a16="http://schemas.microsoft.com/office/drawing/2014/main" id="{2DB5D29C-212D-D098-EA04-0C8A4491BF31}"/>
              </a:ext>
            </a:extLst>
          </p:cNvPr>
          <p:cNvSpPr txBox="1">
            <a:spLocks/>
          </p:cNvSpPr>
          <p:nvPr/>
        </p:nvSpPr>
        <p:spPr>
          <a:xfrm>
            <a:off x="0" y="4454917"/>
            <a:ext cx="3888432" cy="561746"/>
          </a:xfrm>
          <a:prstGeom prst="rect">
            <a:avLst/>
          </a:prstGeom>
        </p:spPr>
        <p:txBody>
          <a:bodyPr vert="horz" lIns="91440" tIns="45720" rIns="91440" bIns="9144" rtlCol="0" anchor="b">
            <a:noAutofit/>
          </a:bodyPr>
          <a:lstStyle>
            <a:lvl1pPr algn="l" defTabSz="914400" rtl="0" eaLnBrk="1" latinLnBrk="0" hangingPunct="1">
              <a:spcBef>
                <a:spcPct val="0"/>
              </a:spcBef>
              <a:buNone/>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1000" b="0" i="0" u="none" strike="noStrike" kern="1200" cap="none" spc="0" normalizeH="0" baseline="0" noProof="0" dirty="0">
                <a:ln>
                  <a:noFill/>
                </a:ln>
                <a:solidFill>
                  <a:srgbClr val="9033BD"/>
                </a:solidFill>
                <a:effectLst/>
                <a:uLnTx/>
                <a:uFillTx/>
                <a:latin typeface="Century Gothic" panose="020B0502020202020204" pitchFamily="34" charset="0"/>
                <a:ea typeface="+mj-ea"/>
                <a:cs typeface="+mj-cs"/>
              </a:rPr>
              <a:t>One of our trustees (a police officer for 30 years) dressed as Santa delivering presents to refuge residents and their children</a:t>
            </a:r>
            <a:endParaRPr kumimoji="0" lang="en-GB" sz="1400" b="0" i="0" u="none" strike="noStrike" kern="1200" cap="none" spc="0" normalizeH="0" baseline="0" noProof="0" dirty="0">
              <a:ln>
                <a:noFill/>
              </a:ln>
              <a:solidFill>
                <a:srgbClr val="9033BD"/>
              </a:solidFill>
              <a:effectLst/>
              <a:uLnTx/>
              <a:uFillTx/>
              <a:latin typeface="Century Gothic" panose="020B0502020202020204" pitchFamily="34" charset="0"/>
              <a:ea typeface="+mj-ea"/>
              <a:cs typeface="+mj-cs"/>
            </a:endParaRPr>
          </a:p>
        </p:txBody>
      </p:sp>
      <p:pic>
        <p:nvPicPr>
          <p:cNvPr id="5" name="Picture 2" descr="S:\Refuge Services\Refuge photos\Refuge Xmas 2017\IMG_3042.jpg">
            <a:extLst>
              <a:ext uri="{FF2B5EF4-FFF2-40B4-BE49-F238E27FC236}">
                <a16:creationId xmlns:a16="http://schemas.microsoft.com/office/drawing/2014/main" id="{45F5FB91-A60A-3961-950C-430BAD28F6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215" y="116685"/>
            <a:ext cx="3312368" cy="4416491"/>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D41FDB0C-BE99-ED8A-009F-725EB8C3DFCD}"/>
              </a:ext>
            </a:extLst>
          </p:cNvPr>
          <p:cNvSpPr txBox="1">
            <a:spLocks/>
          </p:cNvSpPr>
          <p:nvPr/>
        </p:nvSpPr>
        <p:spPr>
          <a:xfrm>
            <a:off x="5148064" y="5411665"/>
            <a:ext cx="4316613" cy="1178706"/>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cap="all" baseline="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000" b="1" i="0" u="none" strike="noStrike" kern="1200" cap="all" spc="0" normalizeH="0" baseline="0" noProof="0" dirty="0">
                <a:ln>
                  <a:noFill/>
                </a:ln>
                <a:solidFill>
                  <a:srgbClr val="FFFFFF"/>
                </a:solidFill>
                <a:effectLst/>
                <a:uLnTx/>
                <a:uFillTx/>
                <a:latin typeface="Century Gothic" panose="020B0502020202020204" pitchFamily="34" charset="0"/>
                <a:ea typeface="+mj-ea"/>
                <a:cs typeface="+mj-cs"/>
              </a:rPr>
              <a:t>Refuge</a:t>
            </a:r>
          </a:p>
        </p:txBody>
      </p:sp>
    </p:spTree>
    <p:extLst>
      <p:ext uri="{BB962C8B-B14F-4D97-AF65-F5344CB8AC3E}">
        <p14:creationId xmlns:p14="http://schemas.microsoft.com/office/powerpoint/2010/main" val="423162767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A1F2A3-1460-4AAA-9E11-2D8B21C34671}"/>
              </a:ext>
            </a:extLst>
          </p:cNvPr>
          <p:cNvSpPr>
            <a:spLocks noGrp="1"/>
          </p:cNvSpPr>
          <p:nvPr>
            <p:ph type="title"/>
          </p:nvPr>
        </p:nvSpPr>
        <p:spPr>
          <a:xfrm>
            <a:off x="5868144" y="5589240"/>
            <a:ext cx="2840420" cy="548640"/>
          </a:xfrm>
        </p:spPr>
        <p:txBody>
          <a:bodyPr/>
          <a:lstStyle/>
          <a:p>
            <a:pPr algn="r"/>
            <a:r>
              <a:rPr lang="en-GB" sz="4000" b="1" cap="none" dirty="0">
                <a:solidFill>
                  <a:schemeClr val="bg1"/>
                </a:solidFill>
                <a:latin typeface="Century Gothic" panose="020B0502020202020204" pitchFamily="34" charset="0"/>
              </a:rPr>
              <a:t>SUPPORT</a:t>
            </a:r>
          </a:p>
        </p:txBody>
      </p:sp>
      <p:sp>
        <p:nvSpPr>
          <p:cNvPr id="3" name="Content Placeholder 2">
            <a:extLst>
              <a:ext uri="{FF2B5EF4-FFF2-40B4-BE49-F238E27FC236}">
                <a16:creationId xmlns:a16="http://schemas.microsoft.com/office/drawing/2014/main" id="{4F0DD760-055A-4E1B-8E08-18503F217971}"/>
              </a:ext>
            </a:extLst>
          </p:cNvPr>
          <p:cNvSpPr>
            <a:spLocks noGrp="1"/>
          </p:cNvSpPr>
          <p:nvPr>
            <p:ph idx="1"/>
          </p:nvPr>
        </p:nvSpPr>
        <p:spPr>
          <a:xfrm>
            <a:off x="251520" y="332656"/>
            <a:ext cx="8640960" cy="4680520"/>
          </a:xfrm>
        </p:spPr>
        <p:txBody>
          <a:bodyPr>
            <a:normAutofit fontScale="92500" lnSpcReduction="20000"/>
          </a:bodyPr>
          <a:lstStyle/>
          <a:p>
            <a:pPr>
              <a:buFont typeface="Arial" panose="020B0604020202020204" pitchFamily="34" charset="0"/>
              <a:buChar char="•"/>
            </a:pPr>
            <a:r>
              <a:rPr lang="en-GB" sz="2000" dirty="0">
                <a:latin typeface="Century Gothic" panose="020B0502020202020204" pitchFamily="34" charset="0"/>
              </a:rPr>
              <a:t>IDVA Support</a:t>
            </a:r>
          </a:p>
          <a:p>
            <a:pPr lvl="3">
              <a:buFont typeface="Arial" panose="020B0604020202020204" pitchFamily="34" charset="0"/>
              <a:buChar char="•"/>
            </a:pPr>
            <a:r>
              <a:rPr lang="en-GB" sz="1800" b="0" dirty="0">
                <a:latin typeface="Century Gothic" panose="020B0502020202020204" pitchFamily="34" charset="0"/>
              </a:rPr>
              <a:t>intensive practical support for victims at immediate risk of harm, including advocacy with services, attending court/police interviews, and direct work to understand their experiences </a:t>
            </a:r>
          </a:p>
          <a:p>
            <a:pPr>
              <a:buFont typeface="Arial" panose="020B0604020202020204" pitchFamily="34" charset="0"/>
              <a:buChar char="•"/>
            </a:pPr>
            <a:r>
              <a:rPr lang="en-GB" sz="2000" dirty="0">
                <a:latin typeface="Century Gothic" panose="020B0502020202020204" pitchFamily="34" charset="0"/>
              </a:rPr>
              <a:t>Outreach Support</a:t>
            </a:r>
          </a:p>
          <a:p>
            <a:pPr lvl="3">
              <a:buFont typeface="Arial" panose="020B0604020202020204" pitchFamily="34" charset="0"/>
              <a:buChar char="•"/>
            </a:pPr>
            <a:r>
              <a:rPr lang="en-GB" sz="1800" b="0" dirty="0">
                <a:latin typeface="Century Gothic" panose="020B0502020202020204" pitchFamily="34" charset="0"/>
              </a:rPr>
              <a:t>medium risk support that will often focus on practical and emotional support for victims</a:t>
            </a:r>
          </a:p>
          <a:p>
            <a:pPr>
              <a:buFont typeface="Arial" panose="020B0604020202020204" pitchFamily="34" charset="0"/>
              <a:buChar char="•"/>
            </a:pPr>
            <a:r>
              <a:rPr lang="en-GB" sz="2000" dirty="0">
                <a:latin typeface="Century Gothic" panose="020B0502020202020204" pitchFamily="34" charset="0"/>
              </a:rPr>
              <a:t>Diverse Communities Support</a:t>
            </a:r>
          </a:p>
          <a:p>
            <a:pPr lvl="3">
              <a:buFont typeface="Arial" panose="020B0604020202020204" pitchFamily="34" charset="0"/>
              <a:buChar char="•"/>
            </a:pPr>
            <a:r>
              <a:rPr lang="en-GB" sz="1800" dirty="0">
                <a:latin typeface="Century Gothic" panose="020B0502020202020204" pitchFamily="34" charset="0"/>
              </a:rPr>
              <a:t>s</a:t>
            </a:r>
            <a:r>
              <a:rPr lang="en-GB" sz="1800" b="0" dirty="0">
                <a:latin typeface="Century Gothic" panose="020B0502020202020204" pitchFamily="34" charset="0"/>
              </a:rPr>
              <a:t>upport for clients in hard-to-reach communities e.g. LGBTQ+, minority communities.</a:t>
            </a:r>
          </a:p>
          <a:p>
            <a:pPr>
              <a:buFont typeface="Arial" panose="020B0604020202020204" pitchFamily="34" charset="0"/>
              <a:buChar char="•"/>
            </a:pPr>
            <a:r>
              <a:rPr lang="en-GB" sz="2000" dirty="0">
                <a:latin typeface="Century Gothic" panose="020B0502020202020204" pitchFamily="34" charset="0"/>
              </a:rPr>
              <a:t>Refuge</a:t>
            </a:r>
            <a:endParaRPr lang="en-GB" sz="1800" dirty="0">
              <a:latin typeface="Century Gothic" panose="020B0502020202020204" pitchFamily="34" charset="0"/>
            </a:endParaRPr>
          </a:p>
          <a:p>
            <a:pPr lvl="3">
              <a:buFont typeface="Arial" panose="020B0604020202020204" pitchFamily="34" charset="0"/>
              <a:buChar char="•"/>
            </a:pPr>
            <a:r>
              <a:rPr lang="en-GB" sz="1800" b="0" dirty="0">
                <a:latin typeface="Century Gothic" panose="020B0502020202020204" pitchFamily="34" charset="0"/>
              </a:rPr>
              <a:t>Safe housing for those who need to flee their current area and require specific domestic abuse support</a:t>
            </a:r>
          </a:p>
          <a:p>
            <a:pPr>
              <a:buFont typeface="Arial" panose="020B0604020202020204" pitchFamily="34" charset="0"/>
              <a:buChar char="•"/>
            </a:pPr>
            <a:r>
              <a:rPr lang="en-GB" sz="2000" dirty="0">
                <a:latin typeface="Century Gothic" panose="020B0502020202020204" pitchFamily="34" charset="0"/>
              </a:rPr>
              <a:t>Children’s Support</a:t>
            </a:r>
          </a:p>
          <a:p>
            <a:pPr lvl="3">
              <a:buFont typeface="Arial" panose="020B0604020202020204" pitchFamily="34" charset="0"/>
              <a:buChar char="•"/>
            </a:pPr>
            <a:r>
              <a:rPr lang="en-GB" sz="1800" b="0" dirty="0">
                <a:latin typeface="Century Gothic" panose="020B0502020202020204" pitchFamily="34" charset="0"/>
              </a:rPr>
              <a:t>for children who have witnessed and experienced DA and need help processing those feelings and family changes</a:t>
            </a:r>
          </a:p>
          <a:p>
            <a:pPr lvl="3">
              <a:buFont typeface="Arial" panose="020B0604020202020204" pitchFamily="34" charset="0"/>
              <a:buChar char="•"/>
            </a:pPr>
            <a:endParaRPr lang="en-GB" sz="1000" b="0" dirty="0">
              <a:latin typeface="Century Gothic" panose="020B0502020202020204" pitchFamily="34" charset="0"/>
            </a:endParaRPr>
          </a:p>
          <a:p>
            <a:pPr>
              <a:buFont typeface="Arial" panose="020B0604020202020204" pitchFamily="34" charset="0"/>
              <a:buChar char="•"/>
            </a:pPr>
            <a:r>
              <a:rPr lang="en-GB" sz="2000" dirty="0">
                <a:latin typeface="Century Gothic" panose="020B0502020202020204" pitchFamily="34" charset="0"/>
              </a:rPr>
              <a:t>Signposting to other Agencies</a:t>
            </a:r>
          </a:p>
        </p:txBody>
      </p:sp>
    </p:spTree>
    <p:extLst>
      <p:ext uri="{BB962C8B-B14F-4D97-AF65-F5344CB8AC3E}">
        <p14:creationId xmlns:p14="http://schemas.microsoft.com/office/powerpoint/2010/main" val="192481456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131840" y="4653136"/>
            <a:ext cx="6480720" cy="1961101"/>
          </a:xfrm>
        </p:spPr>
        <p:txBody>
          <a:bodyPr/>
          <a:lstStyle/>
          <a:p>
            <a:pPr algn="ctr"/>
            <a:r>
              <a:rPr lang="en-GB" sz="6600" b="1" cap="none" dirty="0">
                <a:latin typeface="Century Gothic" panose="020B0502020202020204" pitchFamily="34" charset="0"/>
              </a:rPr>
              <a:t>Referrals and Contact</a:t>
            </a:r>
          </a:p>
        </p:txBody>
      </p:sp>
      <p:pic>
        <p:nvPicPr>
          <p:cNvPr id="1026" name="Picture 2" descr="Image result for the dash charit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560" y="548680"/>
            <a:ext cx="3622415" cy="1961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645813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A1F2A3-1460-4AAA-9E11-2D8B21C34671}"/>
              </a:ext>
            </a:extLst>
          </p:cNvPr>
          <p:cNvSpPr>
            <a:spLocks noGrp="1"/>
          </p:cNvSpPr>
          <p:nvPr>
            <p:ph type="title"/>
          </p:nvPr>
        </p:nvSpPr>
        <p:spPr>
          <a:xfrm>
            <a:off x="4139952" y="5589240"/>
            <a:ext cx="7520940" cy="548640"/>
          </a:xfrm>
        </p:spPr>
        <p:txBody>
          <a:bodyPr/>
          <a:lstStyle/>
          <a:p>
            <a:r>
              <a:rPr lang="en-GB" sz="4000" b="1" cap="none" dirty="0">
                <a:solidFill>
                  <a:schemeClr val="bg1"/>
                </a:solidFill>
                <a:latin typeface="Century Gothic" panose="020B0502020202020204" pitchFamily="34" charset="0"/>
              </a:rPr>
              <a:t>REFERRALS TO DASH</a:t>
            </a:r>
          </a:p>
        </p:txBody>
      </p:sp>
      <p:sp>
        <p:nvSpPr>
          <p:cNvPr id="3" name="Content Placeholder 2">
            <a:extLst>
              <a:ext uri="{FF2B5EF4-FFF2-40B4-BE49-F238E27FC236}">
                <a16:creationId xmlns:a16="http://schemas.microsoft.com/office/drawing/2014/main" id="{4F0DD760-055A-4E1B-8E08-18503F217971}"/>
              </a:ext>
            </a:extLst>
          </p:cNvPr>
          <p:cNvSpPr>
            <a:spLocks noGrp="1"/>
          </p:cNvSpPr>
          <p:nvPr>
            <p:ph idx="1"/>
          </p:nvPr>
        </p:nvSpPr>
        <p:spPr>
          <a:xfrm>
            <a:off x="251520" y="188640"/>
            <a:ext cx="8640960" cy="4680520"/>
          </a:xfrm>
        </p:spPr>
        <p:txBody>
          <a:bodyPr>
            <a:normAutofit lnSpcReduction="10000"/>
          </a:bodyPr>
          <a:lstStyle/>
          <a:p>
            <a:pPr>
              <a:lnSpc>
                <a:spcPct val="110000"/>
              </a:lnSpc>
              <a:spcBef>
                <a:spcPts val="0"/>
              </a:spcBef>
              <a:buFont typeface="Arial" panose="020B0604020202020204" pitchFamily="34" charset="0"/>
              <a:buChar char="•"/>
            </a:pPr>
            <a:r>
              <a:rPr lang="en-GB" sz="2000" b="0" dirty="0">
                <a:latin typeface="Century Gothic" panose="020B0502020202020204" pitchFamily="34" charset="0"/>
              </a:rPr>
              <a:t>We are a voluntary agency, with most support via telephone</a:t>
            </a:r>
          </a:p>
          <a:p>
            <a:pPr>
              <a:lnSpc>
                <a:spcPct val="110000"/>
              </a:lnSpc>
              <a:spcBef>
                <a:spcPts val="0"/>
              </a:spcBef>
              <a:buFont typeface="Arial" panose="020B0604020202020204" pitchFamily="34" charset="0"/>
              <a:buChar char="•"/>
            </a:pPr>
            <a:endParaRPr lang="en-GB" sz="2000" b="0" dirty="0">
              <a:latin typeface="Century Gothic" panose="020B0502020202020204" pitchFamily="34" charset="0"/>
            </a:endParaRPr>
          </a:p>
          <a:p>
            <a:pPr>
              <a:lnSpc>
                <a:spcPct val="110000"/>
              </a:lnSpc>
              <a:spcBef>
                <a:spcPts val="0"/>
              </a:spcBef>
              <a:buFont typeface="Arial" panose="020B0604020202020204" pitchFamily="34" charset="0"/>
              <a:buChar char="•"/>
            </a:pPr>
            <a:r>
              <a:rPr lang="en-GB" sz="2000" b="0" dirty="0">
                <a:latin typeface="Century Gothic" panose="020B0502020202020204" pitchFamily="34" charset="0"/>
              </a:rPr>
              <a:t>We need consent in order to contact clients</a:t>
            </a:r>
          </a:p>
          <a:p>
            <a:pPr>
              <a:lnSpc>
                <a:spcPct val="110000"/>
              </a:lnSpc>
              <a:spcBef>
                <a:spcPts val="0"/>
              </a:spcBef>
              <a:buFont typeface="Arial" panose="020B0604020202020204" pitchFamily="34" charset="0"/>
              <a:buChar char="•"/>
            </a:pPr>
            <a:endParaRPr lang="en-GB" sz="2000" b="0" dirty="0">
              <a:latin typeface="Century Gothic" panose="020B0502020202020204" pitchFamily="34" charset="0"/>
            </a:endParaRPr>
          </a:p>
          <a:p>
            <a:pPr>
              <a:lnSpc>
                <a:spcPct val="110000"/>
              </a:lnSpc>
              <a:spcBef>
                <a:spcPts val="0"/>
              </a:spcBef>
              <a:buFont typeface="Arial" panose="020B0604020202020204" pitchFamily="34" charset="0"/>
              <a:buChar char="•"/>
            </a:pPr>
            <a:r>
              <a:rPr lang="en-GB" sz="2000" b="0" dirty="0">
                <a:latin typeface="Century Gothic" panose="020B0502020202020204" pitchFamily="34" charset="0"/>
              </a:rPr>
              <a:t>Safety comes first in contacting - please advise us of the safest way to contact, and whether we can text/leave voicemails</a:t>
            </a:r>
          </a:p>
          <a:p>
            <a:pPr>
              <a:lnSpc>
                <a:spcPct val="110000"/>
              </a:lnSpc>
              <a:spcBef>
                <a:spcPts val="0"/>
              </a:spcBef>
              <a:buFont typeface="Arial" panose="020B0604020202020204" pitchFamily="34" charset="0"/>
              <a:buChar char="•"/>
            </a:pPr>
            <a:endParaRPr lang="en-GB" sz="2000" b="0" dirty="0">
              <a:latin typeface="Century Gothic" panose="020B0502020202020204" pitchFamily="34" charset="0"/>
            </a:endParaRPr>
          </a:p>
          <a:p>
            <a:pPr>
              <a:lnSpc>
                <a:spcPct val="110000"/>
              </a:lnSpc>
              <a:spcBef>
                <a:spcPts val="0"/>
              </a:spcBef>
              <a:buFont typeface="Arial" panose="020B0604020202020204" pitchFamily="34" charset="0"/>
              <a:buChar char="•"/>
            </a:pPr>
            <a:r>
              <a:rPr lang="en-GB" sz="2000" b="0" dirty="0">
                <a:latin typeface="Century Gothic" panose="020B0502020202020204" pitchFamily="34" charset="0"/>
              </a:rPr>
              <a:t>We complete a risk assessment with every client to assess their needs, and will share this information with MARAC if the case is deemed high risk</a:t>
            </a:r>
          </a:p>
          <a:p>
            <a:pPr>
              <a:lnSpc>
                <a:spcPct val="110000"/>
              </a:lnSpc>
              <a:spcBef>
                <a:spcPts val="0"/>
              </a:spcBef>
              <a:buFont typeface="Arial" panose="020B0604020202020204" pitchFamily="34" charset="0"/>
              <a:buChar char="•"/>
            </a:pPr>
            <a:endParaRPr lang="en-GB" sz="2000" b="0" dirty="0">
              <a:latin typeface="Century Gothic" panose="020B0502020202020204" pitchFamily="34" charset="0"/>
            </a:endParaRPr>
          </a:p>
          <a:p>
            <a:pPr>
              <a:lnSpc>
                <a:spcPct val="110000"/>
              </a:lnSpc>
              <a:spcBef>
                <a:spcPts val="0"/>
              </a:spcBef>
              <a:buFont typeface="Arial" panose="020B0604020202020204" pitchFamily="34" charset="0"/>
              <a:buChar char="•"/>
            </a:pPr>
            <a:r>
              <a:rPr lang="en-GB" sz="2000" b="0" dirty="0">
                <a:latin typeface="Century Gothic" panose="020B0502020202020204" pitchFamily="34" charset="0"/>
              </a:rPr>
              <a:t>We may not be the right service for cases involving dementia - the tactics/behaviour are not the same and our safety plans do not work in these cases</a:t>
            </a:r>
          </a:p>
        </p:txBody>
      </p:sp>
    </p:spTree>
    <p:extLst>
      <p:ext uri="{BB962C8B-B14F-4D97-AF65-F5344CB8AC3E}">
        <p14:creationId xmlns:p14="http://schemas.microsoft.com/office/powerpoint/2010/main" val="144752822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6075094-B6C6-4071-174C-3979689C935E}"/>
              </a:ext>
            </a:extLst>
          </p:cNvPr>
          <p:cNvPicPr>
            <a:picLocks noChangeAspect="1"/>
          </p:cNvPicPr>
          <p:nvPr/>
        </p:nvPicPr>
        <p:blipFill rotWithShape="1">
          <a:blip r:embed="rId2"/>
          <a:srcRect l="1962" t="15000" r="2750" b="5201"/>
          <a:stretch/>
        </p:blipFill>
        <p:spPr>
          <a:xfrm>
            <a:off x="62657" y="332656"/>
            <a:ext cx="9018686" cy="4248472"/>
          </a:xfrm>
          <a:prstGeom prst="rect">
            <a:avLst/>
          </a:prstGeom>
        </p:spPr>
      </p:pic>
      <p:sp>
        <p:nvSpPr>
          <p:cNvPr id="6" name="Title 1">
            <a:extLst>
              <a:ext uri="{FF2B5EF4-FFF2-40B4-BE49-F238E27FC236}">
                <a16:creationId xmlns:a16="http://schemas.microsoft.com/office/drawing/2014/main" id="{E3B8DADD-155E-788D-A0BB-38B98463DE64}"/>
              </a:ext>
            </a:extLst>
          </p:cNvPr>
          <p:cNvSpPr txBox="1">
            <a:spLocks/>
          </p:cNvSpPr>
          <p:nvPr/>
        </p:nvSpPr>
        <p:spPr>
          <a:xfrm>
            <a:off x="4716016" y="5589240"/>
            <a:ext cx="4032448" cy="548640"/>
          </a:xfrm>
          <a:prstGeom prst="rect">
            <a:avLst/>
          </a:prstGeom>
        </p:spPr>
        <p:txBody>
          <a:bodyPr/>
          <a:lstStyle>
            <a:lvl1pPr algn="l" defTabSz="914400" rtl="0" eaLnBrk="1" latinLnBrk="0" hangingPunct="1">
              <a:spcBef>
                <a:spcPct val="0"/>
              </a:spcBef>
              <a:buNone/>
              <a:defRPr sz="2800" kern="1200" cap="all" baseline="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sz="4000" b="1" i="0" u="none" strike="noStrike" kern="1200" cap="none" spc="0" normalizeH="0" baseline="0" noProof="0" dirty="0">
                <a:ln>
                  <a:noFill/>
                </a:ln>
                <a:solidFill>
                  <a:srgbClr val="FFFFFF"/>
                </a:solidFill>
                <a:effectLst/>
                <a:uLnTx/>
                <a:uFillTx/>
                <a:latin typeface="Century Gothic" panose="020B0502020202020204" pitchFamily="34" charset="0"/>
                <a:ea typeface="+mj-ea"/>
                <a:cs typeface="+mj-cs"/>
              </a:rPr>
              <a:t>REFERRAL FORM</a:t>
            </a:r>
          </a:p>
        </p:txBody>
      </p:sp>
    </p:spTree>
    <p:extLst>
      <p:ext uri="{BB962C8B-B14F-4D97-AF65-F5344CB8AC3E}">
        <p14:creationId xmlns:p14="http://schemas.microsoft.com/office/powerpoint/2010/main" val="89890801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13;p3">
            <a:extLst>
              <a:ext uri="{FF2B5EF4-FFF2-40B4-BE49-F238E27FC236}">
                <a16:creationId xmlns:a16="http://schemas.microsoft.com/office/drawing/2014/main" id="{5A3149CD-C111-4AAD-AE84-FA487797EA78}"/>
              </a:ext>
            </a:extLst>
          </p:cNvPr>
          <p:cNvSpPr txBox="1">
            <a:spLocks/>
          </p:cNvSpPr>
          <p:nvPr/>
        </p:nvSpPr>
        <p:spPr>
          <a:xfrm>
            <a:off x="342900" y="2960687"/>
            <a:ext cx="8458200" cy="1470025"/>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pPr marL="0" marR="0" lvl="0" indent="0" algn="ctr" defTabSz="914400" rtl="0" eaLnBrk="1" fontAlgn="auto" latinLnBrk="0" hangingPunct="1">
              <a:lnSpc>
                <a:spcPct val="100000"/>
              </a:lnSpc>
              <a:spcBef>
                <a:spcPts val="0"/>
              </a:spcBef>
              <a:spcAft>
                <a:spcPts val="0"/>
              </a:spcAft>
              <a:buClr>
                <a:srgbClr val="FFFFFF"/>
              </a:buClr>
              <a:buSzPts val="4400"/>
              <a:buFont typeface="Arial"/>
              <a:buNone/>
              <a:tabLst/>
              <a:defRPr/>
            </a:pPr>
            <a:br>
              <a:rPr kumimoji="0" lang="en-US" sz="4400" b="0" i="0" u="none" strike="noStrike" kern="0" cap="none" spc="0" normalizeH="0" baseline="0" noProof="0" dirty="0">
                <a:ln>
                  <a:noFill/>
                </a:ln>
                <a:solidFill>
                  <a:srgbClr val="FFFFFF"/>
                </a:solidFill>
                <a:effectLst/>
                <a:uLnTx/>
                <a:uFillTx/>
                <a:latin typeface="Calibri"/>
                <a:cs typeface="Calibri"/>
                <a:sym typeface="Calibri"/>
              </a:rPr>
            </a:br>
            <a:br>
              <a:rPr kumimoji="0" lang="en-US" sz="4400" b="0" i="0" u="none" strike="noStrike" kern="0" cap="none" spc="0" normalizeH="0" baseline="0" noProof="0" dirty="0">
                <a:ln>
                  <a:noFill/>
                </a:ln>
                <a:solidFill>
                  <a:srgbClr val="FFFFFF"/>
                </a:solidFill>
                <a:effectLst/>
                <a:uLnTx/>
                <a:uFillTx/>
                <a:latin typeface="Calibri"/>
                <a:cs typeface="Calibri"/>
                <a:sym typeface="Calibri"/>
              </a:rPr>
            </a:br>
            <a:r>
              <a:rPr kumimoji="0" lang="en-US" sz="4400" b="0"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sym typeface="Calibri"/>
              </a:rPr>
              <a:t> </a:t>
            </a:r>
            <a:br>
              <a:rPr kumimoji="0" lang="en-US" sz="4400" b="0"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sym typeface="Calibri"/>
              </a:rPr>
            </a:br>
            <a:r>
              <a:rPr kumimoji="0" lang="en-US" sz="4800" b="0"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sym typeface="Calibri"/>
              </a:rPr>
              <a:t>GEMS</a:t>
            </a:r>
            <a:endParaRPr kumimoji="0" lang="en-US" sz="4400" b="0" i="0" u="none" strike="noStrike" kern="0" cap="none" spc="0" normalizeH="0" baseline="0" noProof="0" dirty="0">
              <a:ln>
                <a:noFill/>
              </a:ln>
              <a:solidFill>
                <a:srgbClr val="FFFFFF"/>
              </a:solidFill>
              <a:effectLst/>
              <a:uLnTx/>
              <a:uFillTx/>
              <a:latin typeface="Calibri" panose="020F0502020204030204" pitchFamily="34" charset="0"/>
              <a:cs typeface="Calibri" panose="020F0502020204030204" pitchFamily="34" charset="0"/>
              <a:sym typeface="Calibri"/>
            </a:endParaRPr>
          </a:p>
          <a:p>
            <a:pPr marL="0" marR="0" lvl="0" indent="0" algn="ctr" defTabSz="914400" rtl="0" eaLnBrk="1" fontAlgn="auto" latinLnBrk="0" hangingPunct="1">
              <a:lnSpc>
                <a:spcPct val="107000"/>
              </a:lnSpc>
              <a:spcBef>
                <a:spcPts val="0"/>
              </a:spcBef>
              <a:spcAft>
                <a:spcPts val="800"/>
              </a:spcAft>
              <a:buClr>
                <a:srgbClr val="000000"/>
              </a:buClr>
              <a:buSzPts val="1400"/>
              <a:buFont typeface="Arial"/>
              <a:buNone/>
              <a:tabLst/>
              <a:defRPr/>
            </a:pPr>
            <a:r>
              <a:rPr kumimoji="0" lang="en-GB" sz="4400" b="0" i="0" u="none" strike="noStrike" kern="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sym typeface="Calibri"/>
              </a:rPr>
              <a:t>Mamta Martin</a:t>
            </a:r>
          </a:p>
          <a:p>
            <a:pPr marL="0" marR="0" lvl="0" indent="0" algn="ctr" defTabSz="914400" rtl="0" eaLnBrk="1" fontAlgn="auto" latinLnBrk="0" hangingPunct="1">
              <a:lnSpc>
                <a:spcPct val="107000"/>
              </a:lnSpc>
              <a:spcBef>
                <a:spcPts val="0"/>
              </a:spcBef>
              <a:spcAft>
                <a:spcPts val="800"/>
              </a:spcAft>
              <a:buClr>
                <a:srgbClr val="000000"/>
              </a:buClr>
              <a:buSzPts val="1400"/>
              <a:buFont typeface="Arial"/>
              <a:buNone/>
              <a:tabLst/>
              <a:defRPr/>
            </a:pPr>
            <a:r>
              <a:rPr lang="en-GB" dirty="0">
                <a:solidFill>
                  <a:srgbClr val="FFFFFF"/>
                </a:solidFill>
                <a:latin typeface="Calibri" panose="020F0502020204030204" pitchFamily="34" charset="0"/>
                <a:ea typeface="Calibri" panose="020F0502020204030204" pitchFamily="34" charset="0"/>
                <a:cs typeface="Calibri" panose="020F0502020204030204" pitchFamily="34" charset="0"/>
              </a:rPr>
              <a:t>Julia Wales</a:t>
            </a:r>
            <a:endParaRPr kumimoji="0" lang="en-GB" sz="4400" b="0" i="0" u="none" strike="noStrike" kern="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Times New Roman" panose="02020603050405020304" pitchFamily="18" charset="0"/>
              <a:sym typeface="Calibri"/>
            </a:endParaRPr>
          </a:p>
          <a:p>
            <a:pPr marL="0" marR="0" lvl="0" indent="0" algn="ctr" defTabSz="914400" rtl="0" eaLnBrk="1" fontAlgn="auto" latinLnBrk="0" hangingPunct="1">
              <a:lnSpc>
                <a:spcPct val="100000"/>
              </a:lnSpc>
              <a:spcBef>
                <a:spcPts val="0"/>
              </a:spcBef>
              <a:spcAft>
                <a:spcPts val="0"/>
              </a:spcAft>
              <a:buClr>
                <a:srgbClr val="FFFFFF"/>
              </a:buClr>
              <a:buSzPts val="4400"/>
              <a:buFont typeface="Arial"/>
              <a:buNone/>
              <a:tabLst/>
              <a:defRPr/>
            </a:pPr>
            <a:br>
              <a:rPr kumimoji="0" lang="en-US" sz="4400" b="0" i="0" u="none" strike="noStrike" kern="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Times New Roman" panose="02020603050405020304" pitchFamily="18" charset="0"/>
                <a:sym typeface="Calibri"/>
              </a:rPr>
            </a:br>
            <a:br>
              <a:rPr kumimoji="0" lang="en-US" sz="4400" b="0" i="0" u="none" strike="noStrike" kern="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Times New Roman" panose="02020603050405020304" pitchFamily="18" charset="0"/>
                <a:sym typeface="Calibri"/>
              </a:rPr>
            </a:br>
            <a:br>
              <a:rPr kumimoji="0" lang="en-US" sz="4400" b="0" i="0" u="none" strike="noStrike" kern="0" cap="none" spc="0" normalizeH="0" baseline="0" noProof="0" dirty="0">
                <a:ln>
                  <a:noFill/>
                </a:ln>
                <a:solidFill>
                  <a:srgbClr val="FFFFFF"/>
                </a:solidFill>
                <a:effectLst/>
                <a:uLnTx/>
                <a:uFillTx/>
                <a:latin typeface="Calibri"/>
                <a:cs typeface="Calibri"/>
                <a:sym typeface="Calibri"/>
              </a:rPr>
            </a:br>
            <a:r>
              <a:rPr kumimoji="0" lang="en-US" sz="4400" b="0" i="1" u="none" strike="noStrike" kern="0" cap="none" spc="0" normalizeH="0" baseline="0" noProof="0" dirty="0">
                <a:ln>
                  <a:noFill/>
                </a:ln>
                <a:solidFill>
                  <a:srgbClr val="FFFFFF"/>
                </a:solidFill>
                <a:effectLst/>
                <a:uLnTx/>
                <a:uFillTx/>
                <a:latin typeface="Calibri"/>
                <a:cs typeface="Calibri"/>
                <a:sym typeface="Calibri"/>
              </a:rPr>
              <a:t> </a:t>
            </a:r>
            <a:br>
              <a:rPr kumimoji="0" lang="en-US" sz="4400" b="0" i="1" u="none" strike="noStrike" kern="0" cap="none" spc="0" normalizeH="0" baseline="0" noProof="0" dirty="0">
                <a:ln>
                  <a:noFill/>
                </a:ln>
                <a:solidFill>
                  <a:srgbClr val="FFFFFF"/>
                </a:solidFill>
                <a:effectLst/>
                <a:uLnTx/>
                <a:uFillTx/>
                <a:latin typeface="Calibri"/>
                <a:cs typeface="Calibri"/>
                <a:sym typeface="Calibri"/>
              </a:rPr>
            </a:br>
            <a:r>
              <a:rPr kumimoji="0" lang="en-US" sz="4400" b="0" i="0" u="none" strike="noStrike" kern="0" cap="none" spc="0" normalizeH="0" baseline="0" noProof="0" dirty="0">
                <a:ln>
                  <a:noFill/>
                </a:ln>
                <a:solidFill>
                  <a:srgbClr val="FFFFFF"/>
                </a:solidFill>
                <a:effectLst/>
                <a:uLnTx/>
                <a:uFillTx/>
                <a:latin typeface="Calibri"/>
                <a:cs typeface="Calibri"/>
                <a:sym typeface="Calibri"/>
              </a:rPr>
              <a:t> </a:t>
            </a:r>
          </a:p>
        </p:txBody>
      </p:sp>
    </p:spTree>
    <p:extLst>
      <p:ext uri="{BB962C8B-B14F-4D97-AF65-F5344CB8AC3E}">
        <p14:creationId xmlns:p14="http://schemas.microsoft.com/office/powerpoint/2010/main" val="183620216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77EE9AD-EF75-61A7-A748-BB04F984821D}"/>
              </a:ext>
            </a:extLst>
          </p:cNvPr>
          <p:cNvSpPr>
            <a:spLocks noChangeArrowheads="1"/>
          </p:cNvSpPr>
          <p:nvPr/>
        </p:nvSpPr>
        <p:spPr bwMode="auto">
          <a:xfrm>
            <a:off x="4473528" y="1007246"/>
            <a:ext cx="4332849" cy="526297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1"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What my diagnosis means to me –</a:t>
            </a:r>
            <a:endParaRPr kumimoji="0" lang="en-US"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1"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endParaRPr kumimoji="0" lang="en-US"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We are delighted to announce the launch of some new workshops for adults and children.</a:t>
            </a:r>
            <a:endParaRPr kumimoji="0" lang="en-US"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Have you or your child, recently been diagnosed with Autism or ADHD ? </a:t>
            </a:r>
            <a:b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b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Would you like to understand more about what this means?</a:t>
            </a:r>
            <a:endParaRPr kumimoji="0" lang="en-US"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endParaRPr kumimoji="0" lang="en-US"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These virtual workshops will give participants an opportunity to share their experiences and understand more about their diagnosis in a safe setting.</a:t>
            </a:r>
            <a:endParaRPr kumimoji="0" lang="en-US"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a:t>
            </a:r>
            <a:endParaRPr kumimoji="0" lang="en-US"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The sessions will run for 1 hour and 30 mins and will have a maximum of 10 attendees. </a:t>
            </a:r>
            <a:endParaRPr kumimoji="0" lang="en-US"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1"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The cost is £20 plus booking fee per session (This event is non-refundable).</a:t>
            </a:r>
            <a:endParaRPr kumimoji="0" lang="en-US"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br>
            <a:endParaRPr kumimoji="0" lang="en-US"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sng" strike="noStrike" cap="none" normalizeH="0" baseline="0" dirty="0">
                <a:ln>
                  <a:noFill/>
                </a:ln>
                <a:solidFill>
                  <a:srgbClr val="000000"/>
                </a:solidFill>
                <a:effectLst/>
                <a:latin typeface="Calibri" panose="020F0502020204030204" pitchFamily="34" charset="0"/>
                <a:cs typeface="Calibri" panose="020F0502020204030204" pitchFamily="34" charset="0"/>
              </a:rPr>
              <a:t>Sessions run on the following dates: </a:t>
            </a:r>
            <a:endParaRPr kumimoji="0" lang="en-US"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200" b="1"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Children ages 8-12 years with autism</a:t>
            </a: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 Thursday 8th February, 4:15-5:45pm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200" b="1"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Adults 18+ with autism</a:t>
            </a: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 Thursday 15th February, 7-8:30pm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200" b="1"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Adults 18+ with ADHD</a:t>
            </a: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 Monday 4th March, 7-8:30pm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200" b="1"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Children ages 8-12 with ADHD</a:t>
            </a: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 - Thursday 7th March, 4:15-5:45pm</a:t>
            </a:r>
            <a:endParaRPr kumimoji="0" lang="en-US" altLang="en-US" sz="600" b="0" i="0" u="none" strike="noStrike" cap="none" normalizeH="0" baseline="0" dirty="0">
              <a:ln>
                <a:noFill/>
              </a:ln>
              <a:solidFill>
                <a:srgbClr val="222222"/>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br>
            <a:endParaRPr kumimoji="0" lang="en-US"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anose="020F0502020204030204" pitchFamily="34" charset="0"/>
                <a:cs typeface="Calibri" panose="020F0502020204030204" pitchFamily="34" charset="0"/>
              </a:rPr>
              <a:t>To book your space please use the following link : </a:t>
            </a:r>
            <a:r>
              <a:rPr kumimoji="0" lang="en-US" altLang="en-US" sz="1200" b="0" i="0" u="none" strike="noStrike" cap="none" normalizeH="0" baseline="0" dirty="0">
                <a:ln>
                  <a:noFill/>
                </a:ln>
                <a:solidFill>
                  <a:srgbClr val="0000FF"/>
                </a:solidFill>
                <a:effectLst/>
                <a:latin typeface="Calibri" panose="020F0502020204030204" pitchFamily="34" charset="0"/>
                <a:cs typeface="Calibri" panose="020F0502020204030204" pitchFamily="34" charset="0"/>
                <a:hlinkClick r:id="rId2" tooltip="Original URL: https://www.ticketsource.co.uk/gems4health-autismandadhdsupport. Click or tap if you trust this link."/>
              </a:rPr>
              <a:t>www.ticketsource.co.uk/gems4health-autismandadhdsupport</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4" name="Picture 3">
            <a:extLst>
              <a:ext uri="{FF2B5EF4-FFF2-40B4-BE49-F238E27FC236}">
                <a16:creationId xmlns:a16="http://schemas.microsoft.com/office/drawing/2014/main" id="{D6831EC0-55D0-23F8-DE5F-B7613C1C2701}"/>
              </a:ext>
            </a:extLst>
          </p:cNvPr>
          <p:cNvPicPr>
            <a:picLocks noChangeAspect="1"/>
          </p:cNvPicPr>
          <p:nvPr/>
        </p:nvPicPr>
        <p:blipFill rotWithShape="1">
          <a:blip r:embed="rId3"/>
          <a:srcRect l="8769" t="23017" r="78769" b="26054"/>
          <a:stretch/>
        </p:blipFill>
        <p:spPr>
          <a:xfrm>
            <a:off x="337623" y="393896"/>
            <a:ext cx="3700706" cy="4979961"/>
          </a:xfrm>
          <a:prstGeom prst="rect">
            <a:avLst/>
          </a:prstGeom>
        </p:spPr>
      </p:pic>
    </p:spTree>
    <p:extLst>
      <p:ext uri="{BB962C8B-B14F-4D97-AF65-F5344CB8AC3E}">
        <p14:creationId xmlns:p14="http://schemas.microsoft.com/office/powerpoint/2010/main" val="274624183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9"/>
          <p:cNvSpPr txBox="1">
            <a:spLocks noGrp="1"/>
          </p:cNvSpPr>
          <p:nvPr>
            <p:ph type="ctrTitle" idx="4294967295"/>
          </p:nvPr>
        </p:nvSpPr>
        <p:spPr>
          <a:xfrm>
            <a:off x="470590" y="3127076"/>
            <a:ext cx="8458200" cy="1470025"/>
          </a:xfrm>
          <a:prstGeom prst="rect">
            <a:avLst/>
          </a:prstGeom>
          <a:noFill/>
          <a:ln>
            <a:noFill/>
          </a:ln>
        </p:spPr>
        <p:txBody>
          <a:bodyPr spcFirstLastPara="1" wrap="square" lIns="91425" tIns="45700" rIns="91425" bIns="45700" anchor="ctr" anchorCtr="0">
            <a:noAutofit/>
          </a:bodyPr>
          <a:lstStyle/>
          <a:p>
            <a:pPr>
              <a:lnSpc>
                <a:spcPct val="107000"/>
              </a:lnSpc>
              <a:spcAft>
                <a:spcPts val="800"/>
              </a:spcAft>
            </a:pPr>
            <a:r>
              <a:rPr lang="en-GB" b="1" dirty="0">
                <a:solidFill>
                  <a:schemeClr val="bg1"/>
                </a:solidFill>
                <a:latin typeface="Calibri" panose="020F0502020204030204" pitchFamily="34" charset="0"/>
                <a:cs typeface="Calibri" panose="020F0502020204030204" pitchFamily="34" charset="0"/>
              </a:rPr>
              <a:t>Questions and </a:t>
            </a:r>
            <a:br>
              <a:rPr lang="en-GB" b="1" dirty="0">
                <a:solidFill>
                  <a:schemeClr val="bg1"/>
                </a:solidFill>
                <a:latin typeface="Calibri" panose="020F0502020204030204" pitchFamily="34" charset="0"/>
                <a:cs typeface="Calibri" panose="020F0502020204030204" pitchFamily="34" charset="0"/>
              </a:rPr>
            </a:br>
            <a:r>
              <a:rPr lang="en-GB" b="1" dirty="0">
                <a:solidFill>
                  <a:schemeClr val="bg1"/>
                </a:solidFill>
                <a:latin typeface="Calibri" panose="020F0502020204030204" pitchFamily="34" charset="0"/>
                <a:cs typeface="Calibri" panose="020F0502020204030204" pitchFamily="34" charset="0"/>
                <a:hlinkClick r:id="rId3"/>
              </a:rPr>
              <a:t>Feedback Form</a:t>
            </a:r>
            <a:br>
              <a:rPr lang="en-US" sz="4400" b="0" i="1" u="none" strike="noStrike" cap="none" dirty="0">
                <a:solidFill>
                  <a:schemeClr val="lt1"/>
                </a:solidFill>
                <a:latin typeface="Calibri"/>
                <a:ea typeface="Calibri"/>
                <a:cs typeface="Calibri"/>
                <a:sym typeface="Calibri"/>
              </a:rPr>
            </a:br>
            <a:r>
              <a:rPr lang="en-US" sz="4400" b="1" i="0" u="none" strike="noStrike" cap="none" dirty="0">
                <a:solidFill>
                  <a:schemeClr val="lt1"/>
                </a:solidFill>
                <a:latin typeface="Calibri"/>
                <a:ea typeface="Calibri"/>
                <a:cs typeface="Calibri"/>
                <a:sym typeface="Calibri"/>
              </a:rPr>
              <a:t> </a:t>
            </a:r>
            <a:endParaRPr dirty="0"/>
          </a:p>
        </p:txBody>
      </p:sp>
      <p:sp>
        <p:nvSpPr>
          <p:cNvPr id="2" name="TextBox 1">
            <a:extLst>
              <a:ext uri="{FF2B5EF4-FFF2-40B4-BE49-F238E27FC236}">
                <a16:creationId xmlns:a16="http://schemas.microsoft.com/office/drawing/2014/main" id="{61FE3763-CA9F-08B7-5AC8-AB30D520A4B2}"/>
              </a:ext>
            </a:extLst>
          </p:cNvPr>
          <p:cNvSpPr txBox="1"/>
          <p:nvPr/>
        </p:nvSpPr>
        <p:spPr>
          <a:xfrm>
            <a:off x="5208104" y="4982817"/>
            <a:ext cx="3485322" cy="307777"/>
          </a:xfrm>
          <a:prstGeom prst="rect">
            <a:avLst/>
          </a:prstGeom>
          <a:noFill/>
        </p:spPr>
        <p:txBody>
          <a:bodyPr wrap="square" rtlCol="0">
            <a:spAutoFit/>
          </a:bodyPr>
          <a:lstStyle/>
          <a:p>
            <a:r>
              <a:rPr lang="en-GB" dirty="0"/>
              <a:t>TEAM TEACH – Little Muddy Me</a:t>
            </a:r>
          </a:p>
        </p:txBody>
      </p:sp>
    </p:spTree>
    <p:extLst>
      <p:ext uri="{BB962C8B-B14F-4D97-AF65-F5344CB8AC3E}">
        <p14:creationId xmlns:p14="http://schemas.microsoft.com/office/powerpoint/2010/main" val="2672289069"/>
      </p:ext>
    </p:extLst>
  </p:cSld>
  <p:clrMapOvr>
    <a:masterClrMapping/>
  </p:clrMapOvr>
  <p:transition spd="slow">
    <p:push dir="r"/>
  </p:transition>
</p:sld>
</file>

<file path=ppt/theme/_rels/them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image" Target="../media/image5.jpeg"/></Relationships>
</file>

<file path=ppt/theme/theme1.xml><?xml version="1.0" encoding="utf-8"?>
<a:theme xmlns:a="http://schemas.openxmlformats.org/drawingml/2006/main" name="1_Powerpoint_master_templat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Powerpoint_master_templat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Angles">
  <a:themeElements>
    <a:clrScheme name="Custom 1">
      <a:dk1>
        <a:srgbClr val="9033BD"/>
      </a:dk1>
      <a:lt1>
        <a:srgbClr val="FFFFFF"/>
      </a:lt1>
      <a:dk2>
        <a:srgbClr val="46BAB7"/>
      </a:dk2>
      <a:lt2>
        <a:srgbClr val="9033BD"/>
      </a:lt2>
      <a:accent1>
        <a:srgbClr val="46BAB7"/>
      </a:accent1>
      <a:accent2>
        <a:srgbClr val="9033BD"/>
      </a:accent2>
      <a:accent3>
        <a:srgbClr val="46BAB7"/>
      </a:accent3>
      <a:accent4>
        <a:srgbClr val="FFFFFF"/>
      </a:accent4>
      <a:accent5>
        <a:srgbClr val="FFFFFF"/>
      </a:accent5>
      <a:accent6>
        <a:srgbClr val="FFFFFF"/>
      </a:accent6>
      <a:hlink>
        <a:srgbClr val="0000FF"/>
      </a:hlink>
      <a:folHlink>
        <a:srgbClr val="800080"/>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Office Theme">
  <a:themeElements>
    <a:clrScheme name="Custom 12">
      <a:dk1>
        <a:srgbClr val="000000"/>
      </a:dk1>
      <a:lt1>
        <a:srgbClr val="FFFFFF"/>
      </a:lt1>
      <a:dk2>
        <a:srgbClr val="6D6E71"/>
      </a:dk2>
      <a:lt2>
        <a:srgbClr val="58595B"/>
      </a:lt2>
      <a:accent1>
        <a:srgbClr val="0065A4"/>
      </a:accent1>
      <a:accent2>
        <a:srgbClr val="47C3D3"/>
      </a:accent2>
      <a:accent3>
        <a:srgbClr val="8F2D63"/>
      </a:accent3>
      <a:accent4>
        <a:srgbClr val="1A6871"/>
      </a:accent4>
      <a:accent5>
        <a:srgbClr val="0C4360"/>
      </a:accent5>
      <a:accent6>
        <a:srgbClr val="F47735"/>
      </a:accent6>
      <a:hlink>
        <a:srgbClr val="00559A"/>
      </a:hlink>
      <a:folHlink>
        <a:srgbClr val="595851"/>
      </a:folHlink>
    </a:clrScheme>
    <a:fontScheme name="Custom 3">
      <a:majorFont>
        <a:latin typeface="Trebuchet MS"/>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66687569_Modern blue presentation_AAS_v5" id="{C7B59113-CD15-4341-96CA-86E715D5BE98}" vid="{5A8FDAEB-3DF3-4B3C-A708-49813F8D6F85}"/>
    </a:ext>
  </a:extLst>
</a:theme>
</file>

<file path=ppt/theme/theme6.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8724</TotalTime>
  <Words>3270</Words>
  <Application>Microsoft Office PowerPoint</Application>
  <PresentationFormat>On-screen Show (4:3)</PresentationFormat>
  <Paragraphs>376</Paragraphs>
  <Slides>51</Slides>
  <Notes>17</Notes>
  <HiddenSlides>0</HiddenSlides>
  <MMClips>0</MMClips>
  <ScaleCrop>false</ScaleCrop>
  <HeadingPairs>
    <vt:vector size="6" baseType="variant">
      <vt:variant>
        <vt:lpstr>Fonts Used</vt:lpstr>
      </vt:variant>
      <vt:variant>
        <vt:i4>19</vt:i4>
      </vt:variant>
      <vt:variant>
        <vt:lpstr>Theme</vt:lpstr>
      </vt:variant>
      <vt:variant>
        <vt:i4>5</vt:i4>
      </vt:variant>
      <vt:variant>
        <vt:lpstr>Slide Titles</vt:lpstr>
      </vt:variant>
      <vt:variant>
        <vt:i4>51</vt:i4>
      </vt:variant>
    </vt:vector>
  </HeadingPairs>
  <TitlesOfParts>
    <vt:vector size="75" baseType="lpstr">
      <vt:lpstr>ADLaM Display</vt:lpstr>
      <vt:lpstr>Arial</vt:lpstr>
      <vt:lpstr>Arial Black</vt:lpstr>
      <vt:lpstr>Atype stencil 2.0</vt:lpstr>
      <vt:lpstr>Atype stencil 2.0</vt:lpstr>
      <vt:lpstr>Calibri</vt:lpstr>
      <vt:lpstr>Calibri Light</vt:lpstr>
      <vt:lpstr>Century Gothic</vt:lpstr>
      <vt:lpstr>Courier New</vt:lpstr>
      <vt:lpstr>Franklin Gothic Book</vt:lpstr>
      <vt:lpstr>Franklin Gothic Medium</vt:lpstr>
      <vt:lpstr>Microsoft Sans Serif</vt:lpstr>
      <vt:lpstr>Stencil</vt:lpstr>
      <vt:lpstr>Tahoma</vt:lpstr>
      <vt:lpstr>Trade Gothic LT Pro</vt:lpstr>
      <vt:lpstr>Trebuchet MS</vt:lpstr>
      <vt:lpstr>Verdana</vt:lpstr>
      <vt:lpstr>Wingdings</vt:lpstr>
      <vt:lpstr>Wingdings 2</vt:lpstr>
      <vt:lpstr>1_Powerpoint_master_template</vt:lpstr>
      <vt:lpstr>2_Powerpoint_master_template</vt:lpstr>
      <vt:lpstr>Angles</vt:lpstr>
      <vt:lpstr>Office Theme</vt:lpstr>
      <vt:lpstr>1_Office Theme</vt:lpstr>
      <vt:lpstr>SEMH Network Meeting   Wednesday 31st January 2024  </vt:lpstr>
      <vt:lpstr>Agenda for today </vt:lpstr>
      <vt:lpstr>PowerPoint Presentation</vt:lpstr>
      <vt:lpstr>PowerPoint Presentation</vt:lpstr>
      <vt:lpstr>PowerPoint Presentation</vt:lpstr>
      <vt:lpstr>PowerPoint Presentation</vt:lpstr>
      <vt:lpstr>Temporary Schools Officers</vt:lpstr>
      <vt:lpstr>What can we help with?</vt:lpstr>
      <vt:lpstr>When to report?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Domestic Abuse and The Dash Charity</vt:lpstr>
      <vt:lpstr>PowerPoint Presentation</vt:lpstr>
      <vt:lpstr>statistics</vt:lpstr>
      <vt:lpstr>PowerPoint Presentation</vt:lpstr>
      <vt:lpstr>PowerPoint Presentation</vt:lpstr>
      <vt:lpstr>PowerPoint Presentation</vt:lpstr>
      <vt:lpstr>PowerPoint Presentation</vt:lpstr>
      <vt:lpstr>PowerPoint Presentation</vt:lpstr>
      <vt:lpstr>Schools Prevention Work</vt:lpstr>
      <vt:lpstr>PowerPoint Presentation</vt:lpstr>
      <vt:lpstr>SUPPORT</vt:lpstr>
      <vt:lpstr>Referrals and Contact</vt:lpstr>
      <vt:lpstr>REFERRALS TO DASH</vt:lpstr>
      <vt:lpstr>PowerPoint Presentation</vt:lpstr>
      <vt:lpstr>PowerPoint Presentation</vt:lpstr>
      <vt:lpstr>PowerPoint Presentation</vt:lpstr>
      <vt:lpstr>Questions and  Feedback Form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Educational Leadership Forum 29th January 2021</dc:title>
  <dc:creator>User1</dc:creator>
  <cp:lastModifiedBy>Alasdair Whitelaw (AfC)</cp:lastModifiedBy>
  <cp:revision>99</cp:revision>
  <cp:lastPrinted>2022-11-16T13:37:34Z</cp:lastPrinted>
  <dcterms:created xsi:type="dcterms:W3CDTF">2013-04-23T07:58:54Z</dcterms:created>
  <dcterms:modified xsi:type="dcterms:W3CDTF">2024-01-31T16:44:28Z</dcterms:modified>
</cp:coreProperties>
</file>