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0" r:id="rId6"/>
    <p:sldMasterId id="2147483653" r:id="rId7"/>
    <p:sldMasterId id="2147483665" r:id="rId8"/>
    <p:sldMasterId id="2147483679" r:id="rId9"/>
    <p:sldMasterId id="2147483690" r:id="rId10"/>
    <p:sldMasterId id="2147483702" r:id="rId11"/>
  </p:sldMasterIdLst>
  <p:notesMasterIdLst>
    <p:notesMasterId r:id="rId12"/>
  </p:notesMasterIdLst>
  <p:sldIdLst>
    <p:sldId id="256" r:id="rId13"/>
    <p:sldId id="257" r:id="rId14"/>
    <p:sldId id="258"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 id="280" r:id="rId37"/>
    <p:sldId id="281" r:id="rId38"/>
    <p:sldId id="282" r:id="rId39"/>
    <p:sldId id="283" r:id="rId40"/>
    <p:sldId id="284" r:id="rId41"/>
    <p:sldId id="285" r:id="rId42"/>
    <p:sldId id="286" r:id="rId43"/>
    <p:sldId id="287" r:id="rId44"/>
    <p:sldId id="288" r:id="rId45"/>
    <p:sldId id="289" r:id="rId46"/>
    <p:sldId id="290" r:id="rId47"/>
    <p:sldId id="291" r:id="rId48"/>
    <p:sldId id="292" r:id="rId49"/>
    <p:sldId id="293" r:id="rId50"/>
    <p:sldId id="294" r:id="rId51"/>
    <p:sldId id="295" r:id="rId52"/>
    <p:sldId id="296" r:id="rId53"/>
    <p:sldId id="297" r:id="rId54"/>
    <p:sldId id="298" r:id="rId55"/>
    <p:sldId id="299" r:id="rId56"/>
    <p:sldId id="300" r:id="rId57"/>
    <p:sldId id="301" r:id="rId58"/>
    <p:sldId id="302" r:id="rId59"/>
    <p:sldId id="303" r:id="rId60"/>
    <p:sldId id="304" r:id="rId61"/>
    <p:sldId id="305" r:id="rId62"/>
    <p:sldId id="306" r:id="rId63"/>
    <p:sldId id="307" r:id="rId64"/>
    <p:sldId id="308" r:id="rId65"/>
  </p:sldIdLst>
  <p:sldSz cy="6858000" cx="9144000"/>
  <p:notesSz cx="6669075" cy="9872650"/>
  <p:embeddedFontLst>
    <p:embeddedFont>
      <p:font typeface="Proxima Nova"/>
      <p:regular r:id="rId66"/>
      <p:bold r:id="rId67"/>
      <p:italic r:id="rId68"/>
      <p:boldItalic r:id="rId69"/>
    </p:embeddedFont>
    <p:embeddedFont>
      <p:font typeface="Roboto"/>
      <p:regular r:id="rId70"/>
      <p:bold r:id="rId71"/>
      <p:italic r:id="rId72"/>
      <p:boldItalic r:id="rId73"/>
    </p:embeddedFont>
    <p:embeddedFont>
      <p:font typeface="Cardo"/>
      <p:regular r:id="rId74"/>
      <p:bold r:id="rId75"/>
      <p:italic r:id="rId76"/>
    </p:embeddedFont>
    <p:embeddedFont>
      <p:font typeface="Tahoma"/>
      <p:regular r:id="rId77"/>
      <p:bold r:id="rId78"/>
    </p:embeddedFont>
    <p:embeddedFont>
      <p:font typeface="Coming Soon"/>
      <p:regular r:id="rId79"/>
    </p:embeddedFont>
    <p:embeddedFont>
      <p:font typeface="Roboto Light"/>
      <p:regular r:id="rId80"/>
      <p:bold r:id="rId81"/>
      <p:italic r:id="rId82"/>
      <p:boldItalic r:id="rId83"/>
    </p:embeddedFont>
    <p:embeddedFont>
      <p:font typeface="Oswald"/>
      <p:regular r:id="rId84"/>
      <p:bold r:id="rId85"/>
    </p:embeddedFont>
    <p:embeddedFont>
      <p:font typeface="Shadows Into Light"/>
      <p:regular r:id="rId8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87" roundtripDataSignature="AMtx7miiaYldbp892tROO2nNoO0M01/He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E62245E-571A-4BC8-B872-11D99E8F1251}">
  <a:tblStyle styleId="{9E62245E-571A-4BC8-B872-11D99E8F125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8.xml"/><Relationship Id="rId84" Type="http://schemas.openxmlformats.org/officeDocument/2006/relationships/font" Target="fonts/Oswald-regular.fntdata"/><Relationship Id="rId83" Type="http://schemas.openxmlformats.org/officeDocument/2006/relationships/font" Target="fonts/RobotoLight-boldItalic.fntdata"/><Relationship Id="rId42" Type="http://schemas.openxmlformats.org/officeDocument/2006/relationships/slide" Target="slides/slide30.xml"/><Relationship Id="rId86" Type="http://schemas.openxmlformats.org/officeDocument/2006/relationships/font" Target="fonts/ShadowsIntoLight-regular.fntdata"/><Relationship Id="rId41" Type="http://schemas.openxmlformats.org/officeDocument/2006/relationships/slide" Target="slides/slide29.xml"/><Relationship Id="rId85" Type="http://schemas.openxmlformats.org/officeDocument/2006/relationships/font" Target="fonts/Oswald-bold.fntdata"/><Relationship Id="rId44" Type="http://schemas.openxmlformats.org/officeDocument/2006/relationships/slide" Target="slides/slide32.xml"/><Relationship Id="rId43" Type="http://schemas.openxmlformats.org/officeDocument/2006/relationships/slide" Target="slides/slide31.xml"/><Relationship Id="rId87" Type="http://customschemas.google.com/relationships/presentationmetadata" Target="metadata"/><Relationship Id="rId46" Type="http://schemas.openxmlformats.org/officeDocument/2006/relationships/slide" Target="slides/slide34.xml"/><Relationship Id="rId45" Type="http://schemas.openxmlformats.org/officeDocument/2006/relationships/slide" Target="slides/slide33.xml"/><Relationship Id="rId80" Type="http://schemas.openxmlformats.org/officeDocument/2006/relationships/font" Target="fonts/RobotoLight-regular.fntdata"/><Relationship Id="rId82" Type="http://schemas.openxmlformats.org/officeDocument/2006/relationships/font" Target="fonts/RobotoLight-italic.fntdata"/><Relationship Id="rId81" Type="http://schemas.openxmlformats.org/officeDocument/2006/relationships/font" Target="fonts/RobotoLight-bold.fntdata"/><Relationship Id="rId1" Type="http://schemas.openxmlformats.org/officeDocument/2006/relationships/theme" Target="theme/theme6.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Master" Target="slideMasters/slideMaster5.xml"/><Relationship Id="rId48" Type="http://schemas.openxmlformats.org/officeDocument/2006/relationships/slide" Target="slides/slide36.xml"/><Relationship Id="rId47" Type="http://schemas.openxmlformats.org/officeDocument/2006/relationships/slide" Target="slides/slide35.xml"/><Relationship Id="rId49" Type="http://schemas.openxmlformats.org/officeDocument/2006/relationships/slide" Target="slides/slide37.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slideMaster" Target="slideMasters/slideMaster4.xml"/><Relationship Id="rId73" Type="http://schemas.openxmlformats.org/officeDocument/2006/relationships/font" Target="fonts/Roboto-boldItalic.fntdata"/><Relationship Id="rId72" Type="http://schemas.openxmlformats.org/officeDocument/2006/relationships/font" Target="fonts/Roboto-italic.fntdata"/><Relationship Id="rId31" Type="http://schemas.openxmlformats.org/officeDocument/2006/relationships/slide" Target="slides/slide19.xml"/><Relationship Id="rId75" Type="http://schemas.openxmlformats.org/officeDocument/2006/relationships/font" Target="fonts/Cardo-bold.fntdata"/><Relationship Id="rId30" Type="http://schemas.openxmlformats.org/officeDocument/2006/relationships/slide" Target="slides/slide18.xml"/><Relationship Id="rId74" Type="http://schemas.openxmlformats.org/officeDocument/2006/relationships/font" Target="fonts/Cardo-regular.fntdata"/><Relationship Id="rId33" Type="http://schemas.openxmlformats.org/officeDocument/2006/relationships/slide" Target="slides/slide21.xml"/><Relationship Id="rId77" Type="http://schemas.openxmlformats.org/officeDocument/2006/relationships/font" Target="fonts/Tahoma-regular.fntdata"/><Relationship Id="rId32" Type="http://schemas.openxmlformats.org/officeDocument/2006/relationships/slide" Target="slides/slide20.xml"/><Relationship Id="rId76" Type="http://schemas.openxmlformats.org/officeDocument/2006/relationships/font" Target="fonts/Cardo-italic.fntdata"/><Relationship Id="rId35" Type="http://schemas.openxmlformats.org/officeDocument/2006/relationships/slide" Target="slides/slide23.xml"/><Relationship Id="rId79" Type="http://schemas.openxmlformats.org/officeDocument/2006/relationships/font" Target="fonts/ComingSoon-regular.fntdata"/><Relationship Id="rId34" Type="http://schemas.openxmlformats.org/officeDocument/2006/relationships/slide" Target="slides/slide22.xml"/><Relationship Id="rId78" Type="http://schemas.openxmlformats.org/officeDocument/2006/relationships/font" Target="fonts/Tahoma-bold.fntdata"/><Relationship Id="rId71" Type="http://schemas.openxmlformats.org/officeDocument/2006/relationships/font" Target="fonts/Roboto-bold.fntdata"/><Relationship Id="rId70" Type="http://schemas.openxmlformats.org/officeDocument/2006/relationships/font" Target="fonts/Roboto-regular.fntdata"/><Relationship Id="rId37" Type="http://schemas.openxmlformats.org/officeDocument/2006/relationships/slide" Target="slides/slide25.xml"/><Relationship Id="rId36" Type="http://schemas.openxmlformats.org/officeDocument/2006/relationships/slide" Target="slides/slide24.xml"/><Relationship Id="rId39" Type="http://schemas.openxmlformats.org/officeDocument/2006/relationships/slide" Target="slides/slide27.xml"/><Relationship Id="rId38" Type="http://schemas.openxmlformats.org/officeDocument/2006/relationships/slide" Target="slides/slide26.xml"/><Relationship Id="rId62" Type="http://schemas.openxmlformats.org/officeDocument/2006/relationships/slide" Target="slides/slide50.xml"/><Relationship Id="rId61" Type="http://schemas.openxmlformats.org/officeDocument/2006/relationships/slide" Target="slides/slide49.xml"/><Relationship Id="rId20" Type="http://schemas.openxmlformats.org/officeDocument/2006/relationships/slide" Target="slides/slide8.xml"/><Relationship Id="rId64" Type="http://schemas.openxmlformats.org/officeDocument/2006/relationships/slide" Target="slides/slide52.xml"/><Relationship Id="rId63" Type="http://schemas.openxmlformats.org/officeDocument/2006/relationships/slide" Target="slides/slide51.xml"/><Relationship Id="rId22" Type="http://schemas.openxmlformats.org/officeDocument/2006/relationships/slide" Target="slides/slide10.xml"/><Relationship Id="rId66" Type="http://schemas.openxmlformats.org/officeDocument/2006/relationships/font" Target="fonts/ProximaNova-regular.fntdata"/><Relationship Id="rId21" Type="http://schemas.openxmlformats.org/officeDocument/2006/relationships/slide" Target="slides/slide9.xml"/><Relationship Id="rId65" Type="http://schemas.openxmlformats.org/officeDocument/2006/relationships/slide" Target="slides/slide53.xml"/><Relationship Id="rId24" Type="http://schemas.openxmlformats.org/officeDocument/2006/relationships/slide" Target="slides/slide12.xml"/><Relationship Id="rId68" Type="http://schemas.openxmlformats.org/officeDocument/2006/relationships/font" Target="fonts/ProximaNova-italic.fntdata"/><Relationship Id="rId23" Type="http://schemas.openxmlformats.org/officeDocument/2006/relationships/slide" Target="slides/slide11.xml"/><Relationship Id="rId67" Type="http://schemas.openxmlformats.org/officeDocument/2006/relationships/font" Target="fonts/ProximaNova-bold.fntdata"/><Relationship Id="rId60" Type="http://schemas.openxmlformats.org/officeDocument/2006/relationships/slide" Target="slides/slide48.xml"/><Relationship Id="rId26" Type="http://schemas.openxmlformats.org/officeDocument/2006/relationships/slide" Target="slides/slide14.xml"/><Relationship Id="rId25" Type="http://schemas.openxmlformats.org/officeDocument/2006/relationships/slide" Target="slides/slide13.xml"/><Relationship Id="rId69" Type="http://schemas.openxmlformats.org/officeDocument/2006/relationships/font" Target="fonts/ProximaNova-boldItalic.fntdata"/><Relationship Id="rId28" Type="http://schemas.openxmlformats.org/officeDocument/2006/relationships/slide" Target="slides/slide16.xml"/><Relationship Id="rId27" Type="http://schemas.openxmlformats.org/officeDocument/2006/relationships/slide" Target="slides/slide15.xml"/><Relationship Id="rId29" Type="http://schemas.openxmlformats.org/officeDocument/2006/relationships/slide" Target="slides/slide17.xml"/><Relationship Id="rId51" Type="http://schemas.openxmlformats.org/officeDocument/2006/relationships/slide" Target="slides/slide39.xml"/><Relationship Id="rId50" Type="http://schemas.openxmlformats.org/officeDocument/2006/relationships/slide" Target="slides/slide38.xml"/><Relationship Id="rId53" Type="http://schemas.openxmlformats.org/officeDocument/2006/relationships/slide" Target="slides/slide41.xml"/><Relationship Id="rId52" Type="http://schemas.openxmlformats.org/officeDocument/2006/relationships/slide" Target="slides/slide40.xml"/><Relationship Id="rId11" Type="http://schemas.openxmlformats.org/officeDocument/2006/relationships/slideMaster" Target="slideMasters/slideMaster7.xml"/><Relationship Id="rId55" Type="http://schemas.openxmlformats.org/officeDocument/2006/relationships/slide" Target="slides/slide43.xml"/><Relationship Id="rId10" Type="http://schemas.openxmlformats.org/officeDocument/2006/relationships/slideMaster" Target="slideMasters/slideMaster6.xml"/><Relationship Id="rId54" Type="http://schemas.openxmlformats.org/officeDocument/2006/relationships/slide" Target="slides/slide42.xml"/><Relationship Id="rId13" Type="http://schemas.openxmlformats.org/officeDocument/2006/relationships/slide" Target="slides/slide1.xml"/><Relationship Id="rId57" Type="http://schemas.openxmlformats.org/officeDocument/2006/relationships/slide" Target="slides/slide45.xml"/><Relationship Id="rId12" Type="http://schemas.openxmlformats.org/officeDocument/2006/relationships/notesMaster" Target="notesMasters/notesMaster1.xml"/><Relationship Id="rId56" Type="http://schemas.openxmlformats.org/officeDocument/2006/relationships/slide" Target="slides/slide44.xml"/><Relationship Id="rId15" Type="http://schemas.openxmlformats.org/officeDocument/2006/relationships/slide" Target="slides/slide3.xml"/><Relationship Id="rId59" Type="http://schemas.openxmlformats.org/officeDocument/2006/relationships/slide" Target="slides/slide47.xml"/><Relationship Id="rId14" Type="http://schemas.openxmlformats.org/officeDocument/2006/relationships/slide" Target="slides/slide2.xml"/><Relationship Id="rId58" Type="http://schemas.openxmlformats.org/officeDocument/2006/relationships/slide" Target="slides/slide46.xml"/><Relationship Id="rId17" Type="http://schemas.openxmlformats.org/officeDocument/2006/relationships/slide" Target="slides/slide5.xml"/><Relationship Id="rId16" Type="http://schemas.openxmlformats.org/officeDocument/2006/relationships/slide" Target="slides/slide4.xml"/><Relationship Id="rId19" Type="http://schemas.openxmlformats.org/officeDocument/2006/relationships/slide" Target="slides/slide7.xml"/><Relationship Id="rId1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1"/>
            <a:ext cx="2889250" cy="49418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778250" y="1"/>
            <a:ext cx="2889250" cy="49418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376898"/>
            <a:ext cx="2889250" cy="49418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73" name="Google Shape;373;p1: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374" name="Google Shape;374;p1:notes"/>
          <p:cNvSpPr txBox="1"/>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0" name="Google Shape;380;p2: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8: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8: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21: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397" name="Google Shape;397;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2: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03" name="Google Shape;40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23:notes"/>
          <p:cNvSpPr/>
          <p:nvPr>
            <p:ph idx="2" type="sldImg"/>
          </p:nvPr>
        </p:nvSpPr>
        <p:spPr>
          <a:xfrm>
            <a:off x="45426" y="685176"/>
            <a:ext cx="6767100" cy="34302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409" name="Google Shape;409;p23: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10" name="Google Shape;410;p23:notes"/>
          <p:cNvSpPr txBox="1"/>
          <p:nvPr>
            <p:ph idx="12" type="sldNum"/>
          </p:nvPr>
        </p:nvSpPr>
        <p:spPr>
          <a:xfrm>
            <a:off x="3884621" y="8685224"/>
            <a:ext cx="2971800" cy="4572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24: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15" name="Google Shape;415;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25: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21" name="Google Shape;42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6: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27" name="Google Shape;427;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27: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33" name="Google Shape;433;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28:notes"/>
          <p:cNvSpPr txBox="1"/>
          <p:nvPr>
            <p:ph idx="1" type="body"/>
          </p:nvPr>
        </p:nvSpPr>
        <p:spPr>
          <a:xfrm>
            <a:off x="685802" y="4343407"/>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39" name="Google Shape;439;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29: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29: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451" name="Google Shape;451;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458" name="Google Shape;458;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463" name="Google Shape;463;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470" name="Google Shape;470;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4:notes"/>
          <p:cNvSpPr txBox="1"/>
          <p:nvPr>
            <p:ph idx="1" type="body"/>
          </p:nvPr>
        </p:nvSpPr>
        <p:spPr>
          <a:xfrm>
            <a:off x="2286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476" name="Google Shape;476;p34: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484" name="Google Shape;484;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b465d8624d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497" name="Google Shape;497;gb465d8624d_0_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gb465d8624d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03" name="Google Shape;503;gb465d8624d_0_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gb465d8624d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10" name="Google Shape;510;gb465d8624d_0_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gb465d8624d_0_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17" name="Google Shape;517;gb465d8624d_0_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gb465d8624d_0_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22" name="Google Shape;522;gb465d8624d_0_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27" name="Google Shape;52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32" name="Google Shape;53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gb7b169f291_1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38" name="Google Shape;538;gb7b169f291_1_7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gb7b169f291_1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44" name="Google Shape;544;gb7b169f291_1_8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gb7b169f291_1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49" name="Google Shape;549;gb7b169f291_1_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gb7b169f291_1_91:notes"/>
          <p:cNvSpPr txBox="1"/>
          <p:nvPr>
            <p:ph idx="1" type="body"/>
          </p:nvPr>
        </p:nvSpPr>
        <p:spPr>
          <a:xfrm>
            <a:off x="2286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556" name="Google Shape;556;gb7b169f291_1_9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gb7b169f291_1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64" name="Google Shape;564;gb7b169f291_1_9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gb7b169f291_1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70" name="Google Shape;570;gb7b169f291_1_10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gb7b169f291_1_106:notes"/>
          <p:cNvSpPr txBox="1"/>
          <p:nvPr>
            <p:ph idx="1" type="body"/>
          </p:nvPr>
        </p:nvSpPr>
        <p:spPr>
          <a:xfrm>
            <a:off x="685800" y="4343395"/>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576" name="Google Shape;576;gb7b169f291_1_106:notes"/>
          <p:cNvSpPr/>
          <p:nvPr>
            <p:ph idx="2" type="sldImg"/>
          </p:nvPr>
        </p:nvSpPr>
        <p:spPr>
          <a:xfrm>
            <a:off x="1143219" y="685791"/>
            <a:ext cx="45723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36: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2" name="Google Shape;582;p36: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588" name="Google Shape;588;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2" name="Shape 592"/>
        <p:cNvGrpSpPr/>
        <p:nvPr/>
      </p:nvGrpSpPr>
      <p:grpSpPr>
        <a:xfrm>
          <a:off x="0" y="0"/>
          <a:ext cx="0" cy="0"/>
          <a:chOff x="0" y="0"/>
          <a:chExt cx="0" cy="0"/>
        </a:xfrm>
      </p:grpSpPr>
      <p:sp>
        <p:nvSpPr>
          <p:cNvPr id="593" name="Google Shape;593;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594" name="Google Shape;594;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3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0" name="Google Shape;620;p3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Context and range of experience</a:t>
            </a:r>
            <a:endParaRPr/>
          </a:p>
        </p:txBody>
      </p:sp>
      <p:sp>
        <p:nvSpPr>
          <p:cNvPr id="621" name="Google Shape;621;p3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40: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641" name="Google Shape;641;p4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p41: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3" name="Google Shape;673;p4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7" name="Shape 677"/>
        <p:cNvGrpSpPr/>
        <p:nvPr/>
      </p:nvGrpSpPr>
      <p:grpSpPr>
        <a:xfrm>
          <a:off x="0" y="0"/>
          <a:ext cx="0" cy="0"/>
          <a:chOff x="0" y="0"/>
          <a:chExt cx="0" cy="0"/>
        </a:xfrm>
      </p:grpSpPr>
      <p:sp>
        <p:nvSpPr>
          <p:cNvPr id="678" name="Google Shape;678;p42: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9" name="Google Shape;679;p42: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3" name="Shape 683"/>
        <p:cNvGrpSpPr/>
        <p:nvPr/>
      </p:nvGrpSpPr>
      <p:grpSpPr>
        <a:xfrm>
          <a:off x="0" y="0"/>
          <a:ext cx="0" cy="0"/>
          <a:chOff x="0" y="0"/>
          <a:chExt cx="0" cy="0"/>
        </a:xfrm>
      </p:grpSpPr>
      <p:sp>
        <p:nvSpPr>
          <p:cNvPr id="684" name="Google Shape;684;p43: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5" name="Google Shape;685;p43: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1000"/>
              </a:spcBef>
              <a:spcAft>
                <a:spcPts val="0"/>
              </a:spcAft>
              <a:buSzPts val="1400"/>
              <a:buNone/>
            </a:pPr>
            <a:r>
              <a:t/>
            </a:r>
            <a:endParaRPr sz="900">
              <a:solidFill>
                <a:schemeClr val="dk1"/>
              </a:solidFill>
              <a:latin typeface="Trebuchet MS"/>
              <a:ea typeface="Trebuchet MS"/>
              <a:cs typeface="Trebuchet MS"/>
              <a:sym typeface="Trebuchet MS"/>
            </a:endParaRPr>
          </a:p>
        </p:txBody>
      </p:sp>
      <p:sp>
        <p:nvSpPr>
          <p:cNvPr id="691" name="Google Shape;691;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gb7b169f291_1_1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99" name="Google Shape;699;gb7b169f291_1_1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p45: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5" name="Google Shape;705;p45: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9" name="Shape 709"/>
        <p:cNvGrpSpPr/>
        <p:nvPr/>
      </p:nvGrpSpPr>
      <p:grpSpPr>
        <a:xfrm>
          <a:off x="0" y="0"/>
          <a:ext cx="0" cy="0"/>
          <a:chOff x="0" y="0"/>
          <a:chExt cx="0" cy="0"/>
        </a:xfrm>
      </p:grpSpPr>
      <p:sp>
        <p:nvSpPr>
          <p:cNvPr id="710" name="Google Shape;710;p46: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1" name="Google Shape;711;p46: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7" name="Shape 727"/>
        <p:cNvGrpSpPr/>
        <p:nvPr/>
      </p:nvGrpSpPr>
      <p:grpSpPr>
        <a:xfrm>
          <a:off x="0" y="0"/>
          <a:ext cx="0" cy="0"/>
          <a:chOff x="0" y="0"/>
          <a:chExt cx="0" cy="0"/>
        </a:xfrm>
      </p:grpSpPr>
      <p:sp>
        <p:nvSpPr>
          <p:cNvPr id="728" name="Google Shape;728;p47: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9" name="Google Shape;729;p47: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p48: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2" name="Google Shape;752;p48: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p49: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8" name="Google Shape;758;p49: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7" name="Shape 777"/>
        <p:cNvGrpSpPr/>
        <p:nvPr/>
      </p:nvGrpSpPr>
      <p:grpSpPr>
        <a:xfrm>
          <a:off x="0" y="0"/>
          <a:ext cx="0" cy="0"/>
          <a:chOff x="0" y="0"/>
          <a:chExt cx="0" cy="0"/>
        </a:xfrm>
      </p:grpSpPr>
      <p:sp>
        <p:nvSpPr>
          <p:cNvPr id="778" name="Google Shape;778;p50: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779" name="Google Shape;779;p50: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1.7.2013</a:t>
            </a:r>
            <a:endParaRPr/>
          </a:p>
        </p:txBody>
      </p:sp>
      <p:sp>
        <p:nvSpPr>
          <p:cNvPr id="780" name="Google Shape;780;p50:notes"/>
          <p:cNvSpPr/>
          <p:nvPr>
            <p:ph idx="3" type="sldImg"/>
          </p:nvPr>
        </p:nvSpPr>
        <p:spPr>
          <a:xfrm>
            <a:off x="2860675" y="512763"/>
            <a:ext cx="342265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1" name="Google Shape;781;p50: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rmAutofit/>
          </a:bodyPr>
          <a:lstStyle/>
          <a:p>
            <a:pPr indent="-228600" lvl="0" marL="457200" marR="0" rtl="0" algn="l">
              <a:lnSpc>
                <a:spcPct val="100000"/>
              </a:lnSpc>
              <a:spcBef>
                <a:spcPts val="0"/>
              </a:spcBef>
              <a:spcAft>
                <a:spcPts val="0"/>
              </a:spcAft>
              <a:buSzPts val="1400"/>
              <a:buNone/>
            </a:pPr>
            <a:r>
              <a:rPr lang="en-US"/>
              <a:t>I'm Jess, a late identified autistic ADHD'er, Mum to autistic PDA ADHD children both of whom experienced barriers to school attendance, before I needed to stop work to support them I spent 17 years teaching English and Drama in UK secondary schools. I am currently studying a MA in autism centring children and young people's experience and in the process of launching Grove - an online service for young people to connect with neurodivergent mentors, with their peers and to explore their lived experience.</a:t>
            </a:r>
            <a:endParaRPr/>
          </a:p>
        </p:txBody>
      </p:sp>
      <p:sp>
        <p:nvSpPr>
          <p:cNvPr id="782" name="Google Shape;782;p50: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783" name="Google Shape;783;p50: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p3: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15" name="Google Shape;815;p3: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1.7.2013</a:t>
            </a:r>
            <a:endParaRPr/>
          </a:p>
        </p:txBody>
      </p:sp>
      <p:sp>
        <p:nvSpPr>
          <p:cNvPr id="816" name="Google Shape;816;p3:notes"/>
          <p:cNvSpPr/>
          <p:nvPr>
            <p:ph idx="3" type="sldImg"/>
          </p:nvPr>
        </p:nvSpPr>
        <p:spPr>
          <a:xfrm>
            <a:off x="2860675" y="512763"/>
            <a:ext cx="342265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17" name="Google Shape;817;p3: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rmAutofit/>
          </a:bodyPr>
          <a:lstStyle/>
          <a:p>
            <a:pPr indent="-228600" lvl="0" marL="457200" marR="0" rtl="0" algn="l">
              <a:lnSpc>
                <a:spcPct val="100000"/>
              </a:lnSpc>
              <a:spcBef>
                <a:spcPts val="0"/>
              </a:spcBef>
              <a:spcAft>
                <a:spcPts val="0"/>
              </a:spcAft>
              <a:buSzPts val="1400"/>
              <a:buNone/>
            </a:pPr>
            <a:r>
              <a:rPr lang="en-US"/>
              <a:t>Just a very quick run down of some of the language we'll be using in this evenings webinar. </a:t>
            </a:r>
            <a:endParaRPr/>
          </a:p>
          <a:p>
            <a:pPr indent="-228600" lvl="0" marL="457200" marR="0" rtl="0" algn="l">
              <a:lnSpc>
                <a:spcPct val="100000"/>
              </a:lnSpc>
              <a:spcBef>
                <a:spcPts val="0"/>
              </a:spcBef>
              <a:spcAft>
                <a:spcPts val="0"/>
              </a:spcAft>
              <a:buSzPts val="1400"/>
              <a:buNone/>
            </a:pPr>
            <a:r>
              <a:rPr lang="en-US"/>
              <a:t>QUICK READ THROUGH.</a:t>
            </a:r>
            <a:endParaRPr/>
          </a:p>
        </p:txBody>
      </p:sp>
      <p:sp>
        <p:nvSpPr>
          <p:cNvPr id="818" name="Google Shape;818;p3: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19" name="Google Shape;819;p3: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p4: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35" name="Google Shape;835;p4: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1.7.2013</a:t>
            </a:r>
            <a:endParaRPr/>
          </a:p>
        </p:txBody>
      </p:sp>
      <p:sp>
        <p:nvSpPr>
          <p:cNvPr id="836" name="Google Shape;836;p4:notes"/>
          <p:cNvSpPr/>
          <p:nvPr>
            <p:ph idx="3" type="sldImg"/>
          </p:nvPr>
        </p:nvSpPr>
        <p:spPr>
          <a:xfrm>
            <a:off x="2860675" y="512763"/>
            <a:ext cx="342265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7" name="Google Shape;837;p4: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rmAutofit/>
          </a:bodyPr>
          <a:lstStyle/>
          <a:p>
            <a:pPr indent="-228600" lvl="0" marL="457200" marR="0" rtl="0" algn="l">
              <a:lnSpc>
                <a:spcPct val="100000"/>
              </a:lnSpc>
              <a:spcBef>
                <a:spcPts val="0"/>
              </a:spcBef>
              <a:spcAft>
                <a:spcPts val="0"/>
              </a:spcAft>
              <a:buSzPts val="1400"/>
              <a:buNone/>
            </a:pPr>
            <a:r>
              <a:rPr lang="en-US"/>
              <a:t>Just a very quick run down of some of the language we'll be using in this evenings webinar. </a:t>
            </a:r>
            <a:endParaRPr/>
          </a:p>
          <a:p>
            <a:pPr indent="-228600" lvl="0" marL="457200" marR="0" rtl="0" algn="l">
              <a:lnSpc>
                <a:spcPct val="100000"/>
              </a:lnSpc>
              <a:spcBef>
                <a:spcPts val="0"/>
              </a:spcBef>
              <a:spcAft>
                <a:spcPts val="0"/>
              </a:spcAft>
              <a:buSzPts val="1400"/>
              <a:buNone/>
            </a:pPr>
            <a:r>
              <a:rPr lang="en-US"/>
              <a:t>QUICK READ THROUGH.</a:t>
            </a:r>
            <a:endParaRPr/>
          </a:p>
        </p:txBody>
      </p:sp>
      <p:sp>
        <p:nvSpPr>
          <p:cNvPr id="838" name="Google Shape;838;p4: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39" name="Google Shape;839;p4: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5" name="Shape 855"/>
        <p:cNvGrpSpPr/>
        <p:nvPr/>
      </p:nvGrpSpPr>
      <p:grpSpPr>
        <a:xfrm>
          <a:off x="0" y="0"/>
          <a:ext cx="0" cy="0"/>
          <a:chOff x="0" y="0"/>
          <a:chExt cx="0" cy="0"/>
        </a:xfrm>
      </p:grpSpPr>
      <p:sp>
        <p:nvSpPr>
          <p:cNvPr id="856" name="Google Shape;856;p5: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57" name="Google Shape;857;p5: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1.7.2013</a:t>
            </a:r>
            <a:endParaRPr/>
          </a:p>
        </p:txBody>
      </p:sp>
      <p:sp>
        <p:nvSpPr>
          <p:cNvPr id="858" name="Google Shape;858;p5: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9" name="Google Shape;859;p5: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rmAutofit/>
          </a:bodyPr>
          <a:lstStyle/>
          <a:p>
            <a:pPr indent="-228600" lvl="0" marL="457200" marR="0" rtl="0" algn="l">
              <a:lnSpc>
                <a:spcPct val="100000"/>
              </a:lnSpc>
              <a:spcBef>
                <a:spcPts val="0"/>
              </a:spcBef>
              <a:spcAft>
                <a:spcPts val="0"/>
              </a:spcAft>
              <a:buSzPts val="1400"/>
              <a:buNone/>
            </a:pPr>
            <a:r>
              <a:rPr lang="en-US"/>
              <a:t>Just a very quick run down of some of the language we'll be using in this evenings webinar. </a:t>
            </a:r>
            <a:endParaRPr/>
          </a:p>
          <a:p>
            <a:pPr indent="-228600" lvl="0" marL="457200" marR="0" rtl="0" algn="l">
              <a:lnSpc>
                <a:spcPct val="100000"/>
              </a:lnSpc>
              <a:spcBef>
                <a:spcPts val="0"/>
              </a:spcBef>
              <a:spcAft>
                <a:spcPts val="0"/>
              </a:spcAft>
              <a:buSzPts val="1400"/>
              <a:buNone/>
            </a:pPr>
            <a:r>
              <a:rPr lang="en-US"/>
              <a:t>QUICK READ THROUGH.</a:t>
            </a:r>
            <a:endParaRPr/>
          </a:p>
        </p:txBody>
      </p:sp>
      <p:sp>
        <p:nvSpPr>
          <p:cNvPr id="860" name="Google Shape;860;p5: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61" name="Google Shape;861;p5: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6" name="Shape 876"/>
        <p:cNvGrpSpPr/>
        <p:nvPr/>
      </p:nvGrpSpPr>
      <p:grpSpPr>
        <a:xfrm>
          <a:off x="0" y="0"/>
          <a:ext cx="0" cy="0"/>
          <a:chOff x="0" y="0"/>
          <a:chExt cx="0" cy="0"/>
        </a:xfrm>
      </p:grpSpPr>
      <p:sp>
        <p:nvSpPr>
          <p:cNvPr id="877" name="Google Shape;877;gb7e0ade4b0_0_0: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78" name="Google Shape;878;gb7e0ade4b0_0_0: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1.7.2013</a:t>
            </a:r>
            <a:endParaRPr/>
          </a:p>
        </p:txBody>
      </p:sp>
      <p:sp>
        <p:nvSpPr>
          <p:cNvPr id="879" name="Google Shape;879;gb7e0ade4b0_0_0: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0" name="Google Shape;880;gb7e0ade4b0_0_0: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rmAutofit/>
          </a:bodyPr>
          <a:lstStyle/>
          <a:p>
            <a:pPr indent="-228600" lvl="0" marL="457200" marR="0" rtl="0" algn="l">
              <a:lnSpc>
                <a:spcPct val="100000"/>
              </a:lnSpc>
              <a:spcBef>
                <a:spcPts val="0"/>
              </a:spcBef>
              <a:spcAft>
                <a:spcPts val="0"/>
              </a:spcAft>
              <a:buSzPts val="1400"/>
              <a:buNone/>
            </a:pPr>
            <a:r>
              <a:rPr lang="en-US"/>
              <a:t>Just a very quick run down of some of the language we'll be using in this evenings webinar. </a:t>
            </a:r>
            <a:endParaRPr/>
          </a:p>
          <a:p>
            <a:pPr indent="-228600" lvl="0" marL="457200" marR="0" rtl="0" algn="l">
              <a:lnSpc>
                <a:spcPct val="100000"/>
              </a:lnSpc>
              <a:spcBef>
                <a:spcPts val="0"/>
              </a:spcBef>
              <a:spcAft>
                <a:spcPts val="0"/>
              </a:spcAft>
              <a:buSzPts val="1400"/>
              <a:buNone/>
            </a:pPr>
            <a:r>
              <a:rPr lang="en-US"/>
              <a:t>QUICK READ THROUGH.</a:t>
            </a:r>
            <a:endParaRPr/>
          </a:p>
        </p:txBody>
      </p:sp>
      <p:sp>
        <p:nvSpPr>
          <p:cNvPr id="881" name="Google Shape;881;gb7e0ade4b0_0_0: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882" name="Google Shape;882;gb7e0ade4b0_0_0: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9" name="Shape 899"/>
        <p:cNvGrpSpPr/>
        <p:nvPr/>
      </p:nvGrpSpPr>
      <p:grpSpPr>
        <a:xfrm>
          <a:off x="0" y="0"/>
          <a:ext cx="0" cy="0"/>
          <a:chOff x="0" y="0"/>
          <a:chExt cx="0" cy="0"/>
        </a:xfrm>
      </p:grpSpPr>
      <p:sp>
        <p:nvSpPr>
          <p:cNvPr id="900" name="Google Shape;900;p5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901" name="Google Shape;901;p51: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902" name="Google Shape;902;p51:notes"/>
          <p:cNvSpPr txBox="1"/>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Grey Background)">
  <p:cSld name="Title Slide (Grey Background)">
    <p:spTree>
      <p:nvGrpSpPr>
        <p:cNvPr id="14"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9" name="Shape 19"/>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ortrait image with text">
  <p:cSld name="Portrait image with text">
    <p:spTree>
      <p:nvGrpSpPr>
        <p:cNvPr id="20" name="Shape 20"/>
        <p:cNvGrpSpPr/>
        <p:nvPr/>
      </p:nvGrpSpPr>
      <p:grpSpPr>
        <a:xfrm>
          <a:off x="0" y="0"/>
          <a:ext cx="0" cy="0"/>
          <a:chOff x="0" y="0"/>
          <a:chExt cx="0" cy="0"/>
        </a:xfrm>
      </p:grpSpPr>
      <p:pic>
        <p:nvPicPr>
          <p:cNvPr id="21" name="Google Shape;21;p52"/>
          <p:cNvPicPr preferRelativeResize="0"/>
          <p:nvPr/>
        </p:nvPicPr>
        <p:blipFill rotWithShape="1">
          <a:blip r:embed="rId2">
            <a:alphaModFix/>
          </a:blip>
          <a:srcRect b="0" l="0" r="0" t="0"/>
          <a:stretch/>
        </p:blipFill>
        <p:spPr>
          <a:xfrm>
            <a:off x="0" y="0"/>
            <a:ext cx="6858000" cy="68580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6" name="Shape 26"/>
        <p:cNvGrpSpPr/>
        <p:nvPr/>
      </p:nvGrpSpPr>
      <p:grpSpPr>
        <a:xfrm>
          <a:off x="0" y="0"/>
          <a:ext cx="0" cy="0"/>
          <a:chOff x="0" y="0"/>
          <a:chExt cx="0" cy="0"/>
        </a:xfrm>
      </p:grpSpPr>
      <p:sp>
        <p:nvSpPr>
          <p:cNvPr id="27" name="Google Shape;27;p54"/>
          <p:cNvSpPr txBox="1"/>
          <p:nvPr>
            <p:ph type="ctrTitle"/>
          </p:nvPr>
        </p:nvSpPr>
        <p:spPr>
          <a:xfrm>
            <a:off x="311708" y="992767"/>
            <a:ext cx="8520600" cy="27368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8" name="Google Shape;28;p54"/>
          <p:cNvSpPr txBox="1"/>
          <p:nvPr>
            <p:ph idx="1" type="subTitle"/>
          </p:nvPr>
        </p:nvSpPr>
        <p:spPr>
          <a:xfrm>
            <a:off x="311700" y="3778833"/>
            <a:ext cx="8520600" cy="10568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9" name="Google Shape;29;p54"/>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p82"/>
          <p:cNvSpPr txBox="1"/>
          <p:nvPr>
            <p:ph type="title"/>
          </p:nvPr>
        </p:nvSpPr>
        <p:spPr>
          <a:xfrm>
            <a:off x="311700" y="2867800"/>
            <a:ext cx="8520600" cy="11224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32" name="Google Shape;32;p82"/>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3" name="Shape 33"/>
        <p:cNvGrpSpPr/>
        <p:nvPr/>
      </p:nvGrpSpPr>
      <p:grpSpPr>
        <a:xfrm>
          <a:off x="0" y="0"/>
          <a:ext cx="0" cy="0"/>
          <a:chOff x="0" y="0"/>
          <a:chExt cx="0" cy="0"/>
        </a:xfrm>
      </p:grpSpPr>
      <p:sp>
        <p:nvSpPr>
          <p:cNvPr id="34" name="Google Shape;34;p83"/>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 name="Google Shape;35;p83"/>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6" name="Google Shape;36;p83"/>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7" name="Shape 37"/>
        <p:cNvGrpSpPr/>
        <p:nvPr/>
      </p:nvGrpSpPr>
      <p:grpSpPr>
        <a:xfrm>
          <a:off x="0" y="0"/>
          <a:ext cx="0" cy="0"/>
          <a:chOff x="0" y="0"/>
          <a:chExt cx="0" cy="0"/>
        </a:xfrm>
      </p:grpSpPr>
      <p:sp>
        <p:nvSpPr>
          <p:cNvPr id="38" name="Google Shape;38;p84"/>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9" name="Google Shape;39;p84"/>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0" name="Google Shape;40;p84"/>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1" name="Google Shape;41;p84"/>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2" name="Shape 42"/>
        <p:cNvGrpSpPr/>
        <p:nvPr/>
      </p:nvGrpSpPr>
      <p:grpSpPr>
        <a:xfrm>
          <a:off x="0" y="0"/>
          <a:ext cx="0" cy="0"/>
          <a:chOff x="0" y="0"/>
          <a:chExt cx="0" cy="0"/>
        </a:xfrm>
      </p:grpSpPr>
      <p:sp>
        <p:nvSpPr>
          <p:cNvPr id="43" name="Google Shape;43;p85"/>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4" name="Google Shape;44;p85"/>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45" name="Shape 45"/>
        <p:cNvGrpSpPr/>
        <p:nvPr/>
      </p:nvGrpSpPr>
      <p:grpSpPr>
        <a:xfrm>
          <a:off x="0" y="0"/>
          <a:ext cx="0" cy="0"/>
          <a:chOff x="0" y="0"/>
          <a:chExt cx="0" cy="0"/>
        </a:xfrm>
      </p:grpSpPr>
      <p:sp>
        <p:nvSpPr>
          <p:cNvPr id="46" name="Google Shape;46;p86"/>
          <p:cNvSpPr txBox="1"/>
          <p:nvPr>
            <p:ph type="title"/>
          </p:nvPr>
        </p:nvSpPr>
        <p:spPr>
          <a:xfrm>
            <a:off x="311700" y="740800"/>
            <a:ext cx="2808000" cy="1007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47" name="Google Shape;47;p86"/>
          <p:cNvSpPr txBox="1"/>
          <p:nvPr>
            <p:ph idx="1" type="body"/>
          </p:nvPr>
        </p:nvSpPr>
        <p:spPr>
          <a:xfrm>
            <a:off x="311700" y="1852800"/>
            <a:ext cx="2808000" cy="42392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8" name="Google Shape;48;p86"/>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spTree>
      <p:nvGrpSpPr>
        <p:cNvPr id="49" name="Shape 49"/>
        <p:cNvGrpSpPr/>
        <p:nvPr/>
      </p:nvGrpSpPr>
      <p:grpSpPr>
        <a:xfrm>
          <a:off x="0" y="0"/>
          <a:ext cx="0" cy="0"/>
          <a:chOff x="0" y="0"/>
          <a:chExt cx="0" cy="0"/>
        </a:xfrm>
      </p:grpSpPr>
      <p:sp>
        <p:nvSpPr>
          <p:cNvPr id="50" name="Google Shape;50;p87"/>
          <p:cNvSpPr txBox="1"/>
          <p:nvPr>
            <p:ph type="title"/>
          </p:nvPr>
        </p:nvSpPr>
        <p:spPr>
          <a:xfrm>
            <a:off x="490250" y="600200"/>
            <a:ext cx="6367800" cy="54544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51" name="Google Shape;51;p87"/>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 title and description">
    <p:spTree>
      <p:nvGrpSpPr>
        <p:cNvPr id="52" name="Shape 52"/>
        <p:cNvGrpSpPr/>
        <p:nvPr/>
      </p:nvGrpSpPr>
      <p:grpSpPr>
        <a:xfrm>
          <a:off x="0" y="0"/>
          <a:ext cx="0" cy="0"/>
          <a:chOff x="0" y="0"/>
          <a:chExt cx="0" cy="0"/>
        </a:xfrm>
      </p:grpSpPr>
      <p:sp>
        <p:nvSpPr>
          <p:cNvPr id="53" name="Google Shape;53;p88"/>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 name="Google Shape;54;p88"/>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55" name="Google Shape;55;p88"/>
          <p:cNvSpPr txBox="1"/>
          <p:nvPr>
            <p:ph idx="1" type="subTitle"/>
          </p:nvPr>
        </p:nvSpPr>
        <p:spPr>
          <a:xfrm>
            <a:off x="265500" y="3737433"/>
            <a:ext cx="4045200" cy="16468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6" name="Google Shape;56;p88"/>
          <p:cNvSpPr txBox="1"/>
          <p:nvPr>
            <p:ph idx="2" type="body"/>
          </p:nvPr>
        </p:nvSpPr>
        <p:spPr>
          <a:xfrm>
            <a:off x="4939500" y="965433"/>
            <a:ext cx="3837000" cy="49268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57" name="Google Shape;57;p88"/>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
    <p:spTree>
      <p:nvGrpSpPr>
        <p:cNvPr id="58" name="Shape 58"/>
        <p:cNvGrpSpPr/>
        <p:nvPr/>
      </p:nvGrpSpPr>
      <p:grpSpPr>
        <a:xfrm>
          <a:off x="0" y="0"/>
          <a:ext cx="0" cy="0"/>
          <a:chOff x="0" y="0"/>
          <a:chExt cx="0" cy="0"/>
        </a:xfrm>
      </p:grpSpPr>
      <p:sp>
        <p:nvSpPr>
          <p:cNvPr id="59" name="Google Shape;59;p89"/>
          <p:cNvSpPr txBox="1"/>
          <p:nvPr>
            <p:ph idx="1" type="body"/>
          </p:nvPr>
        </p:nvSpPr>
        <p:spPr>
          <a:xfrm>
            <a:off x="311700" y="5640767"/>
            <a:ext cx="5998800" cy="8068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60" name="Google Shape;60;p89"/>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 number">
    <p:spTree>
      <p:nvGrpSpPr>
        <p:cNvPr id="61" name="Shape 61"/>
        <p:cNvGrpSpPr/>
        <p:nvPr/>
      </p:nvGrpSpPr>
      <p:grpSpPr>
        <a:xfrm>
          <a:off x="0" y="0"/>
          <a:ext cx="0" cy="0"/>
          <a:chOff x="0" y="0"/>
          <a:chExt cx="0" cy="0"/>
        </a:xfrm>
      </p:grpSpPr>
      <p:sp>
        <p:nvSpPr>
          <p:cNvPr id="62" name="Google Shape;62;p90"/>
          <p:cNvSpPr txBox="1"/>
          <p:nvPr>
            <p:ph type="title"/>
          </p:nvPr>
        </p:nvSpPr>
        <p:spPr>
          <a:xfrm>
            <a:off x="311700" y="1474833"/>
            <a:ext cx="8520600" cy="26180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63" name="Google Shape;63;p90"/>
          <p:cNvSpPr txBox="1"/>
          <p:nvPr>
            <p:ph idx="1" type="body"/>
          </p:nvPr>
        </p:nvSpPr>
        <p:spPr>
          <a:xfrm>
            <a:off x="311700" y="4202967"/>
            <a:ext cx="8520600" cy="17344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64" name="Google Shape;64;p90"/>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5" name="Shape 65"/>
        <p:cNvGrpSpPr/>
        <p:nvPr/>
      </p:nvGrpSpPr>
      <p:grpSpPr>
        <a:xfrm>
          <a:off x="0" y="0"/>
          <a:ext cx="0" cy="0"/>
          <a:chOff x="0" y="0"/>
          <a:chExt cx="0" cy="0"/>
        </a:xfrm>
      </p:grpSpPr>
      <p:sp>
        <p:nvSpPr>
          <p:cNvPr id="66" name="Google Shape;66;p91"/>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1pPr>
            <a:lvl2pPr indent="0" lvl="1"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2pPr>
            <a:lvl3pPr indent="0" lvl="2"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3pPr>
            <a:lvl4pPr indent="0" lvl="3"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4pPr>
            <a:lvl5pPr indent="0" lvl="4"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5pPr>
            <a:lvl6pPr indent="0" lvl="5"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6pPr>
            <a:lvl7pPr indent="0" lvl="6"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7pPr>
            <a:lvl8pPr indent="0" lvl="7"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8pPr>
            <a:lvl9pPr indent="0" lvl="8" marL="0" algn="r">
              <a:lnSpc>
                <a:spcPct val="100000"/>
              </a:lnSpc>
              <a:spcBef>
                <a:spcPts val="0"/>
              </a:spcBef>
              <a:spcAft>
                <a:spcPts val="0"/>
              </a:spcAft>
              <a:buSzPts val="1000"/>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enerated Slide 1_1_1_H">
  <p:cSld name="Generated Slide 1_1_1_H">
    <p:spTree>
      <p:nvGrpSpPr>
        <p:cNvPr id="71" name="Shape 71"/>
        <p:cNvGrpSpPr/>
        <p:nvPr/>
      </p:nvGrpSpPr>
      <p:grpSpPr>
        <a:xfrm>
          <a:off x="0" y="0"/>
          <a:ext cx="0" cy="0"/>
          <a:chOff x="0" y="0"/>
          <a:chExt cx="0" cy="0"/>
        </a:xfrm>
      </p:grpSpPr>
      <p:sp>
        <p:nvSpPr>
          <p:cNvPr id="72" name="Google Shape;72;p56"/>
          <p:cNvSpPr/>
          <p:nvPr>
            <p:ph idx="2" type="pic"/>
          </p:nvPr>
        </p:nvSpPr>
        <p:spPr>
          <a:xfrm>
            <a:off x="548640" y="2072640"/>
            <a:ext cx="2807100" cy="3742800"/>
          </a:xfrm>
          <a:prstGeom prst="roundRect">
            <a:avLst>
              <a:gd fmla="val 8343" name="adj"/>
            </a:avLst>
          </a:prstGeom>
          <a:noFill/>
          <a:ln>
            <a:noFill/>
          </a:ln>
        </p:spPr>
      </p:sp>
      <p:sp>
        <p:nvSpPr>
          <p:cNvPr id="73" name="Google Shape;73;p56"/>
          <p:cNvSpPr txBox="1"/>
          <p:nvPr>
            <p:ph type="title"/>
          </p:nvPr>
        </p:nvSpPr>
        <p:spPr>
          <a:xfrm>
            <a:off x="548675" y="804667"/>
            <a:ext cx="7923900" cy="890000"/>
          </a:xfrm>
          <a:prstGeom prst="rect">
            <a:avLst/>
          </a:prstGeom>
          <a:noFill/>
          <a:ln>
            <a:noFill/>
          </a:ln>
        </p:spPr>
        <p:txBody>
          <a:bodyPr anchorCtr="0" anchor="t" bIns="0" lIns="0" spcFirstLastPara="1" rIns="0" wrap="square" tIns="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74" name="Google Shape;74;p56"/>
          <p:cNvSpPr txBox="1"/>
          <p:nvPr>
            <p:ph idx="1" type="body"/>
          </p:nvPr>
        </p:nvSpPr>
        <p:spPr>
          <a:xfrm>
            <a:off x="3895344" y="1877568"/>
            <a:ext cx="4782300" cy="4120800"/>
          </a:xfrm>
          <a:prstGeom prst="rect">
            <a:avLst/>
          </a:prstGeom>
          <a:noFill/>
          <a:ln>
            <a:noFill/>
          </a:ln>
        </p:spPr>
        <p:txBody>
          <a:bodyPr anchorCtr="0" anchor="ctr" bIns="0" lIns="0" spcFirstLastPara="1" rIns="0" wrap="square" tIns="0">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cxnSp>
        <p:nvCxnSpPr>
          <p:cNvPr id="75" name="Google Shape;75;p56"/>
          <p:cNvCxnSpPr/>
          <p:nvPr/>
        </p:nvCxnSpPr>
        <p:spPr>
          <a:xfrm>
            <a:off x="544200" y="601500"/>
            <a:ext cx="1059900" cy="0"/>
          </a:xfrm>
          <a:prstGeom prst="straightConnector1">
            <a:avLst/>
          </a:prstGeom>
          <a:noFill/>
          <a:ln cap="flat" cmpd="sng" w="9525">
            <a:solidFill>
              <a:srgbClr val="595959"/>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6" name="Shape 76"/>
        <p:cNvGrpSpPr/>
        <p:nvPr/>
      </p:nvGrpSpPr>
      <p:grpSpPr>
        <a:xfrm>
          <a:off x="0" y="0"/>
          <a:ext cx="0" cy="0"/>
          <a:chOff x="0" y="0"/>
          <a:chExt cx="0" cy="0"/>
        </a:xfrm>
      </p:grpSpPr>
      <p:sp>
        <p:nvSpPr>
          <p:cNvPr id="77" name="Google Shape;77;p57"/>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enerated Slide 1_1_0_B">
  <p:cSld name="Generated Slide 1_1_0_B">
    <p:spTree>
      <p:nvGrpSpPr>
        <p:cNvPr id="78" name="Shape 78"/>
        <p:cNvGrpSpPr/>
        <p:nvPr/>
      </p:nvGrpSpPr>
      <p:grpSpPr>
        <a:xfrm>
          <a:off x="0" y="0"/>
          <a:ext cx="0" cy="0"/>
          <a:chOff x="0" y="0"/>
          <a:chExt cx="0" cy="0"/>
        </a:xfrm>
      </p:grpSpPr>
      <p:sp>
        <p:nvSpPr>
          <p:cNvPr id="79" name="Google Shape;79;p58"/>
          <p:cNvSpPr txBox="1"/>
          <p:nvPr>
            <p:ph idx="1" type="body"/>
          </p:nvPr>
        </p:nvSpPr>
        <p:spPr>
          <a:xfrm>
            <a:off x="384048" y="2598656"/>
            <a:ext cx="5266800" cy="3864800"/>
          </a:xfrm>
          <a:prstGeom prst="rect">
            <a:avLst/>
          </a:prstGeom>
          <a:noFill/>
          <a:ln>
            <a:noFill/>
          </a:ln>
        </p:spPr>
        <p:txBody>
          <a:bodyPr anchorCtr="0" anchor="t" bIns="0" lIns="0" spcFirstLastPara="1" rIns="0" wrap="square" tIns="0">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80" name="Google Shape;80;p58"/>
          <p:cNvSpPr txBox="1"/>
          <p:nvPr>
            <p:ph type="title"/>
          </p:nvPr>
        </p:nvSpPr>
        <p:spPr>
          <a:xfrm>
            <a:off x="384048" y="512064"/>
            <a:ext cx="5266800" cy="1134000"/>
          </a:xfrm>
          <a:prstGeom prst="rect">
            <a:avLst/>
          </a:prstGeom>
          <a:noFill/>
          <a:ln>
            <a:noFill/>
          </a:ln>
        </p:spPr>
        <p:txBody>
          <a:bodyPr anchorCtr="0" anchor="t" bIns="0" lIns="0" spcFirstLastPara="1" rIns="0" wrap="square" tIns="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81" name="Shape 81"/>
        <p:cNvGrpSpPr/>
        <p:nvPr/>
      </p:nvGrpSpPr>
      <p:grpSpPr>
        <a:xfrm>
          <a:off x="0" y="0"/>
          <a:ext cx="0" cy="0"/>
          <a:chOff x="0" y="0"/>
          <a:chExt cx="0" cy="0"/>
        </a:xfrm>
      </p:grpSpPr>
      <p:cxnSp>
        <p:nvCxnSpPr>
          <p:cNvPr id="82" name="Google Shape;82;p92"/>
          <p:cNvCxnSpPr/>
          <p:nvPr/>
        </p:nvCxnSpPr>
        <p:spPr>
          <a:xfrm>
            <a:off x="0" y="3997533"/>
            <a:ext cx="9144000" cy="0"/>
          </a:xfrm>
          <a:prstGeom prst="straightConnector1">
            <a:avLst/>
          </a:prstGeom>
          <a:noFill/>
          <a:ln cap="flat" cmpd="sng" w="19050">
            <a:solidFill>
              <a:schemeClr val="lt2"/>
            </a:solidFill>
            <a:prstDash val="solid"/>
            <a:round/>
            <a:headEnd len="sm" w="sm" type="none"/>
            <a:tailEnd len="sm" w="sm" type="none"/>
          </a:ln>
        </p:spPr>
      </p:cxnSp>
      <p:sp>
        <p:nvSpPr>
          <p:cNvPr id="83" name="Google Shape;83;p92"/>
          <p:cNvSpPr txBox="1"/>
          <p:nvPr>
            <p:ph type="ctrTitle"/>
          </p:nvPr>
        </p:nvSpPr>
        <p:spPr>
          <a:xfrm>
            <a:off x="510450" y="1676400"/>
            <a:ext cx="8123100" cy="21180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chemeClr val="lt1"/>
              </a:buClr>
              <a:buSzPts val="4800"/>
              <a:buNone/>
              <a:defRPr sz="4800">
                <a:solidFill>
                  <a:schemeClr val="lt1"/>
                </a:solidFill>
              </a:defRPr>
            </a:lvl1pPr>
            <a:lvl2pPr lvl="1" algn="l">
              <a:lnSpc>
                <a:spcPct val="100000"/>
              </a:lnSpc>
              <a:spcBef>
                <a:spcPts val="0"/>
              </a:spcBef>
              <a:spcAft>
                <a:spcPts val="0"/>
              </a:spcAft>
              <a:buClr>
                <a:schemeClr val="lt1"/>
              </a:buClr>
              <a:buSzPts val="4800"/>
              <a:buNone/>
              <a:defRPr sz="4800">
                <a:solidFill>
                  <a:schemeClr val="lt1"/>
                </a:solidFill>
              </a:defRPr>
            </a:lvl2pPr>
            <a:lvl3pPr lvl="2" algn="l">
              <a:lnSpc>
                <a:spcPct val="100000"/>
              </a:lnSpc>
              <a:spcBef>
                <a:spcPts val="0"/>
              </a:spcBef>
              <a:spcAft>
                <a:spcPts val="0"/>
              </a:spcAft>
              <a:buClr>
                <a:schemeClr val="lt1"/>
              </a:buClr>
              <a:buSzPts val="4800"/>
              <a:buNone/>
              <a:defRPr sz="4800">
                <a:solidFill>
                  <a:schemeClr val="lt1"/>
                </a:solidFill>
              </a:defRPr>
            </a:lvl3pPr>
            <a:lvl4pPr lvl="3" algn="l">
              <a:lnSpc>
                <a:spcPct val="100000"/>
              </a:lnSpc>
              <a:spcBef>
                <a:spcPts val="0"/>
              </a:spcBef>
              <a:spcAft>
                <a:spcPts val="0"/>
              </a:spcAft>
              <a:buClr>
                <a:schemeClr val="lt1"/>
              </a:buClr>
              <a:buSzPts val="4800"/>
              <a:buNone/>
              <a:defRPr sz="4800">
                <a:solidFill>
                  <a:schemeClr val="lt1"/>
                </a:solidFill>
              </a:defRPr>
            </a:lvl4pPr>
            <a:lvl5pPr lvl="4" algn="l">
              <a:lnSpc>
                <a:spcPct val="100000"/>
              </a:lnSpc>
              <a:spcBef>
                <a:spcPts val="0"/>
              </a:spcBef>
              <a:spcAft>
                <a:spcPts val="0"/>
              </a:spcAft>
              <a:buClr>
                <a:schemeClr val="lt1"/>
              </a:buClr>
              <a:buSzPts val="4800"/>
              <a:buNone/>
              <a:defRPr sz="4800">
                <a:solidFill>
                  <a:schemeClr val="lt1"/>
                </a:solidFill>
              </a:defRPr>
            </a:lvl5pPr>
            <a:lvl6pPr lvl="5" algn="l">
              <a:lnSpc>
                <a:spcPct val="100000"/>
              </a:lnSpc>
              <a:spcBef>
                <a:spcPts val="0"/>
              </a:spcBef>
              <a:spcAft>
                <a:spcPts val="0"/>
              </a:spcAft>
              <a:buClr>
                <a:schemeClr val="lt1"/>
              </a:buClr>
              <a:buSzPts val="4800"/>
              <a:buNone/>
              <a:defRPr sz="4800">
                <a:solidFill>
                  <a:schemeClr val="lt1"/>
                </a:solidFill>
              </a:defRPr>
            </a:lvl6pPr>
            <a:lvl7pPr lvl="6" algn="l">
              <a:lnSpc>
                <a:spcPct val="100000"/>
              </a:lnSpc>
              <a:spcBef>
                <a:spcPts val="0"/>
              </a:spcBef>
              <a:spcAft>
                <a:spcPts val="0"/>
              </a:spcAft>
              <a:buClr>
                <a:schemeClr val="lt1"/>
              </a:buClr>
              <a:buSzPts val="4800"/>
              <a:buNone/>
              <a:defRPr sz="4800">
                <a:solidFill>
                  <a:schemeClr val="lt1"/>
                </a:solidFill>
              </a:defRPr>
            </a:lvl7pPr>
            <a:lvl8pPr lvl="7" algn="l">
              <a:lnSpc>
                <a:spcPct val="100000"/>
              </a:lnSpc>
              <a:spcBef>
                <a:spcPts val="0"/>
              </a:spcBef>
              <a:spcAft>
                <a:spcPts val="0"/>
              </a:spcAft>
              <a:buClr>
                <a:schemeClr val="lt1"/>
              </a:buClr>
              <a:buSzPts val="4800"/>
              <a:buNone/>
              <a:defRPr sz="4800">
                <a:solidFill>
                  <a:schemeClr val="lt1"/>
                </a:solidFill>
              </a:defRPr>
            </a:lvl8pPr>
            <a:lvl9pPr lvl="8" algn="l">
              <a:lnSpc>
                <a:spcPct val="100000"/>
              </a:lnSpc>
              <a:spcBef>
                <a:spcPts val="0"/>
              </a:spcBef>
              <a:spcAft>
                <a:spcPts val="0"/>
              </a:spcAft>
              <a:buClr>
                <a:schemeClr val="lt1"/>
              </a:buClr>
              <a:buSzPts val="4800"/>
              <a:buNone/>
              <a:defRPr sz="4800">
                <a:solidFill>
                  <a:schemeClr val="lt1"/>
                </a:solidFill>
              </a:defRPr>
            </a:lvl9pPr>
          </a:lstStyle>
          <a:p/>
        </p:txBody>
      </p:sp>
      <p:sp>
        <p:nvSpPr>
          <p:cNvPr id="84" name="Google Shape;84;p92"/>
          <p:cNvSpPr txBox="1"/>
          <p:nvPr>
            <p:ph idx="1" type="subTitle"/>
          </p:nvPr>
        </p:nvSpPr>
        <p:spPr>
          <a:xfrm>
            <a:off x="510450" y="4243084"/>
            <a:ext cx="8123100" cy="840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2400"/>
              <a:buNone/>
              <a:defRPr sz="2400">
                <a:solidFill>
                  <a:schemeClr val="lt1"/>
                </a:solidFill>
              </a:defRPr>
            </a:lvl1pPr>
            <a:lvl2pPr lvl="1" algn="l">
              <a:lnSpc>
                <a:spcPct val="100000"/>
              </a:lnSpc>
              <a:spcBef>
                <a:spcPts val="0"/>
              </a:spcBef>
              <a:spcAft>
                <a:spcPts val="0"/>
              </a:spcAft>
              <a:buClr>
                <a:schemeClr val="lt1"/>
              </a:buClr>
              <a:buSzPts val="2400"/>
              <a:buNone/>
              <a:defRPr sz="2400">
                <a:solidFill>
                  <a:schemeClr val="lt1"/>
                </a:solidFill>
              </a:defRPr>
            </a:lvl2pPr>
            <a:lvl3pPr lvl="2" algn="l">
              <a:lnSpc>
                <a:spcPct val="100000"/>
              </a:lnSpc>
              <a:spcBef>
                <a:spcPts val="0"/>
              </a:spcBef>
              <a:spcAft>
                <a:spcPts val="0"/>
              </a:spcAft>
              <a:buClr>
                <a:schemeClr val="lt1"/>
              </a:buClr>
              <a:buSzPts val="2400"/>
              <a:buNone/>
              <a:defRPr sz="2400">
                <a:solidFill>
                  <a:schemeClr val="lt1"/>
                </a:solidFill>
              </a:defRPr>
            </a:lvl3pPr>
            <a:lvl4pPr lvl="3" algn="l">
              <a:lnSpc>
                <a:spcPct val="100000"/>
              </a:lnSpc>
              <a:spcBef>
                <a:spcPts val="0"/>
              </a:spcBef>
              <a:spcAft>
                <a:spcPts val="0"/>
              </a:spcAft>
              <a:buClr>
                <a:schemeClr val="lt1"/>
              </a:buClr>
              <a:buSzPts val="2400"/>
              <a:buNone/>
              <a:defRPr sz="2400">
                <a:solidFill>
                  <a:schemeClr val="lt1"/>
                </a:solidFill>
              </a:defRPr>
            </a:lvl4pPr>
            <a:lvl5pPr lvl="4" algn="l">
              <a:lnSpc>
                <a:spcPct val="100000"/>
              </a:lnSpc>
              <a:spcBef>
                <a:spcPts val="0"/>
              </a:spcBef>
              <a:spcAft>
                <a:spcPts val="0"/>
              </a:spcAft>
              <a:buClr>
                <a:schemeClr val="lt1"/>
              </a:buClr>
              <a:buSzPts val="2400"/>
              <a:buNone/>
              <a:defRPr sz="2400">
                <a:solidFill>
                  <a:schemeClr val="lt1"/>
                </a:solidFill>
              </a:defRPr>
            </a:lvl5pPr>
            <a:lvl6pPr lvl="5" algn="l">
              <a:lnSpc>
                <a:spcPct val="100000"/>
              </a:lnSpc>
              <a:spcBef>
                <a:spcPts val="0"/>
              </a:spcBef>
              <a:spcAft>
                <a:spcPts val="0"/>
              </a:spcAft>
              <a:buClr>
                <a:schemeClr val="lt1"/>
              </a:buClr>
              <a:buSzPts val="2400"/>
              <a:buNone/>
              <a:defRPr sz="2400">
                <a:solidFill>
                  <a:schemeClr val="lt1"/>
                </a:solidFill>
              </a:defRPr>
            </a:lvl6pPr>
            <a:lvl7pPr lvl="6" algn="l">
              <a:lnSpc>
                <a:spcPct val="100000"/>
              </a:lnSpc>
              <a:spcBef>
                <a:spcPts val="0"/>
              </a:spcBef>
              <a:spcAft>
                <a:spcPts val="0"/>
              </a:spcAft>
              <a:buClr>
                <a:schemeClr val="lt1"/>
              </a:buClr>
              <a:buSzPts val="2400"/>
              <a:buNone/>
              <a:defRPr sz="2400">
                <a:solidFill>
                  <a:schemeClr val="lt1"/>
                </a:solidFill>
              </a:defRPr>
            </a:lvl7pPr>
            <a:lvl8pPr lvl="7" algn="l">
              <a:lnSpc>
                <a:spcPct val="100000"/>
              </a:lnSpc>
              <a:spcBef>
                <a:spcPts val="0"/>
              </a:spcBef>
              <a:spcAft>
                <a:spcPts val="0"/>
              </a:spcAft>
              <a:buClr>
                <a:schemeClr val="lt1"/>
              </a:buClr>
              <a:buSzPts val="2400"/>
              <a:buNone/>
              <a:defRPr sz="2400">
                <a:solidFill>
                  <a:schemeClr val="lt1"/>
                </a:solidFill>
              </a:defRPr>
            </a:lvl8pPr>
            <a:lvl9pPr lvl="8" algn="l">
              <a:lnSpc>
                <a:spcPct val="100000"/>
              </a:lnSpc>
              <a:spcBef>
                <a:spcPts val="0"/>
              </a:spcBef>
              <a:spcAft>
                <a:spcPts val="0"/>
              </a:spcAft>
              <a:buClr>
                <a:schemeClr val="lt1"/>
              </a:buClr>
              <a:buSzPts val="2400"/>
              <a:buNone/>
              <a:defRPr sz="2400">
                <a:solidFill>
                  <a:schemeClr val="lt1"/>
                </a:solidFill>
              </a:defRPr>
            </a:lvl9pPr>
          </a:lstStyle>
          <a:p/>
        </p:txBody>
      </p:sp>
      <p:sp>
        <p:nvSpPr>
          <p:cNvPr id="85" name="Google Shape;85;p92"/>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86" name="Shape 86"/>
        <p:cNvGrpSpPr/>
        <p:nvPr/>
      </p:nvGrpSpPr>
      <p:grpSpPr>
        <a:xfrm>
          <a:off x="0" y="0"/>
          <a:ext cx="0" cy="0"/>
          <a:chOff x="0" y="0"/>
          <a:chExt cx="0" cy="0"/>
        </a:xfrm>
      </p:grpSpPr>
      <p:cxnSp>
        <p:nvCxnSpPr>
          <p:cNvPr id="87" name="Google Shape;87;p93"/>
          <p:cNvCxnSpPr/>
          <p:nvPr/>
        </p:nvCxnSpPr>
        <p:spPr>
          <a:xfrm>
            <a:off x="0" y="3997533"/>
            <a:ext cx="9144000" cy="0"/>
          </a:xfrm>
          <a:prstGeom prst="straightConnector1">
            <a:avLst/>
          </a:prstGeom>
          <a:noFill/>
          <a:ln cap="flat" cmpd="sng" w="19050">
            <a:solidFill>
              <a:schemeClr val="lt2"/>
            </a:solidFill>
            <a:prstDash val="solid"/>
            <a:round/>
            <a:headEnd len="sm" w="sm" type="none"/>
            <a:tailEnd len="sm" w="sm" type="none"/>
          </a:ln>
        </p:spPr>
      </p:cxnSp>
      <p:sp>
        <p:nvSpPr>
          <p:cNvPr id="88" name="Google Shape;88;p93"/>
          <p:cNvSpPr txBox="1"/>
          <p:nvPr>
            <p:ph type="title"/>
          </p:nvPr>
        </p:nvSpPr>
        <p:spPr>
          <a:xfrm>
            <a:off x="510450" y="2743200"/>
            <a:ext cx="8123100" cy="10384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p:txBody>
      </p:sp>
      <p:sp>
        <p:nvSpPr>
          <p:cNvPr id="89" name="Google Shape;89;p93"/>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0" name="Shape 90"/>
        <p:cNvGrpSpPr/>
        <p:nvPr/>
      </p:nvGrpSpPr>
      <p:grpSpPr>
        <a:xfrm>
          <a:off x="0" y="0"/>
          <a:ext cx="0" cy="0"/>
          <a:chOff x="0" y="0"/>
          <a:chExt cx="0" cy="0"/>
        </a:xfrm>
      </p:grpSpPr>
      <p:sp>
        <p:nvSpPr>
          <p:cNvPr id="91" name="Google Shape;91;p94"/>
          <p:cNvSpPr/>
          <p:nvPr/>
        </p:nvSpPr>
        <p:spPr>
          <a:xfrm>
            <a:off x="0" y="6727600"/>
            <a:ext cx="9144000" cy="1304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94"/>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3" name="Google Shape;93;p94"/>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94" name="Google Shape;94;p94"/>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5" name="Shape 95"/>
        <p:cNvGrpSpPr/>
        <p:nvPr/>
      </p:nvGrpSpPr>
      <p:grpSpPr>
        <a:xfrm>
          <a:off x="0" y="0"/>
          <a:ext cx="0" cy="0"/>
          <a:chOff x="0" y="0"/>
          <a:chExt cx="0" cy="0"/>
        </a:xfrm>
      </p:grpSpPr>
      <p:sp>
        <p:nvSpPr>
          <p:cNvPr id="96" name="Google Shape;96;p95"/>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7" name="Google Shape;97;p95"/>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98" name="Google Shape;98;p95"/>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99" name="Google Shape;99;p95"/>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0" name="Shape 100"/>
        <p:cNvGrpSpPr/>
        <p:nvPr/>
      </p:nvGrpSpPr>
      <p:grpSpPr>
        <a:xfrm>
          <a:off x="0" y="0"/>
          <a:ext cx="0" cy="0"/>
          <a:chOff x="0" y="0"/>
          <a:chExt cx="0" cy="0"/>
        </a:xfrm>
      </p:grpSpPr>
      <p:sp>
        <p:nvSpPr>
          <p:cNvPr id="101" name="Google Shape;101;p96"/>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02" name="Google Shape;102;p96"/>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103" name="Shape 103"/>
        <p:cNvGrpSpPr/>
        <p:nvPr/>
      </p:nvGrpSpPr>
      <p:grpSpPr>
        <a:xfrm>
          <a:off x="0" y="0"/>
          <a:ext cx="0" cy="0"/>
          <a:chOff x="0" y="0"/>
          <a:chExt cx="0" cy="0"/>
        </a:xfrm>
      </p:grpSpPr>
      <p:sp>
        <p:nvSpPr>
          <p:cNvPr id="104" name="Google Shape;104;p97"/>
          <p:cNvSpPr txBox="1"/>
          <p:nvPr>
            <p:ph type="title"/>
          </p:nvPr>
        </p:nvSpPr>
        <p:spPr>
          <a:xfrm>
            <a:off x="311700" y="740800"/>
            <a:ext cx="2808000" cy="1007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105" name="Google Shape;105;p97"/>
          <p:cNvSpPr txBox="1"/>
          <p:nvPr>
            <p:ph idx="1" type="body"/>
          </p:nvPr>
        </p:nvSpPr>
        <p:spPr>
          <a:xfrm>
            <a:off x="311700" y="1852800"/>
            <a:ext cx="2808000" cy="42392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106" name="Google Shape;106;p97"/>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bg>
      <p:bgPr>
        <a:solidFill>
          <a:schemeClr val="lt2"/>
        </a:solidFill>
      </p:bgPr>
    </p:bg>
    <p:spTree>
      <p:nvGrpSpPr>
        <p:cNvPr id="107" name="Shape 107"/>
        <p:cNvGrpSpPr/>
        <p:nvPr/>
      </p:nvGrpSpPr>
      <p:grpSpPr>
        <a:xfrm>
          <a:off x="0" y="0"/>
          <a:ext cx="0" cy="0"/>
          <a:chOff x="0" y="0"/>
          <a:chExt cx="0" cy="0"/>
        </a:xfrm>
      </p:grpSpPr>
      <p:sp>
        <p:nvSpPr>
          <p:cNvPr id="108" name="Google Shape;108;p98"/>
          <p:cNvSpPr txBox="1"/>
          <p:nvPr>
            <p:ph type="title"/>
          </p:nvPr>
        </p:nvSpPr>
        <p:spPr>
          <a:xfrm>
            <a:off x="490250" y="701800"/>
            <a:ext cx="5797500" cy="54544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109" name="Google Shape;109;p98"/>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 title and description">
    <p:spTree>
      <p:nvGrpSpPr>
        <p:cNvPr id="110" name="Shape 110"/>
        <p:cNvGrpSpPr/>
        <p:nvPr/>
      </p:nvGrpSpPr>
      <p:grpSpPr>
        <a:xfrm>
          <a:off x="0" y="0"/>
          <a:ext cx="0" cy="0"/>
          <a:chOff x="0" y="0"/>
          <a:chExt cx="0" cy="0"/>
        </a:xfrm>
      </p:grpSpPr>
      <p:sp>
        <p:nvSpPr>
          <p:cNvPr id="111" name="Google Shape;111;p99"/>
          <p:cNvSpPr/>
          <p:nvPr/>
        </p:nvSpPr>
        <p:spPr>
          <a:xfrm>
            <a:off x="4572000" y="100"/>
            <a:ext cx="4572000" cy="68580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12" name="Google Shape;112;p99"/>
          <p:cNvCxnSpPr/>
          <p:nvPr/>
        </p:nvCxnSpPr>
        <p:spPr>
          <a:xfrm>
            <a:off x="5029675" y="5994000"/>
            <a:ext cx="468300" cy="0"/>
          </a:xfrm>
          <a:prstGeom prst="straightConnector1">
            <a:avLst/>
          </a:prstGeom>
          <a:noFill/>
          <a:ln cap="flat" cmpd="sng" w="19050">
            <a:solidFill>
              <a:schemeClr val="lt2"/>
            </a:solidFill>
            <a:prstDash val="solid"/>
            <a:round/>
            <a:headEnd len="sm" w="sm" type="none"/>
            <a:tailEnd len="sm" w="sm" type="none"/>
          </a:ln>
        </p:spPr>
      </p:cxnSp>
      <p:sp>
        <p:nvSpPr>
          <p:cNvPr id="113" name="Google Shape;113;p99"/>
          <p:cNvSpPr txBox="1"/>
          <p:nvPr>
            <p:ph type="title"/>
          </p:nvPr>
        </p:nvSpPr>
        <p:spPr>
          <a:xfrm>
            <a:off x="265500" y="1607767"/>
            <a:ext cx="4045200" cy="20128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114" name="Google Shape;114;p99"/>
          <p:cNvSpPr txBox="1"/>
          <p:nvPr>
            <p:ph idx="1" type="subTitle"/>
          </p:nvPr>
        </p:nvSpPr>
        <p:spPr>
          <a:xfrm>
            <a:off x="265500" y="3692001"/>
            <a:ext cx="4045200" cy="17940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15" name="Google Shape;115;p99"/>
          <p:cNvSpPr txBox="1"/>
          <p:nvPr>
            <p:ph idx="2" type="body"/>
          </p:nvPr>
        </p:nvSpPr>
        <p:spPr>
          <a:xfrm>
            <a:off x="4939500" y="965600"/>
            <a:ext cx="3837000" cy="49268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116" name="Google Shape;116;p99"/>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lt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
    <p:spTree>
      <p:nvGrpSpPr>
        <p:cNvPr id="117" name="Shape 117"/>
        <p:cNvGrpSpPr/>
        <p:nvPr/>
      </p:nvGrpSpPr>
      <p:grpSpPr>
        <a:xfrm>
          <a:off x="0" y="0"/>
          <a:ext cx="0" cy="0"/>
          <a:chOff x="0" y="0"/>
          <a:chExt cx="0" cy="0"/>
        </a:xfrm>
      </p:grpSpPr>
      <p:sp>
        <p:nvSpPr>
          <p:cNvPr id="118" name="Google Shape;118;p100"/>
          <p:cNvSpPr txBox="1"/>
          <p:nvPr>
            <p:ph idx="1" type="body"/>
          </p:nvPr>
        </p:nvSpPr>
        <p:spPr>
          <a:xfrm>
            <a:off x="311700" y="5649100"/>
            <a:ext cx="5998800" cy="7984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2100"/>
              <a:buNone/>
              <a:defRPr sz="2100"/>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19" name="Google Shape;119;p100"/>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 number">
    <p:spTree>
      <p:nvGrpSpPr>
        <p:cNvPr id="120" name="Shape 120"/>
        <p:cNvGrpSpPr/>
        <p:nvPr/>
      </p:nvGrpSpPr>
      <p:grpSpPr>
        <a:xfrm>
          <a:off x="0" y="0"/>
          <a:ext cx="0" cy="0"/>
          <a:chOff x="0" y="0"/>
          <a:chExt cx="0" cy="0"/>
        </a:xfrm>
      </p:grpSpPr>
      <p:sp>
        <p:nvSpPr>
          <p:cNvPr id="121" name="Google Shape;121;p101"/>
          <p:cNvSpPr/>
          <p:nvPr/>
        </p:nvSpPr>
        <p:spPr>
          <a:xfrm>
            <a:off x="0" y="6727600"/>
            <a:ext cx="9144000" cy="1304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 name="Google Shape;122;p101"/>
          <p:cNvSpPr txBox="1"/>
          <p:nvPr>
            <p:ph type="title"/>
          </p:nvPr>
        </p:nvSpPr>
        <p:spPr>
          <a:xfrm>
            <a:off x="311700" y="1321967"/>
            <a:ext cx="8520600" cy="25572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14000"/>
              <a:buNone/>
              <a:defRPr b="1" sz="14000"/>
            </a:lvl1pPr>
            <a:lvl2pPr lvl="1" algn="ctr">
              <a:lnSpc>
                <a:spcPct val="100000"/>
              </a:lnSpc>
              <a:spcBef>
                <a:spcPts val="0"/>
              </a:spcBef>
              <a:spcAft>
                <a:spcPts val="0"/>
              </a:spcAft>
              <a:buSzPts val="14000"/>
              <a:buNone/>
              <a:defRPr b="1" sz="14000"/>
            </a:lvl2pPr>
            <a:lvl3pPr lvl="2" algn="ctr">
              <a:lnSpc>
                <a:spcPct val="100000"/>
              </a:lnSpc>
              <a:spcBef>
                <a:spcPts val="0"/>
              </a:spcBef>
              <a:spcAft>
                <a:spcPts val="0"/>
              </a:spcAft>
              <a:buSzPts val="14000"/>
              <a:buNone/>
              <a:defRPr b="1" sz="14000"/>
            </a:lvl3pPr>
            <a:lvl4pPr lvl="3" algn="ctr">
              <a:lnSpc>
                <a:spcPct val="100000"/>
              </a:lnSpc>
              <a:spcBef>
                <a:spcPts val="0"/>
              </a:spcBef>
              <a:spcAft>
                <a:spcPts val="0"/>
              </a:spcAft>
              <a:buSzPts val="14000"/>
              <a:buNone/>
              <a:defRPr b="1" sz="14000"/>
            </a:lvl4pPr>
            <a:lvl5pPr lvl="4" algn="ctr">
              <a:lnSpc>
                <a:spcPct val="100000"/>
              </a:lnSpc>
              <a:spcBef>
                <a:spcPts val="0"/>
              </a:spcBef>
              <a:spcAft>
                <a:spcPts val="0"/>
              </a:spcAft>
              <a:buSzPts val="14000"/>
              <a:buNone/>
              <a:defRPr b="1" sz="14000"/>
            </a:lvl5pPr>
            <a:lvl6pPr lvl="5" algn="ctr">
              <a:lnSpc>
                <a:spcPct val="100000"/>
              </a:lnSpc>
              <a:spcBef>
                <a:spcPts val="0"/>
              </a:spcBef>
              <a:spcAft>
                <a:spcPts val="0"/>
              </a:spcAft>
              <a:buSzPts val="14000"/>
              <a:buNone/>
              <a:defRPr b="1" sz="14000"/>
            </a:lvl6pPr>
            <a:lvl7pPr lvl="6" algn="ctr">
              <a:lnSpc>
                <a:spcPct val="100000"/>
              </a:lnSpc>
              <a:spcBef>
                <a:spcPts val="0"/>
              </a:spcBef>
              <a:spcAft>
                <a:spcPts val="0"/>
              </a:spcAft>
              <a:buSzPts val="14000"/>
              <a:buNone/>
              <a:defRPr b="1" sz="14000"/>
            </a:lvl7pPr>
            <a:lvl8pPr lvl="7" algn="ctr">
              <a:lnSpc>
                <a:spcPct val="100000"/>
              </a:lnSpc>
              <a:spcBef>
                <a:spcPts val="0"/>
              </a:spcBef>
              <a:spcAft>
                <a:spcPts val="0"/>
              </a:spcAft>
              <a:buSzPts val="14000"/>
              <a:buNone/>
              <a:defRPr b="1" sz="14000"/>
            </a:lvl8pPr>
            <a:lvl9pPr lvl="8" algn="ctr">
              <a:lnSpc>
                <a:spcPct val="100000"/>
              </a:lnSpc>
              <a:spcBef>
                <a:spcPts val="0"/>
              </a:spcBef>
              <a:spcAft>
                <a:spcPts val="0"/>
              </a:spcAft>
              <a:buSzPts val="14000"/>
              <a:buNone/>
              <a:defRPr b="1" sz="14000"/>
            </a:lvl9pPr>
          </a:lstStyle>
          <a:p/>
        </p:txBody>
      </p:sp>
      <p:sp>
        <p:nvSpPr>
          <p:cNvPr id="123" name="Google Shape;123;p101"/>
          <p:cNvSpPr txBox="1"/>
          <p:nvPr>
            <p:ph idx="1" type="body"/>
          </p:nvPr>
        </p:nvSpPr>
        <p:spPr>
          <a:xfrm>
            <a:off x="311700" y="4095067"/>
            <a:ext cx="8520600" cy="12024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124" name="Google Shape;124;p101"/>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1pPr>
            <a:lvl2pPr indent="0" lvl="1"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2pPr>
            <a:lvl3pPr indent="0" lvl="2"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3pPr>
            <a:lvl4pPr indent="0" lvl="3"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4pPr>
            <a:lvl5pPr indent="0" lvl="4"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5pPr>
            <a:lvl6pPr indent="0" lvl="5"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6pPr>
            <a:lvl7pPr indent="0" lvl="6"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7pPr>
            <a:lvl8pPr indent="0" lvl="7"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8pPr>
            <a:lvl9pPr indent="0" lvl="8" marL="0" algn="r">
              <a:lnSpc>
                <a:spcPct val="100000"/>
              </a:lnSpc>
              <a:spcBef>
                <a:spcPts val="0"/>
              </a:spcBef>
              <a:spcAft>
                <a:spcPts val="0"/>
              </a:spcAft>
              <a:buSzPts val="1000"/>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2" name="Shape 142"/>
        <p:cNvGrpSpPr/>
        <p:nvPr/>
      </p:nvGrpSpPr>
      <p:grpSpPr>
        <a:xfrm>
          <a:off x="0" y="0"/>
          <a:ext cx="0" cy="0"/>
          <a:chOff x="0" y="0"/>
          <a:chExt cx="0" cy="0"/>
        </a:xfrm>
      </p:grpSpPr>
      <p:grpSp>
        <p:nvGrpSpPr>
          <p:cNvPr id="143" name="Google Shape;143;p60"/>
          <p:cNvGrpSpPr/>
          <p:nvPr/>
        </p:nvGrpSpPr>
        <p:grpSpPr>
          <a:xfrm>
            <a:off x="-8466" y="-8468"/>
            <a:ext cx="9169804" cy="6874935"/>
            <a:chOff x="-8466" y="-8468"/>
            <a:chExt cx="9169804" cy="6874935"/>
          </a:xfrm>
        </p:grpSpPr>
        <p:cxnSp>
          <p:nvCxnSpPr>
            <p:cNvPr id="144" name="Google Shape;144;p60"/>
            <p:cNvCxnSpPr/>
            <p:nvPr/>
          </p:nvCxnSpPr>
          <p:spPr>
            <a:xfrm flipH="1" rot="10800000">
              <a:off x="5130830" y="4175605"/>
              <a:ext cx="4022475" cy="2682396"/>
            </a:xfrm>
            <a:prstGeom prst="straightConnector1">
              <a:avLst/>
            </a:prstGeom>
            <a:noFill/>
            <a:ln cap="flat" cmpd="sng" w="9525">
              <a:solidFill>
                <a:srgbClr val="D8D8D8"/>
              </a:solidFill>
              <a:prstDash val="solid"/>
              <a:round/>
              <a:headEnd len="sm" w="sm" type="none"/>
              <a:tailEnd len="sm" w="sm" type="none"/>
            </a:ln>
          </p:spPr>
        </p:cxnSp>
        <p:cxnSp>
          <p:nvCxnSpPr>
            <p:cNvPr id="145" name="Google Shape;145;p60"/>
            <p:cNvCxnSpPr/>
            <p:nvPr/>
          </p:nvCxnSpPr>
          <p:spPr>
            <a:xfrm>
              <a:off x="7042707" y="0"/>
              <a:ext cx="1219200" cy="6858000"/>
            </a:xfrm>
            <a:prstGeom prst="straightConnector1">
              <a:avLst/>
            </a:prstGeom>
            <a:noFill/>
            <a:ln cap="flat" cmpd="sng" w="9525">
              <a:solidFill>
                <a:srgbClr val="BFBFBF"/>
              </a:solidFill>
              <a:prstDash val="solid"/>
              <a:round/>
              <a:headEnd len="sm" w="sm" type="none"/>
              <a:tailEnd len="sm" w="sm" type="none"/>
            </a:ln>
          </p:spPr>
        </p:cxnSp>
        <p:sp>
          <p:nvSpPr>
            <p:cNvPr id="146" name="Google Shape;146;p60"/>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411"/>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60"/>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p60"/>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37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 name="Google Shape;149;p60"/>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8">
                <a:alpha val="69411"/>
              </a:srgbClr>
            </a:solidFill>
            <a:ln>
              <a:noFill/>
            </a:ln>
          </p:spPr>
        </p:sp>
        <p:sp>
          <p:nvSpPr>
            <p:cNvPr id="150" name="Google Shape;150;p60"/>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BFE471">
                <a:alpha val="6941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60"/>
            <p:cNvSpPr/>
            <p:nvPr/>
          </p:nvSpPr>
          <p:spPr>
            <a:xfrm>
              <a:off x="8077231"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60"/>
            <p:cNvSpPr/>
            <p:nvPr/>
          </p:nvSpPr>
          <p:spPr>
            <a:xfrm>
              <a:off x="8060297"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60"/>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313"/>
              </a:schemeClr>
            </a:solidFill>
            <a:ln>
              <a:noFill/>
            </a:ln>
          </p:spPr>
        </p:sp>
      </p:grpSp>
      <p:sp>
        <p:nvSpPr>
          <p:cNvPr id="154" name="Google Shape;154;p60"/>
          <p:cNvSpPr txBox="1"/>
          <p:nvPr>
            <p:ph type="ctrTitle"/>
          </p:nvPr>
        </p:nvSpPr>
        <p:spPr>
          <a:xfrm>
            <a:off x="1130595" y="2404534"/>
            <a:ext cx="5826719" cy="1646302"/>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60"/>
          <p:cNvSpPr txBox="1"/>
          <p:nvPr>
            <p:ph idx="1" type="subTitle"/>
          </p:nvPr>
        </p:nvSpPr>
        <p:spPr>
          <a:xfrm>
            <a:off x="1130595" y="4050834"/>
            <a:ext cx="5826719" cy="1096899"/>
          </a:xfrm>
          <a:prstGeom prst="rect">
            <a:avLst/>
          </a:prstGeom>
          <a:noFill/>
          <a:ln>
            <a:noFill/>
          </a:ln>
        </p:spPr>
        <p:txBody>
          <a:bodyPr anchorCtr="0" anchor="t" bIns="45700" lIns="91425" spcFirstLastPara="1" rIns="91425" wrap="square" tIns="4570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156" name="Google Shape;156;p6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6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6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9" name="Shape 159"/>
        <p:cNvGrpSpPr/>
        <p:nvPr/>
      </p:nvGrpSpPr>
      <p:grpSpPr>
        <a:xfrm>
          <a:off x="0" y="0"/>
          <a:ext cx="0" cy="0"/>
          <a:chOff x="0" y="0"/>
          <a:chExt cx="0" cy="0"/>
        </a:xfrm>
      </p:grpSpPr>
      <p:sp>
        <p:nvSpPr>
          <p:cNvPr id="160" name="Google Shape;160;p61"/>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61"/>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62" name="Google Shape;162;p6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6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4" name="Google Shape;164;p6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5" name="Shape 165"/>
        <p:cNvGrpSpPr/>
        <p:nvPr/>
      </p:nvGrpSpPr>
      <p:grpSpPr>
        <a:xfrm>
          <a:off x="0" y="0"/>
          <a:ext cx="0" cy="0"/>
          <a:chOff x="0" y="0"/>
          <a:chExt cx="0" cy="0"/>
        </a:xfrm>
      </p:grpSpPr>
      <p:sp>
        <p:nvSpPr>
          <p:cNvPr id="166" name="Google Shape;166;p74"/>
          <p:cNvSpPr txBox="1"/>
          <p:nvPr>
            <p:ph type="title"/>
          </p:nvPr>
        </p:nvSpPr>
        <p:spPr>
          <a:xfrm>
            <a:off x="609598" y="2700868"/>
            <a:ext cx="6347715" cy="182658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000"/>
              <a:buFont typeface="Trebuchet MS"/>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74"/>
          <p:cNvSpPr txBox="1"/>
          <p:nvPr>
            <p:ph idx="1" type="body"/>
          </p:nvPr>
        </p:nvSpPr>
        <p:spPr>
          <a:xfrm>
            <a:off x="609598" y="4527448"/>
            <a:ext cx="6347715"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68" name="Google Shape;168;p7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9" name="Google Shape;169;p7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0" name="Google Shape;170;p7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71" name="Shape 171"/>
        <p:cNvGrpSpPr/>
        <p:nvPr/>
      </p:nvGrpSpPr>
      <p:grpSpPr>
        <a:xfrm>
          <a:off x="0" y="0"/>
          <a:ext cx="0" cy="0"/>
          <a:chOff x="0" y="0"/>
          <a:chExt cx="0" cy="0"/>
        </a:xfrm>
      </p:grpSpPr>
      <p:sp>
        <p:nvSpPr>
          <p:cNvPr id="172" name="Google Shape;172;p75"/>
          <p:cNvSpPr txBox="1"/>
          <p:nvPr>
            <p:ph type="title"/>
          </p:nvPr>
        </p:nvSpPr>
        <p:spPr>
          <a:xfrm>
            <a:off x="609600" y="609600"/>
            <a:ext cx="6347714"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75"/>
          <p:cNvSpPr txBox="1"/>
          <p:nvPr>
            <p:ph idx="1" type="body"/>
          </p:nvPr>
        </p:nvSpPr>
        <p:spPr>
          <a:xfrm>
            <a:off x="609600" y="2160589"/>
            <a:ext cx="3088109" cy="3880772"/>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sz="1800"/>
            </a:lvl1pPr>
            <a:lvl2pPr indent="-309880" lvl="1" marL="914400" algn="l">
              <a:lnSpc>
                <a:spcPct val="100000"/>
              </a:lnSpc>
              <a:spcBef>
                <a:spcPts val="1000"/>
              </a:spcBef>
              <a:spcAft>
                <a:spcPts val="0"/>
              </a:spcAft>
              <a:buSzPts val="1280"/>
              <a:buChar char="►"/>
              <a:defRPr sz="1600"/>
            </a:lvl2pPr>
            <a:lvl3pPr indent="-299719" lvl="2" marL="1371600" algn="l">
              <a:lnSpc>
                <a:spcPct val="100000"/>
              </a:lnSpc>
              <a:spcBef>
                <a:spcPts val="1000"/>
              </a:spcBef>
              <a:spcAft>
                <a:spcPts val="0"/>
              </a:spcAft>
              <a:buSzPts val="1120"/>
              <a:buChar char="►"/>
              <a:defRPr sz="1400"/>
            </a:lvl3pPr>
            <a:lvl4pPr indent="-289560" lvl="3" marL="1828800" algn="l">
              <a:lnSpc>
                <a:spcPct val="100000"/>
              </a:lnSpc>
              <a:spcBef>
                <a:spcPts val="1000"/>
              </a:spcBef>
              <a:spcAft>
                <a:spcPts val="0"/>
              </a:spcAft>
              <a:buSzPts val="960"/>
              <a:buChar char="►"/>
              <a:defRPr sz="1200"/>
            </a:lvl4pPr>
            <a:lvl5pPr indent="-289560" lvl="4" marL="2286000" algn="l">
              <a:lnSpc>
                <a:spcPct val="100000"/>
              </a:lnSpc>
              <a:spcBef>
                <a:spcPts val="1000"/>
              </a:spcBef>
              <a:spcAft>
                <a:spcPts val="0"/>
              </a:spcAft>
              <a:buSzPts val="960"/>
              <a:buChar char="►"/>
              <a:defRPr sz="1200"/>
            </a:lvl5pPr>
            <a:lvl6pPr indent="-289560" lvl="5" marL="2743200" algn="l">
              <a:lnSpc>
                <a:spcPct val="100000"/>
              </a:lnSpc>
              <a:spcBef>
                <a:spcPts val="1000"/>
              </a:spcBef>
              <a:spcAft>
                <a:spcPts val="0"/>
              </a:spcAft>
              <a:buSzPts val="960"/>
              <a:buChar char="►"/>
              <a:defRPr sz="1200"/>
            </a:lvl6pPr>
            <a:lvl7pPr indent="-289560" lvl="6" marL="3200400" algn="l">
              <a:lnSpc>
                <a:spcPct val="100000"/>
              </a:lnSpc>
              <a:spcBef>
                <a:spcPts val="1000"/>
              </a:spcBef>
              <a:spcAft>
                <a:spcPts val="0"/>
              </a:spcAft>
              <a:buSzPts val="960"/>
              <a:buChar char="►"/>
              <a:defRPr sz="1200"/>
            </a:lvl7pPr>
            <a:lvl8pPr indent="-289559" lvl="7" marL="3657600" algn="l">
              <a:lnSpc>
                <a:spcPct val="100000"/>
              </a:lnSpc>
              <a:spcBef>
                <a:spcPts val="1000"/>
              </a:spcBef>
              <a:spcAft>
                <a:spcPts val="0"/>
              </a:spcAft>
              <a:buSzPts val="960"/>
              <a:buChar char="►"/>
              <a:defRPr sz="1200"/>
            </a:lvl8pPr>
            <a:lvl9pPr indent="-289559" lvl="8" marL="4114800" algn="l">
              <a:lnSpc>
                <a:spcPct val="100000"/>
              </a:lnSpc>
              <a:spcBef>
                <a:spcPts val="1000"/>
              </a:spcBef>
              <a:spcAft>
                <a:spcPts val="0"/>
              </a:spcAft>
              <a:buSzPts val="960"/>
              <a:buChar char="►"/>
              <a:defRPr sz="1200"/>
            </a:lvl9pPr>
          </a:lstStyle>
          <a:p/>
        </p:txBody>
      </p:sp>
      <p:sp>
        <p:nvSpPr>
          <p:cNvPr id="174" name="Google Shape;174;p75"/>
          <p:cNvSpPr txBox="1"/>
          <p:nvPr>
            <p:ph idx="2" type="body"/>
          </p:nvPr>
        </p:nvSpPr>
        <p:spPr>
          <a:xfrm>
            <a:off x="3869204" y="2160590"/>
            <a:ext cx="3088110"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sz="1800"/>
            </a:lvl1pPr>
            <a:lvl2pPr indent="-309880" lvl="1" marL="914400" algn="l">
              <a:lnSpc>
                <a:spcPct val="100000"/>
              </a:lnSpc>
              <a:spcBef>
                <a:spcPts val="1000"/>
              </a:spcBef>
              <a:spcAft>
                <a:spcPts val="0"/>
              </a:spcAft>
              <a:buSzPts val="1280"/>
              <a:buChar char="►"/>
              <a:defRPr sz="1600"/>
            </a:lvl2pPr>
            <a:lvl3pPr indent="-299719" lvl="2" marL="1371600" algn="l">
              <a:lnSpc>
                <a:spcPct val="100000"/>
              </a:lnSpc>
              <a:spcBef>
                <a:spcPts val="1000"/>
              </a:spcBef>
              <a:spcAft>
                <a:spcPts val="0"/>
              </a:spcAft>
              <a:buSzPts val="1120"/>
              <a:buChar char="►"/>
              <a:defRPr sz="1400"/>
            </a:lvl3pPr>
            <a:lvl4pPr indent="-289560" lvl="3" marL="1828800" algn="l">
              <a:lnSpc>
                <a:spcPct val="100000"/>
              </a:lnSpc>
              <a:spcBef>
                <a:spcPts val="1000"/>
              </a:spcBef>
              <a:spcAft>
                <a:spcPts val="0"/>
              </a:spcAft>
              <a:buSzPts val="960"/>
              <a:buChar char="►"/>
              <a:defRPr sz="1200"/>
            </a:lvl4pPr>
            <a:lvl5pPr indent="-289560" lvl="4" marL="2286000" algn="l">
              <a:lnSpc>
                <a:spcPct val="100000"/>
              </a:lnSpc>
              <a:spcBef>
                <a:spcPts val="1000"/>
              </a:spcBef>
              <a:spcAft>
                <a:spcPts val="0"/>
              </a:spcAft>
              <a:buSzPts val="960"/>
              <a:buChar char="►"/>
              <a:defRPr sz="1200"/>
            </a:lvl5pPr>
            <a:lvl6pPr indent="-289560" lvl="5" marL="2743200" algn="l">
              <a:lnSpc>
                <a:spcPct val="100000"/>
              </a:lnSpc>
              <a:spcBef>
                <a:spcPts val="1000"/>
              </a:spcBef>
              <a:spcAft>
                <a:spcPts val="0"/>
              </a:spcAft>
              <a:buSzPts val="960"/>
              <a:buChar char="►"/>
              <a:defRPr sz="1200"/>
            </a:lvl6pPr>
            <a:lvl7pPr indent="-289560" lvl="6" marL="3200400" algn="l">
              <a:lnSpc>
                <a:spcPct val="100000"/>
              </a:lnSpc>
              <a:spcBef>
                <a:spcPts val="1000"/>
              </a:spcBef>
              <a:spcAft>
                <a:spcPts val="0"/>
              </a:spcAft>
              <a:buSzPts val="960"/>
              <a:buChar char="►"/>
              <a:defRPr sz="1200"/>
            </a:lvl7pPr>
            <a:lvl8pPr indent="-289559" lvl="7" marL="3657600" algn="l">
              <a:lnSpc>
                <a:spcPct val="100000"/>
              </a:lnSpc>
              <a:spcBef>
                <a:spcPts val="1000"/>
              </a:spcBef>
              <a:spcAft>
                <a:spcPts val="0"/>
              </a:spcAft>
              <a:buSzPts val="960"/>
              <a:buChar char="►"/>
              <a:defRPr sz="1200"/>
            </a:lvl8pPr>
            <a:lvl9pPr indent="-289559" lvl="8" marL="4114800" algn="l">
              <a:lnSpc>
                <a:spcPct val="100000"/>
              </a:lnSpc>
              <a:spcBef>
                <a:spcPts val="1000"/>
              </a:spcBef>
              <a:spcAft>
                <a:spcPts val="0"/>
              </a:spcAft>
              <a:buSzPts val="960"/>
              <a:buChar char="►"/>
              <a:defRPr sz="1200"/>
            </a:lvl9pPr>
          </a:lstStyle>
          <a:p/>
        </p:txBody>
      </p:sp>
      <p:sp>
        <p:nvSpPr>
          <p:cNvPr id="175" name="Google Shape;175;p7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6" name="Google Shape;176;p7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7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78" name="Shape 178"/>
        <p:cNvGrpSpPr/>
        <p:nvPr/>
      </p:nvGrpSpPr>
      <p:grpSpPr>
        <a:xfrm>
          <a:off x="0" y="0"/>
          <a:ext cx="0" cy="0"/>
          <a:chOff x="0" y="0"/>
          <a:chExt cx="0" cy="0"/>
        </a:xfrm>
      </p:grpSpPr>
      <p:sp>
        <p:nvSpPr>
          <p:cNvPr id="179" name="Google Shape;179;p76"/>
          <p:cNvSpPr txBox="1"/>
          <p:nvPr>
            <p:ph type="title"/>
          </p:nvPr>
        </p:nvSpPr>
        <p:spPr>
          <a:xfrm>
            <a:off x="609600" y="609600"/>
            <a:ext cx="6347714" cy="3403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76"/>
          <p:cNvSpPr txBox="1"/>
          <p:nvPr>
            <p:ph idx="1" type="body"/>
          </p:nvPr>
        </p:nvSpPr>
        <p:spPr>
          <a:xfrm>
            <a:off x="609600" y="4470400"/>
            <a:ext cx="6347714"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81" name="Google Shape;181;p7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2" name="Google Shape;182;p7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7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84" name="Shape 184"/>
        <p:cNvGrpSpPr/>
        <p:nvPr/>
      </p:nvGrpSpPr>
      <p:grpSpPr>
        <a:xfrm>
          <a:off x="0" y="0"/>
          <a:ext cx="0" cy="0"/>
          <a:chOff x="0" y="0"/>
          <a:chExt cx="0" cy="0"/>
        </a:xfrm>
      </p:grpSpPr>
      <p:sp>
        <p:nvSpPr>
          <p:cNvPr id="185" name="Google Shape;185;p77"/>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6" name="Google Shape;186;p77"/>
          <p:cNvSpPr txBox="1"/>
          <p:nvPr>
            <p:ph idx="1" type="body"/>
          </p:nvPr>
        </p:nvSpPr>
        <p:spPr>
          <a:xfrm>
            <a:off x="1101074" y="3632200"/>
            <a:ext cx="5419804"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1000"/>
              </a:spcBef>
              <a:spcAft>
                <a:spcPts val="0"/>
              </a:spcAft>
              <a:buSzPts val="1280"/>
              <a:buFont typeface="Trebuchet MS"/>
              <a:buNone/>
              <a:defRPr sz="1600">
                <a:solidFill>
                  <a:srgbClr val="7F7F7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87" name="Google Shape;187;p77"/>
          <p:cNvSpPr txBox="1"/>
          <p:nvPr>
            <p:ph idx="2" type="body"/>
          </p:nvPr>
        </p:nvSpPr>
        <p:spPr>
          <a:xfrm>
            <a:off x="609598" y="4470400"/>
            <a:ext cx="6347715"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88" name="Google Shape;188;p7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9" name="Google Shape;189;p7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0" name="Google Shape;190;p7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
        <p:nvSpPr>
          <p:cNvPr id="191" name="Google Shape;191;p77"/>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BFE47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92" name="Google Shape;192;p77"/>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BFE47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93" name="Shape 193"/>
        <p:cNvGrpSpPr/>
        <p:nvPr/>
      </p:nvGrpSpPr>
      <p:grpSpPr>
        <a:xfrm>
          <a:off x="0" y="0"/>
          <a:ext cx="0" cy="0"/>
          <a:chOff x="0" y="0"/>
          <a:chExt cx="0" cy="0"/>
        </a:xfrm>
      </p:grpSpPr>
      <p:sp>
        <p:nvSpPr>
          <p:cNvPr id="194" name="Google Shape;194;p78"/>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5" name="Google Shape;195;p78"/>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rgbClr val="3F3F3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96" name="Google Shape;196;p78"/>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97" name="Google Shape;197;p7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7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7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
        <p:nvSpPr>
          <p:cNvPr id="200" name="Google Shape;200;p78"/>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BFE47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201" name="Google Shape;201;p78"/>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BFE47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202" name="Shape 202"/>
        <p:cNvGrpSpPr/>
        <p:nvPr/>
      </p:nvGrpSpPr>
      <p:grpSpPr>
        <a:xfrm>
          <a:off x="0" y="0"/>
          <a:ext cx="0" cy="0"/>
          <a:chOff x="0" y="0"/>
          <a:chExt cx="0" cy="0"/>
        </a:xfrm>
      </p:grpSpPr>
      <p:sp>
        <p:nvSpPr>
          <p:cNvPr id="203" name="Google Shape;203;p79"/>
          <p:cNvSpPr txBox="1"/>
          <p:nvPr>
            <p:ph type="title"/>
          </p:nvPr>
        </p:nvSpPr>
        <p:spPr>
          <a:xfrm>
            <a:off x="615848" y="609600"/>
            <a:ext cx="6341465"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4" name="Google Shape;204;p79"/>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chemeClr val="accent1"/>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05" name="Google Shape;205;p79"/>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206" name="Google Shape;206;p7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7" name="Google Shape;207;p7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8" name="Google Shape;208;p7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09" name="Shape 209"/>
        <p:cNvGrpSpPr/>
        <p:nvPr/>
      </p:nvGrpSpPr>
      <p:grpSpPr>
        <a:xfrm>
          <a:off x="0" y="0"/>
          <a:ext cx="0" cy="0"/>
          <a:chOff x="0" y="0"/>
          <a:chExt cx="0" cy="0"/>
        </a:xfrm>
      </p:grpSpPr>
      <p:sp>
        <p:nvSpPr>
          <p:cNvPr id="210" name="Google Shape;210;p80"/>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1" name="Google Shape;211;p80"/>
          <p:cNvSpPr txBox="1"/>
          <p:nvPr>
            <p:ph idx="1" type="body"/>
          </p:nvPr>
        </p:nvSpPr>
        <p:spPr>
          <a:xfrm rot="5400000">
            <a:off x="1843070" y="927120"/>
            <a:ext cx="3880773" cy="6347714"/>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12" name="Google Shape;212;p8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8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8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5" name="Shape 215"/>
        <p:cNvGrpSpPr/>
        <p:nvPr/>
      </p:nvGrpSpPr>
      <p:grpSpPr>
        <a:xfrm>
          <a:off x="0" y="0"/>
          <a:ext cx="0" cy="0"/>
          <a:chOff x="0" y="0"/>
          <a:chExt cx="0" cy="0"/>
        </a:xfrm>
      </p:grpSpPr>
      <p:sp>
        <p:nvSpPr>
          <p:cNvPr id="216" name="Google Shape;216;p81"/>
          <p:cNvSpPr txBox="1"/>
          <p:nvPr>
            <p:ph type="title"/>
          </p:nvPr>
        </p:nvSpPr>
        <p:spPr>
          <a:xfrm rot="5400000">
            <a:off x="3840993" y="2745920"/>
            <a:ext cx="5251451" cy="978812"/>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7" name="Google Shape;217;p81"/>
          <p:cNvSpPr txBox="1"/>
          <p:nvPr>
            <p:ph idx="1" type="body"/>
          </p:nvPr>
        </p:nvSpPr>
        <p:spPr>
          <a:xfrm rot="5400000">
            <a:off x="581386" y="637813"/>
            <a:ext cx="5251451" cy="5195026"/>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18" name="Google Shape;218;p8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8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0" name="Google Shape;220;p8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27" name="Shape 227"/>
        <p:cNvGrpSpPr/>
        <p:nvPr/>
      </p:nvGrpSpPr>
      <p:grpSpPr>
        <a:xfrm>
          <a:off x="0" y="0"/>
          <a:ext cx="0" cy="0"/>
          <a:chOff x="0" y="0"/>
          <a:chExt cx="0" cy="0"/>
        </a:xfrm>
      </p:grpSpPr>
      <p:sp>
        <p:nvSpPr>
          <p:cNvPr id="228" name="Google Shape;228;p63"/>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9" name="Google Shape;229;p63"/>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0" name="Google Shape;230;p63"/>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1" name="Shape 231"/>
        <p:cNvGrpSpPr/>
        <p:nvPr/>
      </p:nvGrpSpPr>
      <p:grpSpPr>
        <a:xfrm>
          <a:off x="0" y="0"/>
          <a:ext cx="0" cy="0"/>
          <a:chOff x="0" y="0"/>
          <a:chExt cx="0" cy="0"/>
        </a:xfrm>
      </p:grpSpPr>
      <p:sp>
        <p:nvSpPr>
          <p:cNvPr id="232" name="Google Shape;232;p64"/>
          <p:cNvSpPr txBox="1"/>
          <p:nvPr>
            <p:ph type="ctrTitle"/>
          </p:nvPr>
        </p:nvSpPr>
        <p:spPr>
          <a:xfrm>
            <a:off x="342900" y="1420283"/>
            <a:ext cx="3886200" cy="98001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3" name="Google Shape;233;p64"/>
          <p:cNvSpPr txBox="1"/>
          <p:nvPr>
            <p:ph idx="1" type="subTitle"/>
          </p:nvPr>
        </p:nvSpPr>
        <p:spPr>
          <a:xfrm>
            <a:off x="685800" y="2590800"/>
            <a:ext cx="3200400" cy="1168400"/>
          </a:xfrm>
          <a:prstGeom prst="rect">
            <a:avLst/>
          </a:prstGeom>
          <a:noFill/>
          <a:ln>
            <a:noFill/>
          </a:ln>
        </p:spPr>
        <p:txBody>
          <a:bodyPr anchorCtr="0" anchor="t" bIns="45700" lIns="91425" spcFirstLastPara="1" rIns="91425" wrap="square" tIns="45700">
            <a:normAutofit/>
          </a:bodyPr>
          <a:lstStyle>
            <a:lvl1pPr lvl="0" algn="ctr">
              <a:spcBef>
                <a:spcPts val="320"/>
              </a:spcBef>
              <a:spcAft>
                <a:spcPts val="0"/>
              </a:spcAft>
              <a:buClr>
                <a:srgbClr val="888888"/>
              </a:buClr>
              <a:buSzPts val="1600"/>
              <a:buNone/>
              <a:defRPr>
                <a:solidFill>
                  <a:srgbClr val="888888"/>
                </a:solidFill>
              </a:defRPr>
            </a:lvl1pPr>
            <a:lvl2pPr lvl="1" algn="ctr">
              <a:spcBef>
                <a:spcPts val="280"/>
              </a:spcBef>
              <a:spcAft>
                <a:spcPts val="0"/>
              </a:spcAft>
              <a:buClr>
                <a:srgbClr val="888888"/>
              </a:buClr>
              <a:buSzPts val="1400"/>
              <a:buNone/>
              <a:defRPr>
                <a:solidFill>
                  <a:srgbClr val="888888"/>
                </a:solidFill>
              </a:defRPr>
            </a:lvl2pPr>
            <a:lvl3pPr lvl="2" algn="ctr">
              <a:spcBef>
                <a:spcPts val="240"/>
              </a:spcBef>
              <a:spcAft>
                <a:spcPts val="0"/>
              </a:spcAft>
              <a:buClr>
                <a:srgbClr val="888888"/>
              </a:buClr>
              <a:buSzPts val="1200"/>
              <a:buNone/>
              <a:defRPr>
                <a:solidFill>
                  <a:srgbClr val="888888"/>
                </a:solidFill>
              </a:defRPr>
            </a:lvl3pPr>
            <a:lvl4pPr lvl="3" algn="ctr">
              <a:spcBef>
                <a:spcPts val="200"/>
              </a:spcBef>
              <a:spcAft>
                <a:spcPts val="0"/>
              </a:spcAft>
              <a:buClr>
                <a:srgbClr val="888888"/>
              </a:buClr>
              <a:buSzPts val="1000"/>
              <a:buNone/>
              <a:defRPr>
                <a:solidFill>
                  <a:srgbClr val="888888"/>
                </a:solidFill>
              </a:defRPr>
            </a:lvl4pPr>
            <a:lvl5pPr lvl="4" algn="ctr">
              <a:spcBef>
                <a:spcPts val="200"/>
              </a:spcBef>
              <a:spcAft>
                <a:spcPts val="0"/>
              </a:spcAft>
              <a:buClr>
                <a:srgbClr val="888888"/>
              </a:buClr>
              <a:buSzPts val="1000"/>
              <a:buNone/>
              <a:defRPr>
                <a:solidFill>
                  <a:srgbClr val="888888"/>
                </a:solidFill>
              </a:defRPr>
            </a:lvl5pPr>
            <a:lvl6pPr lvl="5" algn="ctr">
              <a:spcBef>
                <a:spcPts val="200"/>
              </a:spcBef>
              <a:spcAft>
                <a:spcPts val="0"/>
              </a:spcAft>
              <a:buClr>
                <a:srgbClr val="888888"/>
              </a:buClr>
              <a:buSzPts val="1000"/>
              <a:buNone/>
              <a:defRPr>
                <a:solidFill>
                  <a:srgbClr val="888888"/>
                </a:solidFill>
              </a:defRPr>
            </a:lvl6pPr>
            <a:lvl7pPr lvl="6" algn="ctr">
              <a:spcBef>
                <a:spcPts val="200"/>
              </a:spcBef>
              <a:spcAft>
                <a:spcPts val="0"/>
              </a:spcAft>
              <a:buClr>
                <a:srgbClr val="888888"/>
              </a:buClr>
              <a:buSzPts val="1000"/>
              <a:buNone/>
              <a:defRPr>
                <a:solidFill>
                  <a:srgbClr val="888888"/>
                </a:solidFill>
              </a:defRPr>
            </a:lvl7pPr>
            <a:lvl8pPr lvl="7" algn="ctr">
              <a:spcBef>
                <a:spcPts val="200"/>
              </a:spcBef>
              <a:spcAft>
                <a:spcPts val="0"/>
              </a:spcAft>
              <a:buClr>
                <a:srgbClr val="888888"/>
              </a:buClr>
              <a:buSzPts val="1000"/>
              <a:buNone/>
              <a:defRPr>
                <a:solidFill>
                  <a:srgbClr val="888888"/>
                </a:solidFill>
              </a:defRPr>
            </a:lvl8pPr>
            <a:lvl9pPr lvl="8" algn="ctr">
              <a:spcBef>
                <a:spcPts val="200"/>
              </a:spcBef>
              <a:spcAft>
                <a:spcPts val="0"/>
              </a:spcAft>
              <a:buClr>
                <a:srgbClr val="888888"/>
              </a:buClr>
              <a:buSzPts val="1000"/>
              <a:buNone/>
              <a:defRPr>
                <a:solidFill>
                  <a:srgbClr val="888888"/>
                </a:solidFill>
              </a:defRPr>
            </a:lvl9pPr>
          </a:lstStyle>
          <a:p/>
        </p:txBody>
      </p:sp>
      <p:sp>
        <p:nvSpPr>
          <p:cNvPr id="234" name="Google Shape;234;p64"/>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5" name="Google Shape;235;p64"/>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6" name="Google Shape;236;p64"/>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7" name="Shape 237"/>
        <p:cNvGrpSpPr/>
        <p:nvPr/>
      </p:nvGrpSpPr>
      <p:grpSpPr>
        <a:xfrm>
          <a:off x="0" y="0"/>
          <a:ext cx="0" cy="0"/>
          <a:chOff x="0" y="0"/>
          <a:chExt cx="0" cy="0"/>
        </a:xfrm>
      </p:grpSpPr>
      <p:sp>
        <p:nvSpPr>
          <p:cNvPr id="238" name="Google Shape;238;p65"/>
          <p:cNvSpPr txBox="1"/>
          <p:nvPr>
            <p:ph type="title"/>
          </p:nvPr>
        </p:nvSpPr>
        <p:spPr>
          <a:xfrm>
            <a:off x="228600" y="183092"/>
            <a:ext cx="4114800" cy="762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9" name="Google Shape;239;p65"/>
          <p:cNvSpPr txBox="1"/>
          <p:nvPr>
            <p:ph idx="1" type="body"/>
          </p:nvPr>
        </p:nvSpPr>
        <p:spPr>
          <a:xfrm>
            <a:off x="228600" y="1066800"/>
            <a:ext cx="4114800" cy="3017309"/>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0" name="Google Shape;240;p65"/>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1" name="Google Shape;241;p65"/>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2" name="Google Shape;242;p65"/>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3" name="Shape 243"/>
        <p:cNvGrpSpPr/>
        <p:nvPr/>
      </p:nvGrpSpPr>
      <p:grpSpPr>
        <a:xfrm>
          <a:off x="0" y="0"/>
          <a:ext cx="0" cy="0"/>
          <a:chOff x="0" y="0"/>
          <a:chExt cx="0" cy="0"/>
        </a:xfrm>
      </p:grpSpPr>
      <p:sp>
        <p:nvSpPr>
          <p:cNvPr id="244" name="Google Shape;244;p66"/>
          <p:cNvSpPr txBox="1"/>
          <p:nvPr>
            <p:ph type="title"/>
          </p:nvPr>
        </p:nvSpPr>
        <p:spPr>
          <a:xfrm>
            <a:off x="361157" y="2937934"/>
            <a:ext cx="3886200" cy="90805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2000"/>
              <a:buFont typeface="Calibri"/>
              <a:buNone/>
              <a:defRPr b="1" sz="2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5" name="Google Shape;245;p66"/>
          <p:cNvSpPr txBox="1"/>
          <p:nvPr>
            <p:ph idx="1" type="body"/>
          </p:nvPr>
        </p:nvSpPr>
        <p:spPr>
          <a:xfrm>
            <a:off x="361157" y="1937809"/>
            <a:ext cx="3886200" cy="1000125"/>
          </a:xfrm>
          <a:prstGeom prst="rect">
            <a:avLst/>
          </a:prstGeom>
          <a:noFill/>
          <a:ln>
            <a:noFill/>
          </a:ln>
        </p:spPr>
        <p:txBody>
          <a:bodyPr anchorCtr="0" anchor="b" bIns="45700" lIns="91425" spcFirstLastPara="1" rIns="91425" wrap="square" tIns="45700">
            <a:normAutofit/>
          </a:bodyPr>
          <a:lstStyle>
            <a:lvl1pPr indent="-228600" lvl="0" marL="457200" algn="l">
              <a:spcBef>
                <a:spcPts val="200"/>
              </a:spcBef>
              <a:spcAft>
                <a:spcPts val="0"/>
              </a:spcAft>
              <a:buClr>
                <a:srgbClr val="888888"/>
              </a:buClr>
              <a:buSzPts val="1000"/>
              <a:buNone/>
              <a:defRPr sz="1000">
                <a:solidFill>
                  <a:srgbClr val="888888"/>
                </a:solidFill>
              </a:defRPr>
            </a:lvl1pPr>
            <a:lvl2pPr indent="-228600" lvl="1" marL="914400" algn="l">
              <a:spcBef>
                <a:spcPts val="180"/>
              </a:spcBef>
              <a:spcAft>
                <a:spcPts val="0"/>
              </a:spcAft>
              <a:buClr>
                <a:srgbClr val="888888"/>
              </a:buClr>
              <a:buSzPts val="900"/>
              <a:buNone/>
              <a:defRPr sz="900">
                <a:solidFill>
                  <a:srgbClr val="888888"/>
                </a:solidFill>
              </a:defRPr>
            </a:lvl2pPr>
            <a:lvl3pPr indent="-228600" lvl="2" marL="1371600" algn="l">
              <a:spcBef>
                <a:spcPts val="160"/>
              </a:spcBef>
              <a:spcAft>
                <a:spcPts val="0"/>
              </a:spcAft>
              <a:buClr>
                <a:srgbClr val="888888"/>
              </a:buClr>
              <a:buSzPts val="800"/>
              <a:buNone/>
              <a:defRPr sz="800">
                <a:solidFill>
                  <a:srgbClr val="888888"/>
                </a:solidFill>
              </a:defRPr>
            </a:lvl3pPr>
            <a:lvl4pPr indent="-228600" lvl="3" marL="1828800" algn="l">
              <a:spcBef>
                <a:spcPts val="140"/>
              </a:spcBef>
              <a:spcAft>
                <a:spcPts val="0"/>
              </a:spcAft>
              <a:buClr>
                <a:srgbClr val="888888"/>
              </a:buClr>
              <a:buSzPts val="700"/>
              <a:buNone/>
              <a:defRPr sz="700">
                <a:solidFill>
                  <a:srgbClr val="888888"/>
                </a:solidFill>
              </a:defRPr>
            </a:lvl4pPr>
            <a:lvl5pPr indent="-228600" lvl="4" marL="2286000" algn="l">
              <a:spcBef>
                <a:spcPts val="140"/>
              </a:spcBef>
              <a:spcAft>
                <a:spcPts val="0"/>
              </a:spcAft>
              <a:buClr>
                <a:srgbClr val="888888"/>
              </a:buClr>
              <a:buSzPts val="700"/>
              <a:buNone/>
              <a:defRPr sz="700">
                <a:solidFill>
                  <a:srgbClr val="888888"/>
                </a:solidFill>
              </a:defRPr>
            </a:lvl5pPr>
            <a:lvl6pPr indent="-228600" lvl="5" marL="2743200" algn="l">
              <a:spcBef>
                <a:spcPts val="140"/>
              </a:spcBef>
              <a:spcAft>
                <a:spcPts val="0"/>
              </a:spcAft>
              <a:buClr>
                <a:srgbClr val="888888"/>
              </a:buClr>
              <a:buSzPts val="700"/>
              <a:buNone/>
              <a:defRPr sz="700">
                <a:solidFill>
                  <a:srgbClr val="888888"/>
                </a:solidFill>
              </a:defRPr>
            </a:lvl6pPr>
            <a:lvl7pPr indent="-228600" lvl="6" marL="3200400" algn="l">
              <a:spcBef>
                <a:spcPts val="140"/>
              </a:spcBef>
              <a:spcAft>
                <a:spcPts val="0"/>
              </a:spcAft>
              <a:buClr>
                <a:srgbClr val="888888"/>
              </a:buClr>
              <a:buSzPts val="700"/>
              <a:buNone/>
              <a:defRPr sz="700">
                <a:solidFill>
                  <a:srgbClr val="888888"/>
                </a:solidFill>
              </a:defRPr>
            </a:lvl7pPr>
            <a:lvl8pPr indent="-228600" lvl="7" marL="3657600" algn="l">
              <a:spcBef>
                <a:spcPts val="140"/>
              </a:spcBef>
              <a:spcAft>
                <a:spcPts val="0"/>
              </a:spcAft>
              <a:buClr>
                <a:srgbClr val="888888"/>
              </a:buClr>
              <a:buSzPts val="700"/>
              <a:buNone/>
              <a:defRPr sz="700">
                <a:solidFill>
                  <a:srgbClr val="888888"/>
                </a:solidFill>
              </a:defRPr>
            </a:lvl8pPr>
            <a:lvl9pPr indent="-228600" lvl="8" marL="4114800" algn="l">
              <a:spcBef>
                <a:spcPts val="140"/>
              </a:spcBef>
              <a:spcAft>
                <a:spcPts val="0"/>
              </a:spcAft>
              <a:buClr>
                <a:srgbClr val="888888"/>
              </a:buClr>
              <a:buSzPts val="700"/>
              <a:buNone/>
              <a:defRPr sz="700">
                <a:solidFill>
                  <a:srgbClr val="888888"/>
                </a:solidFill>
              </a:defRPr>
            </a:lvl9pPr>
          </a:lstStyle>
          <a:p/>
        </p:txBody>
      </p:sp>
      <p:sp>
        <p:nvSpPr>
          <p:cNvPr id="246" name="Google Shape;246;p66"/>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7" name="Google Shape;247;p66"/>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p66"/>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49" name="Shape 249"/>
        <p:cNvGrpSpPr/>
        <p:nvPr/>
      </p:nvGrpSpPr>
      <p:grpSpPr>
        <a:xfrm>
          <a:off x="0" y="0"/>
          <a:ext cx="0" cy="0"/>
          <a:chOff x="0" y="0"/>
          <a:chExt cx="0" cy="0"/>
        </a:xfrm>
      </p:grpSpPr>
      <p:sp>
        <p:nvSpPr>
          <p:cNvPr id="250" name="Google Shape;250;p67"/>
          <p:cNvSpPr txBox="1"/>
          <p:nvPr>
            <p:ph type="title"/>
          </p:nvPr>
        </p:nvSpPr>
        <p:spPr>
          <a:xfrm>
            <a:off x="228600" y="183092"/>
            <a:ext cx="4114800" cy="762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1" name="Google Shape;251;p67"/>
          <p:cNvSpPr txBox="1"/>
          <p:nvPr>
            <p:ph idx="1" type="body"/>
          </p:nvPr>
        </p:nvSpPr>
        <p:spPr>
          <a:xfrm>
            <a:off x="228600" y="1066800"/>
            <a:ext cx="2019300" cy="3017309"/>
          </a:xfrm>
          <a:prstGeom prst="rect">
            <a:avLst/>
          </a:prstGeom>
          <a:noFill/>
          <a:ln>
            <a:noFill/>
          </a:ln>
        </p:spPr>
        <p:txBody>
          <a:bodyPr anchorCtr="0" anchor="t" bIns="45700" lIns="91425" spcFirstLastPara="1" rIns="91425" wrap="square" tIns="45700">
            <a:normAutofit/>
          </a:bodyPr>
          <a:lstStyle>
            <a:lvl1pPr indent="-317500" lvl="0" marL="457200" algn="l">
              <a:spcBef>
                <a:spcPts val="280"/>
              </a:spcBef>
              <a:spcAft>
                <a:spcPts val="0"/>
              </a:spcAft>
              <a:buClr>
                <a:schemeClr val="dk1"/>
              </a:buClr>
              <a:buSzPts val="1400"/>
              <a:buChar char="•"/>
              <a:defRPr sz="1400"/>
            </a:lvl1pPr>
            <a:lvl2pPr indent="-304800" lvl="1" marL="914400" algn="l">
              <a:spcBef>
                <a:spcPts val="240"/>
              </a:spcBef>
              <a:spcAft>
                <a:spcPts val="0"/>
              </a:spcAft>
              <a:buClr>
                <a:schemeClr val="dk1"/>
              </a:buClr>
              <a:buSzPts val="1200"/>
              <a:buChar char="–"/>
              <a:defRPr sz="1200"/>
            </a:lvl2pPr>
            <a:lvl3pPr indent="-292100" lvl="2" marL="1371600" algn="l">
              <a:spcBef>
                <a:spcPts val="200"/>
              </a:spcBef>
              <a:spcAft>
                <a:spcPts val="0"/>
              </a:spcAft>
              <a:buClr>
                <a:schemeClr val="dk1"/>
              </a:buClr>
              <a:buSzPts val="1000"/>
              <a:buChar char="•"/>
              <a:defRPr sz="1000"/>
            </a:lvl3pPr>
            <a:lvl4pPr indent="-285750" lvl="3" marL="1828800" algn="l">
              <a:spcBef>
                <a:spcPts val="180"/>
              </a:spcBef>
              <a:spcAft>
                <a:spcPts val="0"/>
              </a:spcAft>
              <a:buClr>
                <a:schemeClr val="dk1"/>
              </a:buClr>
              <a:buSzPts val="900"/>
              <a:buChar char="–"/>
              <a:defRPr sz="900"/>
            </a:lvl4pPr>
            <a:lvl5pPr indent="-285750" lvl="4" marL="2286000" algn="l">
              <a:spcBef>
                <a:spcPts val="180"/>
              </a:spcBef>
              <a:spcAft>
                <a:spcPts val="0"/>
              </a:spcAft>
              <a:buClr>
                <a:schemeClr val="dk1"/>
              </a:buClr>
              <a:buSzPts val="900"/>
              <a:buChar char="»"/>
              <a:defRPr sz="900"/>
            </a:lvl5pPr>
            <a:lvl6pPr indent="-285750" lvl="5" marL="2743200" algn="l">
              <a:spcBef>
                <a:spcPts val="180"/>
              </a:spcBef>
              <a:spcAft>
                <a:spcPts val="0"/>
              </a:spcAft>
              <a:buClr>
                <a:schemeClr val="dk1"/>
              </a:buClr>
              <a:buSzPts val="900"/>
              <a:buChar char="•"/>
              <a:defRPr sz="900"/>
            </a:lvl6pPr>
            <a:lvl7pPr indent="-285750" lvl="6" marL="3200400" algn="l">
              <a:spcBef>
                <a:spcPts val="180"/>
              </a:spcBef>
              <a:spcAft>
                <a:spcPts val="0"/>
              </a:spcAft>
              <a:buClr>
                <a:schemeClr val="dk1"/>
              </a:buClr>
              <a:buSzPts val="900"/>
              <a:buChar char="•"/>
              <a:defRPr sz="900"/>
            </a:lvl7pPr>
            <a:lvl8pPr indent="-285750" lvl="7" marL="3657600" algn="l">
              <a:spcBef>
                <a:spcPts val="180"/>
              </a:spcBef>
              <a:spcAft>
                <a:spcPts val="0"/>
              </a:spcAft>
              <a:buClr>
                <a:schemeClr val="dk1"/>
              </a:buClr>
              <a:buSzPts val="900"/>
              <a:buChar char="•"/>
              <a:defRPr sz="900"/>
            </a:lvl8pPr>
            <a:lvl9pPr indent="-285750" lvl="8" marL="4114800" algn="l">
              <a:spcBef>
                <a:spcPts val="180"/>
              </a:spcBef>
              <a:spcAft>
                <a:spcPts val="0"/>
              </a:spcAft>
              <a:buClr>
                <a:schemeClr val="dk1"/>
              </a:buClr>
              <a:buSzPts val="900"/>
              <a:buChar char="•"/>
              <a:defRPr sz="900"/>
            </a:lvl9pPr>
          </a:lstStyle>
          <a:p/>
        </p:txBody>
      </p:sp>
      <p:sp>
        <p:nvSpPr>
          <p:cNvPr id="252" name="Google Shape;252;p67"/>
          <p:cNvSpPr txBox="1"/>
          <p:nvPr>
            <p:ph idx="2" type="body"/>
          </p:nvPr>
        </p:nvSpPr>
        <p:spPr>
          <a:xfrm>
            <a:off x="2324100" y="1066800"/>
            <a:ext cx="2019300" cy="3017309"/>
          </a:xfrm>
          <a:prstGeom prst="rect">
            <a:avLst/>
          </a:prstGeom>
          <a:noFill/>
          <a:ln>
            <a:noFill/>
          </a:ln>
        </p:spPr>
        <p:txBody>
          <a:bodyPr anchorCtr="0" anchor="t" bIns="45700" lIns="91425" spcFirstLastPara="1" rIns="91425" wrap="square" tIns="45700">
            <a:normAutofit/>
          </a:bodyPr>
          <a:lstStyle>
            <a:lvl1pPr indent="-317500" lvl="0" marL="457200" algn="l">
              <a:spcBef>
                <a:spcPts val="280"/>
              </a:spcBef>
              <a:spcAft>
                <a:spcPts val="0"/>
              </a:spcAft>
              <a:buClr>
                <a:schemeClr val="dk1"/>
              </a:buClr>
              <a:buSzPts val="1400"/>
              <a:buChar char="•"/>
              <a:defRPr sz="1400"/>
            </a:lvl1pPr>
            <a:lvl2pPr indent="-304800" lvl="1" marL="914400" algn="l">
              <a:spcBef>
                <a:spcPts val="240"/>
              </a:spcBef>
              <a:spcAft>
                <a:spcPts val="0"/>
              </a:spcAft>
              <a:buClr>
                <a:schemeClr val="dk1"/>
              </a:buClr>
              <a:buSzPts val="1200"/>
              <a:buChar char="–"/>
              <a:defRPr sz="1200"/>
            </a:lvl2pPr>
            <a:lvl3pPr indent="-292100" lvl="2" marL="1371600" algn="l">
              <a:spcBef>
                <a:spcPts val="200"/>
              </a:spcBef>
              <a:spcAft>
                <a:spcPts val="0"/>
              </a:spcAft>
              <a:buClr>
                <a:schemeClr val="dk1"/>
              </a:buClr>
              <a:buSzPts val="1000"/>
              <a:buChar char="•"/>
              <a:defRPr sz="1000"/>
            </a:lvl3pPr>
            <a:lvl4pPr indent="-285750" lvl="3" marL="1828800" algn="l">
              <a:spcBef>
                <a:spcPts val="180"/>
              </a:spcBef>
              <a:spcAft>
                <a:spcPts val="0"/>
              </a:spcAft>
              <a:buClr>
                <a:schemeClr val="dk1"/>
              </a:buClr>
              <a:buSzPts val="900"/>
              <a:buChar char="–"/>
              <a:defRPr sz="900"/>
            </a:lvl4pPr>
            <a:lvl5pPr indent="-285750" lvl="4" marL="2286000" algn="l">
              <a:spcBef>
                <a:spcPts val="180"/>
              </a:spcBef>
              <a:spcAft>
                <a:spcPts val="0"/>
              </a:spcAft>
              <a:buClr>
                <a:schemeClr val="dk1"/>
              </a:buClr>
              <a:buSzPts val="900"/>
              <a:buChar char="»"/>
              <a:defRPr sz="900"/>
            </a:lvl5pPr>
            <a:lvl6pPr indent="-285750" lvl="5" marL="2743200" algn="l">
              <a:spcBef>
                <a:spcPts val="180"/>
              </a:spcBef>
              <a:spcAft>
                <a:spcPts val="0"/>
              </a:spcAft>
              <a:buClr>
                <a:schemeClr val="dk1"/>
              </a:buClr>
              <a:buSzPts val="900"/>
              <a:buChar char="•"/>
              <a:defRPr sz="900"/>
            </a:lvl6pPr>
            <a:lvl7pPr indent="-285750" lvl="6" marL="3200400" algn="l">
              <a:spcBef>
                <a:spcPts val="180"/>
              </a:spcBef>
              <a:spcAft>
                <a:spcPts val="0"/>
              </a:spcAft>
              <a:buClr>
                <a:schemeClr val="dk1"/>
              </a:buClr>
              <a:buSzPts val="900"/>
              <a:buChar char="•"/>
              <a:defRPr sz="900"/>
            </a:lvl7pPr>
            <a:lvl8pPr indent="-285750" lvl="7" marL="3657600" algn="l">
              <a:spcBef>
                <a:spcPts val="180"/>
              </a:spcBef>
              <a:spcAft>
                <a:spcPts val="0"/>
              </a:spcAft>
              <a:buClr>
                <a:schemeClr val="dk1"/>
              </a:buClr>
              <a:buSzPts val="900"/>
              <a:buChar char="•"/>
              <a:defRPr sz="900"/>
            </a:lvl8pPr>
            <a:lvl9pPr indent="-285750" lvl="8" marL="4114800" algn="l">
              <a:spcBef>
                <a:spcPts val="180"/>
              </a:spcBef>
              <a:spcAft>
                <a:spcPts val="0"/>
              </a:spcAft>
              <a:buClr>
                <a:schemeClr val="dk1"/>
              </a:buClr>
              <a:buSzPts val="900"/>
              <a:buChar char="•"/>
              <a:defRPr sz="900"/>
            </a:lvl9pPr>
          </a:lstStyle>
          <a:p/>
        </p:txBody>
      </p:sp>
      <p:sp>
        <p:nvSpPr>
          <p:cNvPr id="253" name="Google Shape;253;p67"/>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67"/>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p67"/>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56" name="Shape 256"/>
        <p:cNvGrpSpPr/>
        <p:nvPr/>
      </p:nvGrpSpPr>
      <p:grpSpPr>
        <a:xfrm>
          <a:off x="0" y="0"/>
          <a:ext cx="0" cy="0"/>
          <a:chOff x="0" y="0"/>
          <a:chExt cx="0" cy="0"/>
        </a:xfrm>
      </p:grpSpPr>
      <p:sp>
        <p:nvSpPr>
          <p:cNvPr id="257" name="Google Shape;257;p68"/>
          <p:cNvSpPr txBox="1"/>
          <p:nvPr>
            <p:ph type="title"/>
          </p:nvPr>
        </p:nvSpPr>
        <p:spPr>
          <a:xfrm>
            <a:off x="228600" y="183092"/>
            <a:ext cx="4114800" cy="762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22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8" name="Google Shape;258;p68"/>
          <p:cNvSpPr txBox="1"/>
          <p:nvPr>
            <p:ph idx="1" type="body"/>
          </p:nvPr>
        </p:nvSpPr>
        <p:spPr>
          <a:xfrm>
            <a:off x="228600" y="1023409"/>
            <a:ext cx="2020094" cy="426508"/>
          </a:xfrm>
          <a:prstGeom prst="rect">
            <a:avLst/>
          </a:prstGeom>
          <a:noFill/>
          <a:ln>
            <a:noFill/>
          </a:ln>
        </p:spPr>
        <p:txBody>
          <a:bodyPr anchorCtr="0" anchor="b" bIns="45700" lIns="91425" spcFirstLastPara="1" rIns="91425" wrap="square" tIns="45700">
            <a:normAutofit/>
          </a:bodyPr>
          <a:lstStyle>
            <a:lvl1pPr indent="-228600" lvl="0" marL="457200" algn="l">
              <a:spcBef>
                <a:spcPts val="240"/>
              </a:spcBef>
              <a:spcAft>
                <a:spcPts val="0"/>
              </a:spcAft>
              <a:buClr>
                <a:schemeClr val="dk1"/>
              </a:buClr>
              <a:buSzPts val="1200"/>
              <a:buNone/>
              <a:defRPr b="1" sz="1200"/>
            </a:lvl1pPr>
            <a:lvl2pPr indent="-228600" lvl="1" marL="914400" algn="l">
              <a:spcBef>
                <a:spcPts val="200"/>
              </a:spcBef>
              <a:spcAft>
                <a:spcPts val="0"/>
              </a:spcAft>
              <a:buClr>
                <a:schemeClr val="dk1"/>
              </a:buClr>
              <a:buSzPts val="1000"/>
              <a:buNone/>
              <a:defRPr b="1" sz="1000"/>
            </a:lvl2pPr>
            <a:lvl3pPr indent="-228600" lvl="2" marL="1371600" algn="l">
              <a:spcBef>
                <a:spcPts val="180"/>
              </a:spcBef>
              <a:spcAft>
                <a:spcPts val="0"/>
              </a:spcAft>
              <a:buClr>
                <a:schemeClr val="dk1"/>
              </a:buClr>
              <a:buSzPts val="900"/>
              <a:buNone/>
              <a:defRPr b="1" sz="900"/>
            </a:lvl3pPr>
            <a:lvl4pPr indent="-228600" lvl="3" marL="1828800" algn="l">
              <a:spcBef>
                <a:spcPts val="160"/>
              </a:spcBef>
              <a:spcAft>
                <a:spcPts val="0"/>
              </a:spcAft>
              <a:buClr>
                <a:schemeClr val="dk1"/>
              </a:buClr>
              <a:buSzPts val="800"/>
              <a:buNone/>
              <a:defRPr b="1" sz="800"/>
            </a:lvl4pPr>
            <a:lvl5pPr indent="-228600" lvl="4" marL="2286000" algn="l">
              <a:spcBef>
                <a:spcPts val="160"/>
              </a:spcBef>
              <a:spcAft>
                <a:spcPts val="0"/>
              </a:spcAft>
              <a:buClr>
                <a:schemeClr val="dk1"/>
              </a:buClr>
              <a:buSzPts val="800"/>
              <a:buNone/>
              <a:defRPr b="1" sz="800"/>
            </a:lvl5pPr>
            <a:lvl6pPr indent="-228600" lvl="5" marL="2743200" algn="l">
              <a:spcBef>
                <a:spcPts val="160"/>
              </a:spcBef>
              <a:spcAft>
                <a:spcPts val="0"/>
              </a:spcAft>
              <a:buClr>
                <a:schemeClr val="dk1"/>
              </a:buClr>
              <a:buSzPts val="800"/>
              <a:buNone/>
              <a:defRPr b="1" sz="800"/>
            </a:lvl6pPr>
            <a:lvl7pPr indent="-228600" lvl="6" marL="3200400" algn="l">
              <a:spcBef>
                <a:spcPts val="160"/>
              </a:spcBef>
              <a:spcAft>
                <a:spcPts val="0"/>
              </a:spcAft>
              <a:buClr>
                <a:schemeClr val="dk1"/>
              </a:buClr>
              <a:buSzPts val="800"/>
              <a:buNone/>
              <a:defRPr b="1" sz="800"/>
            </a:lvl7pPr>
            <a:lvl8pPr indent="-228600" lvl="7" marL="3657600" algn="l">
              <a:spcBef>
                <a:spcPts val="160"/>
              </a:spcBef>
              <a:spcAft>
                <a:spcPts val="0"/>
              </a:spcAft>
              <a:buClr>
                <a:schemeClr val="dk1"/>
              </a:buClr>
              <a:buSzPts val="800"/>
              <a:buNone/>
              <a:defRPr b="1" sz="800"/>
            </a:lvl8pPr>
            <a:lvl9pPr indent="-228600" lvl="8" marL="4114800" algn="l">
              <a:spcBef>
                <a:spcPts val="160"/>
              </a:spcBef>
              <a:spcAft>
                <a:spcPts val="0"/>
              </a:spcAft>
              <a:buClr>
                <a:schemeClr val="dk1"/>
              </a:buClr>
              <a:buSzPts val="800"/>
              <a:buNone/>
              <a:defRPr b="1" sz="800"/>
            </a:lvl9pPr>
          </a:lstStyle>
          <a:p/>
        </p:txBody>
      </p:sp>
      <p:sp>
        <p:nvSpPr>
          <p:cNvPr id="259" name="Google Shape;259;p68"/>
          <p:cNvSpPr txBox="1"/>
          <p:nvPr>
            <p:ph idx="2" type="body"/>
          </p:nvPr>
        </p:nvSpPr>
        <p:spPr>
          <a:xfrm>
            <a:off x="228600" y="1449917"/>
            <a:ext cx="2020094" cy="2634192"/>
          </a:xfrm>
          <a:prstGeom prst="rect">
            <a:avLst/>
          </a:prstGeom>
          <a:noFill/>
          <a:ln>
            <a:noFill/>
          </a:ln>
        </p:spPr>
        <p:txBody>
          <a:bodyPr anchorCtr="0" anchor="t" bIns="45700" lIns="91425" spcFirstLastPara="1" rIns="91425" wrap="square" tIns="45700">
            <a:normAutofit/>
          </a:bodyPr>
          <a:lstStyle>
            <a:lvl1pPr indent="-304800" lvl="0" marL="457200" algn="l">
              <a:spcBef>
                <a:spcPts val="240"/>
              </a:spcBef>
              <a:spcAft>
                <a:spcPts val="0"/>
              </a:spcAft>
              <a:buClr>
                <a:schemeClr val="dk1"/>
              </a:buClr>
              <a:buSzPts val="1200"/>
              <a:buChar char="•"/>
              <a:defRPr sz="1200"/>
            </a:lvl1pPr>
            <a:lvl2pPr indent="-292100" lvl="1" marL="914400" algn="l">
              <a:spcBef>
                <a:spcPts val="200"/>
              </a:spcBef>
              <a:spcAft>
                <a:spcPts val="0"/>
              </a:spcAft>
              <a:buClr>
                <a:schemeClr val="dk1"/>
              </a:buClr>
              <a:buSzPts val="1000"/>
              <a:buChar char="–"/>
              <a:defRPr sz="1000"/>
            </a:lvl2pPr>
            <a:lvl3pPr indent="-285750" lvl="2" marL="1371600" algn="l">
              <a:spcBef>
                <a:spcPts val="180"/>
              </a:spcBef>
              <a:spcAft>
                <a:spcPts val="0"/>
              </a:spcAft>
              <a:buClr>
                <a:schemeClr val="dk1"/>
              </a:buClr>
              <a:buSzPts val="900"/>
              <a:buChar char="•"/>
              <a:defRPr sz="900"/>
            </a:lvl3pPr>
            <a:lvl4pPr indent="-279400" lvl="3" marL="1828800" algn="l">
              <a:spcBef>
                <a:spcPts val="160"/>
              </a:spcBef>
              <a:spcAft>
                <a:spcPts val="0"/>
              </a:spcAft>
              <a:buClr>
                <a:schemeClr val="dk1"/>
              </a:buClr>
              <a:buSzPts val="800"/>
              <a:buChar char="–"/>
              <a:defRPr sz="800"/>
            </a:lvl4pPr>
            <a:lvl5pPr indent="-279400" lvl="4" marL="2286000" algn="l">
              <a:spcBef>
                <a:spcPts val="160"/>
              </a:spcBef>
              <a:spcAft>
                <a:spcPts val="0"/>
              </a:spcAft>
              <a:buClr>
                <a:schemeClr val="dk1"/>
              </a:buClr>
              <a:buSzPts val="800"/>
              <a:buChar char="»"/>
              <a:defRPr sz="800"/>
            </a:lvl5pPr>
            <a:lvl6pPr indent="-279400" lvl="5" marL="2743200" algn="l">
              <a:spcBef>
                <a:spcPts val="160"/>
              </a:spcBef>
              <a:spcAft>
                <a:spcPts val="0"/>
              </a:spcAft>
              <a:buClr>
                <a:schemeClr val="dk1"/>
              </a:buClr>
              <a:buSzPts val="800"/>
              <a:buChar char="•"/>
              <a:defRPr sz="800"/>
            </a:lvl6pPr>
            <a:lvl7pPr indent="-279400" lvl="6" marL="3200400" algn="l">
              <a:spcBef>
                <a:spcPts val="160"/>
              </a:spcBef>
              <a:spcAft>
                <a:spcPts val="0"/>
              </a:spcAft>
              <a:buClr>
                <a:schemeClr val="dk1"/>
              </a:buClr>
              <a:buSzPts val="800"/>
              <a:buChar char="•"/>
              <a:defRPr sz="800"/>
            </a:lvl7pPr>
            <a:lvl8pPr indent="-279400" lvl="7" marL="3657600" algn="l">
              <a:spcBef>
                <a:spcPts val="160"/>
              </a:spcBef>
              <a:spcAft>
                <a:spcPts val="0"/>
              </a:spcAft>
              <a:buClr>
                <a:schemeClr val="dk1"/>
              </a:buClr>
              <a:buSzPts val="800"/>
              <a:buChar char="•"/>
              <a:defRPr sz="800"/>
            </a:lvl8pPr>
            <a:lvl9pPr indent="-279400" lvl="8" marL="4114800" algn="l">
              <a:spcBef>
                <a:spcPts val="160"/>
              </a:spcBef>
              <a:spcAft>
                <a:spcPts val="0"/>
              </a:spcAft>
              <a:buClr>
                <a:schemeClr val="dk1"/>
              </a:buClr>
              <a:buSzPts val="800"/>
              <a:buChar char="•"/>
              <a:defRPr sz="800"/>
            </a:lvl9pPr>
          </a:lstStyle>
          <a:p/>
        </p:txBody>
      </p:sp>
      <p:sp>
        <p:nvSpPr>
          <p:cNvPr id="260" name="Google Shape;260;p68"/>
          <p:cNvSpPr txBox="1"/>
          <p:nvPr>
            <p:ph idx="3" type="body"/>
          </p:nvPr>
        </p:nvSpPr>
        <p:spPr>
          <a:xfrm>
            <a:off x="2322513" y="1023409"/>
            <a:ext cx="2020888" cy="426508"/>
          </a:xfrm>
          <a:prstGeom prst="rect">
            <a:avLst/>
          </a:prstGeom>
          <a:noFill/>
          <a:ln>
            <a:noFill/>
          </a:ln>
        </p:spPr>
        <p:txBody>
          <a:bodyPr anchorCtr="0" anchor="b" bIns="45700" lIns="91425" spcFirstLastPara="1" rIns="91425" wrap="square" tIns="45700">
            <a:normAutofit/>
          </a:bodyPr>
          <a:lstStyle>
            <a:lvl1pPr indent="-228600" lvl="0" marL="457200" algn="l">
              <a:spcBef>
                <a:spcPts val="240"/>
              </a:spcBef>
              <a:spcAft>
                <a:spcPts val="0"/>
              </a:spcAft>
              <a:buClr>
                <a:schemeClr val="dk1"/>
              </a:buClr>
              <a:buSzPts val="1200"/>
              <a:buNone/>
              <a:defRPr b="1" sz="1200"/>
            </a:lvl1pPr>
            <a:lvl2pPr indent="-228600" lvl="1" marL="914400" algn="l">
              <a:spcBef>
                <a:spcPts val="200"/>
              </a:spcBef>
              <a:spcAft>
                <a:spcPts val="0"/>
              </a:spcAft>
              <a:buClr>
                <a:schemeClr val="dk1"/>
              </a:buClr>
              <a:buSzPts val="1000"/>
              <a:buNone/>
              <a:defRPr b="1" sz="1000"/>
            </a:lvl2pPr>
            <a:lvl3pPr indent="-228600" lvl="2" marL="1371600" algn="l">
              <a:spcBef>
                <a:spcPts val="180"/>
              </a:spcBef>
              <a:spcAft>
                <a:spcPts val="0"/>
              </a:spcAft>
              <a:buClr>
                <a:schemeClr val="dk1"/>
              </a:buClr>
              <a:buSzPts val="900"/>
              <a:buNone/>
              <a:defRPr b="1" sz="900"/>
            </a:lvl3pPr>
            <a:lvl4pPr indent="-228600" lvl="3" marL="1828800" algn="l">
              <a:spcBef>
                <a:spcPts val="160"/>
              </a:spcBef>
              <a:spcAft>
                <a:spcPts val="0"/>
              </a:spcAft>
              <a:buClr>
                <a:schemeClr val="dk1"/>
              </a:buClr>
              <a:buSzPts val="800"/>
              <a:buNone/>
              <a:defRPr b="1" sz="800"/>
            </a:lvl4pPr>
            <a:lvl5pPr indent="-228600" lvl="4" marL="2286000" algn="l">
              <a:spcBef>
                <a:spcPts val="160"/>
              </a:spcBef>
              <a:spcAft>
                <a:spcPts val="0"/>
              </a:spcAft>
              <a:buClr>
                <a:schemeClr val="dk1"/>
              </a:buClr>
              <a:buSzPts val="800"/>
              <a:buNone/>
              <a:defRPr b="1" sz="800"/>
            </a:lvl5pPr>
            <a:lvl6pPr indent="-228600" lvl="5" marL="2743200" algn="l">
              <a:spcBef>
                <a:spcPts val="160"/>
              </a:spcBef>
              <a:spcAft>
                <a:spcPts val="0"/>
              </a:spcAft>
              <a:buClr>
                <a:schemeClr val="dk1"/>
              </a:buClr>
              <a:buSzPts val="800"/>
              <a:buNone/>
              <a:defRPr b="1" sz="800"/>
            </a:lvl6pPr>
            <a:lvl7pPr indent="-228600" lvl="6" marL="3200400" algn="l">
              <a:spcBef>
                <a:spcPts val="160"/>
              </a:spcBef>
              <a:spcAft>
                <a:spcPts val="0"/>
              </a:spcAft>
              <a:buClr>
                <a:schemeClr val="dk1"/>
              </a:buClr>
              <a:buSzPts val="800"/>
              <a:buNone/>
              <a:defRPr b="1" sz="800"/>
            </a:lvl7pPr>
            <a:lvl8pPr indent="-228600" lvl="7" marL="3657600" algn="l">
              <a:spcBef>
                <a:spcPts val="160"/>
              </a:spcBef>
              <a:spcAft>
                <a:spcPts val="0"/>
              </a:spcAft>
              <a:buClr>
                <a:schemeClr val="dk1"/>
              </a:buClr>
              <a:buSzPts val="800"/>
              <a:buNone/>
              <a:defRPr b="1" sz="800"/>
            </a:lvl8pPr>
            <a:lvl9pPr indent="-228600" lvl="8" marL="4114800" algn="l">
              <a:spcBef>
                <a:spcPts val="160"/>
              </a:spcBef>
              <a:spcAft>
                <a:spcPts val="0"/>
              </a:spcAft>
              <a:buClr>
                <a:schemeClr val="dk1"/>
              </a:buClr>
              <a:buSzPts val="800"/>
              <a:buNone/>
              <a:defRPr b="1" sz="800"/>
            </a:lvl9pPr>
          </a:lstStyle>
          <a:p/>
        </p:txBody>
      </p:sp>
      <p:sp>
        <p:nvSpPr>
          <p:cNvPr id="261" name="Google Shape;261;p68"/>
          <p:cNvSpPr txBox="1"/>
          <p:nvPr>
            <p:ph idx="4" type="body"/>
          </p:nvPr>
        </p:nvSpPr>
        <p:spPr>
          <a:xfrm>
            <a:off x="2322513" y="1449917"/>
            <a:ext cx="2020888" cy="2634192"/>
          </a:xfrm>
          <a:prstGeom prst="rect">
            <a:avLst/>
          </a:prstGeom>
          <a:noFill/>
          <a:ln>
            <a:noFill/>
          </a:ln>
        </p:spPr>
        <p:txBody>
          <a:bodyPr anchorCtr="0" anchor="t" bIns="45700" lIns="91425" spcFirstLastPara="1" rIns="91425" wrap="square" tIns="45700">
            <a:normAutofit/>
          </a:bodyPr>
          <a:lstStyle>
            <a:lvl1pPr indent="-304800" lvl="0" marL="457200" algn="l">
              <a:spcBef>
                <a:spcPts val="240"/>
              </a:spcBef>
              <a:spcAft>
                <a:spcPts val="0"/>
              </a:spcAft>
              <a:buClr>
                <a:schemeClr val="dk1"/>
              </a:buClr>
              <a:buSzPts val="1200"/>
              <a:buChar char="•"/>
              <a:defRPr sz="1200"/>
            </a:lvl1pPr>
            <a:lvl2pPr indent="-292100" lvl="1" marL="914400" algn="l">
              <a:spcBef>
                <a:spcPts val="200"/>
              </a:spcBef>
              <a:spcAft>
                <a:spcPts val="0"/>
              </a:spcAft>
              <a:buClr>
                <a:schemeClr val="dk1"/>
              </a:buClr>
              <a:buSzPts val="1000"/>
              <a:buChar char="–"/>
              <a:defRPr sz="1000"/>
            </a:lvl2pPr>
            <a:lvl3pPr indent="-285750" lvl="2" marL="1371600" algn="l">
              <a:spcBef>
                <a:spcPts val="180"/>
              </a:spcBef>
              <a:spcAft>
                <a:spcPts val="0"/>
              </a:spcAft>
              <a:buClr>
                <a:schemeClr val="dk1"/>
              </a:buClr>
              <a:buSzPts val="900"/>
              <a:buChar char="•"/>
              <a:defRPr sz="900"/>
            </a:lvl3pPr>
            <a:lvl4pPr indent="-279400" lvl="3" marL="1828800" algn="l">
              <a:spcBef>
                <a:spcPts val="160"/>
              </a:spcBef>
              <a:spcAft>
                <a:spcPts val="0"/>
              </a:spcAft>
              <a:buClr>
                <a:schemeClr val="dk1"/>
              </a:buClr>
              <a:buSzPts val="800"/>
              <a:buChar char="–"/>
              <a:defRPr sz="800"/>
            </a:lvl4pPr>
            <a:lvl5pPr indent="-279400" lvl="4" marL="2286000" algn="l">
              <a:spcBef>
                <a:spcPts val="160"/>
              </a:spcBef>
              <a:spcAft>
                <a:spcPts val="0"/>
              </a:spcAft>
              <a:buClr>
                <a:schemeClr val="dk1"/>
              </a:buClr>
              <a:buSzPts val="800"/>
              <a:buChar char="»"/>
              <a:defRPr sz="800"/>
            </a:lvl5pPr>
            <a:lvl6pPr indent="-279400" lvl="5" marL="2743200" algn="l">
              <a:spcBef>
                <a:spcPts val="160"/>
              </a:spcBef>
              <a:spcAft>
                <a:spcPts val="0"/>
              </a:spcAft>
              <a:buClr>
                <a:schemeClr val="dk1"/>
              </a:buClr>
              <a:buSzPts val="800"/>
              <a:buChar char="•"/>
              <a:defRPr sz="800"/>
            </a:lvl6pPr>
            <a:lvl7pPr indent="-279400" lvl="6" marL="3200400" algn="l">
              <a:spcBef>
                <a:spcPts val="160"/>
              </a:spcBef>
              <a:spcAft>
                <a:spcPts val="0"/>
              </a:spcAft>
              <a:buClr>
                <a:schemeClr val="dk1"/>
              </a:buClr>
              <a:buSzPts val="800"/>
              <a:buChar char="•"/>
              <a:defRPr sz="800"/>
            </a:lvl7pPr>
            <a:lvl8pPr indent="-279400" lvl="7" marL="3657600" algn="l">
              <a:spcBef>
                <a:spcPts val="160"/>
              </a:spcBef>
              <a:spcAft>
                <a:spcPts val="0"/>
              </a:spcAft>
              <a:buClr>
                <a:schemeClr val="dk1"/>
              </a:buClr>
              <a:buSzPts val="800"/>
              <a:buChar char="•"/>
              <a:defRPr sz="800"/>
            </a:lvl8pPr>
            <a:lvl9pPr indent="-279400" lvl="8" marL="4114800" algn="l">
              <a:spcBef>
                <a:spcPts val="160"/>
              </a:spcBef>
              <a:spcAft>
                <a:spcPts val="0"/>
              </a:spcAft>
              <a:buClr>
                <a:schemeClr val="dk1"/>
              </a:buClr>
              <a:buSzPts val="800"/>
              <a:buChar char="•"/>
              <a:defRPr sz="800"/>
            </a:lvl9pPr>
          </a:lstStyle>
          <a:p/>
        </p:txBody>
      </p:sp>
      <p:sp>
        <p:nvSpPr>
          <p:cNvPr id="262" name="Google Shape;262;p68"/>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3" name="Google Shape;263;p68"/>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4" name="Google Shape;264;p68"/>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5" name="Shape 265"/>
        <p:cNvGrpSpPr/>
        <p:nvPr/>
      </p:nvGrpSpPr>
      <p:grpSpPr>
        <a:xfrm>
          <a:off x="0" y="0"/>
          <a:ext cx="0" cy="0"/>
          <a:chOff x="0" y="0"/>
          <a:chExt cx="0" cy="0"/>
        </a:xfrm>
      </p:grpSpPr>
      <p:sp>
        <p:nvSpPr>
          <p:cNvPr id="266" name="Google Shape;266;p69"/>
          <p:cNvSpPr txBox="1"/>
          <p:nvPr>
            <p:ph type="title"/>
          </p:nvPr>
        </p:nvSpPr>
        <p:spPr>
          <a:xfrm>
            <a:off x="228600" y="183092"/>
            <a:ext cx="4114800" cy="762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7" name="Google Shape;267;p69"/>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8" name="Google Shape;268;p69"/>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69"/>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70" name="Shape 270"/>
        <p:cNvGrpSpPr/>
        <p:nvPr/>
      </p:nvGrpSpPr>
      <p:grpSpPr>
        <a:xfrm>
          <a:off x="0" y="0"/>
          <a:ext cx="0" cy="0"/>
          <a:chOff x="0" y="0"/>
          <a:chExt cx="0" cy="0"/>
        </a:xfrm>
      </p:grpSpPr>
      <p:sp>
        <p:nvSpPr>
          <p:cNvPr id="271" name="Google Shape;271;p70"/>
          <p:cNvSpPr txBox="1"/>
          <p:nvPr>
            <p:ph type="title"/>
          </p:nvPr>
        </p:nvSpPr>
        <p:spPr>
          <a:xfrm>
            <a:off x="228600" y="182033"/>
            <a:ext cx="1504157" cy="7747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1000"/>
              <a:buFont typeface="Calibri"/>
              <a:buNone/>
              <a:defRPr b="1" sz="1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2" name="Google Shape;272;p70"/>
          <p:cNvSpPr txBox="1"/>
          <p:nvPr>
            <p:ph idx="1" type="body"/>
          </p:nvPr>
        </p:nvSpPr>
        <p:spPr>
          <a:xfrm>
            <a:off x="1787525" y="182034"/>
            <a:ext cx="2555875" cy="3902075"/>
          </a:xfrm>
          <a:prstGeom prst="rect">
            <a:avLst/>
          </a:prstGeom>
          <a:noFill/>
          <a:ln>
            <a:noFill/>
          </a:ln>
        </p:spPr>
        <p:txBody>
          <a:bodyPr anchorCtr="0" anchor="t" bIns="45700" lIns="91425" spcFirstLastPara="1" rIns="91425" wrap="square" tIns="45700">
            <a:normAutofit/>
          </a:bodyPr>
          <a:lstStyle>
            <a:lvl1pPr indent="-330200" lvl="0" marL="457200" algn="l">
              <a:spcBef>
                <a:spcPts val="320"/>
              </a:spcBef>
              <a:spcAft>
                <a:spcPts val="0"/>
              </a:spcAft>
              <a:buClr>
                <a:schemeClr val="dk1"/>
              </a:buClr>
              <a:buSzPts val="1600"/>
              <a:buChar char="•"/>
              <a:defRPr sz="1600"/>
            </a:lvl1pPr>
            <a:lvl2pPr indent="-317500" lvl="1" marL="914400" algn="l">
              <a:spcBef>
                <a:spcPts val="280"/>
              </a:spcBef>
              <a:spcAft>
                <a:spcPts val="0"/>
              </a:spcAft>
              <a:buClr>
                <a:schemeClr val="dk1"/>
              </a:buClr>
              <a:buSzPts val="1400"/>
              <a:buChar char="–"/>
              <a:defRPr sz="1400"/>
            </a:lvl2pPr>
            <a:lvl3pPr indent="-304800" lvl="2" marL="1371600" algn="l">
              <a:spcBef>
                <a:spcPts val="240"/>
              </a:spcBef>
              <a:spcAft>
                <a:spcPts val="0"/>
              </a:spcAft>
              <a:buClr>
                <a:schemeClr val="dk1"/>
              </a:buClr>
              <a:buSzPts val="1200"/>
              <a:buChar char="•"/>
              <a:defRPr sz="1200"/>
            </a:lvl3pPr>
            <a:lvl4pPr indent="-292100" lvl="3" marL="1828800" algn="l">
              <a:spcBef>
                <a:spcPts val="200"/>
              </a:spcBef>
              <a:spcAft>
                <a:spcPts val="0"/>
              </a:spcAft>
              <a:buClr>
                <a:schemeClr val="dk1"/>
              </a:buClr>
              <a:buSzPts val="1000"/>
              <a:buChar char="–"/>
              <a:defRPr sz="1000"/>
            </a:lvl4pPr>
            <a:lvl5pPr indent="-292100" lvl="4" marL="2286000" algn="l">
              <a:spcBef>
                <a:spcPts val="200"/>
              </a:spcBef>
              <a:spcAft>
                <a:spcPts val="0"/>
              </a:spcAft>
              <a:buClr>
                <a:schemeClr val="dk1"/>
              </a:buClr>
              <a:buSzPts val="1000"/>
              <a:buChar char="»"/>
              <a:defRPr sz="1000"/>
            </a:lvl5pPr>
            <a:lvl6pPr indent="-292100" lvl="5" marL="2743200" algn="l">
              <a:spcBef>
                <a:spcPts val="200"/>
              </a:spcBef>
              <a:spcAft>
                <a:spcPts val="0"/>
              </a:spcAft>
              <a:buClr>
                <a:schemeClr val="dk1"/>
              </a:buClr>
              <a:buSzPts val="1000"/>
              <a:buChar char="•"/>
              <a:defRPr sz="1000"/>
            </a:lvl6pPr>
            <a:lvl7pPr indent="-292100" lvl="6" marL="3200400" algn="l">
              <a:spcBef>
                <a:spcPts val="200"/>
              </a:spcBef>
              <a:spcAft>
                <a:spcPts val="0"/>
              </a:spcAft>
              <a:buClr>
                <a:schemeClr val="dk1"/>
              </a:buClr>
              <a:buSzPts val="1000"/>
              <a:buChar char="•"/>
              <a:defRPr sz="1000"/>
            </a:lvl7pPr>
            <a:lvl8pPr indent="-292100" lvl="7" marL="3657600" algn="l">
              <a:spcBef>
                <a:spcPts val="200"/>
              </a:spcBef>
              <a:spcAft>
                <a:spcPts val="0"/>
              </a:spcAft>
              <a:buClr>
                <a:schemeClr val="dk1"/>
              </a:buClr>
              <a:buSzPts val="1000"/>
              <a:buChar char="•"/>
              <a:defRPr sz="1000"/>
            </a:lvl8pPr>
            <a:lvl9pPr indent="-292100" lvl="8" marL="4114800" algn="l">
              <a:spcBef>
                <a:spcPts val="200"/>
              </a:spcBef>
              <a:spcAft>
                <a:spcPts val="0"/>
              </a:spcAft>
              <a:buClr>
                <a:schemeClr val="dk1"/>
              </a:buClr>
              <a:buSzPts val="1000"/>
              <a:buChar char="•"/>
              <a:defRPr sz="1000"/>
            </a:lvl9pPr>
          </a:lstStyle>
          <a:p/>
        </p:txBody>
      </p:sp>
      <p:sp>
        <p:nvSpPr>
          <p:cNvPr id="273" name="Google Shape;273;p70"/>
          <p:cNvSpPr txBox="1"/>
          <p:nvPr>
            <p:ph idx="2" type="body"/>
          </p:nvPr>
        </p:nvSpPr>
        <p:spPr>
          <a:xfrm>
            <a:off x="228600" y="956734"/>
            <a:ext cx="1504157" cy="3127375"/>
          </a:xfrm>
          <a:prstGeom prst="rect">
            <a:avLst/>
          </a:prstGeom>
          <a:noFill/>
          <a:ln>
            <a:noFill/>
          </a:ln>
        </p:spPr>
        <p:txBody>
          <a:bodyPr anchorCtr="0" anchor="t" bIns="45700" lIns="91425" spcFirstLastPara="1" rIns="91425" wrap="square" tIns="45700">
            <a:normAutofit/>
          </a:bodyPr>
          <a:lstStyle>
            <a:lvl1pPr indent="-228600" lvl="0" marL="457200" algn="l">
              <a:spcBef>
                <a:spcPts val="140"/>
              </a:spcBef>
              <a:spcAft>
                <a:spcPts val="0"/>
              </a:spcAft>
              <a:buClr>
                <a:schemeClr val="dk1"/>
              </a:buClr>
              <a:buSzPts val="700"/>
              <a:buNone/>
              <a:defRPr sz="700"/>
            </a:lvl1pPr>
            <a:lvl2pPr indent="-228600" lvl="1" marL="914400" algn="l">
              <a:spcBef>
                <a:spcPts val="120"/>
              </a:spcBef>
              <a:spcAft>
                <a:spcPts val="0"/>
              </a:spcAft>
              <a:buClr>
                <a:schemeClr val="dk1"/>
              </a:buClr>
              <a:buSzPts val="600"/>
              <a:buNone/>
              <a:defRPr sz="600"/>
            </a:lvl2pPr>
            <a:lvl3pPr indent="-228600" lvl="2" marL="1371600" algn="l">
              <a:spcBef>
                <a:spcPts val="100"/>
              </a:spcBef>
              <a:spcAft>
                <a:spcPts val="0"/>
              </a:spcAft>
              <a:buClr>
                <a:schemeClr val="dk1"/>
              </a:buClr>
              <a:buSzPts val="500"/>
              <a:buNone/>
              <a:defRPr sz="500"/>
            </a:lvl3pPr>
            <a:lvl4pPr indent="-228600" lvl="3" marL="1828800" algn="l">
              <a:spcBef>
                <a:spcPts val="90"/>
              </a:spcBef>
              <a:spcAft>
                <a:spcPts val="0"/>
              </a:spcAft>
              <a:buClr>
                <a:schemeClr val="dk1"/>
              </a:buClr>
              <a:buSzPts val="450"/>
              <a:buNone/>
              <a:defRPr sz="450"/>
            </a:lvl4pPr>
            <a:lvl5pPr indent="-228600" lvl="4" marL="2286000" algn="l">
              <a:spcBef>
                <a:spcPts val="90"/>
              </a:spcBef>
              <a:spcAft>
                <a:spcPts val="0"/>
              </a:spcAft>
              <a:buClr>
                <a:schemeClr val="dk1"/>
              </a:buClr>
              <a:buSzPts val="450"/>
              <a:buNone/>
              <a:defRPr sz="450"/>
            </a:lvl5pPr>
            <a:lvl6pPr indent="-228600" lvl="5" marL="2743200" algn="l">
              <a:spcBef>
                <a:spcPts val="90"/>
              </a:spcBef>
              <a:spcAft>
                <a:spcPts val="0"/>
              </a:spcAft>
              <a:buClr>
                <a:schemeClr val="dk1"/>
              </a:buClr>
              <a:buSzPts val="450"/>
              <a:buNone/>
              <a:defRPr sz="450"/>
            </a:lvl6pPr>
            <a:lvl7pPr indent="-228600" lvl="6" marL="3200400" algn="l">
              <a:spcBef>
                <a:spcPts val="90"/>
              </a:spcBef>
              <a:spcAft>
                <a:spcPts val="0"/>
              </a:spcAft>
              <a:buClr>
                <a:schemeClr val="dk1"/>
              </a:buClr>
              <a:buSzPts val="450"/>
              <a:buNone/>
              <a:defRPr sz="450"/>
            </a:lvl7pPr>
            <a:lvl8pPr indent="-228600" lvl="7" marL="3657600" algn="l">
              <a:spcBef>
                <a:spcPts val="90"/>
              </a:spcBef>
              <a:spcAft>
                <a:spcPts val="0"/>
              </a:spcAft>
              <a:buClr>
                <a:schemeClr val="dk1"/>
              </a:buClr>
              <a:buSzPts val="450"/>
              <a:buNone/>
              <a:defRPr sz="450"/>
            </a:lvl8pPr>
            <a:lvl9pPr indent="-228600" lvl="8" marL="4114800" algn="l">
              <a:spcBef>
                <a:spcPts val="90"/>
              </a:spcBef>
              <a:spcAft>
                <a:spcPts val="0"/>
              </a:spcAft>
              <a:buClr>
                <a:schemeClr val="dk1"/>
              </a:buClr>
              <a:buSzPts val="450"/>
              <a:buNone/>
              <a:defRPr sz="450"/>
            </a:lvl9pPr>
          </a:lstStyle>
          <a:p/>
        </p:txBody>
      </p:sp>
      <p:sp>
        <p:nvSpPr>
          <p:cNvPr id="274" name="Google Shape;274;p70"/>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5" name="Google Shape;275;p70"/>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6" name="Google Shape;276;p70"/>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77" name="Shape 277"/>
        <p:cNvGrpSpPr/>
        <p:nvPr/>
      </p:nvGrpSpPr>
      <p:grpSpPr>
        <a:xfrm>
          <a:off x="0" y="0"/>
          <a:ext cx="0" cy="0"/>
          <a:chOff x="0" y="0"/>
          <a:chExt cx="0" cy="0"/>
        </a:xfrm>
      </p:grpSpPr>
      <p:sp>
        <p:nvSpPr>
          <p:cNvPr id="278" name="Google Shape;278;p71"/>
          <p:cNvSpPr txBox="1"/>
          <p:nvPr>
            <p:ph type="title"/>
          </p:nvPr>
        </p:nvSpPr>
        <p:spPr>
          <a:xfrm>
            <a:off x="896144" y="3200400"/>
            <a:ext cx="2743200" cy="37782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1000"/>
              <a:buFont typeface="Calibri"/>
              <a:buNone/>
              <a:defRPr b="1" sz="1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9" name="Google Shape;279;p71"/>
          <p:cNvSpPr/>
          <p:nvPr>
            <p:ph idx="2" type="pic"/>
          </p:nvPr>
        </p:nvSpPr>
        <p:spPr>
          <a:xfrm>
            <a:off x="896144" y="408517"/>
            <a:ext cx="2743200" cy="2743200"/>
          </a:xfrm>
          <a:prstGeom prst="rect">
            <a:avLst/>
          </a:prstGeom>
          <a:noFill/>
          <a:ln>
            <a:noFill/>
          </a:ln>
        </p:spPr>
      </p:sp>
      <p:sp>
        <p:nvSpPr>
          <p:cNvPr id="280" name="Google Shape;280;p71"/>
          <p:cNvSpPr txBox="1"/>
          <p:nvPr>
            <p:ph idx="1" type="body"/>
          </p:nvPr>
        </p:nvSpPr>
        <p:spPr>
          <a:xfrm>
            <a:off x="896144" y="3578225"/>
            <a:ext cx="2743200" cy="536575"/>
          </a:xfrm>
          <a:prstGeom prst="rect">
            <a:avLst/>
          </a:prstGeom>
          <a:noFill/>
          <a:ln>
            <a:noFill/>
          </a:ln>
        </p:spPr>
        <p:txBody>
          <a:bodyPr anchorCtr="0" anchor="t" bIns="45700" lIns="91425" spcFirstLastPara="1" rIns="91425" wrap="square" tIns="45700">
            <a:normAutofit/>
          </a:bodyPr>
          <a:lstStyle>
            <a:lvl1pPr indent="-228600" lvl="0" marL="457200" algn="l">
              <a:spcBef>
                <a:spcPts val="140"/>
              </a:spcBef>
              <a:spcAft>
                <a:spcPts val="0"/>
              </a:spcAft>
              <a:buClr>
                <a:schemeClr val="dk1"/>
              </a:buClr>
              <a:buSzPts val="700"/>
              <a:buNone/>
              <a:defRPr sz="700"/>
            </a:lvl1pPr>
            <a:lvl2pPr indent="-228600" lvl="1" marL="914400" algn="l">
              <a:spcBef>
                <a:spcPts val="120"/>
              </a:spcBef>
              <a:spcAft>
                <a:spcPts val="0"/>
              </a:spcAft>
              <a:buClr>
                <a:schemeClr val="dk1"/>
              </a:buClr>
              <a:buSzPts val="600"/>
              <a:buNone/>
              <a:defRPr sz="600"/>
            </a:lvl2pPr>
            <a:lvl3pPr indent="-228600" lvl="2" marL="1371600" algn="l">
              <a:spcBef>
                <a:spcPts val="100"/>
              </a:spcBef>
              <a:spcAft>
                <a:spcPts val="0"/>
              </a:spcAft>
              <a:buClr>
                <a:schemeClr val="dk1"/>
              </a:buClr>
              <a:buSzPts val="500"/>
              <a:buNone/>
              <a:defRPr sz="500"/>
            </a:lvl3pPr>
            <a:lvl4pPr indent="-228600" lvl="3" marL="1828800" algn="l">
              <a:spcBef>
                <a:spcPts val="90"/>
              </a:spcBef>
              <a:spcAft>
                <a:spcPts val="0"/>
              </a:spcAft>
              <a:buClr>
                <a:schemeClr val="dk1"/>
              </a:buClr>
              <a:buSzPts val="450"/>
              <a:buNone/>
              <a:defRPr sz="450"/>
            </a:lvl4pPr>
            <a:lvl5pPr indent="-228600" lvl="4" marL="2286000" algn="l">
              <a:spcBef>
                <a:spcPts val="90"/>
              </a:spcBef>
              <a:spcAft>
                <a:spcPts val="0"/>
              </a:spcAft>
              <a:buClr>
                <a:schemeClr val="dk1"/>
              </a:buClr>
              <a:buSzPts val="450"/>
              <a:buNone/>
              <a:defRPr sz="450"/>
            </a:lvl5pPr>
            <a:lvl6pPr indent="-228600" lvl="5" marL="2743200" algn="l">
              <a:spcBef>
                <a:spcPts val="90"/>
              </a:spcBef>
              <a:spcAft>
                <a:spcPts val="0"/>
              </a:spcAft>
              <a:buClr>
                <a:schemeClr val="dk1"/>
              </a:buClr>
              <a:buSzPts val="450"/>
              <a:buNone/>
              <a:defRPr sz="450"/>
            </a:lvl6pPr>
            <a:lvl7pPr indent="-228600" lvl="6" marL="3200400" algn="l">
              <a:spcBef>
                <a:spcPts val="90"/>
              </a:spcBef>
              <a:spcAft>
                <a:spcPts val="0"/>
              </a:spcAft>
              <a:buClr>
                <a:schemeClr val="dk1"/>
              </a:buClr>
              <a:buSzPts val="450"/>
              <a:buNone/>
              <a:defRPr sz="450"/>
            </a:lvl7pPr>
            <a:lvl8pPr indent="-228600" lvl="7" marL="3657600" algn="l">
              <a:spcBef>
                <a:spcPts val="90"/>
              </a:spcBef>
              <a:spcAft>
                <a:spcPts val="0"/>
              </a:spcAft>
              <a:buClr>
                <a:schemeClr val="dk1"/>
              </a:buClr>
              <a:buSzPts val="450"/>
              <a:buNone/>
              <a:defRPr sz="450"/>
            </a:lvl8pPr>
            <a:lvl9pPr indent="-228600" lvl="8" marL="4114800" algn="l">
              <a:spcBef>
                <a:spcPts val="90"/>
              </a:spcBef>
              <a:spcAft>
                <a:spcPts val="0"/>
              </a:spcAft>
              <a:buClr>
                <a:schemeClr val="dk1"/>
              </a:buClr>
              <a:buSzPts val="450"/>
              <a:buNone/>
              <a:defRPr sz="450"/>
            </a:lvl9pPr>
          </a:lstStyle>
          <a:p/>
        </p:txBody>
      </p:sp>
      <p:sp>
        <p:nvSpPr>
          <p:cNvPr id="281" name="Google Shape;281;p71"/>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2" name="Google Shape;282;p71"/>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3" name="Google Shape;283;p71"/>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84" name="Shape 284"/>
        <p:cNvGrpSpPr/>
        <p:nvPr/>
      </p:nvGrpSpPr>
      <p:grpSpPr>
        <a:xfrm>
          <a:off x="0" y="0"/>
          <a:ext cx="0" cy="0"/>
          <a:chOff x="0" y="0"/>
          <a:chExt cx="0" cy="0"/>
        </a:xfrm>
      </p:grpSpPr>
      <p:sp>
        <p:nvSpPr>
          <p:cNvPr id="285" name="Google Shape;285;p72"/>
          <p:cNvSpPr txBox="1"/>
          <p:nvPr>
            <p:ph type="title"/>
          </p:nvPr>
        </p:nvSpPr>
        <p:spPr>
          <a:xfrm>
            <a:off x="228600" y="183092"/>
            <a:ext cx="4114800" cy="762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6" name="Google Shape;286;p72"/>
          <p:cNvSpPr txBox="1"/>
          <p:nvPr>
            <p:ph idx="1" type="body"/>
          </p:nvPr>
        </p:nvSpPr>
        <p:spPr>
          <a:xfrm rot="5400000">
            <a:off x="777346" y="518054"/>
            <a:ext cx="3017309" cy="4114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7" name="Google Shape;287;p72"/>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8" name="Google Shape;288;p72"/>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9" name="Google Shape;289;p72"/>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0" name="Shape 290"/>
        <p:cNvGrpSpPr/>
        <p:nvPr/>
      </p:nvGrpSpPr>
      <p:grpSpPr>
        <a:xfrm>
          <a:off x="0" y="0"/>
          <a:ext cx="0" cy="0"/>
          <a:chOff x="0" y="0"/>
          <a:chExt cx="0" cy="0"/>
        </a:xfrm>
      </p:grpSpPr>
      <p:sp>
        <p:nvSpPr>
          <p:cNvPr id="291" name="Google Shape;291;p73"/>
          <p:cNvSpPr txBox="1"/>
          <p:nvPr>
            <p:ph type="title"/>
          </p:nvPr>
        </p:nvSpPr>
        <p:spPr>
          <a:xfrm rot="5400000">
            <a:off x="1878542" y="1619250"/>
            <a:ext cx="3901017" cy="10287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2" name="Google Shape;292;p73"/>
          <p:cNvSpPr txBox="1"/>
          <p:nvPr>
            <p:ph idx="1" type="body"/>
          </p:nvPr>
        </p:nvSpPr>
        <p:spPr>
          <a:xfrm rot="5400000">
            <a:off x="-216958" y="628650"/>
            <a:ext cx="3901017" cy="30099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93" name="Google Shape;293;p73"/>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4" name="Google Shape;294;p73"/>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5" name="Google Shape;295;p73"/>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02" name="Shape 302"/>
        <p:cNvGrpSpPr/>
        <p:nvPr/>
      </p:nvGrpSpPr>
      <p:grpSpPr>
        <a:xfrm>
          <a:off x="0" y="0"/>
          <a:ext cx="0" cy="0"/>
          <a:chOff x="0" y="0"/>
          <a:chExt cx="0" cy="0"/>
        </a:xfrm>
      </p:grpSpPr>
      <p:sp>
        <p:nvSpPr>
          <p:cNvPr id="303" name="Google Shape;303;p103"/>
          <p:cNvSpPr txBox="1"/>
          <p:nvPr>
            <p:ph type="ctrTitle"/>
          </p:nvPr>
        </p:nvSpPr>
        <p:spPr>
          <a:xfrm>
            <a:off x="1143000" y="1122762"/>
            <a:ext cx="6858000" cy="2387203"/>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4" name="Google Shape;304;p103"/>
          <p:cNvSpPr txBox="1"/>
          <p:nvPr>
            <p:ph idx="1" type="subTitle"/>
          </p:nvPr>
        </p:nvSpPr>
        <p:spPr>
          <a:xfrm>
            <a:off x="1143000" y="3601641"/>
            <a:ext cx="6858000" cy="1656159"/>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05" name="Google Shape;305;p103"/>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6" name="Google Shape;306;p103"/>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7" name="Google Shape;307;p103"/>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08" name="Shape 308"/>
        <p:cNvGrpSpPr/>
        <p:nvPr/>
      </p:nvGrpSpPr>
      <p:grpSpPr>
        <a:xfrm>
          <a:off x="0" y="0"/>
          <a:ext cx="0" cy="0"/>
          <a:chOff x="0" y="0"/>
          <a:chExt cx="0" cy="0"/>
        </a:xfrm>
      </p:grpSpPr>
      <p:sp>
        <p:nvSpPr>
          <p:cNvPr id="309" name="Google Shape;309;p104"/>
          <p:cNvSpPr txBox="1"/>
          <p:nvPr>
            <p:ph type="title"/>
          </p:nvPr>
        </p:nvSpPr>
        <p:spPr>
          <a:xfrm>
            <a:off x="628653" y="365524"/>
            <a:ext cx="7886700" cy="13251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0" name="Google Shape;310;p104"/>
          <p:cNvSpPr txBox="1"/>
          <p:nvPr>
            <p:ph idx="1" type="body"/>
          </p:nvPr>
        </p:nvSpPr>
        <p:spPr>
          <a:xfrm>
            <a:off x="628653" y="1825229"/>
            <a:ext cx="7886700" cy="435173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1" name="Google Shape;311;p104"/>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2" name="Google Shape;312;p104"/>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104"/>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4" name="Shape 314"/>
        <p:cNvGrpSpPr/>
        <p:nvPr/>
      </p:nvGrpSpPr>
      <p:grpSpPr>
        <a:xfrm>
          <a:off x="0" y="0"/>
          <a:ext cx="0" cy="0"/>
          <a:chOff x="0" y="0"/>
          <a:chExt cx="0" cy="0"/>
        </a:xfrm>
      </p:grpSpPr>
      <p:sp>
        <p:nvSpPr>
          <p:cNvPr id="315" name="Google Shape;315;p105"/>
          <p:cNvSpPr txBox="1"/>
          <p:nvPr>
            <p:ph type="title"/>
          </p:nvPr>
        </p:nvSpPr>
        <p:spPr>
          <a:xfrm>
            <a:off x="624418" y="1709737"/>
            <a:ext cx="7886700" cy="285273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6" name="Google Shape;316;p105"/>
          <p:cNvSpPr txBox="1"/>
          <p:nvPr>
            <p:ph idx="1" type="body"/>
          </p:nvPr>
        </p:nvSpPr>
        <p:spPr>
          <a:xfrm>
            <a:off x="624418" y="4589860"/>
            <a:ext cx="7886700" cy="15001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17" name="Google Shape;317;p105"/>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8" name="Google Shape;318;p105"/>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9" name="Google Shape;319;p105"/>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20" name="Shape 320"/>
        <p:cNvGrpSpPr/>
        <p:nvPr/>
      </p:nvGrpSpPr>
      <p:grpSpPr>
        <a:xfrm>
          <a:off x="0" y="0"/>
          <a:ext cx="0" cy="0"/>
          <a:chOff x="0" y="0"/>
          <a:chExt cx="0" cy="0"/>
        </a:xfrm>
      </p:grpSpPr>
      <p:sp>
        <p:nvSpPr>
          <p:cNvPr id="321" name="Google Shape;321;p106"/>
          <p:cNvSpPr txBox="1"/>
          <p:nvPr>
            <p:ph type="title"/>
          </p:nvPr>
        </p:nvSpPr>
        <p:spPr>
          <a:xfrm>
            <a:off x="628653" y="365524"/>
            <a:ext cx="7886700" cy="13251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2" name="Google Shape;322;p106"/>
          <p:cNvSpPr txBox="1"/>
          <p:nvPr>
            <p:ph idx="1" type="body"/>
          </p:nvPr>
        </p:nvSpPr>
        <p:spPr>
          <a:xfrm>
            <a:off x="628651" y="1825229"/>
            <a:ext cx="3841749" cy="435173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3" name="Google Shape;323;p106"/>
          <p:cNvSpPr txBox="1"/>
          <p:nvPr>
            <p:ph idx="2" type="body"/>
          </p:nvPr>
        </p:nvSpPr>
        <p:spPr>
          <a:xfrm>
            <a:off x="4673602" y="1825229"/>
            <a:ext cx="3841751" cy="435173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4" name="Google Shape;324;p106"/>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5" name="Google Shape;325;p106"/>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106"/>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27" name="Shape 327"/>
        <p:cNvGrpSpPr/>
        <p:nvPr/>
      </p:nvGrpSpPr>
      <p:grpSpPr>
        <a:xfrm>
          <a:off x="0" y="0"/>
          <a:ext cx="0" cy="0"/>
          <a:chOff x="0" y="0"/>
          <a:chExt cx="0" cy="0"/>
        </a:xfrm>
      </p:grpSpPr>
      <p:sp>
        <p:nvSpPr>
          <p:cNvPr id="328" name="Google Shape;328;p107"/>
          <p:cNvSpPr txBox="1"/>
          <p:nvPr>
            <p:ph type="title"/>
          </p:nvPr>
        </p:nvSpPr>
        <p:spPr>
          <a:xfrm>
            <a:off x="630767" y="365524"/>
            <a:ext cx="7886700" cy="13251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9" name="Google Shape;329;p107"/>
          <p:cNvSpPr txBox="1"/>
          <p:nvPr>
            <p:ph idx="1" type="body"/>
          </p:nvPr>
        </p:nvSpPr>
        <p:spPr>
          <a:xfrm>
            <a:off x="630769" y="1681162"/>
            <a:ext cx="3867151" cy="823913"/>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0" name="Google Shape;330;p107"/>
          <p:cNvSpPr txBox="1"/>
          <p:nvPr>
            <p:ph idx="2" type="body"/>
          </p:nvPr>
        </p:nvSpPr>
        <p:spPr>
          <a:xfrm>
            <a:off x="630769" y="2505077"/>
            <a:ext cx="3867151" cy="368498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1" name="Google Shape;331;p107"/>
          <p:cNvSpPr txBox="1"/>
          <p:nvPr>
            <p:ph idx="3" type="body"/>
          </p:nvPr>
        </p:nvSpPr>
        <p:spPr>
          <a:xfrm>
            <a:off x="4629153" y="1681162"/>
            <a:ext cx="3888316" cy="823913"/>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2" name="Google Shape;332;p107"/>
          <p:cNvSpPr txBox="1"/>
          <p:nvPr>
            <p:ph idx="4" type="body"/>
          </p:nvPr>
        </p:nvSpPr>
        <p:spPr>
          <a:xfrm>
            <a:off x="4629153" y="2505077"/>
            <a:ext cx="3888316" cy="368498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3" name="Google Shape;333;p107"/>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4" name="Google Shape;334;p107"/>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5" name="Google Shape;335;p107"/>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6" name="Shape 336"/>
        <p:cNvGrpSpPr/>
        <p:nvPr/>
      </p:nvGrpSpPr>
      <p:grpSpPr>
        <a:xfrm>
          <a:off x="0" y="0"/>
          <a:ext cx="0" cy="0"/>
          <a:chOff x="0" y="0"/>
          <a:chExt cx="0" cy="0"/>
        </a:xfrm>
      </p:grpSpPr>
      <p:sp>
        <p:nvSpPr>
          <p:cNvPr id="337" name="Google Shape;337;p108"/>
          <p:cNvSpPr txBox="1"/>
          <p:nvPr>
            <p:ph type="title"/>
          </p:nvPr>
        </p:nvSpPr>
        <p:spPr>
          <a:xfrm>
            <a:off x="628653" y="365524"/>
            <a:ext cx="7886700" cy="13251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8" name="Google Shape;338;p108"/>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9" name="Google Shape;339;p108"/>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0" name="Google Shape;340;p108"/>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41" name="Shape 341"/>
        <p:cNvGrpSpPr/>
        <p:nvPr/>
      </p:nvGrpSpPr>
      <p:grpSpPr>
        <a:xfrm>
          <a:off x="0" y="0"/>
          <a:ext cx="0" cy="0"/>
          <a:chOff x="0" y="0"/>
          <a:chExt cx="0" cy="0"/>
        </a:xfrm>
      </p:grpSpPr>
      <p:sp>
        <p:nvSpPr>
          <p:cNvPr id="342" name="Google Shape;342;p109"/>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3" name="Google Shape;343;p109"/>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4" name="Google Shape;344;p109"/>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45" name="Shape 345"/>
        <p:cNvGrpSpPr/>
        <p:nvPr/>
      </p:nvGrpSpPr>
      <p:grpSpPr>
        <a:xfrm>
          <a:off x="0" y="0"/>
          <a:ext cx="0" cy="0"/>
          <a:chOff x="0" y="0"/>
          <a:chExt cx="0" cy="0"/>
        </a:xfrm>
      </p:grpSpPr>
      <p:sp>
        <p:nvSpPr>
          <p:cNvPr id="346" name="Google Shape;346;p110"/>
          <p:cNvSpPr txBox="1"/>
          <p:nvPr>
            <p:ph type="title"/>
          </p:nvPr>
        </p:nvSpPr>
        <p:spPr>
          <a:xfrm>
            <a:off x="630767" y="457200"/>
            <a:ext cx="294851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7" name="Google Shape;347;p110"/>
          <p:cNvSpPr txBox="1"/>
          <p:nvPr>
            <p:ph idx="1" type="body"/>
          </p:nvPr>
        </p:nvSpPr>
        <p:spPr>
          <a:xfrm>
            <a:off x="3888318" y="987030"/>
            <a:ext cx="4629149" cy="4874419"/>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48" name="Google Shape;348;p110"/>
          <p:cNvSpPr txBox="1"/>
          <p:nvPr>
            <p:ph idx="2" type="body"/>
          </p:nvPr>
        </p:nvSpPr>
        <p:spPr>
          <a:xfrm>
            <a:off x="630767" y="2057400"/>
            <a:ext cx="2948517" cy="381119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49" name="Google Shape;349;p110"/>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0" name="Google Shape;350;p110"/>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1" name="Google Shape;351;p110"/>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52" name="Shape 352"/>
        <p:cNvGrpSpPr/>
        <p:nvPr/>
      </p:nvGrpSpPr>
      <p:grpSpPr>
        <a:xfrm>
          <a:off x="0" y="0"/>
          <a:ext cx="0" cy="0"/>
          <a:chOff x="0" y="0"/>
          <a:chExt cx="0" cy="0"/>
        </a:xfrm>
      </p:grpSpPr>
      <p:sp>
        <p:nvSpPr>
          <p:cNvPr id="353" name="Google Shape;353;p111"/>
          <p:cNvSpPr txBox="1"/>
          <p:nvPr>
            <p:ph type="title"/>
          </p:nvPr>
        </p:nvSpPr>
        <p:spPr>
          <a:xfrm>
            <a:off x="630767" y="457200"/>
            <a:ext cx="294851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4" name="Google Shape;354;p111"/>
          <p:cNvSpPr/>
          <p:nvPr>
            <p:ph idx="2" type="pic"/>
          </p:nvPr>
        </p:nvSpPr>
        <p:spPr>
          <a:xfrm>
            <a:off x="3888318" y="987030"/>
            <a:ext cx="4629149" cy="4874419"/>
          </a:xfrm>
          <a:prstGeom prst="rect">
            <a:avLst/>
          </a:prstGeom>
          <a:noFill/>
          <a:ln>
            <a:noFill/>
          </a:ln>
        </p:spPr>
      </p:sp>
      <p:sp>
        <p:nvSpPr>
          <p:cNvPr id="355" name="Google Shape;355;p111"/>
          <p:cNvSpPr txBox="1"/>
          <p:nvPr>
            <p:ph idx="1" type="body"/>
          </p:nvPr>
        </p:nvSpPr>
        <p:spPr>
          <a:xfrm>
            <a:off x="630767" y="2057400"/>
            <a:ext cx="2948517" cy="381119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56" name="Google Shape;356;p111"/>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7" name="Google Shape;357;p111"/>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8" name="Google Shape;358;p111"/>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9" name="Shape 359"/>
        <p:cNvGrpSpPr/>
        <p:nvPr/>
      </p:nvGrpSpPr>
      <p:grpSpPr>
        <a:xfrm>
          <a:off x="0" y="0"/>
          <a:ext cx="0" cy="0"/>
          <a:chOff x="0" y="0"/>
          <a:chExt cx="0" cy="0"/>
        </a:xfrm>
      </p:grpSpPr>
      <p:sp>
        <p:nvSpPr>
          <p:cNvPr id="360" name="Google Shape;360;p112"/>
          <p:cNvSpPr txBox="1"/>
          <p:nvPr>
            <p:ph type="title"/>
          </p:nvPr>
        </p:nvSpPr>
        <p:spPr>
          <a:xfrm>
            <a:off x="628653" y="365524"/>
            <a:ext cx="7886700" cy="13251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1" name="Google Shape;361;p112"/>
          <p:cNvSpPr txBox="1"/>
          <p:nvPr>
            <p:ph idx="1" type="body"/>
          </p:nvPr>
        </p:nvSpPr>
        <p:spPr>
          <a:xfrm rot="5400000">
            <a:off x="2396136" y="57746"/>
            <a:ext cx="4351734"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2" name="Google Shape;362;p112"/>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3" name="Google Shape;363;p112"/>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4" name="Google Shape;364;p112"/>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65" name="Shape 365"/>
        <p:cNvGrpSpPr/>
        <p:nvPr/>
      </p:nvGrpSpPr>
      <p:grpSpPr>
        <a:xfrm>
          <a:off x="0" y="0"/>
          <a:ext cx="0" cy="0"/>
          <a:chOff x="0" y="0"/>
          <a:chExt cx="0" cy="0"/>
        </a:xfrm>
      </p:grpSpPr>
      <p:sp>
        <p:nvSpPr>
          <p:cNvPr id="366" name="Google Shape;366;p113"/>
          <p:cNvSpPr txBox="1"/>
          <p:nvPr>
            <p:ph type="title"/>
          </p:nvPr>
        </p:nvSpPr>
        <p:spPr>
          <a:xfrm rot="5400000">
            <a:off x="4624325" y="2285936"/>
            <a:ext cx="5811440" cy="19706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7" name="Google Shape;367;p113"/>
          <p:cNvSpPr txBox="1"/>
          <p:nvPr>
            <p:ph idx="1" type="body"/>
          </p:nvPr>
        </p:nvSpPr>
        <p:spPr>
          <a:xfrm rot="5400000">
            <a:off x="579373" y="414803"/>
            <a:ext cx="5811440" cy="57128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8" name="Google Shape;368;p113"/>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9" name="Google Shape;369;p113"/>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0" name="Google Shape;370;p113"/>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theme" Target="../theme/theme6.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8.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2" Type="http://schemas.openxmlformats.org/officeDocument/2006/relationships/theme" Target="../theme/theme4.xml"/><Relationship Id="rId9" Type="http://schemas.openxmlformats.org/officeDocument/2006/relationships/slideLayout" Target="../slideLayouts/slideLayout12.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25.xml"/><Relationship Id="rId10" Type="http://schemas.openxmlformats.org/officeDocument/2006/relationships/slideLayout" Target="../slideLayouts/slideLayout24.xml"/><Relationship Id="rId13" Type="http://schemas.openxmlformats.org/officeDocument/2006/relationships/slideLayout" Target="../slideLayouts/slideLayout27.xml"/><Relationship Id="rId12" Type="http://schemas.openxmlformats.org/officeDocument/2006/relationships/slideLayout" Target="../slideLayouts/slideLayout26.xml"/><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3.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s>
</file>

<file path=ppt/slideMasters/_rels/slideMaster5.xml.rels><?xml version="1.0" encoding="UTF-8" standalone="yes"?><Relationships xmlns="http://schemas.openxmlformats.org/package/2006/relationships"><Relationship Id="rId11" Type="http://schemas.openxmlformats.org/officeDocument/2006/relationships/theme" Target="../theme/theme2.xml"/><Relationship Id="rId10" Type="http://schemas.openxmlformats.org/officeDocument/2006/relationships/slideLayout" Target="../slideLayouts/slideLayout37.xml"/><Relationship Id="rId1" Type="http://schemas.openxmlformats.org/officeDocument/2006/relationships/slideLayout" Target="../slideLayouts/slideLayout28.xml"/><Relationship Id="rId2" Type="http://schemas.openxmlformats.org/officeDocument/2006/relationships/slideLayout" Target="../slideLayouts/slideLayout29.xml"/><Relationship Id="rId3" Type="http://schemas.openxmlformats.org/officeDocument/2006/relationships/slideLayout" Target="../slideLayouts/slideLayout30.xml"/><Relationship Id="rId4" Type="http://schemas.openxmlformats.org/officeDocument/2006/relationships/slideLayout" Target="../slideLayouts/slideLayout31.xml"/><Relationship Id="rId9" Type="http://schemas.openxmlformats.org/officeDocument/2006/relationships/slideLayout" Target="../slideLayouts/slideLayout36.xml"/><Relationship Id="rId5" Type="http://schemas.openxmlformats.org/officeDocument/2006/relationships/slideLayout" Target="../slideLayouts/slideLayout32.xml"/><Relationship Id="rId6" Type="http://schemas.openxmlformats.org/officeDocument/2006/relationships/slideLayout" Target="../slideLayouts/slideLayout33.xml"/><Relationship Id="rId7" Type="http://schemas.openxmlformats.org/officeDocument/2006/relationships/slideLayout" Target="../slideLayouts/slideLayout34.xml"/><Relationship Id="rId8"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48.xml"/><Relationship Id="rId10" Type="http://schemas.openxmlformats.org/officeDocument/2006/relationships/slideLayout" Target="../slideLayouts/slideLayout47.xml"/><Relationship Id="rId12" Type="http://schemas.openxmlformats.org/officeDocument/2006/relationships/theme" Target="../theme/theme1.xml"/><Relationship Id="rId1" Type="http://schemas.openxmlformats.org/officeDocument/2006/relationships/slideLayout" Target="../slideLayouts/slideLayout38.xml"/><Relationship Id="rId2" Type="http://schemas.openxmlformats.org/officeDocument/2006/relationships/slideLayout" Target="../slideLayouts/slideLayout39.xml"/><Relationship Id="rId3" Type="http://schemas.openxmlformats.org/officeDocument/2006/relationships/slideLayout" Target="../slideLayouts/slideLayout40.xml"/><Relationship Id="rId4" Type="http://schemas.openxmlformats.org/officeDocument/2006/relationships/slideLayout" Target="../slideLayouts/slideLayout41.xml"/><Relationship Id="rId9" Type="http://schemas.openxmlformats.org/officeDocument/2006/relationships/slideLayout" Target="../slideLayouts/slideLayout46.xml"/><Relationship Id="rId5" Type="http://schemas.openxmlformats.org/officeDocument/2006/relationships/slideLayout" Target="../slideLayouts/slideLayout42.xml"/><Relationship Id="rId6" Type="http://schemas.openxmlformats.org/officeDocument/2006/relationships/slideLayout" Target="../slideLayouts/slideLayout43.xml"/><Relationship Id="rId7" Type="http://schemas.openxmlformats.org/officeDocument/2006/relationships/slideLayout" Target="../slideLayouts/slideLayout44.xml"/><Relationship Id="rId8" Type="http://schemas.openxmlformats.org/officeDocument/2006/relationships/slideLayout" Target="../slideLayouts/slideLayout45.xml"/></Relationships>
</file>

<file path=ppt/slideMasters/_rels/slideMaster7.xml.rels><?xml version="1.0" encoding="UTF-8" standalone="yes"?><Relationships xmlns="http://schemas.openxmlformats.org/package/2006/relationships"><Relationship Id="rId11" Type="http://schemas.openxmlformats.org/officeDocument/2006/relationships/slideLayout" Target="../slideLayouts/slideLayout59.xml"/><Relationship Id="rId10" Type="http://schemas.openxmlformats.org/officeDocument/2006/relationships/slideLayout" Target="../slideLayouts/slideLayout58.xml"/><Relationship Id="rId12" Type="http://schemas.openxmlformats.org/officeDocument/2006/relationships/theme" Target="../theme/theme5.xml"/><Relationship Id="rId1" Type="http://schemas.openxmlformats.org/officeDocument/2006/relationships/slideLayout" Target="../slideLayouts/slideLayout49.xml"/><Relationship Id="rId2" Type="http://schemas.openxmlformats.org/officeDocument/2006/relationships/slideLayout" Target="../slideLayouts/slideLayout50.xml"/><Relationship Id="rId3" Type="http://schemas.openxmlformats.org/officeDocument/2006/relationships/slideLayout" Target="../slideLayouts/slideLayout51.xml"/><Relationship Id="rId4" Type="http://schemas.openxmlformats.org/officeDocument/2006/relationships/slideLayout" Target="../slideLayouts/slideLayout52.xml"/><Relationship Id="rId9" Type="http://schemas.openxmlformats.org/officeDocument/2006/relationships/slideLayout" Target="../slideLayouts/slideLayout57.xml"/><Relationship Id="rId5" Type="http://schemas.openxmlformats.org/officeDocument/2006/relationships/slideLayout" Target="../slideLayouts/slideLayout53.xml"/><Relationship Id="rId6" Type="http://schemas.openxmlformats.org/officeDocument/2006/relationships/slideLayout" Target="../slideLayouts/slideLayout54.xml"/><Relationship Id="rId7" Type="http://schemas.openxmlformats.org/officeDocument/2006/relationships/slideLayout" Target="../slideLayouts/slideLayout55.xml"/><Relationship Id="rId8"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7"/>
          <p:cNvPicPr preferRelativeResize="0"/>
          <p:nvPr/>
        </p:nvPicPr>
        <p:blipFill rotWithShape="1">
          <a:blip r:embed="rId1">
            <a:alphaModFix/>
          </a:blip>
          <a:srcRect b="0" l="0" r="0" t="0"/>
          <a:stretch/>
        </p:blipFill>
        <p:spPr>
          <a:xfrm>
            <a:off x="0" y="0"/>
            <a:ext cx="9144000" cy="6858000"/>
          </a:xfrm>
          <a:prstGeom prst="rect">
            <a:avLst/>
          </a:prstGeom>
          <a:noFill/>
          <a:ln>
            <a:noFill/>
          </a:ln>
        </p:spPr>
      </p:pic>
      <p:pic>
        <p:nvPicPr>
          <p:cNvPr id="11" name="Google Shape;11;p17"/>
          <p:cNvPicPr preferRelativeResize="0"/>
          <p:nvPr/>
        </p:nvPicPr>
        <p:blipFill rotWithShape="1">
          <a:blip r:embed="rId2">
            <a:alphaModFix/>
          </a:blip>
          <a:srcRect b="0" l="0" r="0" t="0"/>
          <a:stretch/>
        </p:blipFill>
        <p:spPr>
          <a:xfrm>
            <a:off x="487362" y="5662612"/>
            <a:ext cx="2979737" cy="771525"/>
          </a:xfrm>
          <a:prstGeom prst="rect">
            <a:avLst/>
          </a:prstGeom>
          <a:noFill/>
          <a:ln>
            <a:noFill/>
          </a:ln>
        </p:spPr>
      </p:pic>
      <p:sp>
        <p:nvSpPr>
          <p:cNvPr id="12" name="Google Shape;12;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3" name="Google Shape;13;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 name="Shape 15"/>
        <p:cNvGrpSpPr/>
        <p:nvPr/>
      </p:nvGrpSpPr>
      <p:grpSpPr>
        <a:xfrm>
          <a:off x="0" y="0"/>
          <a:ext cx="0" cy="0"/>
          <a:chOff x="0" y="0"/>
          <a:chExt cx="0" cy="0"/>
        </a:xfrm>
      </p:grpSpPr>
      <p:pic>
        <p:nvPicPr>
          <p:cNvPr id="16" name="Google Shape;16;p19"/>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17" name="Google Shape;17;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8" name="Google Shape;18;p1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51" r:id="rId2"/>
    <p:sldLayoutId id="2147483652"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 name="Shape 22"/>
        <p:cNvGrpSpPr/>
        <p:nvPr/>
      </p:nvGrpSpPr>
      <p:grpSpPr>
        <a:xfrm>
          <a:off x="0" y="0"/>
          <a:ext cx="0" cy="0"/>
          <a:chOff x="0" y="0"/>
          <a:chExt cx="0" cy="0"/>
        </a:xfrm>
      </p:grpSpPr>
      <p:sp>
        <p:nvSpPr>
          <p:cNvPr id="23" name="Google Shape;23;p53"/>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24" name="Google Shape;24;p53"/>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25" name="Google Shape;25;p53"/>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 name="Shape 67"/>
        <p:cNvGrpSpPr/>
        <p:nvPr/>
      </p:nvGrpSpPr>
      <p:grpSpPr>
        <a:xfrm>
          <a:off x="0" y="0"/>
          <a:ext cx="0" cy="0"/>
          <a:chOff x="0" y="0"/>
          <a:chExt cx="0" cy="0"/>
        </a:xfrm>
      </p:grpSpPr>
      <p:sp>
        <p:nvSpPr>
          <p:cNvPr id="68" name="Google Shape;68;p55"/>
          <p:cNvSpPr txBox="1"/>
          <p:nvPr>
            <p:ph type="title"/>
          </p:nvPr>
        </p:nvSpPr>
        <p:spPr>
          <a:xfrm>
            <a:off x="311700" y="593367"/>
            <a:ext cx="8520600" cy="7636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1pPr>
            <a:lvl2pPr lvl="1"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2pPr>
            <a:lvl3pPr lvl="2"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3pPr>
            <a:lvl4pPr lvl="3"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4pPr>
            <a:lvl5pPr lvl="4"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5pPr>
            <a:lvl6pPr lvl="5"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6pPr>
            <a:lvl7pPr lvl="6"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7pPr>
            <a:lvl8pPr lvl="7"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8pPr>
            <a:lvl9pPr lvl="8" marR="0" rtl="0" algn="l">
              <a:lnSpc>
                <a:spcPct val="100000"/>
              </a:lnSpc>
              <a:spcBef>
                <a:spcPts val="0"/>
              </a:spcBef>
              <a:spcAft>
                <a:spcPts val="0"/>
              </a:spcAft>
              <a:buClr>
                <a:schemeClr val="dk1"/>
              </a:buClr>
              <a:buSzPts val="2800"/>
              <a:buFont typeface="Proxima Nova"/>
              <a:buNone/>
              <a:defRPr b="0" i="0" sz="2800" u="none" cap="none" strike="noStrike">
                <a:solidFill>
                  <a:schemeClr val="dk1"/>
                </a:solidFill>
                <a:latin typeface="Proxima Nova"/>
                <a:ea typeface="Proxima Nova"/>
                <a:cs typeface="Proxima Nova"/>
                <a:sym typeface="Proxima Nova"/>
              </a:defRPr>
            </a:lvl9pPr>
          </a:lstStyle>
          <a:p/>
        </p:txBody>
      </p:sp>
      <p:sp>
        <p:nvSpPr>
          <p:cNvPr id="69" name="Google Shape;69;p5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accent3"/>
              </a:buClr>
              <a:buSzPts val="1800"/>
              <a:buFont typeface="Proxima Nova"/>
              <a:buChar char="●"/>
              <a:defRPr b="0" i="0" sz="1800" u="none" cap="none" strike="noStrike">
                <a:solidFill>
                  <a:schemeClr val="accent3"/>
                </a:solidFill>
                <a:latin typeface="Proxima Nova"/>
                <a:ea typeface="Proxima Nova"/>
                <a:cs typeface="Proxima Nova"/>
                <a:sym typeface="Proxima Nova"/>
              </a:defRPr>
            </a:lvl1pPr>
            <a:lvl2pPr indent="-317500" lvl="1" marL="9144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2pPr>
            <a:lvl3pPr indent="-317500" lvl="2" marL="13716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3pPr>
            <a:lvl4pPr indent="-317500" lvl="3" marL="18288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4pPr>
            <a:lvl5pPr indent="-317500" lvl="4" marL="22860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5pPr>
            <a:lvl6pPr indent="-317500" lvl="5" marL="27432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6pPr>
            <a:lvl7pPr indent="-317500" lvl="6" marL="32004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7pPr>
            <a:lvl8pPr indent="-317500" lvl="7" marL="36576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8pPr>
            <a:lvl9pPr indent="-317500" lvl="8" marL="4114800" marR="0" rtl="0" algn="l">
              <a:lnSpc>
                <a:spcPct val="115000"/>
              </a:lnSpc>
              <a:spcBef>
                <a:spcPts val="0"/>
              </a:spcBef>
              <a:spcAft>
                <a:spcPts val="0"/>
              </a:spcAft>
              <a:buClr>
                <a:schemeClr val="accent3"/>
              </a:buClr>
              <a:buSzPts val="1400"/>
              <a:buFont typeface="Proxima Nova"/>
              <a:buChar char="■"/>
              <a:defRPr b="0" i="0" sz="1400" u="none" cap="none" strike="noStrike">
                <a:solidFill>
                  <a:schemeClr val="accent3"/>
                </a:solidFill>
                <a:latin typeface="Proxima Nova"/>
                <a:ea typeface="Proxima Nova"/>
                <a:cs typeface="Proxima Nova"/>
                <a:sym typeface="Proxima Nova"/>
              </a:defRPr>
            </a:lvl9pPr>
          </a:lstStyle>
          <a:p/>
        </p:txBody>
      </p:sp>
      <p:sp>
        <p:nvSpPr>
          <p:cNvPr id="70" name="Google Shape;70;p55"/>
          <p:cNvSpPr txBox="1"/>
          <p:nvPr>
            <p:ph idx="12" type="sldNum"/>
          </p:nvPr>
        </p:nvSpPr>
        <p:spPr>
          <a:xfrm>
            <a:off x="8472458" y="6217623"/>
            <a:ext cx="548700" cy="5248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grpSp>
        <p:nvGrpSpPr>
          <p:cNvPr id="126" name="Google Shape;126;p59"/>
          <p:cNvGrpSpPr/>
          <p:nvPr/>
        </p:nvGrpSpPr>
        <p:grpSpPr>
          <a:xfrm>
            <a:off x="-8467" y="-8468"/>
            <a:ext cx="9169805" cy="6874935"/>
            <a:chOff x="-8467" y="-8468"/>
            <a:chExt cx="9169805" cy="6874935"/>
          </a:xfrm>
        </p:grpSpPr>
        <p:sp>
          <p:nvSpPr>
            <p:cNvPr id="127" name="Google Shape;127;p59"/>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8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28" name="Google Shape;128;p59"/>
            <p:cNvCxnSpPr/>
            <p:nvPr/>
          </p:nvCxnSpPr>
          <p:spPr>
            <a:xfrm flipH="1" rot="10800000">
              <a:off x="5130830" y="4175605"/>
              <a:ext cx="4022475" cy="2682396"/>
            </a:xfrm>
            <a:prstGeom prst="straightConnector1">
              <a:avLst/>
            </a:prstGeom>
            <a:noFill/>
            <a:ln cap="flat" cmpd="sng" w="9525">
              <a:solidFill>
                <a:srgbClr val="D8D8D8"/>
              </a:solidFill>
              <a:prstDash val="solid"/>
              <a:round/>
              <a:headEnd len="sm" w="sm" type="none"/>
              <a:tailEnd len="sm" w="sm" type="none"/>
            </a:ln>
          </p:spPr>
        </p:cxnSp>
        <p:cxnSp>
          <p:nvCxnSpPr>
            <p:cNvPr id="129" name="Google Shape;129;p59"/>
            <p:cNvCxnSpPr/>
            <p:nvPr/>
          </p:nvCxnSpPr>
          <p:spPr>
            <a:xfrm>
              <a:off x="7042707" y="0"/>
              <a:ext cx="1219200" cy="6858000"/>
            </a:xfrm>
            <a:prstGeom prst="straightConnector1">
              <a:avLst/>
            </a:prstGeom>
            <a:noFill/>
            <a:ln cap="flat" cmpd="sng" w="9525">
              <a:solidFill>
                <a:srgbClr val="BFBFBF"/>
              </a:solidFill>
              <a:prstDash val="solid"/>
              <a:round/>
              <a:headEnd len="sm" w="sm" type="none"/>
              <a:tailEnd len="sm" w="sm" type="none"/>
            </a:ln>
          </p:spPr>
        </p:cxnSp>
        <p:sp>
          <p:nvSpPr>
            <p:cNvPr id="130" name="Google Shape;130;p59"/>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411"/>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 name="Google Shape;131;p59"/>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59"/>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37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59"/>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8">
                <a:alpha val="69411"/>
              </a:srgbClr>
            </a:solidFill>
            <a:ln>
              <a:noFill/>
            </a:ln>
          </p:spPr>
        </p:sp>
        <p:sp>
          <p:nvSpPr>
            <p:cNvPr id="134" name="Google Shape;134;p59"/>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BFE471">
                <a:alpha val="6941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59"/>
            <p:cNvSpPr/>
            <p:nvPr/>
          </p:nvSpPr>
          <p:spPr>
            <a:xfrm>
              <a:off x="8077231"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59"/>
            <p:cNvSpPr/>
            <p:nvPr/>
          </p:nvSpPr>
          <p:spPr>
            <a:xfrm>
              <a:off x="8060297"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37" name="Google Shape;137;p59"/>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38" name="Google Shape;138;p59"/>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39" name="Google Shape;139;p5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140" name="Google Shape;140;p5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141" name="Google Shape;141;p5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1" name="Shape 221"/>
        <p:cNvGrpSpPr/>
        <p:nvPr/>
      </p:nvGrpSpPr>
      <p:grpSpPr>
        <a:xfrm>
          <a:off x="0" y="0"/>
          <a:ext cx="0" cy="0"/>
          <a:chOff x="0" y="0"/>
          <a:chExt cx="0" cy="0"/>
        </a:xfrm>
      </p:grpSpPr>
      <p:sp>
        <p:nvSpPr>
          <p:cNvPr id="222" name="Google Shape;222;p62"/>
          <p:cNvSpPr txBox="1"/>
          <p:nvPr>
            <p:ph type="title"/>
          </p:nvPr>
        </p:nvSpPr>
        <p:spPr>
          <a:xfrm>
            <a:off x="228600" y="183092"/>
            <a:ext cx="4114800" cy="762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2200"/>
              <a:buFont typeface="Calibri"/>
              <a:buNone/>
              <a:defRPr b="0" i="0" sz="22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23" name="Google Shape;223;p62"/>
          <p:cNvSpPr txBox="1"/>
          <p:nvPr>
            <p:ph idx="1" type="body"/>
          </p:nvPr>
        </p:nvSpPr>
        <p:spPr>
          <a:xfrm>
            <a:off x="228600" y="1066800"/>
            <a:ext cx="4114800" cy="3017309"/>
          </a:xfrm>
          <a:prstGeom prst="rect">
            <a:avLst/>
          </a:prstGeom>
          <a:noFill/>
          <a:ln>
            <a:noFill/>
          </a:ln>
        </p:spPr>
        <p:txBody>
          <a:bodyPr anchorCtr="0" anchor="t" bIns="45700" lIns="91425" spcFirstLastPara="1" rIns="91425" wrap="square" tIns="45700">
            <a:normAutofit/>
          </a:bodyPr>
          <a:lstStyle>
            <a:lvl1pPr indent="-330200" lvl="0" marL="4572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1pPr>
            <a:lvl2pPr indent="-317500" lvl="1" marL="914400" marR="0" rtl="0" algn="l">
              <a:spcBef>
                <a:spcPts val="28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2pPr>
            <a:lvl3pPr indent="-304800" lvl="2" marL="1371600" marR="0" rtl="0" algn="l">
              <a:spcBef>
                <a:spcPts val="240"/>
              </a:spcBef>
              <a:spcAft>
                <a:spcPts val="0"/>
              </a:spcAft>
              <a:buClr>
                <a:schemeClr val="dk1"/>
              </a:buClr>
              <a:buSzPts val="1200"/>
              <a:buFont typeface="Arial"/>
              <a:buChar char="•"/>
              <a:defRPr b="0" i="0" sz="1200" u="none" cap="none" strike="noStrike">
                <a:solidFill>
                  <a:schemeClr val="dk1"/>
                </a:solidFill>
                <a:latin typeface="Calibri"/>
                <a:ea typeface="Calibri"/>
                <a:cs typeface="Calibri"/>
                <a:sym typeface="Calibri"/>
              </a:defRPr>
            </a:lvl3pPr>
            <a:lvl4pPr indent="-292100" lvl="3" marL="18288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4pPr>
            <a:lvl5pPr indent="-292100" lvl="4" marL="22860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5pPr>
            <a:lvl6pPr indent="-292100" lvl="5" marL="27432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6pPr>
            <a:lvl7pPr indent="-292100" lvl="6" marL="32004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7pPr>
            <a:lvl8pPr indent="-292100" lvl="7" marL="36576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8pPr>
            <a:lvl9pPr indent="-292100" lvl="8" marL="41148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9pPr>
          </a:lstStyle>
          <a:p/>
        </p:txBody>
      </p:sp>
      <p:sp>
        <p:nvSpPr>
          <p:cNvPr id="224" name="Google Shape;224;p62"/>
          <p:cNvSpPr txBox="1"/>
          <p:nvPr>
            <p:ph idx="10" type="dt"/>
          </p:nvPr>
        </p:nvSpPr>
        <p:spPr>
          <a:xfrm>
            <a:off x="228600" y="4237567"/>
            <a:ext cx="1066800" cy="243417"/>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6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225" name="Google Shape;225;p62"/>
          <p:cNvSpPr txBox="1"/>
          <p:nvPr>
            <p:ph idx="11" type="ftr"/>
          </p:nvPr>
        </p:nvSpPr>
        <p:spPr>
          <a:xfrm>
            <a:off x="1562100" y="4237567"/>
            <a:ext cx="1447800" cy="24341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SzPts val="1400"/>
              <a:buNone/>
              <a:defRPr b="0" i="0" sz="6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226" name="Google Shape;226;p62"/>
          <p:cNvSpPr txBox="1"/>
          <p:nvPr>
            <p:ph idx="12" type="sldNum"/>
          </p:nvPr>
        </p:nvSpPr>
        <p:spPr>
          <a:xfrm>
            <a:off x="3276600" y="4237567"/>
            <a:ext cx="1066800" cy="243417"/>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None/>
              <a:defRPr b="0" i="0" sz="6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6" name="Shape 296"/>
        <p:cNvGrpSpPr/>
        <p:nvPr/>
      </p:nvGrpSpPr>
      <p:grpSpPr>
        <a:xfrm>
          <a:off x="0" y="0"/>
          <a:ext cx="0" cy="0"/>
          <a:chOff x="0" y="0"/>
          <a:chExt cx="0" cy="0"/>
        </a:xfrm>
      </p:grpSpPr>
      <p:sp>
        <p:nvSpPr>
          <p:cNvPr id="297" name="Google Shape;297;p102"/>
          <p:cNvSpPr txBox="1"/>
          <p:nvPr>
            <p:ph type="title"/>
          </p:nvPr>
        </p:nvSpPr>
        <p:spPr>
          <a:xfrm>
            <a:off x="628653" y="365524"/>
            <a:ext cx="7886700" cy="1325165"/>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98" name="Google Shape;298;p102"/>
          <p:cNvSpPr txBox="1"/>
          <p:nvPr>
            <p:ph idx="1" type="body"/>
          </p:nvPr>
        </p:nvSpPr>
        <p:spPr>
          <a:xfrm>
            <a:off x="628653" y="1825229"/>
            <a:ext cx="7886700" cy="4351734"/>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99" name="Google Shape;299;p102"/>
          <p:cNvSpPr txBox="1"/>
          <p:nvPr>
            <p:ph idx="10" type="dt"/>
          </p:nvPr>
        </p:nvSpPr>
        <p:spPr>
          <a:xfrm>
            <a:off x="628651" y="6356749"/>
            <a:ext cx="2057400" cy="364331"/>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300" name="Google Shape;300;p102"/>
          <p:cNvSpPr txBox="1"/>
          <p:nvPr>
            <p:ph idx="11" type="ftr"/>
          </p:nvPr>
        </p:nvSpPr>
        <p:spPr>
          <a:xfrm>
            <a:off x="3028953" y="6356749"/>
            <a:ext cx="3086100" cy="364331"/>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301" name="Google Shape;301;p102"/>
          <p:cNvSpPr txBox="1"/>
          <p:nvPr>
            <p:ph idx="12" type="sldNum"/>
          </p:nvPr>
        </p:nvSpPr>
        <p:spPr>
          <a:xfrm>
            <a:off x="6457951" y="6356749"/>
            <a:ext cx="2057400" cy="364331"/>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www.leadershipupdate-rbwm.co.uk/semh-service/" TargetMode="External"/><Relationship Id="rId4" Type="http://schemas.openxmlformats.org/officeDocument/2006/relationships/hyperlink" Target="https://www.leadershipupdate-rbwm.co.uk/information-for-all-school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hyperlink" Target="https://www.leadershipupdate-rbwm.co.uk/send-and-inclusion-training/" TargetMode="External"/><Relationship Id="rId4" Type="http://schemas.openxmlformats.org/officeDocument/2006/relationships/hyperlink" Target="https://family-action.org.uk/wp-content/uploads/2024/08/Family-Action-Young-Carers_School-Transition-Booklet-RBWM-002.pdf" TargetMode="External"/><Relationship Id="rId5" Type="http://schemas.openxmlformats.org/officeDocument/2006/relationships/hyperlink" Target="https://assets.publishing.service.gov.uk/media/67dd2b17a18f580c277f7887/CWS_Bill_Policy__Summary__notes_as_amended_in_the_House_of__Commons.pdf" TargetMode="External"/><Relationship Id="rId6" Type="http://schemas.openxmlformats.org/officeDocument/2006/relationships/image" Target="../media/image8.png"/><Relationship Id="rId7"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8.jpg"/><Relationship Id="rId4" Type="http://schemas.openxmlformats.org/officeDocument/2006/relationships/image" Target="../media/image1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hyperlink" Target="https://youthendowmentfund.org.uk/reports/children-violence-and-vulnerability-2024/who-is-affected/"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7.xml"/><Relationship Id="rId3" Type="http://schemas.openxmlformats.org/officeDocument/2006/relationships/image" Target="../media/image15.jp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11" Type="http://schemas.openxmlformats.org/officeDocument/2006/relationships/image" Target="../media/image20.png"/><Relationship Id="rId10" Type="http://schemas.openxmlformats.org/officeDocument/2006/relationships/image" Target="../media/image17.png"/><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9.png"/><Relationship Id="rId5" Type="http://schemas.openxmlformats.org/officeDocument/2006/relationships/image" Target="../media/image16.png"/><Relationship Id="rId6" Type="http://schemas.openxmlformats.org/officeDocument/2006/relationships/image" Target="../media/image11.png"/><Relationship Id="rId7" Type="http://schemas.openxmlformats.org/officeDocument/2006/relationships/image" Target="../media/image13.png"/><Relationship Id="rId8"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hyperlink" Target="http://drive.google.com/file/d/1vjvjFgTkpBSnPJlscUSSKt3XFAgme1zv/view" TargetMode="External"/><Relationship Id="rId4" Type="http://schemas.openxmlformats.org/officeDocument/2006/relationships/image" Target="../media/image2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0.xml"/><Relationship Id="rId3" Type="http://schemas.openxmlformats.org/officeDocument/2006/relationships/image" Target="../media/image21.png"/><Relationship Id="rId4" Type="http://schemas.openxmlformats.org/officeDocument/2006/relationships/image" Target="../media/image23.png"/><Relationship Id="rId5" Type="http://schemas.openxmlformats.org/officeDocument/2006/relationships/image" Target="../media/image2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3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4.xml"/><Relationship Id="rId3" Type="http://schemas.openxmlformats.org/officeDocument/2006/relationships/image" Target="../media/image2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3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6.xml"/><Relationship Id="rId3" Type="http://schemas.openxmlformats.org/officeDocument/2006/relationships/image" Target="../media/image38.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7.xml"/><Relationship Id="rId3" Type="http://schemas.openxmlformats.org/officeDocument/2006/relationships/hyperlink" Target="https://www.thamesvalley.police.uk/ro/report/ocr/af/how-to-report-a-crime/"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8.xml"/><Relationship Id="rId3" Type="http://schemas.openxmlformats.org/officeDocument/2006/relationships/image" Target="../media/image39.png"/><Relationship Id="rId4" Type="http://schemas.openxmlformats.org/officeDocument/2006/relationships/image" Target="../media/image27.png"/><Relationship Id="rId5"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9.xml"/><Relationship Id="rId3" Type="http://schemas.openxmlformats.org/officeDocument/2006/relationships/image" Target="../media/image3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0.xml"/><Relationship Id="rId3" Type="http://schemas.openxmlformats.org/officeDocument/2006/relationships/image" Target="../media/image3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1.xml"/><Relationship Id="rId3" Type="http://schemas.openxmlformats.org/officeDocument/2006/relationships/image" Target="../media/image34.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1.xml"/><Relationship Id="rId3" Type="http://schemas.openxmlformats.org/officeDocument/2006/relationships/image" Target="../media/image3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4.xml"/><Relationship Id="rId3" Type="http://schemas.openxmlformats.org/officeDocument/2006/relationships/image" Target="../media/image31.png"/><Relationship Id="rId4" Type="http://schemas.openxmlformats.org/officeDocument/2006/relationships/image" Target="../media/image43.png"/><Relationship Id="rId5" Type="http://schemas.openxmlformats.org/officeDocument/2006/relationships/image" Target="../media/image45.png"/><Relationship Id="rId6" Type="http://schemas.openxmlformats.org/officeDocument/2006/relationships/image" Target="../media/image40.png"/><Relationship Id="rId7" Type="http://schemas.openxmlformats.org/officeDocument/2006/relationships/image" Target="../media/image42.png"/></Relationships>
</file>

<file path=ppt/slides/_rels/slide45.xml.rels><?xml version="1.0" encoding="UTF-8" standalone="yes"?><Relationships xmlns="http://schemas.openxmlformats.org/package/2006/relationships"><Relationship Id="rId11" Type="http://schemas.openxmlformats.org/officeDocument/2006/relationships/image" Target="../media/image49.png"/><Relationship Id="rId10" Type="http://schemas.openxmlformats.org/officeDocument/2006/relationships/image" Target="../media/image53.png"/><Relationship Id="rId1" Type="http://schemas.openxmlformats.org/officeDocument/2006/relationships/slideLayout" Target="../slideLayouts/slideLayout38.xml"/><Relationship Id="rId2" Type="http://schemas.openxmlformats.org/officeDocument/2006/relationships/notesSlide" Target="../notesSlides/notesSlide45.xml"/><Relationship Id="rId3" Type="http://schemas.openxmlformats.org/officeDocument/2006/relationships/image" Target="../media/image42.png"/><Relationship Id="rId4" Type="http://schemas.openxmlformats.org/officeDocument/2006/relationships/image" Target="../media/image50.png"/><Relationship Id="rId9" Type="http://schemas.openxmlformats.org/officeDocument/2006/relationships/image" Target="../media/image52.png"/><Relationship Id="rId5" Type="http://schemas.openxmlformats.org/officeDocument/2006/relationships/image" Target="../media/image48.png"/><Relationship Id="rId6" Type="http://schemas.openxmlformats.org/officeDocument/2006/relationships/image" Target="../media/image44.png"/><Relationship Id="rId7" Type="http://schemas.openxmlformats.org/officeDocument/2006/relationships/image" Target="../media/image46.png"/><Relationship Id="rId8" Type="http://schemas.openxmlformats.org/officeDocument/2006/relationships/image" Target="../media/image4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7.xml"/><Relationship Id="rId3" Type="http://schemas.openxmlformats.org/officeDocument/2006/relationships/image" Target="../media/image68.png"/><Relationship Id="rId4" Type="http://schemas.openxmlformats.org/officeDocument/2006/relationships/image" Target="../media/image51.png"/></Relationships>
</file>

<file path=ppt/slides/_rels/slide48.xml.rels><?xml version="1.0" encoding="UTF-8" standalone="yes"?><Relationships xmlns="http://schemas.openxmlformats.org/package/2006/relationships"><Relationship Id="rId11" Type="http://schemas.openxmlformats.org/officeDocument/2006/relationships/image" Target="../media/image51.png"/><Relationship Id="rId10" Type="http://schemas.openxmlformats.org/officeDocument/2006/relationships/image" Target="../media/image60.png"/><Relationship Id="rId1" Type="http://schemas.openxmlformats.org/officeDocument/2006/relationships/slideLayout" Target="../slideLayouts/slideLayout38.xml"/><Relationship Id="rId2" Type="http://schemas.openxmlformats.org/officeDocument/2006/relationships/notesSlide" Target="../notesSlides/notesSlide48.xml"/><Relationship Id="rId3" Type="http://schemas.openxmlformats.org/officeDocument/2006/relationships/image" Target="../media/image68.png"/><Relationship Id="rId4" Type="http://schemas.openxmlformats.org/officeDocument/2006/relationships/image" Target="../media/image55.png"/><Relationship Id="rId9" Type="http://schemas.openxmlformats.org/officeDocument/2006/relationships/image" Target="../media/image59.png"/><Relationship Id="rId5" Type="http://schemas.openxmlformats.org/officeDocument/2006/relationships/image" Target="../media/image54.png"/><Relationship Id="rId6" Type="http://schemas.openxmlformats.org/officeDocument/2006/relationships/image" Target="../media/image58.png"/><Relationship Id="rId7" Type="http://schemas.openxmlformats.org/officeDocument/2006/relationships/image" Target="../media/image56.png"/><Relationship Id="rId8" Type="http://schemas.openxmlformats.org/officeDocument/2006/relationships/image" Target="../media/image57.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9.xml"/><Relationship Id="rId3" Type="http://schemas.openxmlformats.org/officeDocument/2006/relationships/image" Target="../media/image68.png"/><Relationship Id="rId4" Type="http://schemas.openxmlformats.org/officeDocument/2006/relationships/image" Target="../media/image5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0.xml"/><Relationship Id="rId3" Type="http://schemas.openxmlformats.org/officeDocument/2006/relationships/image" Target="../media/image68.png"/><Relationship Id="rId4" Type="http://schemas.openxmlformats.org/officeDocument/2006/relationships/image" Target="../media/image59.png"/><Relationship Id="rId5" Type="http://schemas.openxmlformats.org/officeDocument/2006/relationships/image" Target="../media/image5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1.xml"/><Relationship Id="rId3" Type="http://schemas.openxmlformats.org/officeDocument/2006/relationships/image" Target="../media/image68.png"/><Relationship Id="rId4" Type="http://schemas.openxmlformats.org/officeDocument/2006/relationships/image" Target="../media/image66.png"/><Relationship Id="rId5" Type="http://schemas.openxmlformats.org/officeDocument/2006/relationships/image" Target="../media/image63.png"/><Relationship Id="rId6" Type="http://schemas.openxmlformats.org/officeDocument/2006/relationships/image" Target="../media/image5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2.xml"/><Relationship Id="rId3" Type="http://schemas.openxmlformats.org/officeDocument/2006/relationships/image" Target="../media/image68.png"/><Relationship Id="rId4" Type="http://schemas.openxmlformats.org/officeDocument/2006/relationships/image" Target="../media/image65.png"/><Relationship Id="rId5" Type="http://schemas.openxmlformats.org/officeDocument/2006/relationships/image" Target="../media/image64.png"/><Relationship Id="rId6" Type="http://schemas.openxmlformats.org/officeDocument/2006/relationships/image" Target="../media/image5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 Id="rId3" Type="http://schemas.openxmlformats.org/officeDocument/2006/relationships/hyperlink" Target="https://docs.google.com/forms/d/17uMW441y4N7aDnStMFOtJn4hJ_b7KoWor80gyb3yBZ4/edit" TargetMode="External"/><Relationship Id="rId4" Type="http://schemas.openxmlformats.org/officeDocument/2006/relationships/hyperlink" Target="https://www.leadershipupdate-rbwm.co.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1"/>
          <p:cNvSpPr txBox="1"/>
          <p:nvPr>
            <p:ph idx="4294967295" type="ctrTitle"/>
          </p:nvPr>
        </p:nvSpPr>
        <p:spPr>
          <a:xfrm>
            <a:off x="0" y="2038350"/>
            <a:ext cx="91440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b="1" i="0" lang="en-US" sz="4400" u="none" cap="none" strike="noStrike">
                <a:solidFill>
                  <a:schemeClr val="lt1"/>
                </a:solidFill>
                <a:latin typeface="Calibri"/>
                <a:ea typeface="Calibri"/>
                <a:cs typeface="Calibri"/>
                <a:sym typeface="Calibri"/>
              </a:rPr>
              <a:t>SEMH Network Meeting </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r>
              <a:rPr b="1" i="0" lang="en-US" sz="4400" u="none" cap="none" strike="noStrike">
                <a:solidFill>
                  <a:schemeClr val="lt1"/>
                </a:solidFill>
                <a:latin typeface="Calibri"/>
                <a:ea typeface="Calibri"/>
                <a:cs typeface="Calibri"/>
                <a:sym typeface="Calibri"/>
              </a:rPr>
              <a:t>Tuesday </a:t>
            </a:r>
            <a:r>
              <a:rPr b="1" i="0" lang="en-US" sz="4400" u="none" cap="none" strike="noStrike">
                <a:solidFill>
                  <a:schemeClr val="lt1"/>
                </a:solidFill>
                <a:latin typeface="Calibri"/>
                <a:ea typeface="Calibri"/>
                <a:cs typeface="Calibri"/>
                <a:sym typeface="Calibri"/>
              </a:rPr>
              <a:t>6</a:t>
            </a:r>
            <a:r>
              <a:rPr b="1" baseline="30000" i="0" lang="en-US" sz="4400" u="none" cap="none" strike="noStrike">
                <a:solidFill>
                  <a:schemeClr val="lt1"/>
                </a:solidFill>
                <a:latin typeface="Calibri"/>
                <a:ea typeface="Calibri"/>
                <a:cs typeface="Calibri"/>
                <a:sym typeface="Calibri"/>
              </a:rPr>
              <a:t>th</a:t>
            </a:r>
            <a:r>
              <a:rPr b="1" i="0" lang="en-US" sz="4400" u="none" cap="none" strike="noStrike">
                <a:solidFill>
                  <a:schemeClr val="lt1"/>
                </a:solidFill>
                <a:latin typeface="Calibri"/>
                <a:ea typeface="Calibri"/>
                <a:cs typeface="Calibri"/>
                <a:sym typeface="Calibri"/>
              </a:rPr>
              <a:t> May</a:t>
            </a:r>
            <a:r>
              <a:rPr b="1" i="0" lang="en-US" sz="4400" u="none" cap="none" strike="noStrike">
                <a:solidFill>
                  <a:schemeClr val="lt1"/>
                </a:solidFill>
                <a:latin typeface="Calibri"/>
                <a:ea typeface="Calibri"/>
                <a:cs typeface="Calibri"/>
                <a:sym typeface="Calibri"/>
              </a:rPr>
              <a:t> 2025</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endParaRPr b="0" i="0" sz="4400" u="none" cap="none" strike="noStrike">
              <a:solidFill>
                <a:schemeClr val="dk1"/>
              </a:solidFill>
              <a:latin typeface="Calibri"/>
              <a:ea typeface="Calibri"/>
              <a:cs typeface="Calibri"/>
              <a:sym typeface="Calibri"/>
            </a:endParaRPr>
          </a:p>
        </p:txBody>
      </p:sp>
      <p:sp>
        <p:nvSpPr>
          <p:cNvPr id="377" name="Google Shape;377;p1"/>
          <p:cNvSpPr txBox="1"/>
          <p:nvPr>
            <p:ph idx="4294967295" type="subTitle"/>
          </p:nvPr>
        </p:nvSpPr>
        <p:spPr>
          <a:xfrm>
            <a:off x="4248150" y="4000500"/>
            <a:ext cx="4895850" cy="103981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0" i="0" sz="3200" u="none" cap="none" strike="noStrike">
              <a:solidFill>
                <a:schemeClr val="lt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Welcome to this virtual forum</a:t>
            </a:r>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 </a:t>
            </a:r>
            <a:endParaRPr b="0" i="0" sz="3200" u="none" cap="none" strike="noStrike">
              <a:solidFill>
                <a:schemeClr val="dk1"/>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
          <p:cNvSpPr txBox="1"/>
          <p:nvPr>
            <p:ph idx="4294967295" type="title"/>
          </p:nvPr>
        </p:nvSpPr>
        <p:spPr>
          <a:xfrm>
            <a:off x="320577" y="-91287"/>
            <a:ext cx="6318250" cy="10668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Calibri"/>
              <a:buNone/>
            </a:pPr>
            <a:r>
              <a:rPr b="0" i="0" lang="en-US" sz="2800" u="none" cap="none" strike="noStrike">
                <a:solidFill>
                  <a:schemeClr val="dk1"/>
                </a:solidFill>
                <a:latin typeface="Calibri"/>
                <a:ea typeface="Calibri"/>
                <a:cs typeface="Calibri"/>
                <a:sym typeface="Calibri"/>
              </a:rPr>
              <a:t>Agenda for today </a:t>
            </a:r>
            <a:endParaRPr/>
          </a:p>
        </p:txBody>
      </p:sp>
      <p:graphicFrame>
        <p:nvGraphicFramePr>
          <p:cNvPr id="383" name="Google Shape;383;p2"/>
          <p:cNvGraphicFramePr/>
          <p:nvPr/>
        </p:nvGraphicFramePr>
        <p:xfrm>
          <a:off x="585590" y="1387640"/>
          <a:ext cx="3000000" cy="3000000"/>
        </p:xfrm>
        <a:graphic>
          <a:graphicData uri="http://schemas.openxmlformats.org/drawingml/2006/table">
            <a:tbl>
              <a:tblPr>
                <a:noFill/>
                <a:tableStyleId>{9E62245E-571A-4BC8-B872-11D99E8F1251}</a:tableStyleId>
              </a:tblPr>
              <a:tblGrid>
                <a:gridCol w="3056075"/>
                <a:gridCol w="3172000"/>
                <a:gridCol w="1862500"/>
              </a:tblGrid>
              <a:tr h="570225">
                <a:tc>
                  <a:txBody>
                    <a:bodyPr/>
                    <a:lstStyle/>
                    <a:p>
                      <a:pPr indent="0" lvl="0" marL="0" marR="0" rtl="0" algn="l">
                        <a:lnSpc>
                          <a:spcPct val="107000"/>
                        </a:lnSpc>
                        <a:spcBef>
                          <a:spcPts val="0"/>
                        </a:spcBef>
                        <a:spcAft>
                          <a:spcPts val="0"/>
                        </a:spcAft>
                        <a:buNone/>
                      </a:pPr>
                      <a:r>
                        <a:rPr b="1" lang="en-US" sz="1600" u="none" cap="none" strike="noStrike">
                          <a:latin typeface="Calibri"/>
                          <a:ea typeface="Calibri"/>
                          <a:cs typeface="Calibri"/>
                          <a:sym typeface="Calibri"/>
                        </a:rPr>
                        <a:t>Item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None/>
                      </a:pPr>
                      <a:r>
                        <a:rPr b="1" lang="en-US" sz="1600" u="none" cap="none" strike="noStrike">
                          <a:solidFill>
                            <a:srgbClr val="000000"/>
                          </a:solidFill>
                          <a:latin typeface="Calibri"/>
                          <a:ea typeface="Calibri"/>
                          <a:cs typeface="Calibri"/>
                          <a:sym typeface="Calibri"/>
                        </a:rPr>
                        <a:t>Who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None/>
                      </a:pPr>
                      <a:r>
                        <a:rPr b="1" lang="en-US" sz="1600" u="none" cap="none" strike="noStrike">
                          <a:solidFill>
                            <a:srgbClr val="000000"/>
                          </a:solidFill>
                          <a:latin typeface="Calibri"/>
                          <a:ea typeface="Calibri"/>
                          <a:cs typeface="Calibri"/>
                          <a:sym typeface="Calibri"/>
                        </a:rPr>
                        <a:t>Time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r>
              <a:tr h="593875">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Welcome and Updates</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latin typeface="Tahoma"/>
                          <a:ea typeface="Tahoma"/>
                          <a:cs typeface="Tahoma"/>
                          <a:sym typeface="Tahoma"/>
                        </a:rPr>
                        <a:t>Al Whitelaw / Debbie Nayar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3.30 pm (15 mins)</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marR="0" rtl="0" algn="l">
                        <a:lnSpc>
                          <a:spcPct val="107000"/>
                        </a:lnSpc>
                        <a:spcBef>
                          <a:spcPts val="0"/>
                        </a:spcBef>
                        <a:spcAft>
                          <a:spcPts val="0"/>
                        </a:spcAft>
                        <a:buClr>
                          <a:srgbClr val="000000"/>
                        </a:buClr>
                        <a:buSzPts val="1600"/>
                        <a:buFont typeface="Arial"/>
                        <a:buNone/>
                      </a:pPr>
                      <a:r>
                        <a:rPr b="0" i="0" lang="en-US" sz="1600" u="none" cap="none" strike="noStrike">
                          <a:solidFill>
                            <a:schemeClr val="dk1"/>
                          </a:solidFill>
                          <a:latin typeface="Calibri"/>
                          <a:ea typeface="Calibri"/>
                          <a:cs typeface="Calibri"/>
                          <a:sym typeface="Calibri"/>
                        </a:rPr>
                        <a:t>Support in Knife Crime awareness</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i="0" lang="en-US" sz="1600" u="none" cap="none" strike="noStrike">
                          <a:solidFill>
                            <a:schemeClr val="dk1"/>
                          </a:solidFill>
                          <a:latin typeface="Tahoma"/>
                          <a:ea typeface="Tahoma"/>
                          <a:cs typeface="Tahoma"/>
                          <a:sym typeface="Tahoma"/>
                        </a:rPr>
                        <a:t>Theresa Allen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3.45 (15mins)</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Unique Inclusion</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ahoma"/>
                          <a:ea typeface="Tahoma"/>
                          <a:cs typeface="Tahoma"/>
                          <a:sym typeface="Tahoma"/>
                        </a:rPr>
                        <a:t>Michelle Underwood</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4.00pm (10 mins)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marR="0" rtl="0" algn="l">
                        <a:lnSpc>
                          <a:spcPct val="107000"/>
                        </a:lnSpc>
                        <a:spcBef>
                          <a:spcPts val="0"/>
                        </a:spcBef>
                        <a:spcAft>
                          <a:spcPts val="0"/>
                        </a:spcAft>
                        <a:buClr>
                          <a:srgbClr val="000000"/>
                        </a:buClr>
                        <a:buSzPts val="1600"/>
                        <a:buFont typeface="Arial"/>
                        <a:buNone/>
                      </a:pPr>
                      <a:r>
                        <a:rPr b="0" i="0" lang="en-US" sz="1600" u="none" cap="none" strike="noStrike">
                          <a:solidFill>
                            <a:schemeClr val="dk1"/>
                          </a:solidFill>
                          <a:latin typeface="Calibri"/>
                          <a:ea typeface="Calibri"/>
                          <a:cs typeface="Calibri"/>
                          <a:sym typeface="Calibri"/>
                        </a:rPr>
                        <a:t>PAWs</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i="0" lang="en-US" sz="1600" u="none" cap="none" strike="noStrike">
                          <a:solidFill>
                            <a:schemeClr val="dk1"/>
                          </a:solidFill>
                          <a:latin typeface="Tahoma"/>
                          <a:ea typeface="Tahoma"/>
                          <a:cs typeface="Tahoma"/>
                          <a:sym typeface="Tahoma"/>
                        </a:rPr>
                        <a:t>Alice Lockwood-Smith</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4.10pm (10 mins)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marR="0" rtl="0" algn="l">
                        <a:lnSpc>
                          <a:spcPct val="107000"/>
                        </a:lnSpc>
                        <a:spcBef>
                          <a:spcPts val="0"/>
                        </a:spcBef>
                        <a:spcAft>
                          <a:spcPts val="0"/>
                        </a:spcAft>
                        <a:buClr>
                          <a:srgbClr val="000000"/>
                        </a:buClr>
                        <a:buSzPts val="1600"/>
                        <a:buFont typeface="Arial"/>
                        <a:buNone/>
                      </a:pPr>
                      <a:r>
                        <a:rPr b="0" i="0" lang="en-US" sz="1600" u="none" cap="none" strike="noStrike">
                          <a:solidFill>
                            <a:schemeClr val="dk1"/>
                          </a:solidFill>
                          <a:latin typeface="Calibri"/>
                          <a:ea typeface="Calibri"/>
                          <a:cs typeface="Calibri"/>
                          <a:sym typeface="Calibri"/>
                        </a:rPr>
                        <a:t>Gr0ve</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i="0" lang="en-US" sz="1600" u="none" cap="none" strike="noStrike">
                          <a:solidFill>
                            <a:schemeClr val="dk1"/>
                          </a:solidFill>
                          <a:latin typeface="Tahoma"/>
                          <a:ea typeface="Tahoma"/>
                          <a:cs typeface="Tahoma"/>
                          <a:sym typeface="Tahoma"/>
                        </a:rPr>
                        <a:t>Jess Garner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4.20 (10 mins)</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025900">
                <a:tc>
                  <a:txBody>
                    <a:bodyPr/>
                    <a:lstStyle/>
                    <a:p>
                      <a:pPr indent="0" lvl="0" marL="0" marR="0" rtl="0" algn="l">
                        <a:lnSpc>
                          <a:spcPct val="107000"/>
                        </a:lnSpc>
                        <a:spcBef>
                          <a:spcPts val="0"/>
                        </a:spcBef>
                        <a:spcAft>
                          <a:spcPts val="0"/>
                        </a:spcAft>
                        <a:buClr>
                          <a:srgbClr val="000000"/>
                        </a:buClr>
                        <a:buSzPts val="1600"/>
                        <a:buFont typeface="Arial"/>
                        <a:buNone/>
                      </a:pPr>
                      <a:r>
                        <a:rPr b="0" i="0" lang="en-US" sz="1600" u="none" cap="none" strike="noStrike">
                          <a:solidFill>
                            <a:schemeClr val="dk1"/>
                          </a:solidFill>
                          <a:latin typeface="Calibri"/>
                          <a:ea typeface="Calibri"/>
                          <a:cs typeface="Calibri"/>
                          <a:sym typeface="Calibri"/>
                        </a:rPr>
                        <a:t>Questions and Feedback</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latin typeface="Tahoma"/>
                          <a:ea typeface="Tahoma"/>
                          <a:cs typeface="Tahoma"/>
                          <a:sym typeface="Tahoma"/>
                        </a:rPr>
                        <a:t>Al Whitelaw / Debbie Nayar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0" i="0" lang="en-US" sz="1600" u="none" cap="none" strike="noStrike">
                          <a:solidFill>
                            <a:schemeClr val="dk1"/>
                          </a:solidFill>
                          <a:latin typeface="Calibri"/>
                          <a:ea typeface="Calibri"/>
                          <a:cs typeface="Calibri"/>
                          <a:sym typeface="Calibri"/>
                        </a:rPr>
                        <a:t>4.30pm (10mins)</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84" name="Google Shape;384;p2"/>
          <p:cNvSpPr txBox="1"/>
          <p:nvPr/>
        </p:nvSpPr>
        <p:spPr>
          <a:xfrm>
            <a:off x="6638827" y="231373"/>
            <a:ext cx="283845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3">
                  <a:extLst>
                    <a:ext uri="{A12FA001-AC4F-418D-AE19-62706E023703}">
                      <ahyp:hlinkClr val="tx"/>
                    </a:ext>
                  </a:extLst>
                </a:hlinkClick>
              </a:rPr>
              <a:t>https://www.leadershipupdate-rbwm.co.uk/semh-service/</a:t>
            </a:r>
            <a:endParaRPr b="0" i="0" sz="1400" u="none" cap="none" strike="noStrike">
              <a:solidFill>
                <a:srgbClr val="000000"/>
              </a:solidFill>
              <a:latin typeface="Arial"/>
              <a:ea typeface="Arial"/>
              <a:cs typeface="Arial"/>
              <a:sym typeface="Arial"/>
            </a:endParaRPr>
          </a:p>
        </p:txBody>
      </p:sp>
      <p:sp>
        <p:nvSpPr>
          <p:cNvPr id="385" name="Google Shape;385;p2"/>
          <p:cNvSpPr txBox="1"/>
          <p:nvPr/>
        </p:nvSpPr>
        <p:spPr>
          <a:xfrm>
            <a:off x="3800377" y="72781"/>
            <a:ext cx="2838450"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4">
                  <a:extLst>
                    <a:ext uri="{A12FA001-AC4F-418D-AE19-62706E023703}">
                      <ahyp:hlinkClr val="tx"/>
                    </a:ext>
                  </a:extLst>
                </a:hlinkClick>
              </a:rPr>
              <a:t>https://www.leadershipupdate-rbwm.co.uk/information-for-all-schools/</a:t>
            </a:r>
            <a:endParaRPr b="0" i="0" sz="1400" u="none" cap="none" strike="noStrike">
              <a:solidFill>
                <a:srgbClr val="000000"/>
              </a:solidFill>
              <a:latin typeface="Arial"/>
              <a:ea typeface="Arial"/>
              <a:cs typeface="Arial"/>
              <a:sym typeface="Arial"/>
            </a:endParaRP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8"/>
          <p:cNvSpPr txBox="1"/>
          <p:nvPr/>
        </p:nvSpPr>
        <p:spPr>
          <a:xfrm>
            <a:off x="577370" y="3024992"/>
            <a:ext cx="8086061" cy="341632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000000"/>
                </a:solidFill>
                <a:latin typeface="Calibri"/>
                <a:ea typeface="Calibri"/>
                <a:cs typeface="Calibri"/>
                <a:sym typeface="Calibri"/>
              </a:rPr>
              <a:t>Mental Health and Wellbeing request for Primary / Secondary representation on Network  2nd June - email Rebecca Askew</a:t>
            </a:r>
            <a:endParaRPr/>
          </a:p>
          <a:p>
            <a:pPr indent="-342900" lvl="0" marL="34290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New Training (Special schools – info)</a:t>
            </a:r>
            <a:endParaRPr/>
          </a:p>
          <a:p>
            <a:pPr indent="0" lvl="0" marL="0" marR="0" rtl="0" algn="l">
              <a:lnSpc>
                <a:spcPct val="100000"/>
              </a:lnSpc>
              <a:spcBef>
                <a:spcPts val="0"/>
              </a:spcBef>
              <a:spcAft>
                <a:spcPts val="0"/>
              </a:spcAft>
              <a:buNone/>
            </a:pPr>
            <a:r>
              <a:rPr b="1" i="0" lang="en-US" sz="1800" u="sng" cap="none" strike="noStrike">
                <a:solidFill>
                  <a:srgbClr val="222222"/>
                </a:solidFill>
                <a:latin typeface="Calibri"/>
                <a:ea typeface="Calibri"/>
                <a:cs typeface="Calibri"/>
                <a:sym typeface="Calibri"/>
                <a:hlinkClick r:id="rId3">
                  <a:extLst>
                    <a:ext uri="{A12FA001-AC4F-418D-AE19-62706E023703}">
                      <ahyp:hlinkClr val="tx"/>
                    </a:ext>
                  </a:extLst>
                </a:hlinkClick>
              </a:rPr>
              <a:t>https://www.leadershipupdate-rbwm.co.uk/send-and-inclusion-training/</a:t>
            </a:r>
            <a:endParaRPr b="1" i="0" sz="1800" u="none" cap="none" strike="noStrike">
              <a:solidFill>
                <a:srgbClr val="222222"/>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Young Carers </a:t>
            </a:r>
            <a:r>
              <a:rPr b="1" i="0" lang="en-US" sz="1800" u="sng" cap="none" strike="noStrike">
                <a:solidFill>
                  <a:srgbClr val="222222"/>
                </a:solidFill>
                <a:latin typeface="Calibri"/>
                <a:ea typeface="Calibri"/>
                <a:cs typeface="Calibri"/>
                <a:sym typeface="Calibri"/>
                <a:hlinkClick r:id="rId4">
                  <a:extLst>
                    <a:ext uri="{A12FA001-AC4F-418D-AE19-62706E023703}">
                      <ahyp:hlinkClr val="tx"/>
                    </a:ext>
                  </a:extLst>
                </a:hlinkClick>
              </a:rPr>
              <a:t>Transition Booklet</a:t>
            </a:r>
            <a:endParaRPr b="1" i="0" sz="1800" u="none" cap="none" strike="noStrike">
              <a:solidFill>
                <a:srgbClr val="222222"/>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Wellbeing  and Schools Bill – </a:t>
            </a:r>
            <a:r>
              <a:rPr b="1" i="0" lang="en-US" sz="1800" u="sng" cap="none" strike="noStrike">
                <a:solidFill>
                  <a:srgbClr val="222222"/>
                </a:solidFill>
                <a:latin typeface="Calibri"/>
                <a:ea typeface="Calibri"/>
                <a:cs typeface="Calibri"/>
                <a:sym typeface="Calibri"/>
                <a:hlinkClick r:id="rId5">
                  <a:extLst>
                    <a:ext uri="{A12FA001-AC4F-418D-AE19-62706E023703}">
                      <ahyp:hlinkClr val="tx"/>
                    </a:ext>
                  </a:extLst>
                </a:hlinkClick>
              </a:rPr>
              <a:t>Policy Summary</a:t>
            </a:r>
            <a:endParaRPr b="1" i="0" sz="1800" u="none" cap="none" strike="noStrike">
              <a:solidFill>
                <a:srgbClr val="222222"/>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Boxalls Update – Only Nurture Partnership schools</a:t>
            </a:r>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Alternative Provision Strategy</a:t>
            </a:r>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FASD (Foetal Alcohol Syndrome) Guidance. Theresa Allen (attached in prior email)</a:t>
            </a:r>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Flexi Schooling</a:t>
            </a:r>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Transition Support</a:t>
            </a:r>
            <a:endParaRPr/>
          </a:p>
        </p:txBody>
      </p:sp>
      <p:pic>
        <p:nvPicPr>
          <p:cNvPr id="391" name="Google Shape;391;p8"/>
          <p:cNvPicPr preferRelativeResize="0"/>
          <p:nvPr/>
        </p:nvPicPr>
        <p:blipFill rotWithShape="1">
          <a:blip r:embed="rId6">
            <a:alphaModFix/>
          </a:blip>
          <a:srcRect b="0" l="0" r="0" t="0"/>
          <a:stretch/>
        </p:blipFill>
        <p:spPr>
          <a:xfrm>
            <a:off x="6375327" y="126858"/>
            <a:ext cx="2040344" cy="2040344"/>
          </a:xfrm>
          <a:prstGeom prst="rect">
            <a:avLst/>
          </a:prstGeom>
          <a:noFill/>
          <a:ln>
            <a:noFill/>
          </a:ln>
        </p:spPr>
      </p:pic>
      <p:sp>
        <p:nvSpPr>
          <p:cNvPr id="392" name="Google Shape;392;p8"/>
          <p:cNvSpPr txBox="1"/>
          <p:nvPr/>
        </p:nvSpPr>
        <p:spPr>
          <a:xfrm>
            <a:off x="6130225" y="2167202"/>
            <a:ext cx="2870790" cy="307777"/>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dk1"/>
                </a:solidFill>
                <a:latin typeface="Arial"/>
                <a:ea typeface="Arial"/>
                <a:cs typeface="Arial"/>
                <a:sym typeface="Arial"/>
              </a:rPr>
              <a:t>Alternative Intervention Directory</a:t>
            </a:r>
            <a:endParaRPr/>
          </a:p>
        </p:txBody>
      </p:sp>
      <p:pic>
        <p:nvPicPr>
          <p:cNvPr id="393" name="Google Shape;393;p8"/>
          <p:cNvPicPr preferRelativeResize="0"/>
          <p:nvPr/>
        </p:nvPicPr>
        <p:blipFill rotWithShape="1">
          <a:blip r:embed="rId7">
            <a:alphaModFix/>
          </a:blip>
          <a:srcRect b="0" l="0" r="0" t="0"/>
          <a:stretch/>
        </p:blipFill>
        <p:spPr>
          <a:xfrm>
            <a:off x="3600229" y="133094"/>
            <a:ext cx="2040344" cy="2040344"/>
          </a:xfrm>
          <a:prstGeom prst="rect">
            <a:avLst/>
          </a:prstGeom>
          <a:noFill/>
          <a:ln>
            <a:noFill/>
          </a:ln>
        </p:spPr>
      </p:pic>
      <p:sp>
        <p:nvSpPr>
          <p:cNvPr id="394" name="Google Shape;394;p8"/>
          <p:cNvSpPr txBox="1"/>
          <p:nvPr/>
        </p:nvSpPr>
        <p:spPr>
          <a:xfrm>
            <a:off x="3185006" y="2167202"/>
            <a:ext cx="2870790" cy="307777"/>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dk1"/>
                </a:solidFill>
                <a:latin typeface="Arial"/>
                <a:ea typeface="Arial"/>
                <a:cs typeface="Arial"/>
                <a:sym typeface="Arial"/>
              </a:rPr>
              <a:t>SEMH Intervention Service Page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21"/>
          <p:cNvSpPr txBox="1"/>
          <p:nvPr>
            <p:ph idx="4294967295" type="body"/>
          </p:nvPr>
        </p:nvSpPr>
        <p:spPr>
          <a:xfrm>
            <a:off x="448475" y="2116922"/>
            <a:ext cx="8315400" cy="3372900"/>
          </a:xfrm>
          <a:prstGeom prst="rect">
            <a:avLst/>
          </a:prstGeom>
          <a:noFill/>
          <a:ln>
            <a:noFill/>
          </a:ln>
        </p:spPr>
        <p:txBody>
          <a:bodyPr anchorCtr="0" anchor="t" bIns="45700" lIns="91425" spcFirstLastPara="1" rIns="91425" wrap="square" tIns="45700">
            <a:normAutofit fontScale="77500" lnSpcReduction="10000"/>
          </a:bodyPr>
          <a:lstStyle/>
          <a:p>
            <a:pPr indent="0" lvl="0" marL="0" rtl="0" algn="ctr">
              <a:lnSpc>
                <a:spcPct val="100000"/>
              </a:lnSpc>
              <a:spcBef>
                <a:spcPts val="0"/>
              </a:spcBef>
              <a:spcAft>
                <a:spcPts val="0"/>
              </a:spcAft>
              <a:buSzPct val="44963"/>
              <a:buNone/>
            </a:pPr>
            <a:r>
              <a:rPr b="1" lang="en-US" sz="8896">
                <a:solidFill>
                  <a:srgbClr val="434343"/>
                </a:solidFill>
                <a:latin typeface="Roboto"/>
                <a:ea typeface="Roboto"/>
                <a:cs typeface="Roboto"/>
                <a:sym typeface="Roboto"/>
              </a:rPr>
              <a:t>Onwards and Upwards</a:t>
            </a:r>
            <a:endParaRPr b="1" sz="8896">
              <a:solidFill>
                <a:srgbClr val="434343"/>
              </a:solidFill>
              <a:latin typeface="Roboto"/>
              <a:ea typeface="Roboto"/>
              <a:cs typeface="Roboto"/>
              <a:sym typeface="Roboto"/>
            </a:endParaRPr>
          </a:p>
          <a:p>
            <a:pPr indent="0" lvl="0" marL="0" rtl="0" algn="ctr">
              <a:lnSpc>
                <a:spcPct val="100000"/>
              </a:lnSpc>
              <a:spcBef>
                <a:spcPts val="0"/>
              </a:spcBef>
              <a:spcAft>
                <a:spcPts val="0"/>
              </a:spcAft>
              <a:buSzPct val="100000"/>
              <a:buNone/>
            </a:pPr>
            <a:r>
              <a:rPr b="1" lang="en-US" sz="4000">
                <a:solidFill>
                  <a:schemeClr val="accent5"/>
                </a:solidFill>
                <a:latin typeface="Roboto"/>
                <a:ea typeface="Roboto"/>
                <a:cs typeface="Roboto"/>
                <a:sym typeface="Roboto"/>
              </a:rPr>
              <a:t>Moving to Secondary…</a:t>
            </a:r>
            <a:endParaRPr b="1" sz="4000">
              <a:solidFill>
                <a:schemeClr val="accent5"/>
              </a:solidFill>
              <a:latin typeface="Roboto"/>
              <a:ea typeface="Roboto"/>
              <a:cs typeface="Roboto"/>
              <a:sym typeface="Roboto"/>
            </a:endParaRPr>
          </a:p>
          <a:p>
            <a:pPr indent="0" lvl="0" marL="0" rtl="0" algn="ctr">
              <a:lnSpc>
                <a:spcPct val="100000"/>
              </a:lnSpc>
              <a:spcBef>
                <a:spcPts val="0"/>
              </a:spcBef>
              <a:spcAft>
                <a:spcPts val="0"/>
              </a:spcAft>
              <a:buSzPct val="100000"/>
              <a:buNone/>
            </a:pPr>
            <a:r>
              <a:t/>
            </a:r>
            <a:endParaRPr sz="4000">
              <a:solidFill>
                <a:srgbClr val="888888"/>
              </a:solidFill>
              <a:latin typeface="Roboto Light"/>
              <a:ea typeface="Roboto Light"/>
              <a:cs typeface="Roboto Light"/>
              <a:sym typeface="Roboto Light"/>
            </a:endParaRPr>
          </a:p>
          <a:p>
            <a:pPr indent="0" lvl="0" marL="0" rtl="0" algn="ctr">
              <a:lnSpc>
                <a:spcPct val="100000"/>
              </a:lnSpc>
              <a:spcBef>
                <a:spcPts val="0"/>
              </a:spcBef>
              <a:spcAft>
                <a:spcPts val="0"/>
              </a:spcAft>
              <a:buSzPct val="100000"/>
              <a:buNone/>
            </a:pPr>
            <a:r>
              <a:rPr lang="en-US" sz="4000">
                <a:latin typeface="Roboto Light"/>
                <a:ea typeface="Roboto Light"/>
                <a:cs typeface="Roboto Light"/>
                <a:sym typeface="Roboto Light"/>
              </a:rPr>
              <a:t>Summer Transitions 2025</a:t>
            </a:r>
            <a:endParaRPr>
              <a:latin typeface="Roboto Light"/>
              <a:ea typeface="Roboto Light"/>
              <a:cs typeface="Roboto Light"/>
              <a:sym typeface="Roboto Light"/>
            </a:endParaRPr>
          </a:p>
        </p:txBody>
      </p:sp>
      <p:sp>
        <p:nvSpPr>
          <p:cNvPr id="400" name="Google Shape;400;p21"/>
          <p:cNvSpPr txBox="1"/>
          <p:nvPr/>
        </p:nvSpPr>
        <p:spPr>
          <a:xfrm>
            <a:off x="369735" y="6131238"/>
            <a:ext cx="45720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222222"/>
                </a:solidFill>
                <a:latin typeface="Arial"/>
                <a:ea typeface="Arial"/>
                <a:cs typeface="Arial"/>
                <a:sym typeface="Arial"/>
              </a:rPr>
              <a:t>Closing date is the 19th May for all schools to refer in.</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22"/>
          <p:cNvSpPr txBox="1"/>
          <p:nvPr>
            <p:ph idx="4294967295" type="body"/>
          </p:nvPr>
        </p:nvSpPr>
        <p:spPr>
          <a:xfrm>
            <a:off x="658475" y="1001054"/>
            <a:ext cx="7915500" cy="6285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r">
              <a:lnSpc>
                <a:spcPct val="100000"/>
              </a:lnSpc>
              <a:spcBef>
                <a:spcPts val="0"/>
              </a:spcBef>
              <a:spcAft>
                <a:spcPts val="1200"/>
              </a:spcAft>
              <a:buClr>
                <a:srgbClr val="47434F"/>
              </a:buClr>
              <a:buSzPct val="100000"/>
              <a:buNone/>
            </a:pPr>
            <a:r>
              <a:rPr lang="en-US" sz="4400">
                <a:solidFill>
                  <a:srgbClr val="47434F"/>
                </a:solidFill>
              </a:rPr>
              <a:t>Who are we?</a:t>
            </a:r>
            <a:endParaRPr/>
          </a:p>
        </p:txBody>
      </p:sp>
      <p:sp>
        <p:nvSpPr>
          <p:cNvPr id="406" name="Google Shape;406;p22"/>
          <p:cNvSpPr txBox="1"/>
          <p:nvPr>
            <p:ph idx="4294967295" type="body"/>
          </p:nvPr>
        </p:nvSpPr>
        <p:spPr>
          <a:xfrm>
            <a:off x="587848" y="1242706"/>
            <a:ext cx="7968300" cy="3502800"/>
          </a:xfrm>
          <a:prstGeom prst="rect">
            <a:avLst/>
          </a:prstGeom>
          <a:noFill/>
          <a:ln>
            <a:noFill/>
          </a:ln>
        </p:spPr>
        <p:txBody>
          <a:bodyPr anchorCtr="0" anchor="t" bIns="45700" lIns="91425" spcFirstLastPara="1" rIns="91425" wrap="square" tIns="45700">
            <a:noAutofit/>
          </a:bodyPr>
          <a:lstStyle/>
          <a:p>
            <a:pPr indent="0" lvl="0" marL="0" rtl="0" algn="just">
              <a:lnSpc>
                <a:spcPct val="95000"/>
              </a:lnSpc>
              <a:spcBef>
                <a:spcPts val="0"/>
              </a:spcBef>
              <a:spcAft>
                <a:spcPts val="0"/>
              </a:spcAft>
              <a:buSzPts val="1000"/>
              <a:buNone/>
            </a:pPr>
            <a:br>
              <a:rPr lang="en-US" sz="1812">
                <a:solidFill>
                  <a:srgbClr val="47434F"/>
                </a:solidFill>
                <a:latin typeface="Roboto Light"/>
                <a:ea typeface="Roboto Light"/>
                <a:cs typeface="Roboto Light"/>
                <a:sym typeface="Roboto Light"/>
              </a:rPr>
            </a:br>
            <a:endParaRPr sz="1812">
              <a:solidFill>
                <a:srgbClr val="47434F"/>
              </a:solidFill>
              <a:latin typeface="Roboto Light"/>
              <a:ea typeface="Roboto Light"/>
              <a:cs typeface="Roboto Light"/>
              <a:sym typeface="Roboto Light"/>
            </a:endParaRPr>
          </a:p>
          <a:p>
            <a:pPr indent="0" lvl="0" marL="0" rtl="0" algn="just">
              <a:lnSpc>
                <a:spcPct val="95000"/>
              </a:lnSpc>
              <a:spcBef>
                <a:spcPts val="1200"/>
              </a:spcBef>
              <a:spcAft>
                <a:spcPts val="0"/>
              </a:spcAft>
              <a:buSzPts val="1000"/>
              <a:buNone/>
            </a:pPr>
            <a:r>
              <a:rPr b="1" lang="en-US" sz="1812">
                <a:solidFill>
                  <a:srgbClr val="47434F"/>
                </a:solidFill>
                <a:latin typeface="Roboto"/>
                <a:ea typeface="Roboto"/>
                <a:cs typeface="Roboto"/>
                <a:sym typeface="Roboto"/>
              </a:rPr>
              <a:t>About us…</a:t>
            </a:r>
            <a:endParaRPr sz="1812">
              <a:solidFill>
                <a:srgbClr val="47434F"/>
              </a:solidFill>
              <a:latin typeface="Roboto Light"/>
              <a:ea typeface="Roboto Light"/>
              <a:cs typeface="Roboto Light"/>
              <a:sym typeface="Roboto Light"/>
            </a:endParaRPr>
          </a:p>
          <a:p>
            <a:pPr indent="0" lvl="0" marL="0" rtl="0" algn="just">
              <a:lnSpc>
                <a:spcPct val="95000"/>
              </a:lnSpc>
              <a:spcBef>
                <a:spcPts val="1200"/>
              </a:spcBef>
              <a:spcAft>
                <a:spcPts val="0"/>
              </a:spcAft>
              <a:buSzPts val="1000"/>
              <a:buNone/>
            </a:pPr>
            <a:r>
              <a:rPr lang="en-US" sz="1812">
                <a:solidFill>
                  <a:srgbClr val="47434F"/>
                </a:solidFill>
                <a:latin typeface="Roboto Light"/>
                <a:ea typeface="Roboto Light"/>
                <a:cs typeface="Roboto Light"/>
                <a:sym typeface="Roboto Light"/>
              </a:rPr>
              <a:t>The programme has been running in RBWM for 10+ years, this is delivered in collaboration between the Family Hub Service and SEMH and Behaviour Service. Both services are apart of Achieving for Children who deliver Children’s Services in the Royal Borough of Windsor and Maidenhead.</a:t>
            </a:r>
            <a:endParaRPr sz="1812">
              <a:solidFill>
                <a:srgbClr val="47434F"/>
              </a:solidFill>
              <a:latin typeface="Roboto Light"/>
              <a:ea typeface="Roboto Light"/>
              <a:cs typeface="Roboto Light"/>
              <a:sym typeface="Roboto Light"/>
            </a:endParaRPr>
          </a:p>
          <a:p>
            <a:pPr indent="0" lvl="0" marL="0" rtl="0" algn="just">
              <a:lnSpc>
                <a:spcPct val="95000"/>
              </a:lnSpc>
              <a:spcBef>
                <a:spcPts val="1200"/>
              </a:spcBef>
              <a:spcAft>
                <a:spcPts val="0"/>
              </a:spcAft>
              <a:buSzPts val="1000"/>
              <a:buNone/>
            </a:pPr>
            <a:r>
              <a:rPr lang="en-US" sz="1812">
                <a:solidFill>
                  <a:srgbClr val="47434F"/>
                </a:solidFill>
                <a:latin typeface="Roboto Light"/>
                <a:ea typeface="Roboto Light"/>
                <a:cs typeface="Roboto Light"/>
                <a:sym typeface="Roboto Light"/>
              </a:rPr>
              <a:t>Our services work across early help, education and social care providing targeted support for families.</a:t>
            </a:r>
            <a:endParaRPr sz="1812">
              <a:solidFill>
                <a:srgbClr val="47434F"/>
              </a:solidFill>
              <a:latin typeface="Roboto Light"/>
              <a:ea typeface="Roboto Light"/>
              <a:cs typeface="Roboto Light"/>
              <a:sym typeface="Roboto Light"/>
            </a:endParaRPr>
          </a:p>
          <a:p>
            <a:pPr indent="0" lvl="0" marL="0" rtl="0" algn="just">
              <a:lnSpc>
                <a:spcPct val="95000"/>
              </a:lnSpc>
              <a:spcBef>
                <a:spcPts val="1200"/>
              </a:spcBef>
              <a:spcAft>
                <a:spcPts val="0"/>
              </a:spcAft>
              <a:buSzPts val="1000"/>
              <a:buNone/>
            </a:pPr>
            <a:r>
              <a:t/>
            </a:r>
            <a:endParaRPr sz="1812">
              <a:solidFill>
                <a:srgbClr val="47434F"/>
              </a:solidFill>
              <a:latin typeface="Roboto Light"/>
              <a:ea typeface="Roboto Light"/>
              <a:cs typeface="Roboto Light"/>
              <a:sym typeface="Roboto Light"/>
            </a:endParaRPr>
          </a:p>
          <a:p>
            <a:pPr indent="0" lvl="0" marL="0" rtl="0" algn="just">
              <a:lnSpc>
                <a:spcPct val="95000"/>
              </a:lnSpc>
              <a:spcBef>
                <a:spcPts val="1200"/>
              </a:spcBef>
              <a:spcAft>
                <a:spcPts val="0"/>
              </a:spcAft>
              <a:buSzPts val="1000"/>
              <a:buNone/>
            </a:pPr>
            <a:r>
              <a:rPr b="1" lang="en-US" sz="1812">
                <a:solidFill>
                  <a:srgbClr val="47434F"/>
                </a:solidFill>
                <a:latin typeface="Roboto"/>
                <a:ea typeface="Roboto"/>
                <a:cs typeface="Roboto"/>
                <a:sym typeface="Roboto"/>
              </a:rPr>
              <a:t>Programme Manager</a:t>
            </a:r>
            <a:r>
              <a:rPr lang="en-US" sz="1812">
                <a:solidFill>
                  <a:srgbClr val="47434F"/>
                </a:solidFill>
                <a:latin typeface="Roboto Light"/>
                <a:ea typeface="Roboto Light"/>
                <a:cs typeface="Roboto Light"/>
                <a:sym typeface="Roboto Light"/>
              </a:rPr>
              <a:t> - Chris Caughey</a:t>
            </a:r>
            <a:endParaRPr sz="1812">
              <a:solidFill>
                <a:srgbClr val="47434F"/>
              </a:solidFill>
              <a:latin typeface="Roboto Light"/>
              <a:ea typeface="Roboto Light"/>
              <a:cs typeface="Roboto Light"/>
              <a:sym typeface="Roboto Light"/>
            </a:endParaRPr>
          </a:p>
          <a:p>
            <a:pPr indent="0" lvl="0" marL="0" rtl="0" algn="just">
              <a:lnSpc>
                <a:spcPct val="95000"/>
              </a:lnSpc>
              <a:spcBef>
                <a:spcPts val="1200"/>
              </a:spcBef>
              <a:spcAft>
                <a:spcPts val="0"/>
              </a:spcAft>
              <a:buSzPts val="1000"/>
              <a:buNone/>
            </a:pPr>
            <a:r>
              <a:rPr b="1" lang="en-US" sz="1812">
                <a:solidFill>
                  <a:srgbClr val="47434F"/>
                </a:solidFill>
                <a:latin typeface="Roboto"/>
                <a:ea typeface="Roboto"/>
                <a:cs typeface="Roboto"/>
                <a:sym typeface="Roboto"/>
              </a:rPr>
              <a:t>Programme Lead </a:t>
            </a:r>
            <a:r>
              <a:rPr lang="en-US" sz="1812">
                <a:solidFill>
                  <a:srgbClr val="47434F"/>
                </a:solidFill>
                <a:latin typeface="Roboto Light"/>
                <a:ea typeface="Roboto Light"/>
                <a:cs typeface="Roboto Light"/>
                <a:sym typeface="Roboto Light"/>
              </a:rPr>
              <a:t>- Cherrelle Long</a:t>
            </a:r>
            <a:endParaRPr sz="1812">
              <a:solidFill>
                <a:srgbClr val="47434F"/>
              </a:solidFill>
              <a:latin typeface="Roboto Light"/>
              <a:ea typeface="Roboto Light"/>
              <a:cs typeface="Roboto Light"/>
              <a:sym typeface="Roboto Light"/>
            </a:endParaRPr>
          </a:p>
          <a:p>
            <a:pPr indent="0" lvl="0" marL="0" rtl="0" algn="just">
              <a:lnSpc>
                <a:spcPct val="95000"/>
              </a:lnSpc>
              <a:spcBef>
                <a:spcPts val="1200"/>
              </a:spcBef>
              <a:spcAft>
                <a:spcPts val="0"/>
              </a:spcAft>
              <a:buSzPts val="1000"/>
              <a:buNone/>
            </a:pPr>
            <a:r>
              <a:t/>
            </a:r>
            <a:endParaRPr sz="1812">
              <a:solidFill>
                <a:srgbClr val="47434F"/>
              </a:solidFill>
              <a:latin typeface="Roboto Light"/>
              <a:ea typeface="Roboto Light"/>
              <a:cs typeface="Roboto Light"/>
              <a:sym typeface="Roboto Light"/>
            </a:endParaRPr>
          </a:p>
          <a:p>
            <a:pPr indent="0" lvl="0" marL="0" rtl="0" algn="ctr">
              <a:lnSpc>
                <a:spcPct val="95000"/>
              </a:lnSpc>
              <a:spcBef>
                <a:spcPts val="1200"/>
              </a:spcBef>
              <a:spcAft>
                <a:spcPts val="0"/>
              </a:spcAft>
              <a:buSzPts val="1000"/>
              <a:buNone/>
            </a:pPr>
            <a:r>
              <a:t/>
            </a:r>
            <a:endParaRPr b="1" sz="700">
              <a:solidFill>
                <a:srgbClr val="47434F"/>
              </a:solidFill>
            </a:endParaRPr>
          </a:p>
          <a:p>
            <a:pPr indent="0" lvl="0" marL="0" rtl="0" algn="ctr">
              <a:lnSpc>
                <a:spcPct val="95000"/>
              </a:lnSpc>
              <a:spcBef>
                <a:spcPts val="1200"/>
              </a:spcBef>
              <a:spcAft>
                <a:spcPts val="1200"/>
              </a:spcAft>
              <a:buSzPts val="1000"/>
              <a:buNone/>
            </a:pPr>
            <a:r>
              <a:t/>
            </a:r>
            <a:endParaRPr b="1" sz="700">
              <a:solidFill>
                <a:srgbClr val="47434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23"/>
          <p:cNvSpPr txBox="1"/>
          <p:nvPr>
            <p:ph idx="4294967295" type="body"/>
          </p:nvPr>
        </p:nvSpPr>
        <p:spPr>
          <a:xfrm>
            <a:off x="448475" y="1668475"/>
            <a:ext cx="8315400" cy="35652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100000"/>
              </a:lnSpc>
              <a:spcBef>
                <a:spcPts val="0"/>
              </a:spcBef>
              <a:spcAft>
                <a:spcPts val="0"/>
              </a:spcAft>
              <a:buSzPct val="34616"/>
              <a:buNone/>
            </a:pPr>
            <a:r>
              <a:rPr b="1" lang="en-US" sz="11555">
                <a:solidFill>
                  <a:srgbClr val="434343"/>
                </a:solidFill>
                <a:latin typeface="Roboto"/>
                <a:ea typeface="Roboto"/>
                <a:cs typeface="Roboto"/>
                <a:sym typeface="Roboto"/>
              </a:rPr>
              <a:t>Programme Information 2024</a:t>
            </a:r>
            <a:endParaRPr b="1" sz="11555">
              <a:solidFill>
                <a:srgbClr val="434343"/>
              </a:solidFill>
              <a:latin typeface="Roboto"/>
              <a:ea typeface="Roboto"/>
              <a:cs typeface="Roboto"/>
              <a:sym typeface="Roboto"/>
            </a:endParaRPr>
          </a:p>
          <a:p>
            <a:pPr indent="0" lvl="0" marL="0" rtl="0" algn="l">
              <a:lnSpc>
                <a:spcPct val="100000"/>
              </a:lnSpc>
              <a:spcBef>
                <a:spcPts val="0"/>
              </a:spcBef>
              <a:spcAft>
                <a:spcPts val="0"/>
              </a:spcAft>
              <a:buSzPct val="37978"/>
              <a:buNone/>
            </a:pPr>
            <a:r>
              <a:t/>
            </a:r>
            <a:endParaRPr b="1" sz="10532">
              <a:solidFill>
                <a:srgbClr val="9900FF"/>
              </a:solidFill>
              <a:latin typeface="Roboto"/>
              <a:ea typeface="Roboto"/>
              <a:cs typeface="Roboto"/>
              <a:sym typeface="Roboto"/>
            </a:endParaRPr>
          </a:p>
          <a:p>
            <a:pPr indent="0" lvl="0" marL="0" rtl="0" algn="ctr">
              <a:lnSpc>
                <a:spcPct val="100000"/>
              </a:lnSpc>
              <a:spcBef>
                <a:spcPts val="0"/>
              </a:spcBef>
              <a:spcAft>
                <a:spcPts val="0"/>
              </a:spcAft>
              <a:buSzPct val="37978"/>
              <a:buNone/>
            </a:pPr>
            <a:r>
              <a:rPr b="1" lang="en-US" sz="10532">
                <a:latin typeface="Roboto"/>
                <a:ea typeface="Roboto"/>
                <a:cs typeface="Roboto"/>
                <a:sym typeface="Roboto"/>
              </a:rPr>
              <a:t>Date: </a:t>
            </a:r>
            <a:r>
              <a:rPr lang="en-US" sz="10532">
                <a:latin typeface="Roboto Light"/>
                <a:ea typeface="Roboto Light"/>
                <a:cs typeface="Roboto Light"/>
                <a:sym typeface="Roboto Light"/>
              </a:rPr>
              <a:t>26th - 28th August</a:t>
            </a:r>
            <a:br>
              <a:rPr lang="en-US" sz="10532">
                <a:latin typeface="Roboto Light"/>
                <a:ea typeface="Roboto Light"/>
                <a:cs typeface="Roboto Light"/>
                <a:sym typeface="Roboto Light"/>
              </a:rPr>
            </a:br>
            <a:endParaRPr sz="10532">
              <a:latin typeface="Roboto Light"/>
              <a:ea typeface="Roboto Light"/>
              <a:cs typeface="Roboto Light"/>
              <a:sym typeface="Roboto Light"/>
            </a:endParaRPr>
          </a:p>
          <a:p>
            <a:pPr indent="0" lvl="0" marL="0" rtl="0" algn="ctr">
              <a:lnSpc>
                <a:spcPct val="100000"/>
              </a:lnSpc>
              <a:spcBef>
                <a:spcPts val="0"/>
              </a:spcBef>
              <a:spcAft>
                <a:spcPts val="0"/>
              </a:spcAft>
              <a:buSzPct val="37978"/>
              <a:buNone/>
            </a:pPr>
            <a:r>
              <a:rPr b="1" lang="en-US" sz="10532">
                <a:latin typeface="Roboto"/>
                <a:ea typeface="Roboto"/>
                <a:cs typeface="Roboto"/>
                <a:sym typeface="Roboto"/>
              </a:rPr>
              <a:t>Time:</a:t>
            </a:r>
            <a:r>
              <a:rPr lang="en-US" sz="10532">
                <a:latin typeface="Roboto Light"/>
                <a:ea typeface="Roboto Light"/>
                <a:cs typeface="Roboto Light"/>
                <a:sym typeface="Roboto Light"/>
              </a:rPr>
              <a:t> 10.00am - 3.00pm </a:t>
            </a:r>
            <a:br>
              <a:rPr lang="en-US" sz="10532">
                <a:latin typeface="Roboto Light"/>
                <a:ea typeface="Roboto Light"/>
                <a:cs typeface="Roboto Light"/>
                <a:sym typeface="Roboto Light"/>
              </a:rPr>
            </a:br>
            <a:r>
              <a:rPr lang="en-US" sz="10532">
                <a:latin typeface="Roboto Light"/>
                <a:ea typeface="Roboto Light"/>
                <a:cs typeface="Roboto Light"/>
                <a:sym typeface="Roboto Light"/>
              </a:rPr>
              <a:t>(Attendance is required for all three days)</a:t>
            </a:r>
            <a:endParaRPr sz="10532">
              <a:latin typeface="Roboto Light"/>
              <a:ea typeface="Roboto Light"/>
              <a:cs typeface="Roboto Light"/>
              <a:sym typeface="Roboto Light"/>
            </a:endParaRPr>
          </a:p>
          <a:p>
            <a:pPr indent="0" lvl="0" marL="0" rtl="0" algn="ctr">
              <a:lnSpc>
                <a:spcPct val="100000"/>
              </a:lnSpc>
              <a:spcBef>
                <a:spcPts val="0"/>
              </a:spcBef>
              <a:spcAft>
                <a:spcPts val="0"/>
              </a:spcAft>
              <a:buSzPct val="37978"/>
              <a:buNone/>
            </a:pPr>
            <a:r>
              <a:t/>
            </a:r>
            <a:endParaRPr sz="10532">
              <a:latin typeface="Roboto Light"/>
              <a:ea typeface="Roboto Light"/>
              <a:cs typeface="Roboto Light"/>
              <a:sym typeface="Roboto Light"/>
            </a:endParaRPr>
          </a:p>
          <a:p>
            <a:pPr indent="0" lvl="0" marL="0" rtl="0" algn="ctr">
              <a:lnSpc>
                <a:spcPct val="100000"/>
              </a:lnSpc>
              <a:spcBef>
                <a:spcPts val="0"/>
              </a:spcBef>
              <a:spcAft>
                <a:spcPts val="0"/>
              </a:spcAft>
              <a:buSzPct val="37978"/>
              <a:buNone/>
            </a:pPr>
            <a:r>
              <a:rPr b="1" lang="en-US" sz="10532">
                <a:latin typeface="Roboto"/>
                <a:ea typeface="Roboto"/>
                <a:cs typeface="Roboto"/>
                <a:sym typeface="Roboto"/>
              </a:rPr>
              <a:t>Location: </a:t>
            </a:r>
            <a:r>
              <a:rPr lang="en-US" sz="10532">
                <a:latin typeface="Roboto Light"/>
                <a:ea typeface="Roboto Light"/>
                <a:cs typeface="Roboto Light"/>
                <a:sym typeface="Roboto Light"/>
              </a:rPr>
              <a:t>Windsor Family Hub, 65 Alma Road, SL4 3HD</a:t>
            </a:r>
            <a:endParaRPr sz="10532">
              <a:latin typeface="Roboto Light"/>
              <a:ea typeface="Roboto Light"/>
              <a:cs typeface="Roboto Light"/>
              <a:sym typeface="Roboto Light"/>
            </a:endParaRPr>
          </a:p>
          <a:p>
            <a:pPr indent="0" lvl="0" marL="0" rtl="0" algn="ctr">
              <a:lnSpc>
                <a:spcPct val="100000"/>
              </a:lnSpc>
              <a:spcBef>
                <a:spcPts val="0"/>
              </a:spcBef>
              <a:spcAft>
                <a:spcPts val="0"/>
              </a:spcAft>
              <a:buSzPct val="37978"/>
              <a:buNone/>
            </a:pPr>
            <a:r>
              <a:t/>
            </a:r>
            <a:endParaRPr b="1" sz="10532">
              <a:latin typeface="Roboto"/>
              <a:ea typeface="Roboto"/>
              <a:cs typeface="Roboto"/>
              <a:sym typeface="Roboto"/>
            </a:endParaRPr>
          </a:p>
          <a:p>
            <a:pPr indent="0" lvl="0" marL="0" rtl="0" algn="ctr">
              <a:lnSpc>
                <a:spcPct val="100000"/>
              </a:lnSpc>
              <a:spcBef>
                <a:spcPts val="0"/>
              </a:spcBef>
              <a:spcAft>
                <a:spcPts val="0"/>
              </a:spcAft>
              <a:buSzPct val="37978"/>
              <a:buNone/>
            </a:pPr>
            <a:r>
              <a:t/>
            </a:r>
            <a:endParaRPr b="1" sz="10532">
              <a:latin typeface="Roboto"/>
              <a:ea typeface="Roboto"/>
              <a:cs typeface="Roboto"/>
              <a:sym typeface="Roboto"/>
            </a:endParaRPr>
          </a:p>
          <a:p>
            <a:pPr indent="0" lvl="0" marL="0" rtl="0" algn="ctr">
              <a:lnSpc>
                <a:spcPct val="100000"/>
              </a:lnSpc>
              <a:spcBef>
                <a:spcPts val="0"/>
              </a:spcBef>
              <a:spcAft>
                <a:spcPts val="0"/>
              </a:spcAft>
              <a:buSzPct val="100000"/>
              <a:buNone/>
            </a:pPr>
            <a:r>
              <a:t/>
            </a:r>
            <a:endParaRPr sz="4000">
              <a:solidFill>
                <a:srgbClr val="00FFFF"/>
              </a:solidFill>
              <a:latin typeface="Roboto Light"/>
              <a:ea typeface="Roboto Light"/>
              <a:cs typeface="Roboto Light"/>
              <a:sym typeface="Roboto Light"/>
            </a:endParaRPr>
          </a:p>
          <a:p>
            <a:pPr indent="0" lvl="0" marL="0" rtl="0" algn="ctr">
              <a:lnSpc>
                <a:spcPct val="100000"/>
              </a:lnSpc>
              <a:spcBef>
                <a:spcPts val="0"/>
              </a:spcBef>
              <a:spcAft>
                <a:spcPts val="0"/>
              </a:spcAft>
              <a:buSzPct val="100000"/>
              <a:buNone/>
            </a:pPr>
            <a:r>
              <a:t/>
            </a:r>
            <a:endParaRPr sz="4000">
              <a:solidFill>
                <a:srgbClr val="888888"/>
              </a:solidFill>
              <a:latin typeface="Roboto Light"/>
              <a:ea typeface="Roboto Light"/>
              <a:cs typeface="Roboto Light"/>
              <a:sym typeface="Roboto Light"/>
            </a:endParaRPr>
          </a:p>
          <a:p>
            <a:pPr indent="0" lvl="0" marL="0" rtl="0" algn="ctr">
              <a:lnSpc>
                <a:spcPct val="100000"/>
              </a:lnSpc>
              <a:spcBef>
                <a:spcPts val="0"/>
              </a:spcBef>
              <a:spcAft>
                <a:spcPts val="0"/>
              </a:spcAft>
              <a:buSzPct val="100000"/>
              <a:buNone/>
            </a:pPr>
            <a:r>
              <a:rPr lang="en-US" sz="4000">
                <a:latin typeface="Roboto Light"/>
                <a:ea typeface="Roboto Light"/>
                <a:cs typeface="Roboto Light"/>
                <a:sym typeface="Roboto Light"/>
              </a:rPr>
              <a:t> </a:t>
            </a:r>
            <a:endParaRPr>
              <a:latin typeface="Roboto Light"/>
              <a:ea typeface="Roboto Light"/>
              <a:cs typeface="Roboto Light"/>
              <a:sym typeface="Roboto Ligh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24"/>
          <p:cNvSpPr txBox="1"/>
          <p:nvPr>
            <p:ph idx="4294967295" type="body"/>
          </p:nvPr>
        </p:nvSpPr>
        <p:spPr>
          <a:xfrm>
            <a:off x="647717" y="1001054"/>
            <a:ext cx="7829400" cy="6099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r">
              <a:lnSpc>
                <a:spcPct val="100000"/>
              </a:lnSpc>
              <a:spcBef>
                <a:spcPts val="0"/>
              </a:spcBef>
              <a:spcAft>
                <a:spcPts val="1200"/>
              </a:spcAft>
              <a:buClr>
                <a:srgbClr val="47434F"/>
              </a:buClr>
              <a:buSzPct val="100000"/>
              <a:buNone/>
            </a:pPr>
            <a:r>
              <a:rPr lang="en-US" sz="4400">
                <a:solidFill>
                  <a:srgbClr val="47434F"/>
                </a:solidFill>
              </a:rPr>
              <a:t>Who does this programme most suit…</a:t>
            </a:r>
            <a:endParaRPr/>
          </a:p>
        </p:txBody>
      </p:sp>
      <p:sp>
        <p:nvSpPr>
          <p:cNvPr id="418" name="Google Shape;418;p24"/>
          <p:cNvSpPr/>
          <p:nvPr/>
        </p:nvSpPr>
        <p:spPr>
          <a:xfrm>
            <a:off x="943225" y="1740788"/>
            <a:ext cx="7257600" cy="3909600"/>
          </a:xfrm>
          <a:prstGeom prst="rect">
            <a:avLst/>
          </a:prstGeom>
          <a:noFill/>
          <a:ln>
            <a:noFill/>
          </a:ln>
        </p:spPr>
        <p:txBody>
          <a:bodyPr anchorCtr="0" anchor="t" bIns="45700" lIns="91425" spcFirstLastPara="1" rIns="91425" wrap="square" tIns="45700">
            <a:noAutofit/>
          </a:bodyPr>
          <a:lstStyle/>
          <a:p>
            <a:pPr indent="0" lvl="0" marL="457200" marR="0" rtl="0" algn="just">
              <a:lnSpc>
                <a:spcPct val="100000"/>
              </a:lnSpc>
              <a:spcBef>
                <a:spcPts val="0"/>
              </a:spcBef>
              <a:spcAft>
                <a:spcPts val="0"/>
              </a:spcAft>
              <a:buNone/>
            </a:pPr>
            <a:r>
              <a:t/>
            </a:r>
            <a:endParaRPr b="0" i="0" sz="17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15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1900" u="none" cap="none" strike="noStrike">
                <a:solidFill>
                  <a:srgbClr val="000000"/>
                </a:solidFill>
                <a:latin typeface="Roboto Light"/>
                <a:ea typeface="Roboto Light"/>
                <a:cs typeface="Roboto Light"/>
                <a:sym typeface="Roboto Light"/>
              </a:rPr>
              <a:t>The programme most suits those young people with low-medium school related challenges which would be supported by short term intervention to ensure a successful start to secondary education.</a:t>
            </a:r>
            <a:endParaRPr b="0" i="0" sz="19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19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1900" u="none" cap="none" strike="noStrike">
                <a:solidFill>
                  <a:srgbClr val="000000"/>
                </a:solidFill>
                <a:latin typeface="Roboto Light"/>
                <a:ea typeface="Roboto Light"/>
                <a:cs typeface="Roboto Light"/>
                <a:sym typeface="Roboto Light"/>
              </a:rPr>
              <a:t>Attendance should be supported by additional transitions support by the current and transferring education settings.</a:t>
            </a:r>
            <a:endParaRPr b="0" i="0" sz="19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19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1900" u="none" cap="none" strike="noStrike">
                <a:solidFill>
                  <a:srgbClr val="000000"/>
                </a:solidFill>
                <a:latin typeface="Roboto Light"/>
                <a:ea typeface="Roboto Light"/>
                <a:cs typeface="Roboto Light"/>
                <a:sym typeface="Roboto Light"/>
              </a:rPr>
              <a:t>This is for those young people with low self esteem and confidence who need a boost. </a:t>
            </a:r>
            <a:br>
              <a:rPr b="0" i="0" lang="en-US" sz="1900" u="none" cap="none" strike="noStrike">
                <a:solidFill>
                  <a:srgbClr val="000000"/>
                </a:solidFill>
                <a:latin typeface="Roboto Light"/>
                <a:ea typeface="Roboto Light"/>
                <a:cs typeface="Roboto Light"/>
                <a:sym typeface="Roboto Light"/>
              </a:rPr>
            </a:br>
            <a:br>
              <a:rPr b="0" i="0" lang="en-US" sz="1900" u="none" cap="none" strike="noStrike">
                <a:solidFill>
                  <a:srgbClr val="000000"/>
                </a:solidFill>
                <a:latin typeface="Roboto Light"/>
                <a:ea typeface="Roboto Light"/>
                <a:cs typeface="Roboto Light"/>
                <a:sym typeface="Roboto Light"/>
              </a:rPr>
            </a:br>
            <a:endParaRPr b="0" i="0" sz="1900" u="none" cap="none" strike="noStrike">
              <a:solidFill>
                <a:srgbClr val="000000"/>
              </a:solidFill>
              <a:latin typeface="Roboto Light"/>
              <a:ea typeface="Roboto Light"/>
              <a:cs typeface="Roboto Light"/>
              <a:sym typeface="Roboto Light"/>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25"/>
          <p:cNvSpPr txBox="1"/>
          <p:nvPr>
            <p:ph idx="4294967295" type="body"/>
          </p:nvPr>
        </p:nvSpPr>
        <p:spPr>
          <a:xfrm>
            <a:off x="647717" y="1001054"/>
            <a:ext cx="7829400" cy="6099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r">
              <a:lnSpc>
                <a:spcPct val="100000"/>
              </a:lnSpc>
              <a:spcBef>
                <a:spcPts val="0"/>
              </a:spcBef>
              <a:spcAft>
                <a:spcPts val="1200"/>
              </a:spcAft>
              <a:buClr>
                <a:srgbClr val="47434F"/>
              </a:buClr>
              <a:buSzPct val="100000"/>
              <a:buNone/>
            </a:pPr>
            <a:r>
              <a:rPr lang="en-US" sz="4400">
                <a:solidFill>
                  <a:srgbClr val="47434F"/>
                </a:solidFill>
              </a:rPr>
              <a:t>Programme Summary</a:t>
            </a:r>
            <a:endParaRPr/>
          </a:p>
        </p:txBody>
      </p:sp>
      <p:sp>
        <p:nvSpPr>
          <p:cNvPr id="424" name="Google Shape;424;p25"/>
          <p:cNvSpPr/>
          <p:nvPr/>
        </p:nvSpPr>
        <p:spPr>
          <a:xfrm>
            <a:off x="943225" y="1740788"/>
            <a:ext cx="7257600" cy="3909600"/>
          </a:xfrm>
          <a:prstGeom prst="rect">
            <a:avLst/>
          </a:prstGeom>
          <a:noFill/>
          <a:ln>
            <a:noFill/>
          </a:ln>
        </p:spPr>
        <p:txBody>
          <a:bodyPr anchorCtr="0" anchor="t" bIns="45700" lIns="91425" spcFirstLastPara="1" rIns="91425" wrap="square" tIns="45700">
            <a:noAutofit/>
          </a:bodyPr>
          <a:lstStyle/>
          <a:p>
            <a:pPr indent="-336550" lvl="0" marL="457200" marR="0" rtl="0" algn="just">
              <a:lnSpc>
                <a:spcPct val="100000"/>
              </a:lnSpc>
              <a:spcBef>
                <a:spcPts val="0"/>
              </a:spcBef>
              <a:spcAft>
                <a:spcPts val="0"/>
              </a:spcAft>
              <a:buClr>
                <a:srgbClr val="000000"/>
              </a:buClr>
              <a:buSzPts val="1700"/>
              <a:buFont typeface="Roboto Light"/>
              <a:buChar char="●"/>
            </a:pPr>
            <a:r>
              <a:rPr b="0" i="0" lang="en-US" sz="1700" u="none" cap="none" strike="noStrike">
                <a:solidFill>
                  <a:srgbClr val="000000"/>
                </a:solidFill>
                <a:latin typeface="Roboto Light"/>
                <a:ea typeface="Roboto Light"/>
                <a:cs typeface="Roboto Light"/>
                <a:sym typeface="Roboto Light"/>
              </a:rPr>
              <a:t>The onwards and upwards programme is run informally using small group work, creative tasks, team building activities and is flexible to the young person's needs. </a:t>
            </a:r>
            <a:br>
              <a:rPr b="0" i="0" lang="en-US" sz="1700" u="none" cap="none" strike="noStrike">
                <a:solidFill>
                  <a:srgbClr val="000000"/>
                </a:solidFill>
                <a:latin typeface="Roboto Light"/>
                <a:ea typeface="Roboto Light"/>
                <a:cs typeface="Roboto Light"/>
                <a:sym typeface="Roboto Light"/>
              </a:rPr>
            </a:br>
            <a:endParaRPr b="0" i="0" sz="1700" u="none" cap="none" strike="noStrike">
              <a:solidFill>
                <a:srgbClr val="000000"/>
              </a:solidFill>
              <a:latin typeface="Roboto Light"/>
              <a:ea typeface="Roboto Light"/>
              <a:cs typeface="Roboto Light"/>
              <a:sym typeface="Roboto Light"/>
            </a:endParaRPr>
          </a:p>
          <a:p>
            <a:pPr indent="-336550" lvl="0" marL="457200" marR="0" rtl="0" algn="just">
              <a:lnSpc>
                <a:spcPct val="100000"/>
              </a:lnSpc>
              <a:spcBef>
                <a:spcPts val="0"/>
              </a:spcBef>
              <a:spcAft>
                <a:spcPts val="0"/>
              </a:spcAft>
              <a:buClr>
                <a:srgbClr val="000000"/>
              </a:buClr>
              <a:buSzPts val="1700"/>
              <a:buFont typeface="Roboto Light"/>
              <a:buChar char="●"/>
            </a:pPr>
            <a:r>
              <a:rPr b="0" i="0" lang="en-US" sz="1700" u="none" cap="none" strike="noStrike">
                <a:solidFill>
                  <a:srgbClr val="000000"/>
                </a:solidFill>
                <a:latin typeface="Roboto Light"/>
                <a:ea typeface="Roboto Light"/>
                <a:cs typeface="Roboto Light"/>
                <a:sym typeface="Roboto Light"/>
              </a:rPr>
              <a:t>The programme is structured to suit a ‘normal’ school day with breaks and lunches and includes an evening activity to replicate that of homework.</a:t>
            </a:r>
            <a:br>
              <a:rPr b="0" i="0" lang="en-US" sz="1700" u="none" cap="none" strike="noStrike">
                <a:solidFill>
                  <a:srgbClr val="000000"/>
                </a:solidFill>
                <a:latin typeface="Roboto Light"/>
                <a:ea typeface="Roboto Light"/>
                <a:cs typeface="Roboto Light"/>
                <a:sym typeface="Roboto Light"/>
              </a:rPr>
            </a:br>
            <a:endParaRPr b="0" i="0" sz="1700" u="none" cap="none" strike="noStrike">
              <a:solidFill>
                <a:srgbClr val="000000"/>
              </a:solidFill>
              <a:latin typeface="Roboto Light"/>
              <a:ea typeface="Roboto Light"/>
              <a:cs typeface="Roboto Light"/>
              <a:sym typeface="Roboto Light"/>
            </a:endParaRPr>
          </a:p>
          <a:p>
            <a:pPr indent="-336550" lvl="0" marL="457200" marR="0" rtl="0" algn="just">
              <a:lnSpc>
                <a:spcPct val="100000"/>
              </a:lnSpc>
              <a:spcBef>
                <a:spcPts val="0"/>
              </a:spcBef>
              <a:spcAft>
                <a:spcPts val="0"/>
              </a:spcAft>
              <a:buClr>
                <a:srgbClr val="000000"/>
              </a:buClr>
              <a:buSzPts val="1700"/>
              <a:buFont typeface="Roboto Light"/>
              <a:buChar char="●"/>
            </a:pPr>
            <a:r>
              <a:rPr b="0" i="0" lang="en-US" sz="1700" u="none" cap="none" strike="noStrike">
                <a:solidFill>
                  <a:srgbClr val="000000"/>
                </a:solidFill>
                <a:latin typeface="Roboto Light"/>
                <a:ea typeface="Roboto Light"/>
                <a:cs typeface="Roboto Light"/>
                <a:sym typeface="Roboto Light"/>
              </a:rPr>
              <a:t>The teaching style is informal and young person centered.</a:t>
            </a:r>
            <a:br>
              <a:rPr b="0" i="0" lang="en-US" sz="1700" u="none" cap="none" strike="noStrike">
                <a:solidFill>
                  <a:srgbClr val="000000"/>
                </a:solidFill>
                <a:latin typeface="Roboto Light"/>
                <a:ea typeface="Roboto Light"/>
                <a:cs typeface="Roboto Light"/>
                <a:sym typeface="Roboto Light"/>
              </a:rPr>
            </a:br>
            <a:endParaRPr b="0" i="0" sz="1700" u="none" cap="none" strike="noStrike">
              <a:solidFill>
                <a:srgbClr val="000000"/>
              </a:solidFill>
              <a:latin typeface="Roboto Light"/>
              <a:ea typeface="Roboto Light"/>
              <a:cs typeface="Roboto Light"/>
              <a:sym typeface="Roboto Light"/>
            </a:endParaRPr>
          </a:p>
          <a:p>
            <a:pPr indent="-336550" lvl="0" marL="457200" marR="0" rtl="0" algn="just">
              <a:lnSpc>
                <a:spcPct val="100000"/>
              </a:lnSpc>
              <a:spcBef>
                <a:spcPts val="0"/>
              </a:spcBef>
              <a:spcAft>
                <a:spcPts val="0"/>
              </a:spcAft>
              <a:buClr>
                <a:srgbClr val="000000"/>
              </a:buClr>
              <a:buSzPts val="1700"/>
              <a:buFont typeface="Roboto Light"/>
              <a:buChar char="●"/>
            </a:pPr>
            <a:r>
              <a:rPr b="0" i="0" lang="en-US" sz="1700" u="none" cap="none" strike="noStrike">
                <a:solidFill>
                  <a:srgbClr val="000000"/>
                </a:solidFill>
                <a:latin typeface="Roboto Light"/>
                <a:ea typeface="Roboto Light"/>
                <a:cs typeface="Roboto Light"/>
                <a:sym typeface="Roboto Light"/>
              </a:rPr>
              <a:t>The programme gives the young person the opportunity to reflect on their journey and enables expression of feelings.</a:t>
            </a:r>
            <a:br>
              <a:rPr b="0" i="0" lang="en-US" sz="1700" u="none" cap="none" strike="noStrike">
                <a:solidFill>
                  <a:srgbClr val="000000"/>
                </a:solidFill>
                <a:latin typeface="Roboto Light"/>
                <a:ea typeface="Roboto Light"/>
                <a:cs typeface="Roboto Light"/>
                <a:sym typeface="Roboto Light"/>
              </a:rPr>
            </a:br>
            <a:endParaRPr b="0" i="0" sz="1700" u="none" cap="none" strike="noStrike">
              <a:solidFill>
                <a:srgbClr val="000000"/>
              </a:solidFill>
              <a:latin typeface="Roboto Light"/>
              <a:ea typeface="Roboto Light"/>
              <a:cs typeface="Roboto Light"/>
              <a:sym typeface="Roboto Light"/>
            </a:endParaRPr>
          </a:p>
          <a:p>
            <a:pPr indent="-336550" lvl="0" marL="457200" marR="0" rtl="0" algn="just">
              <a:lnSpc>
                <a:spcPct val="100000"/>
              </a:lnSpc>
              <a:spcBef>
                <a:spcPts val="0"/>
              </a:spcBef>
              <a:spcAft>
                <a:spcPts val="0"/>
              </a:spcAft>
              <a:buClr>
                <a:srgbClr val="000000"/>
              </a:buClr>
              <a:buSzPts val="1700"/>
              <a:buFont typeface="Roboto Light"/>
              <a:buChar char="●"/>
            </a:pPr>
            <a:r>
              <a:rPr b="0" i="0" lang="en-US" sz="1700" u="none" cap="none" strike="noStrike">
                <a:solidFill>
                  <a:srgbClr val="000000"/>
                </a:solidFill>
                <a:latin typeface="Roboto Light"/>
                <a:ea typeface="Roboto Light"/>
                <a:cs typeface="Roboto Light"/>
                <a:sym typeface="Roboto Light"/>
              </a:rPr>
              <a:t>Rules and Boundaries are created on the first day to provide safety for all.</a:t>
            </a:r>
            <a:endParaRPr b="0" i="0" sz="17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15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15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19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1900" u="none" cap="none" strike="noStrike">
              <a:solidFill>
                <a:srgbClr val="000000"/>
              </a:solidFill>
              <a:latin typeface="Roboto Light"/>
              <a:ea typeface="Roboto Light"/>
              <a:cs typeface="Roboto Light"/>
              <a:sym typeface="Roboto Light"/>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6"/>
          <p:cNvSpPr txBox="1"/>
          <p:nvPr>
            <p:ph idx="4294967295" type="body"/>
          </p:nvPr>
        </p:nvSpPr>
        <p:spPr>
          <a:xfrm>
            <a:off x="647717" y="1001054"/>
            <a:ext cx="7829400" cy="6099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r">
              <a:lnSpc>
                <a:spcPct val="100000"/>
              </a:lnSpc>
              <a:spcBef>
                <a:spcPts val="0"/>
              </a:spcBef>
              <a:spcAft>
                <a:spcPts val="1200"/>
              </a:spcAft>
              <a:buClr>
                <a:srgbClr val="47434F"/>
              </a:buClr>
              <a:buSzPct val="100000"/>
              <a:buNone/>
            </a:pPr>
            <a:r>
              <a:rPr lang="en-US" sz="4400">
                <a:solidFill>
                  <a:srgbClr val="47434F"/>
                </a:solidFill>
              </a:rPr>
              <a:t>Programme Aims</a:t>
            </a:r>
            <a:endParaRPr/>
          </a:p>
        </p:txBody>
      </p:sp>
      <p:sp>
        <p:nvSpPr>
          <p:cNvPr id="430" name="Google Shape;430;p26"/>
          <p:cNvSpPr/>
          <p:nvPr/>
        </p:nvSpPr>
        <p:spPr>
          <a:xfrm>
            <a:off x="943225" y="1740801"/>
            <a:ext cx="7257600" cy="426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2200" u="none" cap="none" strike="noStrike">
                <a:solidFill>
                  <a:srgbClr val="000000"/>
                </a:solidFill>
                <a:latin typeface="Roboto Light"/>
                <a:ea typeface="Roboto Light"/>
                <a:cs typeface="Roboto Light"/>
                <a:sym typeface="Roboto Light"/>
              </a:rPr>
              <a:t>To feel better prepared for secondary school by:</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368300" lvl="0" marL="457200" marR="0" rtl="0" algn="l">
              <a:lnSpc>
                <a:spcPct val="100000"/>
              </a:lnSpc>
              <a:spcBef>
                <a:spcPts val="0"/>
              </a:spcBef>
              <a:spcAft>
                <a:spcPts val="0"/>
              </a:spcAft>
              <a:buClr>
                <a:srgbClr val="000000"/>
              </a:buClr>
              <a:buSzPts val="2200"/>
              <a:buFont typeface="Roboto Light"/>
              <a:buChar char="●"/>
            </a:pPr>
            <a:r>
              <a:rPr b="0" i="0" lang="en-US" sz="2200" u="none" cap="none" strike="noStrike">
                <a:solidFill>
                  <a:srgbClr val="000000"/>
                </a:solidFill>
                <a:latin typeface="Roboto Light"/>
                <a:ea typeface="Roboto Light"/>
                <a:cs typeface="Roboto Light"/>
                <a:sym typeface="Roboto Light"/>
              </a:rPr>
              <a:t>Having increased confidence and esteem</a:t>
            </a:r>
            <a:endParaRPr b="0" i="0" sz="2200" u="none" cap="none" strike="noStrike">
              <a:solidFill>
                <a:srgbClr val="000000"/>
              </a:solidFill>
              <a:latin typeface="Roboto Light"/>
              <a:ea typeface="Roboto Light"/>
              <a:cs typeface="Roboto Light"/>
              <a:sym typeface="Roboto Light"/>
            </a:endParaRPr>
          </a:p>
          <a:p>
            <a:pPr indent="-368300" lvl="0" marL="457200" marR="0" rtl="0" algn="l">
              <a:lnSpc>
                <a:spcPct val="100000"/>
              </a:lnSpc>
              <a:spcBef>
                <a:spcPts val="0"/>
              </a:spcBef>
              <a:spcAft>
                <a:spcPts val="0"/>
              </a:spcAft>
              <a:buClr>
                <a:srgbClr val="000000"/>
              </a:buClr>
              <a:buSzPts val="2200"/>
              <a:buFont typeface="Roboto Light"/>
              <a:buChar char="●"/>
            </a:pPr>
            <a:r>
              <a:rPr b="0" i="0" lang="en-US" sz="2200" u="none" cap="none" strike="noStrike">
                <a:solidFill>
                  <a:srgbClr val="000000"/>
                </a:solidFill>
                <a:latin typeface="Roboto Light"/>
                <a:ea typeface="Roboto Light"/>
                <a:cs typeface="Roboto Light"/>
                <a:sym typeface="Roboto Light"/>
              </a:rPr>
              <a:t>Learning strategies to manage emotions</a:t>
            </a:r>
            <a:endParaRPr b="0" i="0" sz="2200" u="none" cap="none" strike="noStrike">
              <a:solidFill>
                <a:srgbClr val="000000"/>
              </a:solidFill>
              <a:latin typeface="Roboto Light"/>
              <a:ea typeface="Roboto Light"/>
              <a:cs typeface="Roboto Light"/>
              <a:sym typeface="Roboto Light"/>
            </a:endParaRPr>
          </a:p>
          <a:p>
            <a:pPr indent="-368300" lvl="0" marL="457200" marR="0" rtl="0" algn="l">
              <a:lnSpc>
                <a:spcPct val="100000"/>
              </a:lnSpc>
              <a:spcBef>
                <a:spcPts val="0"/>
              </a:spcBef>
              <a:spcAft>
                <a:spcPts val="0"/>
              </a:spcAft>
              <a:buClr>
                <a:srgbClr val="000000"/>
              </a:buClr>
              <a:buSzPts val="2200"/>
              <a:buFont typeface="Roboto Light"/>
              <a:buChar char="●"/>
            </a:pPr>
            <a:r>
              <a:rPr b="0" i="0" lang="en-US" sz="2200" u="none" cap="none" strike="noStrike">
                <a:solidFill>
                  <a:srgbClr val="000000"/>
                </a:solidFill>
                <a:latin typeface="Roboto Light"/>
                <a:ea typeface="Roboto Light"/>
                <a:cs typeface="Roboto Light"/>
                <a:sym typeface="Roboto Light"/>
              </a:rPr>
              <a:t>Building positive relationships</a:t>
            </a:r>
            <a:endParaRPr b="0" i="0" sz="2200" u="none" cap="none" strike="noStrike">
              <a:solidFill>
                <a:srgbClr val="000000"/>
              </a:solidFill>
              <a:latin typeface="Roboto Light"/>
              <a:ea typeface="Roboto Light"/>
              <a:cs typeface="Roboto Light"/>
              <a:sym typeface="Roboto Light"/>
            </a:endParaRPr>
          </a:p>
          <a:p>
            <a:pPr indent="-368300" lvl="0" marL="457200" marR="0" rtl="0" algn="l">
              <a:lnSpc>
                <a:spcPct val="100000"/>
              </a:lnSpc>
              <a:spcBef>
                <a:spcPts val="0"/>
              </a:spcBef>
              <a:spcAft>
                <a:spcPts val="0"/>
              </a:spcAft>
              <a:buClr>
                <a:srgbClr val="000000"/>
              </a:buClr>
              <a:buSzPts val="2200"/>
              <a:buFont typeface="Roboto Light"/>
              <a:buChar char="●"/>
            </a:pPr>
            <a:r>
              <a:rPr b="0" i="0" lang="en-US" sz="2200" u="none" cap="none" strike="noStrike">
                <a:solidFill>
                  <a:srgbClr val="000000"/>
                </a:solidFill>
                <a:latin typeface="Roboto Light"/>
                <a:ea typeface="Roboto Light"/>
                <a:cs typeface="Roboto Light"/>
                <a:sym typeface="Roboto Light"/>
              </a:rPr>
              <a:t>Understanding the importance of good routine and organisation</a:t>
            </a:r>
            <a:endParaRPr b="0" i="0" sz="2200" u="none" cap="none" strike="noStrike">
              <a:solidFill>
                <a:srgbClr val="000000"/>
              </a:solidFill>
              <a:latin typeface="Roboto Light"/>
              <a:ea typeface="Roboto Light"/>
              <a:cs typeface="Roboto Light"/>
              <a:sym typeface="Roboto Light"/>
            </a:endParaRPr>
          </a:p>
          <a:p>
            <a:pPr indent="-368300" lvl="0" marL="457200" marR="0" rtl="0" algn="l">
              <a:lnSpc>
                <a:spcPct val="100000"/>
              </a:lnSpc>
              <a:spcBef>
                <a:spcPts val="0"/>
              </a:spcBef>
              <a:spcAft>
                <a:spcPts val="0"/>
              </a:spcAft>
              <a:buClr>
                <a:srgbClr val="000000"/>
              </a:buClr>
              <a:buSzPts val="2200"/>
              <a:buFont typeface="Roboto Light"/>
              <a:buChar char="●"/>
            </a:pPr>
            <a:r>
              <a:rPr b="0" i="0" lang="en-US" sz="2200" u="none" cap="none" strike="noStrike">
                <a:solidFill>
                  <a:srgbClr val="000000"/>
                </a:solidFill>
                <a:latin typeface="Roboto Light"/>
                <a:ea typeface="Roboto Light"/>
                <a:cs typeface="Roboto Light"/>
                <a:sym typeface="Roboto Light"/>
              </a:rPr>
              <a:t>Facing challenges as an individual and a team</a:t>
            </a:r>
            <a:endParaRPr b="0" i="0" sz="2200" u="none" cap="none" strike="noStrike">
              <a:solidFill>
                <a:srgbClr val="000000"/>
              </a:solidFill>
              <a:latin typeface="Roboto Light"/>
              <a:ea typeface="Roboto Light"/>
              <a:cs typeface="Roboto Light"/>
              <a:sym typeface="Roboto Light"/>
            </a:endParaRPr>
          </a:p>
          <a:p>
            <a:pPr indent="-368300" lvl="0" marL="457200" marR="0" rtl="0" algn="l">
              <a:lnSpc>
                <a:spcPct val="100000"/>
              </a:lnSpc>
              <a:spcBef>
                <a:spcPts val="0"/>
              </a:spcBef>
              <a:spcAft>
                <a:spcPts val="0"/>
              </a:spcAft>
              <a:buClr>
                <a:srgbClr val="000000"/>
              </a:buClr>
              <a:buSzPts val="2200"/>
              <a:buFont typeface="Roboto Light"/>
              <a:buChar char="●"/>
            </a:pPr>
            <a:r>
              <a:rPr b="0" i="0" lang="en-US" sz="2200" u="none" cap="none" strike="noStrike">
                <a:solidFill>
                  <a:srgbClr val="000000"/>
                </a:solidFill>
                <a:latin typeface="Roboto Light"/>
                <a:ea typeface="Roboto Light"/>
                <a:cs typeface="Roboto Light"/>
                <a:sym typeface="Roboto Light"/>
              </a:rPr>
              <a:t>Being able to express thoughts and feelings</a:t>
            </a:r>
            <a:endParaRPr b="0" i="0" sz="2200" u="none" cap="none" strike="noStrike">
              <a:solidFill>
                <a:srgbClr val="000000"/>
              </a:solidFill>
              <a:latin typeface="Roboto Light"/>
              <a:ea typeface="Roboto Light"/>
              <a:cs typeface="Roboto Light"/>
              <a:sym typeface="Roboto Light"/>
            </a:endParaRPr>
          </a:p>
          <a:p>
            <a:pPr indent="-368300" lvl="0" marL="457200" marR="0" rtl="0" algn="l">
              <a:lnSpc>
                <a:spcPct val="100000"/>
              </a:lnSpc>
              <a:spcBef>
                <a:spcPts val="0"/>
              </a:spcBef>
              <a:spcAft>
                <a:spcPts val="0"/>
              </a:spcAft>
              <a:buClr>
                <a:srgbClr val="000000"/>
              </a:buClr>
              <a:buSzPts val="2200"/>
              <a:buFont typeface="Roboto Light"/>
              <a:buChar char="●"/>
            </a:pPr>
            <a:r>
              <a:rPr b="0" i="0" lang="en-US" sz="2200" u="none" cap="none" strike="noStrike">
                <a:solidFill>
                  <a:srgbClr val="000000"/>
                </a:solidFill>
                <a:latin typeface="Roboto Light"/>
                <a:ea typeface="Roboto Light"/>
                <a:cs typeface="Roboto Light"/>
                <a:sym typeface="Roboto Light"/>
              </a:rPr>
              <a:t>Having fun</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27"/>
          <p:cNvSpPr txBox="1"/>
          <p:nvPr>
            <p:ph idx="4294967295" type="body"/>
          </p:nvPr>
        </p:nvSpPr>
        <p:spPr>
          <a:xfrm>
            <a:off x="647717" y="1001054"/>
            <a:ext cx="7829400" cy="6099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r">
              <a:lnSpc>
                <a:spcPct val="100000"/>
              </a:lnSpc>
              <a:spcBef>
                <a:spcPts val="0"/>
              </a:spcBef>
              <a:spcAft>
                <a:spcPts val="1200"/>
              </a:spcAft>
              <a:buClr>
                <a:srgbClr val="47434F"/>
              </a:buClr>
              <a:buSzPct val="100000"/>
              <a:buNone/>
            </a:pPr>
            <a:r>
              <a:rPr lang="en-US" sz="4400">
                <a:solidFill>
                  <a:srgbClr val="47434F"/>
                </a:solidFill>
              </a:rPr>
              <a:t>Criteria</a:t>
            </a:r>
            <a:endParaRPr/>
          </a:p>
        </p:txBody>
      </p:sp>
      <p:sp>
        <p:nvSpPr>
          <p:cNvPr id="436" name="Google Shape;436;p27"/>
          <p:cNvSpPr/>
          <p:nvPr/>
        </p:nvSpPr>
        <p:spPr>
          <a:xfrm>
            <a:off x="943225" y="1740788"/>
            <a:ext cx="7257600" cy="3909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2000" u="none" cap="none" strike="noStrike">
                <a:solidFill>
                  <a:srgbClr val="000000"/>
                </a:solidFill>
                <a:latin typeface="Roboto Light"/>
                <a:ea typeface="Roboto Light"/>
                <a:cs typeface="Roboto Light"/>
                <a:sym typeface="Roboto Light"/>
              </a:rPr>
              <a:t>The young person must:</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Roboto Light"/>
              <a:ea typeface="Roboto Light"/>
              <a:cs typeface="Roboto Light"/>
              <a:sym typeface="Roboto Light"/>
            </a:endParaRPr>
          </a:p>
          <a:p>
            <a:pPr indent="-355600" lvl="0" marL="457200" marR="0" rtl="0" algn="l">
              <a:lnSpc>
                <a:spcPct val="100000"/>
              </a:lnSpc>
              <a:spcBef>
                <a:spcPts val="0"/>
              </a:spcBef>
              <a:spcAft>
                <a:spcPts val="0"/>
              </a:spcAft>
              <a:buClr>
                <a:srgbClr val="000000"/>
              </a:buClr>
              <a:buSzPts val="2000"/>
              <a:buFont typeface="Roboto Light"/>
              <a:buChar char="●"/>
            </a:pPr>
            <a:r>
              <a:rPr b="0" i="0" lang="en-US" sz="2000" u="none" cap="none" strike="noStrike">
                <a:solidFill>
                  <a:srgbClr val="000000"/>
                </a:solidFill>
                <a:latin typeface="Roboto Light"/>
                <a:ea typeface="Roboto Light"/>
                <a:cs typeface="Roboto Light"/>
                <a:sym typeface="Roboto Light"/>
              </a:rPr>
              <a:t>Be an RBWM child</a:t>
            </a:r>
            <a:endParaRPr b="0" i="0" sz="2000" u="none" cap="none" strike="noStrike">
              <a:solidFill>
                <a:srgbClr val="000000"/>
              </a:solidFill>
              <a:latin typeface="Roboto Light"/>
              <a:ea typeface="Roboto Light"/>
              <a:cs typeface="Roboto Light"/>
              <a:sym typeface="Roboto Light"/>
            </a:endParaRPr>
          </a:p>
          <a:p>
            <a:pPr indent="-355600" lvl="0" marL="457200" marR="0" rtl="0" algn="l">
              <a:lnSpc>
                <a:spcPct val="100000"/>
              </a:lnSpc>
              <a:spcBef>
                <a:spcPts val="0"/>
              </a:spcBef>
              <a:spcAft>
                <a:spcPts val="0"/>
              </a:spcAft>
              <a:buClr>
                <a:srgbClr val="000000"/>
              </a:buClr>
              <a:buSzPts val="2000"/>
              <a:buFont typeface="Roboto Light"/>
              <a:buChar char="●"/>
            </a:pPr>
            <a:r>
              <a:rPr b="0" i="0" lang="en-US" sz="2000" u="none" cap="none" strike="noStrike">
                <a:solidFill>
                  <a:srgbClr val="000000"/>
                </a:solidFill>
                <a:latin typeface="Roboto Light"/>
                <a:ea typeface="Roboto Light"/>
                <a:cs typeface="Roboto Light"/>
                <a:sym typeface="Roboto Light"/>
              </a:rPr>
              <a:t>Be able to participate independently and positively in a group environment</a:t>
            </a:r>
            <a:endParaRPr b="0" i="0" sz="2000" u="none" cap="none" strike="noStrike">
              <a:solidFill>
                <a:srgbClr val="000000"/>
              </a:solidFill>
              <a:latin typeface="Roboto Light"/>
              <a:ea typeface="Roboto Light"/>
              <a:cs typeface="Roboto Light"/>
              <a:sym typeface="Roboto Light"/>
            </a:endParaRPr>
          </a:p>
          <a:p>
            <a:pPr indent="-355600" lvl="0" marL="457200" marR="0" rtl="0" algn="l">
              <a:lnSpc>
                <a:spcPct val="100000"/>
              </a:lnSpc>
              <a:spcBef>
                <a:spcPts val="0"/>
              </a:spcBef>
              <a:spcAft>
                <a:spcPts val="0"/>
              </a:spcAft>
              <a:buClr>
                <a:srgbClr val="000000"/>
              </a:buClr>
              <a:buSzPts val="2000"/>
              <a:buFont typeface="Roboto Light"/>
              <a:buChar char="●"/>
            </a:pPr>
            <a:r>
              <a:rPr b="0" i="0" lang="en-US" sz="2000" u="none" cap="none" strike="noStrike">
                <a:solidFill>
                  <a:srgbClr val="000000"/>
                </a:solidFill>
                <a:latin typeface="Roboto Light"/>
                <a:ea typeface="Roboto Light"/>
                <a:cs typeface="Roboto Light"/>
                <a:sym typeface="Roboto Light"/>
              </a:rPr>
              <a:t>Attend all three days </a:t>
            </a:r>
            <a:endParaRPr b="0" i="0" sz="2000" u="none" cap="none" strike="noStrike">
              <a:solidFill>
                <a:srgbClr val="000000"/>
              </a:solidFill>
              <a:latin typeface="Roboto Light"/>
              <a:ea typeface="Roboto Light"/>
              <a:cs typeface="Roboto Light"/>
              <a:sym typeface="Roboto Light"/>
            </a:endParaRPr>
          </a:p>
          <a:p>
            <a:pPr indent="-355600" lvl="0" marL="457200" marR="0" rtl="0" algn="l">
              <a:lnSpc>
                <a:spcPct val="100000"/>
              </a:lnSpc>
              <a:spcBef>
                <a:spcPts val="0"/>
              </a:spcBef>
              <a:spcAft>
                <a:spcPts val="0"/>
              </a:spcAft>
              <a:buClr>
                <a:srgbClr val="000000"/>
              </a:buClr>
              <a:buSzPts val="2000"/>
              <a:buFont typeface="Roboto Light"/>
              <a:buChar char="●"/>
            </a:pPr>
            <a:r>
              <a:rPr b="0" i="0" lang="en-US" sz="2000" u="none" cap="none" strike="noStrike">
                <a:solidFill>
                  <a:srgbClr val="000000"/>
                </a:solidFill>
                <a:latin typeface="Roboto Light"/>
                <a:ea typeface="Roboto Light"/>
                <a:cs typeface="Roboto Light"/>
                <a:sym typeface="Roboto Light"/>
              </a:rPr>
              <a:t>Be able to attend without a parent/carer being present </a:t>
            </a:r>
            <a:endParaRPr b="0" i="0" sz="2000" u="none" cap="none" strike="noStrike">
              <a:solidFill>
                <a:srgbClr val="000000"/>
              </a:solidFill>
              <a:latin typeface="Roboto Light"/>
              <a:ea typeface="Roboto Light"/>
              <a:cs typeface="Roboto Light"/>
              <a:sym typeface="Roboto Light"/>
            </a:endParaRPr>
          </a:p>
          <a:p>
            <a:pPr indent="-355600" lvl="0" marL="457200" marR="0" rtl="0" algn="l">
              <a:lnSpc>
                <a:spcPct val="100000"/>
              </a:lnSpc>
              <a:spcBef>
                <a:spcPts val="0"/>
              </a:spcBef>
              <a:spcAft>
                <a:spcPts val="0"/>
              </a:spcAft>
              <a:buClr>
                <a:srgbClr val="000000"/>
              </a:buClr>
              <a:buSzPts val="2000"/>
              <a:buFont typeface="Roboto Light"/>
              <a:buChar char="●"/>
            </a:pPr>
            <a:r>
              <a:rPr b="0" i="0" lang="en-US" sz="2000" u="none" cap="none" strike="noStrike">
                <a:solidFill>
                  <a:srgbClr val="000000"/>
                </a:solidFill>
                <a:latin typeface="Roboto Light"/>
                <a:ea typeface="Roboto Light"/>
                <a:cs typeface="Roboto Light"/>
                <a:sym typeface="Roboto Light"/>
              </a:rPr>
              <a:t>Understand why they have been referred</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28"/>
          <p:cNvSpPr txBox="1"/>
          <p:nvPr>
            <p:ph idx="4294967295" type="body"/>
          </p:nvPr>
        </p:nvSpPr>
        <p:spPr>
          <a:xfrm>
            <a:off x="647717" y="1001054"/>
            <a:ext cx="7829400" cy="6099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ctr">
              <a:lnSpc>
                <a:spcPct val="100000"/>
              </a:lnSpc>
              <a:spcBef>
                <a:spcPts val="0"/>
              </a:spcBef>
              <a:spcAft>
                <a:spcPts val="1200"/>
              </a:spcAft>
              <a:buClr>
                <a:srgbClr val="47434F"/>
              </a:buClr>
              <a:buSzPct val="100000"/>
              <a:buNone/>
            </a:pPr>
            <a:r>
              <a:rPr lang="en-US" sz="4400">
                <a:solidFill>
                  <a:srgbClr val="47434F"/>
                </a:solidFill>
              </a:rPr>
              <a:t>                           Additional Information</a:t>
            </a:r>
            <a:endParaRPr/>
          </a:p>
        </p:txBody>
      </p:sp>
      <p:sp>
        <p:nvSpPr>
          <p:cNvPr id="442" name="Google Shape;442;p28"/>
          <p:cNvSpPr/>
          <p:nvPr/>
        </p:nvSpPr>
        <p:spPr>
          <a:xfrm>
            <a:off x="371400" y="1474200"/>
            <a:ext cx="8508600" cy="4526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2000" u="none" cap="none" strike="noStrike">
                <a:solidFill>
                  <a:srgbClr val="000000"/>
                </a:solidFill>
                <a:latin typeface="Roboto Light"/>
                <a:ea typeface="Roboto Light"/>
                <a:cs typeface="Roboto Light"/>
                <a:sym typeface="Roboto Light"/>
              </a:rPr>
              <a:t>If a young person requires 1-1 support, this must be organised by the referring education setting/service.</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2000" u="none" cap="none" strike="noStrike">
                <a:solidFill>
                  <a:srgbClr val="000000"/>
                </a:solidFill>
                <a:latin typeface="Roboto Light"/>
                <a:ea typeface="Roboto Light"/>
                <a:cs typeface="Roboto Light"/>
                <a:sym typeface="Roboto Light"/>
              </a:rPr>
              <a:t>Travel is not provided</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2000" u="none" cap="none" strike="noStrike">
                <a:solidFill>
                  <a:srgbClr val="000000"/>
                </a:solidFill>
                <a:latin typeface="Roboto Light"/>
                <a:ea typeface="Roboto Light"/>
                <a:cs typeface="Roboto Light"/>
                <a:sym typeface="Roboto Light"/>
              </a:rPr>
              <a:t>Pre and post programme school visits will be completed to build relationship and complete short assessments</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rPr b="0" i="0" lang="en-US" sz="2000" u="none" cap="none" strike="noStrike">
                <a:solidFill>
                  <a:srgbClr val="000000"/>
                </a:solidFill>
                <a:latin typeface="Roboto Light"/>
                <a:ea typeface="Roboto Light"/>
                <a:cs typeface="Roboto Light"/>
                <a:sym typeface="Roboto Light"/>
              </a:rPr>
              <a:t>All referrals are assessed individually, referrals are accepted or declined on the discretion of the staff team to ensure the programme is suitable for each young person and group dynamics are managed.</a:t>
            </a:r>
            <a:endParaRPr b="0" i="0" sz="20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a:p>
            <a:pPr indent="0" lvl="0" marL="0" marR="0" rtl="0" algn="l">
              <a:lnSpc>
                <a:spcPct val="100000"/>
              </a:lnSpc>
              <a:spcBef>
                <a:spcPts val="0"/>
              </a:spcBef>
              <a:spcAft>
                <a:spcPts val="0"/>
              </a:spcAft>
              <a:buNone/>
            </a:pPr>
            <a:r>
              <a:t/>
            </a:r>
            <a:endParaRPr b="0" i="0" sz="2200" u="none" cap="none" strike="noStrike">
              <a:solidFill>
                <a:srgbClr val="000000"/>
              </a:solidFill>
              <a:latin typeface="Roboto Light"/>
              <a:ea typeface="Roboto Light"/>
              <a:cs typeface="Roboto Light"/>
              <a:sym typeface="Roboto 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29"/>
          <p:cNvSpPr txBox="1"/>
          <p:nvPr/>
        </p:nvSpPr>
        <p:spPr>
          <a:xfrm>
            <a:off x="342900" y="1760040"/>
            <a:ext cx="84582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br>
              <a:rPr b="0" i="0"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br>
              <a:rPr b="0" i="0" lang="en-US" sz="4400" u="none" cap="none" strike="noStrike">
                <a:solidFill>
                  <a:schemeClr val="lt1"/>
                </a:solidFill>
                <a:latin typeface="Calibri"/>
                <a:ea typeface="Calibri"/>
                <a:cs typeface="Calibri"/>
                <a:sym typeface="Calibri"/>
              </a:rPr>
            </a:br>
            <a:r>
              <a:rPr b="0" i="0" lang="en-US" sz="4800" u="none" cap="none" strike="noStrike">
                <a:solidFill>
                  <a:schemeClr val="lt1"/>
                </a:solidFill>
                <a:latin typeface="Calibri"/>
                <a:ea typeface="Calibri"/>
                <a:cs typeface="Calibri"/>
                <a:sym typeface="Calibri"/>
              </a:rPr>
              <a:t>Theresa Allen</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t/>
            </a:r>
            <a:endParaRPr b="0" i="0" sz="4400" u="none" cap="none" strike="noStrike">
              <a:solidFill>
                <a:schemeClr val="lt1"/>
              </a:solidFill>
              <a:latin typeface="Calibri"/>
              <a:ea typeface="Calibri"/>
              <a:cs typeface="Calibri"/>
              <a:sym typeface="Calibri"/>
            </a:endParaRPr>
          </a:p>
          <a:p>
            <a:pPr indent="0" lvl="0" marL="0" marR="0" rtl="0" algn="ctr">
              <a:lnSpc>
                <a:spcPct val="107000"/>
              </a:lnSpc>
              <a:spcBef>
                <a:spcPts val="0"/>
              </a:spcBef>
              <a:spcAft>
                <a:spcPts val="800"/>
              </a:spcAft>
              <a:buClr>
                <a:srgbClr val="000000"/>
              </a:buClr>
              <a:buSzPts val="1400"/>
              <a:buFont typeface="Arial"/>
              <a:buNone/>
            </a:pPr>
            <a:r>
              <a:rPr b="1" i="0" lang="en-US" sz="2800" u="none" cap="none" strike="noStrike">
                <a:solidFill>
                  <a:schemeClr val="lt1"/>
                </a:solidFill>
                <a:latin typeface="Tahoma"/>
                <a:ea typeface="Tahoma"/>
                <a:cs typeface="Tahoma"/>
                <a:sym typeface="Tahoma"/>
              </a:rPr>
              <a:t>Support in Knife Crime Awareness</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a:p>
        </p:txBody>
      </p:sp>
      <p:sp>
        <p:nvSpPr>
          <p:cNvPr id="448" name="Google Shape;448;p29"/>
          <p:cNvSpPr txBox="1"/>
          <p:nvPr/>
        </p:nvSpPr>
        <p:spPr>
          <a:xfrm>
            <a:off x="5018567" y="6134986"/>
            <a:ext cx="4229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https://uniqueinclusion.wixsite.com/website-1</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30"/>
          <p:cNvSpPr txBox="1"/>
          <p:nvPr>
            <p:ph type="ctrTitle"/>
          </p:nvPr>
        </p:nvSpPr>
        <p:spPr>
          <a:xfrm>
            <a:off x="311708" y="1376400"/>
            <a:ext cx="8520600" cy="20526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rPr b="1" lang="en-US" sz="4400">
                <a:solidFill>
                  <a:srgbClr val="FF9900"/>
                </a:solidFill>
                <a:highlight>
                  <a:srgbClr val="F3F3F3"/>
                </a:highlight>
                <a:latin typeface="Roboto"/>
                <a:ea typeface="Roboto"/>
                <a:cs typeface="Roboto"/>
                <a:sym typeface="Roboto"/>
              </a:rPr>
              <a:t>Support for Youth Violence /Knife Crime </a:t>
            </a:r>
            <a:endParaRPr b="1" sz="4400">
              <a:solidFill>
                <a:srgbClr val="FF9900"/>
              </a:solidFill>
              <a:highlight>
                <a:srgbClr val="F3F3F3"/>
              </a:highlight>
              <a:latin typeface="Roboto"/>
              <a:ea typeface="Roboto"/>
              <a:cs typeface="Roboto"/>
              <a:sym typeface="Roboto"/>
            </a:endParaRPr>
          </a:p>
          <a:p>
            <a:pPr indent="0" lvl="0" marL="0" rtl="0" algn="ctr">
              <a:lnSpc>
                <a:spcPct val="100000"/>
              </a:lnSpc>
              <a:spcBef>
                <a:spcPts val="0"/>
              </a:spcBef>
              <a:spcAft>
                <a:spcPts val="0"/>
              </a:spcAft>
              <a:buSzPts val="5200"/>
              <a:buNone/>
            </a:pPr>
            <a:r>
              <a:t/>
            </a:r>
            <a:endParaRPr/>
          </a:p>
        </p:txBody>
      </p:sp>
      <p:pic>
        <p:nvPicPr>
          <p:cNvPr id="454" name="Google Shape;454;p30"/>
          <p:cNvPicPr preferRelativeResize="0"/>
          <p:nvPr/>
        </p:nvPicPr>
        <p:blipFill rotWithShape="1">
          <a:blip r:embed="rId3">
            <a:alphaModFix/>
          </a:blip>
          <a:srcRect b="0" l="0" r="0" t="0"/>
          <a:stretch/>
        </p:blipFill>
        <p:spPr>
          <a:xfrm>
            <a:off x="6020725" y="5306575"/>
            <a:ext cx="2628746" cy="382500"/>
          </a:xfrm>
          <a:prstGeom prst="rect">
            <a:avLst/>
          </a:prstGeom>
          <a:noFill/>
          <a:ln>
            <a:noFill/>
          </a:ln>
        </p:spPr>
      </p:pic>
      <p:pic>
        <p:nvPicPr>
          <p:cNvPr descr="create an image of peace over youth violence" id="455" name="Google Shape;455;p30"/>
          <p:cNvPicPr preferRelativeResize="0"/>
          <p:nvPr/>
        </p:nvPicPr>
        <p:blipFill rotWithShape="1">
          <a:blip r:embed="rId4">
            <a:alphaModFix/>
          </a:blip>
          <a:srcRect b="0" l="0" r="0" t="0"/>
          <a:stretch/>
        </p:blipFill>
        <p:spPr>
          <a:xfrm>
            <a:off x="575776" y="2599750"/>
            <a:ext cx="3030051" cy="32864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31"/>
          <p:cNvSpPr txBox="1"/>
          <p:nvPr/>
        </p:nvSpPr>
        <p:spPr>
          <a:xfrm>
            <a:off x="294000" y="1341426"/>
            <a:ext cx="8850000" cy="5161063"/>
          </a:xfrm>
          <a:prstGeom prst="rect">
            <a:avLst/>
          </a:prstGeom>
          <a:noFill/>
          <a:ln>
            <a:noFill/>
          </a:ln>
        </p:spPr>
        <p:txBody>
          <a:bodyPr anchorCtr="0" anchor="t" bIns="91425" lIns="91425" spcFirstLastPara="1" rIns="91425" wrap="square" tIns="91425">
            <a:spAutoFit/>
          </a:bodyPr>
          <a:lstStyle/>
          <a:p>
            <a:pPr indent="0" lvl="0" marL="0" marR="0" rtl="0" algn="ctr">
              <a:lnSpc>
                <a:spcPct val="133333"/>
              </a:lnSpc>
              <a:spcBef>
                <a:spcPts val="1800"/>
              </a:spcBef>
              <a:spcAft>
                <a:spcPts val="0"/>
              </a:spcAft>
              <a:buNone/>
            </a:pPr>
            <a:r>
              <a:rPr b="1" i="0" lang="en-US" sz="2400" u="none" cap="none" strike="noStrike">
                <a:solidFill>
                  <a:srgbClr val="000000"/>
                </a:solidFill>
                <a:latin typeface="Arial"/>
                <a:ea typeface="Arial"/>
                <a:cs typeface="Arial"/>
                <a:sym typeface="Arial"/>
              </a:rPr>
              <a:t>A worrying minority of children continue to have direct experiences of violence.</a:t>
            </a:r>
            <a:endParaRPr b="1" i="0" sz="2400" u="none" cap="none" strike="noStrike">
              <a:solidFill>
                <a:srgbClr val="000000"/>
              </a:solidFill>
              <a:latin typeface="Arial"/>
              <a:ea typeface="Arial"/>
              <a:cs typeface="Arial"/>
              <a:sym typeface="Arial"/>
            </a:endParaRPr>
          </a:p>
          <a:p>
            <a:pPr indent="0" lvl="0" marL="0" marR="0" rtl="0" algn="ctr">
              <a:lnSpc>
                <a:spcPct val="110000"/>
              </a:lnSpc>
              <a:spcBef>
                <a:spcPts val="400"/>
              </a:spcBef>
              <a:spcAft>
                <a:spcPts val="0"/>
              </a:spcAft>
              <a:buNone/>
            </a:pPr>
            <a:r>
              <a:rPr b="0" i="0" lang="en-US" sz="5100" u="none" cap="none" strike="noStrike">
                <a:solidFill>
                  <a:srgbClr val="000000"/>
                </a:solidFill>
                <a:latin typeface="Arial"/>
                <a:ea typeface="Arial"/>
                <a:cs typeface="Arial"/>
                <a:sym typeface="Arial"/>
              </a:rPr>
              <a:t>20%</a:t>
            </a:r>
            <a:endParaRPr b="0" i="0" sz="5100" u="none" cap="none" strike="noStrike">
              <a:solidFill>
                <a:srgbClr val="000000"/>
              </a:solidFill>
              <a:latin typeface="Arial"/>
              <a:ea typeface="Arial"/>
              <a:cs typeface="Arial"/>
              <a:sym typeface="Arial"/>
            </a:endParaRPr>
          </a:p>
          <a:p>
            <a:pPr indent="0" lvl="0" marL="0" marR="0" rtl="0" algn="ctr">
              <a:lnSpc>
                <a:spcPct val="125000"/>
              </a:lnSpc>
              <a:spcBef>
                <a:spcPts val="0"/>
              </a:spcBef>
              <a:spcAft>
                <a:spcPts val="0"/>
              </a:spcAft>
              <a:buNone/>
            </a:pPr>
            <a:r>
              <a:rPr b="0" i="0" lang="en-US" sz="1500" u="none" cap="none" strike="noStrike">
                <a:solidFill>
                  <a:srgbClr val="000000"/>
                </a:solidFill>
                <a:latin typeface="Arial"/>
                <a:ea typeface="Arial"/>
                <a:cs typeface="Arial"/>
                <a:sym typeface="Arial"/>
              </a:rPr>
              <a:t>of teenage children have been a </a:t>
            </a:r>
            <a:r>
              <a:rPr b="0" i="0" lang="en-US" sz="1500" u="none" cap="none" strike="noStrike">
                <a:solidFill>
                  <a:srgbClr val="ED6E63"/>
                </a:solidFill>
                <a:latin typeface="Arial"/>
                <a:ea typeface="Arial"/>
                <a:cs typeface="Arial"/>
                <a:sym typeface="Arial"/>
              </a:rPr>
              <a:t>victim </a:t>
            </a:r>
            <a:r>
              <a:rPr b="0" i="0" lang="en-US" sz="1500" u="none" cap="none" strike="noStrike">
                <a:solidFill>
                  <a:srgbClr val="000000"/>
                </a:solidFill>
                <a:latin typeface="Arial"/>
                <a:ea typeface="Arial"/>
                <a:cs typeface="Arial"/>
                <a:sym typeface="Arial"/>
              </a:rPr>
              <a:t>of violence.</a:t>
            </a:r>
            <a:endParaRPr b="0" i="0" sz="1500" u="none" cap="none" strike="noStrike">
              <a:solidFill>
                <a:srgbClr val="000000"/>
              </a:solidFill>
              <a:latin typeface="Arial"/>
              <a:ea typeface="Arial"/>
              <a:cs typeface="Arial"/>
              <a:sym typeface="Arial"/>
            </a:endParaRPr>
          </a:p>
          <a:p>
            <a:pPr indent="0" lvl="0" marL="0" marR="0" rtl="0" algn="ctr">
              <a:lnSpc>
                <a:spcPct val="125000"/>
              </a:lnSpc>
              <a:spcBef>
                <a:spcPts val="0"/>
              </a:spcBef>
              <a:spcAft>
                <a:spcPts val="0"/>
              </a:spcAft>
              <a:buNone/>
            </a:pPr>
            <a:r>
              <a:t/>
            </a:r>
            <a:endParaRPr b="0" i="0" sz="1500" u="none" cap="none" strike="noStrike">
              <a:solidFill>
                <a:srgbClr val="000000"/>
              </a:solidFill>
              <a:latin typeface="Arial"/>
              <a:ea typeface="Arial"/>
              <a:cs typeface="Arial"/>
              <a:sym typeface="Arial"/>
            </a:endParaRPr>
          </a:p>
          <a:p>
            <a:pPr indent="0" lvl="0" marL="0" marR="0" rtl="0" algn="ctr">
              <a:lnSpc>
                <a:spcPct val="133333"/>
              </a:lnSpc>
              <a:spcBef>
                <a:spcPts val="1800"/>
              </a:spcBef>
              <a:spcAft>
                <a:spcPts val="0"/>
              </a:spcAft>
              <a:buNone/>
            </a:pPr>
            <a:r>
              <a:rPr b="1" i="0" lang="en-US" sz="2400" u="none" cap="none" strike="noStrike">
                <a:solidFill>
                  <a:srgbClr val="000000"/>
                </a:solidFill>
                <a:latin typeface="Arial"/>
                <a:ea typeface="Arial"/>
                <a:cs typeface="Arial"/>
                <a:sym typeface="Arial"/>
              </a:rPr>
              <a:t>Children commit violence in reaction to others.</a:t>
            </a:r>
            <a:endParaRPr b="1" i="0" sz="2400" u="none" cap="none" strike="noStrike">
              <a:solidFill>
                <a:srgbClr val="000000"/>
              </a:solidFill>
              <a:latin typeface="Arial"/>
              <a:ea typeface="Arial"/>
              <a:cs typeface="Arial"/>
              <a:sym typeface="Arial"/>
            </a:endParaRPr>
          </a:p>
          <a:p>
            <a:pPr indent="0" lvl="0" marL="0" marR="0" rtl="0" algn="ctr">
              <a:lnSpc>
                <a:spcPct val="110000"/>
              </a:lnSpc>
              <a:spcBef>
                <a:spcPts val="400"/>
              </a:spcBef>
              <a:spcAft>
                <a:spcPts val="0"/>
              </a:spcAft>
              <a:buNone/>
            </a:pPr>
            <a:r>
              <a:rPr b="0" i="0" lang="en-US" sz="5100" u="none" cap="none" strike="noStrike">
                <a:solidFill>
                  <a:srgbClr val="000000"/>
                </a:solidFill>
                <a:latin typeface="Arial"/>
                <a:ea typeface="Arial"/>
                <a:cs typeface="Arial"/>
                <a:sym typeface="Arial"/>
              </a:rPr>
              <a:t>16%</a:t>
            </a:r>
            <a:endParaRPr b="0" i="0" sz="5100" u="none" cap="none" strike="noStrike">
              <a:solidFill>
                <a:srgbClr val="000000"/>
              </a:solidFill>
              <a:latin typeface="Arial"/>
              <a:ea typeface="Arial"/>
              <a:cs typeface="Arial"/>
              <a:sym typeface="Arial"/>
            </a:endParaRPr>
          </a:p>
          <a:p>
            <a:pPr indent="0" lvl="0" marL="0" marR="0" rtl="0" algn="ctr">
              <a:lnSpc>
                <a:spcPct val="125000"/>
              </a:lnSpc>
              <a:spcBef>
                <a:spcPts val="0"/>
              </a:spcBef>
              <a:spcAft>
                <a:spcPts val="0"/>
              </a:spcAft>
              <a:buNone/>
            </a:pPr>
            <a:r>
              <a:rPr b="0" i="0" lang="en-US" sz="1500" u="none" cap="none" strike="noStrike">
                <a:solidFill>
                  <a:srgbClr val="000000"/>
                </a:solidFill>
                <a:latin typeface="Arial"/>
                <a:ea typeface="Arial"/>
                <a:cs typeface="Arial"/>
                <a:sym typeface="Arial"/>
              </a:rPr>
              <a:t>of children have been a </a:t>
            </a:r>
            <a:r>
              <a:rPr b="0" i="0" lang="en-US" sz="1500" u="none" cap="none" strike="noStrike">
                <a:solidFill>
                  <a:srgbClr val="ED6E63"/>
                </a:solidFill>
                <a:latin typeface="Arial"/>
                <a:ea typeface="Arial"/>
                <a:cs typeface="Arial"/>
                <a:sym typeface="Arial"/>
              </a:rPr>
              <a:t>perpetrator </a:t>
            </a:r>
            <a:r>
              <a:rPr b="0" i="0" lang="en-US" sz="1500" u="none" cap="none" strike="noStrike">
                <a:solidFill>
                  <a:srgbClr val="000000"/>
                </a:solidFill>
                <a:latin typeface="Arial"/>
                <a:ea typeface="Arial"/>
                <a:cs typeface="Arial"/>
                <a:sym typeface="Arial"/>
              </a:rPr>
              <a:t>of violence.</a:t>
            </a:r>
            <a:endParaRPr b="0" i="0" sz="1500" u="none" cap="none" strike="noStrike">
              <a:solidFill>
                <a:srgbClr val="000000"/>
              </a:solidFill>
              <a:latin typeface="Arial"/>
              <a:ea typeface="Arial"/>
              <a:cs typeface="Arial"/>
              <a:sym typeface="Arial"/>
            </a:endParaRPr>
          </a:p>
          <a:p>
            <a:pPr indent="0" lvl="0" marL="0" marR="0" rtl="0" algn="ctr">
              <a:lnSpc>
                <a:spcPct val="125000"/>
              </a:lnSpc>
              <a:spcBef>
                <a:spcPts val="0"/>
              </a:spcBef>
              <a:spcAft>
                <a:spcPts val="0"/>
              </a:spcAft>
              <a:buNone/>
            </a:pPr>
            <a:r>
              <a:t/>
            </a:r>
            <a:endParaRPr b="0" i="0" sz="18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32"/>
          <p:cNvSpPr txBox="1"/>
          <p:nvPr>
            <p:ph type="ctrTitle"/>
          </p:nvPr>
        </p:nvSpPr>
        <p:spPr>
          <a:xfrm>
            <a:off x="311708" y="1601825"/>
            <a:ext cx="8520600" cy="20526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t/>
            </a:r>
            <a:endParaRPr/>
          </a:p>
        </p:txBody>
      </p:sp>
      <p:sp>
        <p:nvSpPr>
          <p:cNvPr id="466" name="Google Shape;466;p32"/>
          <p:cNvSpPr txBox="1"/>
          <p:nvPr>
            <p:ph idx="1" type="subTitle"/>
          </p:nvPr>
        </p:nvSpPr>
        <p:spPr>
          <a:xfrm>
            <a:off x="311700" y="3691375"/>
            <a:ext cx="8520600" cy="792600"/>
          </a:xfrm>
          <a:prstGeom prst="rect">
            <a:avLst/>
          </a:prstGeom>
          <a:noFill/>
          <a:ln>
            <a:noFill/>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t/>
            </a:r>
            <a:endParaRPr/>
          </a:p>
        </p:txBody>
      </p:sp>
      <p:pic>
        <p:nvPicPr>
          <p:cNvPr id="467" name="Google Shape;467;p32"/>
          <p:cNvPicPr preferRelativeResize="0"/>
          <p:nvPr/>
        </p:nvPicPr>
        <p:blipFill rotWithShape="1">
          <a:blip r:embed="rId3">
            <a:alphaModFix/>
          </a:blip>
          <a:srcRect b="6079" l="15558" r="22773" t="16460"/>
          <a:stretch/>
        </p:blipFill>
        <p:spPr>
          <a:xfrm>
            <a:off x="1628926" y="857251"/>
            <a:ext cx="6145349" cy="484432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33"/>
          <p:cNvSpPr txBox="1"/>
          <p:nvPr>
            <p:ph type="ctrTitle"/>
          </p:nvPr>
        </p:nvSpPr>
        <p:spPr>
          <a:xfrm>
            <a:off x="311708" y="1601825"/>
            <a:ext cx="8520600" cy="20526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rPr lang="en-US"/>
              <a:t>Voice of the child ….</a:t>
            </a:r>
            <a:endParaRPr/>
          </a:p>
        </p:txBody>
      </p:sp>
      <p:sp>
        <p:nvSpPr>
          <p:cNvPr id="473" name="Google Shape;473;p33"/>
          <p:cNvSpPr txBox="1"/>
          <p:nvPr>
            <p:ph idx="1" type="subTitle"/>
          </p:nvPr>
        </p:nvSpPr>
        <p:spPr>
          <a:xfrm>
            <a:off x="311700" y="3691375"/>
            <a:ext cx="8520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lnSpc>
                <a:spcPct val="100000"/>
              </a:lnSpc>
              <a:spcBef>
                <a:spcPts val="0"/>
              </a:spcBef>
              <a:spcAft>
                <a:spcPts val="0"/>
              </a:spcAft>
              <a:buSzPct val="117647"/>
              <a:buNone/>
            </a:pPr>
            <a:r>
              <a:rPr lang="en-US" u="sng">
                <a:solidFill>
                  <a:schemeClr val="hlink"/>
                </a:solidFill>
                <a:hlinkClick r:id="rId3"/>
              </a:rPr>
              <a:t>https://youthendowmentfund.org.uk/reports/children-violence-and-vulnerability-2024/who-is-affected/</a:t>
            </a:r>
            <a:endParaRPr/>
          </a:p>
          <a:p>
            <a:pPr indent="0" lvl="0" marL="0" rtl="0" algn="ctr">
              <a:lnSpc>
                <a:spcPct val="100000"/>
              </a:lnSpc>
              <a:spcBef>
                <a:spcPts val="0"/>
              </a:spcBef>
              <a:spcAft>
                <a:spcPts val="0"/>
              </a:spcAft>
              <a:buSzPct val="117647"/>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34"/>
          <p:cNvSpPr txBox="1"/>
          <p:nvPr>
            <p:ph type="title"/>
          </p:nvPr>
        </p:nvSpPr>
        <p:spPr>
          <a:xfrm>
            <a:off x="548675" y="1460750"/>
            <a:ext cx="7923900" cy="667500"/>
          </a:xfrm>
          <a:prstGeom prst="rect">
            <a:avLst/>
          </a:prstGeom>
          <a:noFill/>
          <a:ln>
            <a:noFill/>
          </a:ln>
        </p:spPr>
        <p:txBody>
          <a:bodyPr anchorCtr="0" anchor="t" bIns="0" lIns="0" spcFirstLastPara="1" rIns="0" wrap="square" tIns="0">
            <a:normAutofit/>
          </a:bodyPr>
          <a:lstStyle/>
          <a:p>
            <a:pPr indent="0" lvl="0" marL="0" rtl="0" algn="l">
              <a:lnSpc>
                <a:spcPct val="100000"/>
              </a:lnSpc>
              <a:spcBef>
                <a:spcPts val="0"/>
              </a:spcBef>
              <a:spcAft>
                <a:spcPts val="0"/>
              </a:spcAft>
              <a:buSzPts val="2800"/>
              <a:buNone/>
            </a:pPr>
            <a:r>
              <a:rPr lang="en-US"/>
              <a:t>Virtual Reality Impact </a:t>
            </a:r>
            <a:endParaRPr/>
          </a:p>
        </p:txBody>
      </p:sp>
      <p:sp>
        <p:nvSpPr>
          <p:cNvPr id="479" name="Google Shape;479;p34"/>
          <p:cNvSpPr txBox="1"/>
          <p:nvPr>
            <p:ph idx="1" type="body"/>
          </p:nvPr>
        </p:nvSpPr>
        <p:spPr>
          <a:xfrm>
            <a:off x="3895344" y="2265426"/>
            <a:ext cx="4782300" cy="3090600"/>
          </a:xfrm>
          <a:prstGeom prst="rect">
            <a:avLst/>
          </a:prstGeom>
          <a:noFill/>
          <a:ln>
            <a:noFill/>
          </a:ln>
        </p:spPr>
        <p:txBody>
          <a:bodyPr anchorCtr="0" anchor="ctr" bIns="0" lIns="0" spcFirstLastPara="1" rIns="0" wrap="square" tIns="0">
            <a:normAutofit/>
          </a:bodyPr>
          <a:lstStyle/>
          <a:p>
            <a:pPr indent="-342900" lvl="0" marL="457200" rtl="0" algn="l">
              <a:lnSpc>
                <a:spcPct val="115000"/>
              </a:lnSpc>
              <a:spcBef>
                <a:spcPts val="0"/>
              </a:spcBef>
              <a:spcAft>
                <a:spcPts val="0"/>
              </a:spcAft>
              <a:buClr>
                <a:schemeClr val="dk1"/>
              </a:buClr>
              <a:buSzPts val="1800"/>
              <a:buFont typeface="Arial"/>
              <a:buChar char="●"/>
            </a:pPr>
            <a:r>
              <a:rPr lang="en-US">
                <a:solidFill>
                  <a:schemeClr val="dk1"/>
                </a:solidFill>
                <a:latin typeface="Arial"/>
                <a:ea typeface="Arial"/>
                <a:cs typeface="Arial"/>
                <a:sym typeface="Arial"/>
              </a:rPr>
              <a:t>VR uses science of adolescent decision-making process.</a:t>
            </a:r>
            <a:endParaRPr>
              <a:solidFill>
                <a:schemeClr val="dk1"/>
              </a:solidFill>
              <a:latin typeface="Arial"/>
              <a:ea typeface="Arial"/>
              <a:cs typeface="Arial"/>
              <a:sym typeface="Arial"/>
            </a:endParaRPr>
          </a:p>
          <a:p>
            <a:pPr indent="-342900" lvl="0" marL="457200" rtl="0" algn="l">
              <a:lnSpc>
                <a:spcPct val="115000"/>
              </a:lnSpc>
              <a:spcBef>
                <a:spcPts val="0"/>
              </a:spcBef>
              <a:spcAft>
                <a:spcPts val="0"/>
              </a:spcAft>
              <a:buClr>
                <a:schemeClr val="dk1"/>
              </a:buClr>
              <a:buSzPts val="1800"/>
              <a:buFont typeface="Arial"/>
              <a:buChar char="●"/>
            </a:pPr>
            <a:r>
              <a:rPr lang="en-US">
                <a:solidFill>
                  <a:schemeClr val="dk1"/>
                </a:solidFill>
                <a:latin typeface="Arial"/>
                <a:ea typeface="Arial"/>
                <a:cs typeface="Arial"/>
                <a:sym typeface="Arial"/>
              </a:rPr>
              <a:t>Offers immersive virtual reality experiences for real scenarios.</a:t>
            </a:r>
            <a:endParaRPr>
              <a:solidFill>
                <a:schemeClr val="dk1"/>
              </a:solidFill>
              <a:latin typeface="Arial"/>
              <a:ea typeface="Arial"/>
              <a:cs typeface="Arial"/>
              <a:sym typeface="Arial"/>
            </a:endParaRPr>
          </a:p>
          <a:p>
            <a:pPr indent="-342900" lvl="0" marL="457200" rtl="0" algn="l">
              <a:lnSpc>
                <a:spcPct val="115000"/>
              </a:lnSpc>
              <a:spcBef>
                <a:spcPts val="0"/>
              </a:spcBef>
              <a:spcAft>
                <a:spcPts val="0"/>
              </a:spcAft>
              <a:buClr>
                <a:schemeClr val="dk1"/>
              </a:buClr>
              <a:buSzPts val="1800"/>
              <a:buFont typeface="Arial"/>
              <a:buChar char="●"/>
            </a:pPr>
            <a:r>
              <a:rPr lang="en-US">
                <a:solidFill>
                  <a:schemeClr val="dk1"/>
                </a:solidFill>
                <a:latin typeface="Arial"/>
                <a:ea typeface="Arial"/>
                <a:cs typeface="Arial"/>
                <a:sym typeface="Arial"/>
              </a:rPr>
              <a:t>Addresses gang culture, youth violence, and risk-taking behaviors.</a:t>
            </a:r>
            <a:endParaRPr>
              <a:solidFill>
                <a:schemeClr val="dk1"/>
              </a:solidFill>
              <a:latin typeface="Arial"/>
              <a:ea typeface="Arial"/>
              <a:cs typeface="Arial"/>
              <a:sym typeface="Arial"/>
            </a:endParaRPr>
          </a:p>
          <a:p>
            <a:pPr indent="-342900" lvl="0" marL="457200" rtl="0" algn="l">
              <a:lnSpc>
                <a:spcPct val="115000"/>
              </a:lnSpc>
              <a:spcBef>
                <a:spcPts val="0"/>
              </a:spcBef>
              <a:spcAft>
                <a:spcPts val="0"/>
              </a:spcAft>
              <a:buClr>
                <a:schemeClr val="dk1"/>
              </a:buClr>
              <a:buSzPts val="1800"/>
              <a:buFont typeface="Arial"/>
              <a:buChar char="●"/>
            </a:pPr>
            <a:r>
              <a:rPr lang="en-US">
                <a:solidFill>
                  <a:schemeClr val="dk1"/>
                </a:solidFill>
                <a:latin typeface="Arial"/>
                <a:ea typeface="Arial"/>
                <a:cs typeface="Arial"/>
                <a:sym typeface="Arial"/>
              </a:rPr>
              <a:t>Workshops customised for various audiences and training purposes.</a:t>
            </a:r>
            <a:endParaRPr>
              <a:solidFill>
                <a:schemeClr val="dk1"/>
              </a:solidFill>
              <a:latin typeface="Arial"/>
              <a:ea typeface="Arial"/>
              <a:cs typeface="Arial"/>
              <a:sym typeface="Arial"/>
            </a:endParaRPr>
          </a:p>
        </p:txBody>
      </p:sp>
      <p:pic>
        <p:nvPicPr>
          <p:cNvPr id="480" name="Google Shape;480;p34"/>
          <p:cNvPicPr preferRelativeResize="0"/>
          <p:nvPr>
            <p:ph idx="2" type="pic"/>
          </p:nvPr>
        </p:nvPicPr>
        <p:blipFill rotWithShape="1">
          <a:blip r:embed="rId3">
            <a:alphaModFix/>
          </a:blip>
          <a:srcRect b="0" l="0" r="0" t="0"/>
          <a:stretch/>
        </p:blipFill>
        <p:spPr>
          <a:xfrm>
            <a:off x="548640" y="2411730"/>
            <a:ext cx="2807100" cy="2807100"/>
          </a:xfrm>
          <a:prstGeom prst="roundRect">
            <a:avLst>
              <a:gd fmla="val 8343" name="adj"/>
            </a:avLst>
          </a:prstGeom>
          <a:noFill/>
          <a:ln>
            <a:noFill/>
          </a:ln>
        </p:spPr>
      </p:pic>
      <p:pic>
        <p:nvPicPr>
          <p:cNvPr id="481" name="Google Shape;481;p34"/>
          <p:cNvPicPr preferRelativeResize="0"/>
          <p:nvPr/>
        </p:nvPicPr>
        <p:blipFill rotWithShape="1">
          <a:blip r:embed="rId4">
            <a:alphaModFix/>
          </a:blip>
          <a:srcRect b="0" l="0" r="0" t="0"/>
          <a:stretch/>
        </p:blipFill>
        <p:spPr>
          <a:xfrm rot="1029220">
            <a:off x="7416042" y="1068690"/>
            <a:ext cx="1193568" cy="119356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pic>
        <p:nvPicPr>
          <p:cNvPr id="486" name="Google Shape;486;p35" title="File:Gangs logo.svg - Wikimedia Commons"/>
          <p:cNvPicPr preferRelativeResize="0"/>
          <p:nvPr/>
        </p:nvPicPr>
        <p:blipFill rotWithShape="1">
          <a:blip r:embed="rId3">
            <a:alphaModFix/>
          </a:blip>
          <a:srcRect b="0" l="0" r="0" t="0"/>
          <a:stretch/>
        </p:blipFill>
        <p:spPr>
          <a:xfrm rot="-1006193">
            <a:off x="158401" y="1221043"/>
            <a:ext cx="2743199" cy="1502332"/>
          </a:xfrm>
          <a:prstGeom prst="rect">
            <a:avLst/>
          </a:prstGeom>
          <a:noFill/>
          <a:ln>
            <a:noFill/>
          </a:ln>
        </p:spPr>
      </p:pic>
      <p:pic>
        <p:nvPicPr>
          <p:cNvPr id="487" name="Google Shape;487;p35"/>
          <p:cNvPicPr preferRelativeResize="0"/>
          <p:nvPr/>
        </p:nvPicPr>
        <p:blipFill rotWithShape="1">
          <a:blip r:embed="rId4">
            <a:alphaModFix/>
          </a:blip>
          <a:srcRect b="0" l="0" r="0" t="0"/>
          <a:stretch/>
        </p:blipFill>
        <p:spPr>
          <a:xfrm>
            <a:off x="2367876" y="2319339"/>
            <a:ext cx="2057400" cy="2219325"/>
          </a:xfrm>
          <a:prstGeom prst="rect">
            <a:avLst/>
          </a:prstGeom>
          <a:noFill/>
          <a:ln>
            <a:noFill/>
          </a:ln>
        </p:spPr>
      </p:pic>
      <p:pic>
        <p:nvPicPr>
          <p:cNvPr id="488" name="Google Shape;488;p35"/>
          <p:cNvPicPr preferRelativeResize="0"/>
          <p:nvPr/>
        </p:nvPicPr>
        <p:blipFill rotWithShape="1">
          <a:blip r:embed="rId5">
            <a:alphaModFix/>
          </a:blip>
          <a:srcRect b="0" l="0" r="0" t="0"/>
          <a:stretch/>
        </p:blipFill>
        <p:spPr>
          <a:xfrm>
            <a:off x="5994252" y="2450038"/>
            <a:ext cx="3190875" cy="1428750"/>
          </a:xfrm>
          <a:prstGeom prst="rect">
            <a:avLst/>
          </a:prstGeom>
          <a:noFill/>
          <a:ln>
            <a:noFill/>
          </a:ln>
        </p:spPr>
      </p:pic>
      <p:pic>
        <p:nvPicPr>
          <p:cNvPr id="489" name="Google Shape;489;p35"/>
          <p:cNvPicPr preferRelativeResize="0"/>
          <p:nvPr/>
        </p:nvPicPr>
        <p:blipFill rotWithShape="1">
          <a:blip r:embed="rId6">
            <a:alphaModFix/>
          </a:blip>
          <a:srcRect b="0" l="0" r="0" t="0"/>
          <a:stretch/>
        </p:blipFill>
        <p:spPr>
          <a:xfrm>
            <a:off x="239365" y="4132513"/>
            <a:ext cx="2581275" cy="1771650"/>
          </a:xfrm>
          <a:prstGeom prst="rect">
            <a:avLst/>
          </a:prstGeom>
          <a:noFill/>
          <a:ln>
            <a:noFill/>
          </a:ln>
        </p:spPr>
      </p:pic>
      <p:pic>
        <p:nvPicPr>
          <p:cNvPr id="490" name="Google Shape;490;p35"/>
          <p:cNvPicPr preferRelativeResize="0"/>
          <p:nvPr/>
        </p:nvPicPr>
        <p:blipFill rotWithShape="1">
          <a:blip r:embed="rId7">
            <a:alphaModFix/>
          </a:blip>
          <a:srcRect b="0" l="0" r="0" t="0"/>
          <a:stretch/>
        </p:blipFill>
        <p:spPr>
          <a:xfrm rot="1325547">
            <a:off x="6600077" y="4010926"/>
            <a:ext cx="2619375" cy="1743075"/>
          </a:xfrm>
          <a:prstGeom prst="rect">
            <a:avLst/>
          </a:prstGeom>
          <a:noFill/>
          <a:ln>
            <a:noFill/>
          </a:ln>
        </p:spPr>
      </p:pic>
      <p:pic>
        <p:nvPicPr>
          <p:cNvPr id="491" name="Google Shape;491;p35"/>
          <p:cNvPicPr preferRelativeResize="0"/>
          <p:nvPr/>
        </p:nvPicPr>
        <p:blipFill rotWithShape="1">
          <a:blip r:embed="rId8">
            <a:alphaModFix/>
          </a:blip>
          <a:srcRect b="0" l="0" r="0" t="0"/>
          <a:stretch/>
        </p:blipFill>
        <p:spPr>
          <a:xfrm rot="1409724">
            <a:off x="3831400" y="1230314"/>
            <a:ext cx="2743200" cy="1666875"/>
          </a:xfrm>
          <a:prstGeom prst="rect">
            <a:avLst/>
          </a:prstGeom>
          <a:noFill/>
          <a:ln>
            <a:noFill/>
          </a:ln>
        </p:spPr>
      </p:pic>
      <p:pic>
        <p:nvPicPr>
          <p:cNvPr id="492" name="Google Shape;492;p35"/>
          <p:cNvPicPr preferRelativeResize="0"/>
          <p:nvPr/>
        </p:nvPicPr>
        <p:blipFill rotWithShape="1">
          <a:blip r:embed="rId9">
            <a:alphaModFix/>
          </a:blip>
          <a:srcRect b="0" l="0" r="0" t="0"/>
          <a:stretch/>
        </p:blipFill>
        <p:spPr>
          <a:xfrm>
            <a:off x="4131439" y="3810901"/>
            <a:ext cx="2143125" cy="2143125"/>
          </a:xfrm>
          <a:prstGeom prst="rect">
            <a:avLst/>
          </a:prstGeom>
          <a:noFill/>
          <a:ln>
            <a:noFill/>
          </a:ln>
        </p:spPr>
      </p:pic>
      <p:pic>
        <p:nvPicPr>
          <p:cNvPr id="493" name="Google Shape;493;p35"/>
          <p:cNvPicPr preferRelativeResize="0"/>
          <p:nvPr/>
        </p:nvPicPr>
        <p:blipFill rotWithShape="1">
          <a:blip r:embed="rId10">
            <a:alphaModFix/>
          </a:blip>
          <a:srcRect b="0" l="0" r="0" t="0"/>
          <a:stretch/>
        </p:blipFill>
        <p:spPr>
          <a:xfrm>
            <a:off x="6793151" y="1290500"/>
            <a:ext cx="2233225" cy="1159550"/>
          </a:xfrm>
          <a:prstGeom prst="rect">
            <a:avLst/>
          </a:prstGeom>
          <a:noFill/>
          <a:ln>
            <a:noFill/>
          </a:ln>
        </p:spPr>
      </p:pic>
      <p:pic>
        <p:nvPicPr>
          <p:cNvPr id="494" name="Google Shape;494;p35"/>
          <p:cNvPicPr preferRelativeResize="0"/>
          <p:nvPr/>
        </p:nvPicPr>
        <p:blipFill rotWithShape="1">
          <a:blip r:embed="rId11">
            <a:alphaModFix/>
          </a:blip>
          <a:srcRect b="0" l="0" r="0" t="0"/>
          <a:stretch/>
        </p:blipFill>
        <p:spPr>
          <a:xfrm>
            <a:off x="808200" y="2450050"/>
            <a:ext cx="1676400" cy="16764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pic>
        <p:nvPicPr>
          <p:cNvPr id="499" name="Google Shape;499;gb465d8624d_0_4" title="VDKnives - Rhys B.mp4">
            <a:hlinkClick r:id="rId3"/>
          </p:cNvPr>
          <p:cNvPicPr preferRelativeResize="0"/>
          <p:nvPr/>
        </p:nvPicPr>
        <p:blipFill rotWithShape="1">
          <a:blip r:embed="rId4">
            <a:alphaModFix/>
          </a:blip>
          <a:srcRect b="0" l="0" r="0" t="0"/>
          <a:stretch/>
        </p:blipFill>
        <p:spPr>
          <a:xfrm>
            <a:off x="152400" y="1009650"/>
            <a:ext cx="4838700" cy="4838700"/>
          </a:xfrm>
          <a:prstGeom prst="rect">
            <a:avLst/>
          </a:prstGeom>
          <a:noFill/>
          <a:ln>
            <a:noFill/>
          </a:ln>
        </p:spPr>
      </p:pic>
      <p:sp>
        <p:nvSpPr>
          <p:cNvPr id="500" name="Google Shape;500;gb465d8624d_0_4"/>
          <p:cNvSpPr txBox="1"/>
          <p:nvPr/>
        </p:nvSpPr>
        <p:spPr>
          <a:xfrm>
            <a:off x="6424350" y="1646050"/>
            <a:ext cx="2087400" cy="587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t/>
            </a:r>
            <a:endParaRPr b="0" i="0" sz="1800" u="none" cap="none" strike="noStrike">
              <a:solidFill>
                <a:srgbClr val="616161"/>
              </a:solidFill>
              <a:latin typeface="Proxima Nova"/>
              <a:ea typeface="Proxima Nova"/>
              <a:cs typeface="Proxima Nova"/>
              <a:sym typeface="Proxima Nov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9"/>
                                        </p:tgtEl>
                                        <p:attrNameLst>
                                          <p:attrName>style.visibility</p:attrName>
                                        </p:attrNameLst>
                                      </p:cBhvr>
                                      <p:to>
                                        <p:strVal val="visible"/>
                                      </p:to>
                                    </p:set>
                                    <p:animEffect filter="fade" transition="in">
                                      <p:cBhvr>
                                        <p:cTn dur="1000"/>
                                        <p:tgtEl>
                                          <p:spTgt spid="4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pic>
        <p:nvPicPr>
          <p:cNvPr id="505" name="Google Shape;505;gb465d8624d_0_9"/>
          <p:cNvPicPr preferRelativeResize="0"/>
          <p:nvPr/>
        </p:nvPicPr>
        <p:blipFill rotWithShape="1">
          <a:blip r:embed="rId3">
            <a:alphaModFix/>
          </a:blip>
          <a:srcRect b="0" l="0" r="0" t="0"/>
          <a:stretch/>
        </p:blipFill>
        <p:spPr>
          <a:xfrm>
            <a:off x="152400" y="1009650"/>
            <a:ext cx="5715000" cy="3219450"/>
          </a:xfrm>
          <a:prstGeom prst="rect">
            <a:avLst/>
          </a:prstGeom>
          <a:noFill/>
          <a:ln>
            <a:noFill/>
          </a:ln>
        </p:spPr>
      </p:pic>
      <p:pic>
        <p:nvPicPr>
          <p:cNvPr id="506" name="Google Shape;506;gb465d8624d_0_9"/>
          <p:cNvPicPr preferRelativeResize="0"/>
          <p:nvPr/>
        </p:nvPicPr>
        <p:blipFill rotWithShape="1">
          <a:blip r:embed="rId4">
            <a:alphaModFix/>
          </a:blip>
          <a:srcRect b="0" l="0" r="0" t="0"/>
          <a:stretch/>
        </p:blipFill>
        <p:spPr>
          <a:xfrm>
            <a:off x="1866900" y="1971675"/>
            <a:ext cx="5715000" cy="3219450"/>
          </a:xfrm>
          <a:prstGeom prst="rect">
            <a:avLst/>
          </a:prstGeom>
          <a:noFill/>
          <a:ln>
            <a:noFill/>
          </a:ln>
        </p:spPr>
      </p:pic>
      <p:pic>
        <p:nvPicPr>
          <p:cNvPr id="507" name="Google Shape;507;gb465d8624d_0_9"/>
          <p:cNvPicPr preferRelativeResize="0"/>
          <p:nvPr/>
        </p:nvPicPr>
        <p:blipFill rotWithShape="1">
          <a:blip r:embed="rId5">
            <a:alphaModFix/>
          </a:blip>
          <a:srcRect b="0" l="0" r="0" t="0"/>
          <a:stretch/>
        </p:blipFill>
        <p:spPr>
          <a:xfrm>
            <a:off x="3429000" y="2630925"/>
            <a:ext cx="5715000" cy="3219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pic>
        <p:nvPicPr>
          <p:cNvPr id="512" name="Google Shape;512;gb465d8624d_0_20"/>
          <p:cNvPicPr preferRelativeResize="0"/>
          <p:nvPr/>
        </p:nvPicPr>
        <p:blipFill rotWithShape="1">
          <a:blip r:embed="rId3">
            <a:alphaModFix/>
          </a:blip>
          <a:srcRect b="0" l="0" r="0" t="0"/>
          <a:stretch/>
        </p:blipFill>
        <p:spPr>
          <a:xfrm>
            <a:off x="152400" y="1009650"/>
            <a:ext cx="5715000" cy="3219450"/>
          </a:xfrm>
          <a:prstGeom prst="rect">
            <a:avLst/>
          </a:prstGeom>
          <a:noFill/>
          <a:ln>
            <a:noFill/>
          </a:ln>
        </p:spPr>
      </p:pic>
      <p:pic>
        <p:nvPicPr>
          <p:cNvPr id="513" name="Google Shape;513;gb465d8624d_0_20"/>
          <p:cNvPicPr preferRelativeResize="0"/>
          <p:nvPr/>
        </p:nvPicPr>
        <p:blipFill rotWithShape="1">
          <a:blip r:embed="rId4">
            <a:alphaModFix/>
          </a:blip>
          <a:srcRect b="0" l="0" r="0" t="0"/>
          <a:stretch/>
        </p:blipFill>
        <p:spPr>
          <a:xfrm>
            <a:off x="1866900" y="1971675"/>
            <a:ext cx="5715000" cy="3219450"/>
          </a:xfrm>
          <a:prstGeom prst="rect">
            <a:avLst/>
          </a:prstGeom>
          <a:noFill/>
          <a:ln>
            <a:noFill/>
          </a:ln>
        </p:spPr>
      </p:pic>
      <p:pic>
        <p:nvPicPr>
          <p:cNvPr id="514" name="Google Shape;514;gb465d8624d_0_20"/>
          <p:cNvPicPr preferRelativeResize="0"/>
          <p:nvPr/>
        </p:nvPicPr>
        <p:blipFill rotWithShape="1">
          <a:blip r:embed="rId5">
            <a:alphaModFix/>
          </a:blip>
          <a:srcRect b="0" l="0" r="0" t="0"/>
          <a:stretch/>
        </p:blipFill>
        <p:spPr>
          <a:xfrm>
            <a:off x="3336600" y="2630725"/>
            <a:ext cx="5715000" cy="3219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1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1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graphicFrame>
        <p:nvGraphicFramePr>
          <p:cNvPr id="519" name="Google Shape;519;gb465d8624d_0_25"/>
          <p:cNvGraphicFramePr/>
          <p:nvPr/>
        </p:nvGraphicFramePr>
        <p:xfrm>
          <a:off x="152400" y="1009650"/>
          <a:ext cx="3000000" cy="3000000"/>
        </p:xfrm>
        <a:graphic>
          <a:graphicData uri="http://schemas.openxmlformats.org/drawingml/2006/table">
            <a:tbl>
              <a:tblPr>
                <a:noFill/>
                <a:tableStyleId>{9E62245E-571A-4BC8-B872-11D99E8F1251}</a:tableStyleId>
              </a:tblPr>
              <a:tblGrid>
                <a:gridCol w="4587875"/>
                <a:gridCol w="4140200"/>
              </a:tblGrid>
              <a:tr h="139700">
                <a:tc>
                  <a:txBody>
                    <a:bodyPr/>
                    <a:lstStyle/>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Knife Crime Feedback </a:t>
                      </a:r>
                      <a:endParaRPr b="1" sz="1100" u="none" cap="none" strike="noStrike">
                        <a:latin typeface="Arial"/>
                        <a:ea typeface="Arial"/>
                        <a:cs typeface="Arial"/>
                        <a:sym typeface="Arial"/>
                      </a:endParaRPr>
                    </a:p>
                  </a:txBody>
                  <a:tcPr marT="0" marB="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Gangs Education Feedback</a:t>
                      </a:r>
                      <a:endParaRPr b="1" sz="1100" u="none" cap="none" strike="noStrike">
                        <a:latin typeface="Arial"/>
                        <a:ea typeface="Arial"/>
                        <a:cs typeface="Arial"/>
                        <a:sym typeface="Arial"/>
                      </a:endParaRPr>
                    </a:p>
                  </a:txBody>
                  <a:tcPr marT="0" marB="0" marR="68575" marL="68575"/>
                </a:tc>
              </a:tr>
              <a:tr h="0">
                <a:tc>
                  <a:txBody>
                    <a:bodyPr/>
                    <a:lstStyle/>
                    <a:p>
                      <a:pPr indent="0" lvl="0" marL="0" marR="0" rtl="0" algn="l">
                        <a:lnSpc>
                          <a:spcPct val="100000"/>
                        </a:lnSpc>
                        <a:spcBef>
                          <a:spcPts val="0"/>
                        </a:spcBef>
                        <a:spcAft>
                          <a:spcPts val="0"/>
                        </a:spcAft>
                        <a:buClr>
                          <a:srgbClr val="000000"/>
                        </a:buClr>
                        <a:buSzPts val="1100"/>
                        <a:buFont typeface="Arial"/>
                        <a:buNone/>
                      </a:pPr>
                      <a:r>
                        <a:t/>
                      </a:r>
                      <a:endParaRPr b="1" sz="1100" u="none" cap="none" strike="noStrike">
                        <a:latin typeface="Arial"/>
                        <a:ea typeface="Arial"/>
                        <a:cs typeface="Arial"/>
                        <a:sym typeface="Arial"/>
                      </a:endParaRPr>
                    </a:p>
                  </a:txBody>
                  <a:tcPr marT="0" marB="0" marR="68575" marL="68575"/>
                </a:tc>
                <a:tc>
                  <a:txBody>
                    <a:bodyPr/>
                    <a:lstStyle/>
                    <a:p>
                      <a:pPr indent="0" lvl="0" marL="0" marR="0" rtl="0" algn="l">
                        <a:lnSpc>
                          <a:spcPct val="100000"/>
                        </a:lnSpc>
                        <a:spcBef>
                          <a:spcPts val="0"/>
                        </a:spcBef>
                        <a:spcAft>
                          <a:spcPts val="0"/>
                        </a:spcAft>
                        <a:buClr>
                          <a:srgbClr val="000000"/>
                        </a:buClr>
                        <a:buSzPts val="1100"/>
                        <a:buFont typeface="Arial"/>
                        <a:buNone/>
                      </a:pPr>
                      <a:r>
                        <a:t/>
                      </a:r>
                      <a:endParaRPr b="1" sz="1100" u="none" cap="none" strike="noStrike">
                        <a:latin typeface="Arial"/>
                        <a:ea typeface="Arial"/>
                        <a:cs typeface="Arial"/>
                        <a:sym typeface="Arial"/>
                      </a:endParaRPr>
                    </a:p>
                  </a:txBody>
                  <a:tcPr marT="0" marB="0" marR="68575" marL="68575"/>
                </a:tc>
              </a:tr>
              <a:tr h="139700">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24 young people have used the Knife Awareness VR Experience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54% - Male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41.7% - Female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4.2% - Not expressed</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Ages </a:t>
                      </a:r>
                      <a:endParaRPr b="1"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34.8% - 12 -13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30.4% - 14- 15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26.1% - 16 -17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4.3% - 1- 11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Area </a:t>
                      </a:r>
                      <a:endParaRPr b="1"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52% - Windsor</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40% Maidenhead</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8% - Ascot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88% - Enjoyed the format of learning about knife crime with the VR experience.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96% -Felt that the experience helped them to think more about the consequences of knife crime.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92% - Shared that the experience made them think about their actions.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71% - Shared that they would seek the support of a trusted adult for support if they knew a friend was carrying a knife.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100% - Felt it was a good way to learn about knife crime.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92% - Felt that they learned something new.</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1" sz="1100" u="none" cap="none" strike="noStrike">
                        <a:latin typeface="Arial"/>
                        <a:ea typeface="Arial"/>
                        <a:cs typeface="Arial"/>
                        <a:sym typeface="Arial"/>
                      </a:endParaRPr>
                    </a:p>
                  </a:txBody>
                  <a:tcPr marT="0" marB="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16 young people have used the Knife Awareness VR Experience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88.7% - Male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13.3% - Female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Ages </a:t>
                      </a:r>
                      <a:endParaRPr b="1"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50% - 12 -13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30% - 14- 15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10% - 16 -17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10% - 1- 11 yrs</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Area </a:t>
                      </a:r>
                      <a:endParaRPr b="1"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56.3% - Windsor</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43.8% Maidenhead</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1"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87.% - Enjoyed the format of learning about the impact of gang violence with the VR experience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100% - Felt that they learned the consequences of being involved in gang violence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81.3% - Shared that they would be more likely to report an assault like the one they saw in the VR experience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93.8% - Shared that they thought it was a good way to teach safer choices about gang violence</a:t>
                      </a:r>
                      <a:endParaRPr sz="1100" u="none" cap="none" strike="noStrike">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lang="en-US" sz="1100" u="none" cap="none" strike="noStrike">
                          <a:latin typeface="Arial"/>
                          <a:ea typeface="Arial"/>
                          <a:cs typeface="Arial"/>
                          <a:sym typeface="Arial"/>
                        </a:rPr>
                        <a:t>93.8% felt that they learned something new</a:t>
                      </a:r>
                      <a:endParaRPr sz="1100" u="none" cap="none" strike="noStrike">
                        <a:latin typeface="Arial"/>
                        <a:ea typeface="Arial"/>
                        <a:cs typeface="Arial"/>
                        <a:sym typeface="Arial"/>
                      </a:endParaRPr>
                    </a:p>
                  </a:txBody>
                  <a:tcPr marT="0" marB="0" marR="68575" marL="68575"/>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graphicFrame>
        <p:nvGraphicFramePr>
          <p:cNvPr id="524" name="Google Shape;524;gb465d8624d_0_30"/>
          <p:cNvGraphicFramePr/>
          <p:nvPr/>
        </p:nvGraphicFramePr>
        <p:xfrm>
          <a:off x="152400" y="1009650"/>
          <a:ext cx="3000000" cy="3000000"/>
        </p:xfrm>
        <a:graphic>
          <a:graphicData uri="http://schemas.openxmlformats.org/drawingml/2006/table">
            <a:tbl>
              <a:tblPr>
                <a:noFill/>
                <a:tableStyleId>{9E62245E-571A-4BC8-B872-11D99E8F1251}</a:tableStyleId>
              </a:tblPr>
              <a:tblGrid>
                <a:gridCol w="4587875"/>
                <a:gridCol w="4140200"/>
              </a:tblGrid>
              <a:tr h="139700">
                <a:tc>
                  <a:txBody>
                    <a:bodyPr/>
                    <a:lstStyle/>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Comments Shared - Knife Awareness</a:t>
                      </a:r>
                      <a:endParaRPr b="1" sz="1100" u="none" cap="none" strike="noStrike">
                        <a:latin typeface="Arial"/>
                        <a:ea typeface="Arial"/>
                        <a:cs typeface="Arial"/>
                        <a:sym typeface="Arial"/>
                      </a:endParaRPr>
                    </a:p>
                  </a:txBody>
                  <a:tcPr marT="0" marB="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b="1" lang="en-US" sz="1100" u="none" cap="none" strike="noStrike">
                          <a:latin typeface="Arial"/>
                          <a:ea typeface="Arial"/>
                          <a:cs typeface="Arial"/>
                          <a:sym typeface="Arial"/>
                        </a:rPr>
                        <a:t>Comments Shared  - Gangs Awareness</a:t>
                      </a:r>
                      <a:endParaRPr b="1" sz="1100" u="none" cap="none" strike="noStrike">
                        <a:latin typeface="Arial"/>
                        <a:ea typeface="Arial"/>
                        <a:cs typeface="Arial"/>
                        <a:sym typeface="Arial"/>
                      </a:endParaRPr>
                    </a:p>
                  </a:txBody>
                  <a:tcPr marT="0" marB="0" marR="68575" marL="68575"/>
                </a:tc>
              </a:tr>
              <a:tr h="4303275">
                <a:tc>
                  <a:txBody>
                    <a:bodyPr/>
                    <a:lstStyle/>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about carrying sharp objects</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Laws around carrying knives at school</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That carrying a knife can get you arrested if you are stopped by the police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Walk away</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 learnt what the consequences are to carrying a knife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Empathy for young people and the pressures they face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 learnt that you shouldnt carry like knifes and stuff</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How to spot the opportunities to leave a dangerous situation safely</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About joint enterprise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taught me what to do and not what to do</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okay</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About criminal sentences for drugs and knife crimes</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That you can go to jail for up to 4 years for carrying a knife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Well I didn't know you could get arrested at 10 years old, so that new. Bit shocking but makes sense because of the two 10 year olds who killed a boy. And it makes sense why my parents don't let me go to parks. And now I'm kind of glad I don't live in London anymore.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 learnt about knife crime and the responsibility</a:t>
                      </a:r>
                      <a:endParaRPr sz="1000" u="none" cap="none" strike="noStrike">
                        <a:latin typeface="Arial"/>
                        <a:ea typeface="Arial"/>
                        <a:cs typeface="Arial"/>
                        <a:sym typeface="Arial"/>
                      </a:endParaRPr>
                    </a:p>
                  </a:txBody>
                  <a:tcPr marT="0" marB="0" marR="68575" marL="68575"/>
                </a:tc>
                <a:tc>
                  <a:txBody>
                    <a:bodyPr/>
                    <a:lstStyle/>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to think about your actions before you act upon them</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If you are in a bad situation with your friends you can get into serious trouble if you do not make the correct choices.</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Very well delivered</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Not to always trust your friends</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If you post something it can effect you later in life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New perspective and understanding regarding peer pressure.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Not to be in a gang and not to be with the wrong peoples</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 learnt that you have very little time to make a decision and tend to go with the flow.</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 learnt that many young people will be a 'sheep' and just follow the others without thinking of the consequences. They are also manipulated or groomed into gangs.</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That actions always have consequences</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Very informative</a:t>
                      </a:r>
                      <a:endParaRPr sz="1000" u="none" cap="none" strike="noStrike">
                        <a:solidFill>
                          <a:srgbClr val="202124"/>
                        </a:solidFill>
                        <a:latin typeface="Roboto"/>
                        <a:ea typeface="Roboto"/>
                        <a:cs typeface="Roboto"/>
                        <a:sym typeface="Roboto"/>
                      </a:endParaRPr>
                    </a:p>
                    <a:p>
                      <a:pPr indent="-292100" lvl="0" marL="457200" marR="0" rtl="0" algn="l">
                        <a:lnSpc>
                          <a:spcPct val="100000"/>
                        </a:lnSpc>
                        <a:spcBef>
                          <a:spcPts val="0"/>
                        </a:spcBef>
                        <a:spcAft>
                          <a:spcPts val="0"/>
                        </a:spcAft>
                        <a:buClr>
                          <a:srgbClr val="202124"/>
                        </a:buClr>
                        <a:buSzPts val="1000"/>
                        <a:buFont typeface="Roboto"/>
                        <a:buChar char="●"/>
                      </a:pPr>
                      <a:r>
                        <a:rPr lang="en-US" sz="1000" u="none" cap="none" strike="noStrike">
                          <a:solidFill>
                            <a:srgbClr val="202124"/>
                          </a:solidFill>
                          <a:latin typeface="Roboto"/>
                          <a:ea typeface="Roboto"/>
                          <a:cs typeface="Roboto"/>
                          <a:sym typeface="Roboto"/>
                        </a:rPr>
                        <a:t>i felt i learnt the different ways gangs attitudes can change regarding your decisions</a:t>
                      </a:r>
                      <a:endParaRPr sz="1000" u="none" cap="none" strike="noStrike">
                        <a:solidFill>
                          <a:srgbClr val="202124"/>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Arial"/>
                        <a:ea typeface="Arial"/>
                        <a:cs typeface="Arial"/>
                        <a:sym typeface="Arial"/>
                      </a:endParaRPr>
                    </a:p>
                  </a:txBody>
                  <a:tcPr marT="0" marB="0" marR="68575" marL="68575"/>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pic>
        <p:nvPicPr>
          <p:cNvPr id="529" name="Google Shape;529;p6"/>
          <p:cNvPicPr preferRelativeResize="0"/>
          <p:nvPr/>
        </p:nvPicPr>
        <p:blipFill rotWithShape="1">
          <a:blip r:embed="rId3">
            <a:alphaModFix/>
          </a:blip>
          <a:srcRect b="7662" l="16894" r="18051" t="11239"/>
          <a:stretch/>
        </p:blipFill>
        <p:spPr>
          <a:xfrm>
            <a:off x="1499939" y="1004176"/>
            <a:ext cx="6144125" cy="484965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7"/>
          <p:cNvSpPr txBox="1"/>
          <p:nvPr/>
        </p:nvSpPr>
        <p:spPr>
          <a:xfrm>
            <a:off x="332200" y="1034926"/>
            <a:ext cx="4628400" cy="4894899"/>
          </a:xfrm>
          <a:prstGeom prst="rect">
            <a:avLst/>
          </a:prstGeom>
          <a:noFill/>
          <a:ln>
            <a:noFill/>
          </a:ln>
        </p:spPr>
        <p:txBody>
          <a:bodyPr anchorCtr="0" anchor="t" bIns="91425" lIns="91425" spcFirstLastPara="1" rIns="91425" wrap="square" tIns="91425">
            <a:spAutoFit/>
          </a:bodyPr>
          <a:lstStyle/>
          <a:p>
            <a:pPr indent="0" lvl="0" marL="0" marR="0" rtl="0" algn="l">
              <a:lnSpc>
                <a:spcPct val="150000"/>
              </a:lnSpc>
              <a:spcBef>
                <a:spcPts val="1400"/>
              </a:spcBef>
              <a:spcAft>
                <a:spcPts val="0"/>
              </a:spcAft>
              <a:buNone/>
            </a:pPr>
            <a:r>
              <a:rPr b="1" i="0" lang="en-US" sz="1450" u="none" cap="none" strike="noStrike">
                <a:solidFill>
                  <a:srgbClr val="333333"/>
                </a:solidFill>
                <a:latin typeface="Arial"/>
                <a:ea typeface="Arial"/>
                <a:cs typeface="Arial"/>
                <a:sym typeface="Arial"/>
              </a:rPr>
              <a:t>List of the Safe Spaces currently registered:</a:t>
            </a:r>
            <a:endParaRPr b="1" i="0" sz="1450" u="none" cap="none" strike="noStrike">
              <a:solidFill>
                <a:srgbClr val="333333"/>
              </a:solidFill>
              <a:latin typeface="Arial"/>
              <a:ea typeface="Arial"/>
              <a:cs typeface="Arial"/>
              <a:sym typeface="Arial"/>
            </a:endParaRPr>
          </a:p>
          <a:p>
            <a:pPr indent="-320675" lvl="0" marL="457200" marR="0" rtl="0" algn="l">
              <a:lnSpc>
                <a:spcPct val="150000"/>
              </a:lnSpc>
              <a:spcBef>
                <a:spcPts val="140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All libraries in RBWM, including Windsor Library and Dedworth Library</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All Saints Church, Alexandra Road</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Costa Coffee, Dedworth Road</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Harvester – Windsor Lad, Maidenhead Road</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Imperial Park Café, Imperial Road</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Tesco Superstore, Dedworth Road</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Thames Valley Hospice Shop, Dedworth Road</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Windsor Baptist Chruch, Victoria Street</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Windsor Family Hub</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Windsor Leisure Centre</a:t>
            </a:r>
            <a:endParaRPr b="0" i="0" sz="1450" u="none" cap="none" strike="noStrike">
              <a:solidFill>
                <a:srgbClr val="333333"/>
              </a:solidFill>
              <a:latin typeface="Arial"/>
              <a:ea typeface="Arial"/>
              <a:cs typeface="Arial"/>
              <a:sym typeface="Arial"/>
            </a:endParaRPr>
          </a:p>
          <a:p>
            <a:pPr indent="-320675" lvl="0" marL="457200" marR="0" rtl="0" algn="l">
              <a:lnSpc>
                <a:spcPct val="150000"/>
              </a:lnSpc>
              <a:spcBef>
                <a:spcPts val="0"/>
              </a:spcBef>
              <a:spcAft>
                <a:spcPts val="0"/>
              </a:spcAft>
              <a:buClr>
                <a:srgbClr val="333333"/>
              </a:buClr>
              <a:buSzPts val="1450"/>
              <a:buFont typeface="Arial"/>
              <a:buChar char="●"/>
            </a:pPr>
            <a:r>
              <a:rPr b="0" i="0" lang="en-US" sz="1450" u="none" cap="none" strike="noStrike">
                <a:solidFill>
                  <a:srgbClr val="333333"/>
                </a:solidFill>
                <a:latin typeface="Arial"/>
                <a:ea typeface="Arial"/>
                <a:cs typeface="Arial"/>
                <a:sym typeface="Arial"/>
              </a:rPr>
              <a:t>Woodys Cafe, Dedworth Road</a:t>
            </a:r>
            <a:endParaRPr b="0" i="0" sz="1450" u="none" cap="none" strike="noStrike">
              <a:solidFill>
                <a:srgbClr val="333333"/>
              </a:solidFill>
              <a:latin typeface="Arial"/>
              <a:ea typeface="Arial"/>
              <a:cs typeface="Arial"/>
              <a:sym typeface="Arial"/>
            </a:endParaRPr>
          </a:p>
        </p:txBody>
      </p:sp>
      <p:pic>
        <p:nvPicPr>
          <p:cNvPr id="535" name="Google Shape;535;p7"/>
          <p:cNvPicPr preferRelativeResize="0"/>
          <p:nvPr/>
        </p:nvPicPr>
        <p:blipFill rotWithShape="1">
          <a:blip r:embed="rId3">
            <a:alphaModFix/>
          </a:blip>
          <a:srcRect b="0" l="0" r="0" t="0"/>
          <a:stretch/>
        </p:blipFill>
        <p:spPr>
          <a:xfrm>
            <a:off x="5168726" y="1359425"/>
            <a:ext cx="3432925" cy="33873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gb7b169f291_1_75"/>
          <p:cNvSpPr txBox="1"/>
          <p:nvPr/>
        </p:nvSpPr>
        <p:spPr>
          <a:xfrm>
            <a:off x="491725" y="1110775"/>
            <a:ext cx="8206800" cy="4689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t/>
            </a:r>
            <a:endParaRPr b="0" i="0" sz="1800" u="none" cap="none" strike="noStrike">
              <a:solidFill>
                <a:srgbClr val="616161"/>
              </a:solidFill>
              <a:latin typeface="Proxima Nova"/>
              <a:ea typeface="Proxima Nova"/>
              <a:cs typeface="Proxima Nova"/>
              <a:sym typeface="Proxima Nova"/>
            </a:endParaRPr>
          </a:p>
          <a:p>
            <a:pPr indent="0" lvl="0" marL="0" marR="0" rtl="0" algn="l">
              <a:lnSpc>
                <a:spcPct val="100000"/>
              </a:lnSpc>
              <a:spcBef>
                <a:spcPts val="0"/>
              </a:spcBef>
              <a:spcAft>
                <a:spcPts val="0"/>
              </a:spcAft>
              <a:buNone/>
            </a:pPr>
            <a:r>
              <a:rPr b="1" i="0" lang="en-US" sz="2400" u="none" cap="none" strike="noStrike">
                <a:solidFill>
                  <a:srgbClr val="202729"/>
                </a:solidFill>
                <a:latin typeface="Arial"/>
                <a:ea typeface="Arial"/>
                <a:cs typeface="Arial"/>
                <a:sym typeface="Arial"/>
              </a:rPr>
              <a:t>Knife Crime Awareness Week - 19th - 24th May </a:t>
            </a:r>
            <a:endParaRPr b="1" i="0" sz="2400" u="none" cap="none" strike="noStrike">
              <a:solidFill>
                <a:srgbClr val="202729"/>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100" u="none" cap="none" strike="noStrike">
              <a:solidFill>
                <a:srgbClr val="202729"/>
              </a:solidFill>
              <a:latin typeface="Arial"/>
              <a:ea typeface="Arial"/>
              <a:cs typeface="Arial"/>
              <a:sym typeface="Arial"/>
            </a:endParaRPr>
          </a:p>
          <a:p>
            <a:pPr indent="0" lvl="0" marL="0" marR="0" rtl="0" algn="l">
              <a:lnSpc>
                <a:spcPct val="100000"/>
              </a:lnSpc>
              <a:spcBef>
                <a:spcPts val="0"/>
              </a:spcBef>
              <a:spcAft>
                <a:spcPts val="0"/>
              </a:spcAft>
              <a:buNone/>
            </a:pPr>
            <a:r>
              <a:rPr b="1" i="0" lang="en-US" sz="2100" u="none" cap="none" strike="noStrike">
                <a:solidFill>
                  <a:srgbClr val="202729"/>
                </a:solidFill>
                <a:latin typeface="Arial"/>
                <a:ea typeface="Arial"/>
                <a:cs typeface="Arial"/>
                <a:sym typeface="Arial"/>
              </a:rPr>
              <a:t>Family Hubs KC Campaign </a:t>
            </a:r>
            <a:endParaRPr b="1" i="0" sz="2100" u="none" cap="none" strike="noStrike">
              <a:solidFill>
                <a:srgbClr val="202729"/>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100" u="none" cap="none" strike="noStrike">
              <a:solidFill>
                <a:srgbClr val="202729"/>
              </a:solidFill>
              <a:latin typeface="Arial"/>
              <a:ea typeface="Arial"/>
              <a:cs typeface="Arial"/>
              <a:sym typeface="Arial"/>
            </a:endParaRPr>
          </a:p>
          <a:p>
            <a:pPr indent="0" lvl="0" marL="0" marR="0" rtl="0" algn="l">
              <a:lnSpc>
                <a:spcPct val="100000"/>
              </a:lnSpc>
              <a:spcBef>
                <a:spcPts val="0"/>
              </a:spcBef>
              <a:spcAft>
                <a:spcPts val="0"/>
              </a:spcAft>
              <a:buNone/>
            </a:pPr>
            <a:r>
              <a:rPr b="1" i="0" lang="en-US" sz="2100" u="none" cap="none" strike="noStrike">
                <a:solidFill>
                  <a:srgbClr val="202729"/>
                </a:solidFill>
                <a:latin typeface="Arial"/>
                <a:ea typeface="Arial"/>
                <a:cs typeface="Arial"/>
                <a:sym typeface="Arial"/>
              </a:rPr>
              <a:t>Vote for your Tagline </a:t>
            </a:r>
            <a:endParaRPr b="1" i="0" sz="2100" u="none" cap="none" strike="noStrike">
              <a:solidFill>
                <a:srgbClr val="202729"/>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100" u="none" cap="none" strike="noStrike">
              <a:solidFill>
                <a:srgbClr val="202729"/>
              </a:solidFill>
              <a:latin typeface="Arial"/>
              <a:ea typeface="Arial"/>
              <a:cs typeface="Arial"/>
              <a:sym typeface="Arial"/>
            </a:endParaRPr>
          </a:p>
          <a:p>
            <a:pPr indent="0" lvl="0" marL="0" marR="0" rtl="0" algn="l">
              <a:lnSpc>
                <a:spcPct val="100000"/>
              </a:lnSpc>
              <a:spcBef>
                <a:spcPts val="0"/>
              </a:spcBef>
              <a:spcAft>
                <a:spcPts val="0"/>
              </a:spcAft>
              <a:buNone/>
            </a:pPr>
            <a:r>
              <a:rPr b="1" i="0" lang="en-US" sz="2100" u="none" cap="none" strike="noStrike">
                <a:solidFill>
                  <a:srgbClr val="202729"/>
                </a:solidFill>
                <a:latin typeface="Arial"/>
                <a:ea typeface="Arial"/>
                <a:cs typeface="Arial"/>
                <a:sym typeface="Arial"/>
              </a:rPr>
              <a:t>4 Community Events </a:t>
            </a:r>
            <a:endParaRPr b="1" i="0" sz="2100" u="none" cap="none" strike="noStrike">
              <a:solidFill>
                <a:srgbClr val="202729"/>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100" u="none" cap="none" strike="noStrike">
              <a:solidFill>
                <a:srgbClr val="202729"/>
              </a:solidFill>
              <a:latin typeface="Arial"/>
              <a:ea typeface="Arial"/>
              <a:cs typeface="Arial"/>
              <a:sym typeface="Arial"/>
            </a:endParaRPr>
          </a:p>
          <a:p>
            <a:pPr indent="-361950" lvl="0" marL="457200" marR="0" rtl="0" algn="l">
              <a:lnSpc>
                <a:spcPct val="100000"/>
              </a:lnSpc>
              <a:spcBef>
                <a:spcPts val="0"/>
              </a:spcBef>
              <a:spcAft>
                <a:spcPts val="0"/>
              </a:spcAft>
              <a:buClr>
                <a:srgbClr val="202729"/>
              </a:buClr>
              <a:buSzPts val="2100"/>
              <a:buFont typeface="Arial"/>
              <a:buChar char="●"/>
            </a:pPr>
            <a:r>
              <a:rPr b="0" i="0" lang="en-US" sz="2100" u="none" cap="none" strike="noStrike">
                <a:solidFill>
                  <a:srgbClr val="202729"/>
                </a:solidFill>
                <a:latin typeface="Arial"/>
                <a:ea typeface="Arial"/>
                <a:cs typeface="Arial"/>
                <a:sym typeface="Arial"/>
              </a:rPr>
              <a:t>Sport </a:t>
            </a:r>
            <a:endParaRPr b="0" i="0" sz="2100" u="none" cap="none" strike="noStrike">
              <a:solidFill>
                <a:srgbClr val="202729"/>
              </a:solidFill>
              <a:latin typeface="Arial"/>
              <a:ea typeface="Arial"/>
              <a:cs typeface="Arial"/>
              <a:sym typeface="Arial"/>
            </a:endParaRPr>
          </a:p>
          <a:p>
            <a:pPr indent="-361950" lvl="0" marL="457200" marR="0" rtl="0" algn="l">
              <a:lnSpc>
                <a:spcPct val="100000"/>
              </a:lnSpc>
              <a:spcBef>
                <a:spcPts val="0"/>
              </a:spcBef>
              <a:spcAft>
                <a:spcPts val="0"/>
              </a:spcAft>
              <a:buClr>
                <a:srgbClr val="202729"/>
              </a:buClr>
              <a:buSzPts val="2100"/>
              <a:buFont typeface="Arial"/>
              <a:buChar char="●"/>
            </a:pPr>
            <a:r>
              <a:rPr b="0" i="0" lang="en-US" sz="2100" u="none" cap="none" strike="noStrike">
                <a:solidFill>
                  <a:srgbClr val="202729"/>
                </a:solidFill>
                <a:latin typeface="Arial"/>
                <a:ea typeface="Arial"/>
                <a:cs typeface="Arial"/>
                <a:sym typeface="Arial"/>
              </a:rPr>
              <a:t>Art</a:t>
            </a:r>
            <a:endParaRPr b="0" i="0" sz="2100" u="none" cap="none" strike="noStrike">
              <a:solidFill>
                <a:srgbClr val="202729"/>
              </a:solidFill>
              <a:latin typeface="Arial"/>
              <a:ea typeface="Arial"/>
              <a:cs typeface="Arial"/>
              <a:sym typeface="Arial"/>
            </a:endParaRPr>
          </a:p>
          <a:p>
            <a:pPr indent="-361950" lvl="0" marL="457200" marR="0" rtl="0" algn="l">
              <a:lnSpc>
                <a:spcPct val="100000"/>
              </a:lnSpc>
              <a:spcBef>
                <a:spcPts val="0"/>
              </a:spcBef>
              <a:spcAft>
                <a:spcPts val="0"/>
              </a:spcAft>
              <a:buClr>
                <a:srgbClr val="202729"/>
              </a:buClr>
              <a:buSzPts val="2100"/>
              <a:buFont typeface="Arial"/>
              <a:buChar char="●"/>
            </a:pPr>
            <a:r>
              <a:rPr b="0" i="0" lang="en-US" sz="2100" u="none" cap="none" strike="noStrike">
                <a:solidFill>
                  <a:srgbClr val="202729"/>
                </a:solidFill>
                <a:latin typeface="Arial"/>
                <a:ea typeface="Arial"/>
                <a:cs typeface="Arial"/>
                <a:sym typeface="Arial"/>
              </a:rPr>
              <a:t>Music</a:t>
            </a:r>
            <a:endParaRPr b="0" i="0" sz="2100" u="none" cap="none" strike="noStrike">
              <a:solidFill>
                <a:srgbClr val="202729"/>
              </a:solidFill>
              <a:latin typeface="Arial"/>
              <a:ea typeface="Arial"/>
              <a:cs typeface="Arial"/>
              <a:sym typeface="Arial"/>
            </a:endParaRPr>
          </a:p>
          <a:p>
            <a:pPr indent="-361950" lvl="0" marL="457200" marR="0" rtl="0" algn="l">
              <a:lnSpc>
                <a:spcPct val="100000"/>
              </a:lnSpc>
              <a:spcBef>
                <a:spcPts val="0"/>
              </a:spcBef>
              <a:spcAft>
                <a:spcPts val="0"/>
              </a:spcAft>
              <a:buClr>
                <a:srgbClr val="202729"/>
              </a:buClr>
              <a:buSzPts val="2100"/>
              <a:buFont typeface="Arial"/>
              <a:buChar char="●"/>
            </a:pPr>
            <a:r>
              <a:rPr b="0" i="0" lang="en-US" sz="2100" u="none" cap="none" strike="noStrike">
                <a:solidFill>
                  <a:srgbClr val="202729"/>
                </a:solidFill>
                <a:latin typeface="Arial"/>
                <a:ea typeface="Arial"/>
                <a:cs typeface="Arial"/>
                <a:sym typeface="Arial"/>
              </a:rPr>
              <a:t>Nature </a:t>
            </a:r>
            <a:endParaRPr b="0" i="0" sz="2100" u="none" cap="none" strike="noStrike">
              <a:solidFill>
                <a:srgbClr val="202729"/>
              </a:solidFill>
              <a:latin typeface="Arial"/>
              <a:ea typeface="Arial"/>
              <a:cs typeface="Arial"/>
              <a:sym typeface="Arial"/>
            </a:endParaRPr>
          </a:p>
        </p:txBody>
      </p:sp>
      <p:pic>
        <p:nvPicPr>
          <p:cNvPr descr="a mixed image of sport, art, music and nature" id="541" name="Google Shape;541;gb7b169f291_1_75"/>
          <p:cNvPicPr preferRelativeResize="0"/>
          <p:nvPr/>
        </p:nvPicPr>
        <p:blipFill rotWithShape="1">
          <a:blip r:embed="rId3">
            <a:alphaModFix/>
          </a:blip>
          <a:srcRect b="0" l="0" r="0" t="0"/>
          <a:stretch/>
        </p:blipFill>
        <p:spPr>
          <a:xfrm>
            <a:off x="5086850" y="2453325"/>
            <a:ext cx="2968850" cy="29688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sp>
        <p:nvSpPr>
          <p:cNvPr id="546" name="Google Shape;546;gb7b169f291_1_81"/>
          <p:cNvSpPr txBox="1"/>
          <p:nvPr/>
        </p:nvSpPr>
        <p:spPr>
          <a:xfrm>
            <a:off x="1134975" y="1615375"/>
            <a:ext cx="7599600" cy="3445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rPr b="0" i="0" lang="en-US" sz="1800" u="none" cap="none" strike="noStrike">
                <a:solidFill>
                  <a:srgbClr val="202729"/>
                </a:solidFill>
                <a:latin typeface="Roboto"/>
                <a:ea typeface="Roboto"/>
                <a:cs typeface="Roboto"/>
                <a:sym typeface="Roboto"/>
              </a:rPr>
              <a:t>To make a referral for support </a:t>
            </a:r>
            <a:endParaRPr b="0" i="0" sz="1800" u="none" cap="none" strike="noStrike">
              <a:solidFill>
                <a:srgbClr val="202729"/>
              </a:solidFill>
              <a:latin typeface="Roboto"/>
              <a:ea typeface="Roboto"/>
              <a:cs typeface="Roboto"/>
              <a:sym typeface="Roboto"/>
            </a:endParaRPr>
          </a:p>
          <a:p>
            <a:pPr indent="0" lvl="0" marL="0" marR="0" rtl="0" algn="l">
              <a:lnSpc>
                <a:spcPct val="100000"/>
              </a:lnSpc>
              <a:spcBef>
                <a:spcPts val="0"/>
              </a:spcBef>
              <a:spcAft>
                <a:spcPts val="0"/>
              </a:spcAft>
              <a:buNone/>
            </a:pPr>
            <a:r>
              <a:t/>
            </a:r>
            <a:endParaRPr b="0" i="0" sz="1800" u="none" cap="none" strike="noStrike">
              <a:solidFill>
                <a:srgbClr val="202729"/>
              </a:solidFill>
              <a:latin typeface="Roboto"/>
              <a:ea typeface="Roboto"/>
              <a:cs typeface="Roboto"/>
              <a:sym typeface="Roboto"/>
            </a:endParaRPr>
          </a:p>
          <a:p>
            <a:pPr indent="-342900" lvl="0" marL="457200" marR="0" rtl="0" algn="l">
              <a:lnSpc>
                <a:spcPct val="100000"/>
              </a:lnSpc>
              <a:spcBef>
                <a:spcPts val="0"/>
              </a:spcBef>
              <a:spcAft>
                <a:spcPts val="0"/>
              </a:spcAft>
              <a:buClr>
                <a:srgbClr val="202729"/>
              </a:buClr>
              <a:buSzPts val="1800"/>
              <a:buFont typeface="Roboto"/>
              <a:buChar char="●"/>
            </a:pPr>
            <a:r>
              <a:rPr b="0" i="0" lang="en-US" sz="1800" u="none" cap="none" strike="noStrike">
                <a:solidFill>
                  <a:srgbClr val="202729"/>
                </a:solidFill>
                <a:latin typeface="Roboto"/>
                <a:ea typeface="Roboto"/>
                <a:cs typeface="Roboto"/>
                <a:sym typeface="Roboto"/>
              </a:rPr>
              <a:t>Early Help </a:t>
            </a:r>
            <a:endParaRPr b="0" i="0" sz="1800" u="none" cap="none" strike="noStrike">
              <a:solidFill>
                <a:srgbClr val="202729"/>
              </a:solidFill>
              <a:latin typeface="Roboto"/>
              <a:ea typeface="Roboto"/>
              <a:cs typeface="Roboto"/>
              <a:sym typeface="Roboto"/>
            </a:endParaRPr>
          </a:p>
          <a:p>
            <a:pPr indent="-342900" lvl="0" marL="457200" marR="0" rtl="0" algn="l">
              <a:lnSpc>
                <a:spcPct val="100000"/>
              </a:lnSpc>
              <a:spcBef>
                <a:spcPts val="0"/>
              </a:spcBef>
              <a:spcAft>
                <a:spcPts val="0"/>
              </a:spcAft>
              <a:buClr>
                <a:srgbClr val="202729"/>
              </a:buClr>
              <a:buSzPts val="1800"/>
              <a:buFont typeface="Roboto"/>
              <a:buChar char="●"/>
            </a:pPr>
            <a:r>
              <a:rPr b="0" i="0" lang="en-US" sz="1800" u="none" cap="none" strike="noStrike">
                <a:solidFill>
                  <a:srgbClr val="202729"/>
                </a:solidFill>
                <a:latin typeface="Roboto"/>
                <a:ea typeface="Roboto"/>
                <a:cs typeface="Roboto"/>
                <a:sym typeface="Roboto"/>
              </a:rPr>
              <a:t>CP/CIN - social worker can make referral direct </a:t>
            </a:r>
            <a:endParaRPr b="0" i="0" sz="1800" u="none" cap="none" strike="noStrike">
              <a:solidFill>
                <a:srgbClr val="202729"/>
              </a:solidFill>
              <a:latin typeface="Roboto"/>
              <a:ea typeface="Roboto"/>
              <a:cs typeface="Roboto"/>
              <a:sym typeface="Roboto"/>
            </a:endParaRPr>
          </a:p>
          <a:p>
            <a:pPr indent="0" lvl="0" marL="0" marR="0" rtl="0" algn="l">
              <a:lnSpc>
                <a:spcPct val="100000"/>
              </a:lnSpc>
              <a:spcBef>
                <a:spcPts val="0"/>
              </a:spcBef>
              <a:spcAft>
                <a:spcPts val="0"/>
              </a:spcAft>
              <a:buNone/>
            </a:pPr>
            <a:r>
              <a:t/>
            </a:r>
            <a:endParaRPr b="0" i="0" sz="1800" u="none" cap="none" strike="noStrike">
              <a:solidFill>
                <a:srgbClr val="202729"/>
              </a:solidFill>
              <a:latin typeface="Roboto"/>
              <a:ea typeface="Roboto"/>
              <a:cs typeface="Roboto"/>
              <a:sym typeface="Roboto"/>
            </a:endParaRPr>
          </a:p>
          <a:p>
            <a:pPr indent="0" lvl="0" marL="0" marR="0" rtl="0" algn="l">
              <a:lnSpc>
                <a:spcPct val="100000"/>
              </a:lnSpc>
              <a:spcBef>
                <a:spcPts val="0"/>
              </a:spcBef>
              <a:spcAft>
                <a:spcPts val="0"/>
              </a:spcAft>
              <a:buNone/>
            </a:pPr>
            <a:r>
              <a:rPr b="1" i="0" lang="en-US" sz="1800" u="none" cap="none" strike="noStrike">
                <a:solidFill>
                  <a:srgbClr val="202729"/>
                </a:solidFill>
                <a:latin typeface="Roboto"/>
                <a:ea typeface="Roboto"/>
                <a:cs typeface="Roboto"/>
                <a:sym typeface="Roboto"/>
              </a:rPr>
              <a:t>Intel </a:t>
            </a:r>
            <a:endParaRPr b="1" i="0" sz="1800" u="none" cap="none" strike="noStrike">
              <a:solidFill>
                <a:srgbClr val="202729"/>
              </a:solidFill>
              <a:latin typeface="Roboto"/>
              <a:ea typeface="Roboto"/>
              <a:cs typeface="Roboto"/>
              <a:sym typeface="Roboto"/>
            </a:endParaRPr>
          </a:p>
          <a:p>
            <a:pPr indent="0" lvl="0" marL="0" marR="0" rtl="0" algn="l">
              <a:lnSpc>
                <a:spcPct val="100000"/>
              </a:lnSpc>
              <a:spcBef>
                <a:spcPts val="0"/>
              </a:spcBef>
              <a:spcAft>
                <a:spcPts val="0"/>
              </a:spcAft>
              <a:buNone/>
            </a:pPr>
            <a:r>
              <a:t/>
            </a:r>
            <a:endParaRPr b="1" i="0" sz="1800" u="none" cap="none" strike="noStrike">
              <a:solidFill>
                <a:srgbClr val="202729"/>
              </a:solidFill>
              <a:latin typeface="Roboto"/>
              <a:ea typeface="Roboto"/>
              <a:cs typeface="Roboto"/>
              <a:sym typeface="Roboto"/>
            </a:endParaRPr>
          </a:p>
          <a:p>
            <a:pPr indent="0" lvl="0" marL="0" marR="0" rtl="0" algn="l">
              <a:lnSpc>
                <a:spcPct val="100000"/>
              </a:lnSpc>
              <a:spcBef>
                <a:spcPts val="0"/>
              </a:spcBef>
              <a:spcAft>
                <a:spcPts val="0"/>
              </a:spcAft>
              <a:buNone/>
            </a:pPr>
            <a:r>
              <a:rPr b="1" i="0" lang="en-US" sz="1800" u="sng" cap="none" strike="noStrike">
                <a:solidFill>
                  <a:srgbClr val="FF5252"/>
                </a:solidFill>
                <a:latin typeface="Roboto"/>
                <a:ea typeface="Roboto"/>
                <a:cs typeface="Roboto"/>
                <a:sym typeface="Roboto"/>
                <a:hlinkClick r:id="rId3">
                  <a:extLst>
                    <a:ext uri="{A12FA001-AC4F-418D-AE19-62706E023703}">
                      <ahyp:hlinkClr val="tx"/>
                    </a:ext>
                  </a:extLst>
                </a:hlinkClick>
              </a:rPr>
              <a:t>https://www.thamesvalley.police.uk/ro/report/ocr/af/how-to-report-a-crime/</a:t>
            </a:r>
            <a:endParaRPr b="1" i="0" sz="1800" u="none" cap="none" strike="noStrike">
              <a:solidFill>
                <a:srgbClr val="202729"/>
              </a:solidFill>
              <a:latin typeface="Roboto"/>
              <a:ea typeface="Roboto"/>
              <a:cs typeface="Roboto"/>
              <a:sym typeface="Roboto"/>
            </a:endParaRPr>
          </a:p>
          <a:p>
            <a:pPr indent="0" lvl="0" marL="0" marR="0" rtl="0" algn="l">
              <a:lnSpc>
                <a:spcPct val="100000"/>
              </a:lnSpc>
              <a:spcBef>
                <a:spcPts val="0"/>
              </a:spcBef>
              <a:spcAft>
                <a:spcPts val="0"/>
              </a:spcAft>
              <a:buNone/>
            </a:pPr>
            <a:r>
              <a:t/>
            </a:r>
            <a:endParaRPr b="1" i="0" sz="1800" u="none" cap="none" strike="noStrike">
              <a:solidFill>
                <a:srgbClr val="202729"/>
              </a:solidFill>
              <a:latin typeface="Roboto"/>
              <a:ea typeface="Roboto"/>
              <a:cs typeface="Roboto"/>
              <a:sym typeface="Roboto"/>
            </a:endParaRPr>
          </a:p>
          <a:p>
            <a:pPr indent="0" lvl="0" marL="0" marR="0" rtl="0" algn="l">
              <a:lnSpc>
                <a:spcPct val="100000"/>
              </a:lnSpc>
              <a:spcBef>
                <a:spcPts val="0"/>
              </a:spcBef>
              <a:spcAft>
                <a:spcPts val="0"/>
              </a:spcAft>
              <a:buNone/>
            </a:pPr>
            <a:r>
              <a:t/>
            </a:r>
            <a:endParaRPr b="1" i="0" sz="1800" u="none" cap="none" strike="noStrike">
              <a:solidFill>
                <a:srgbClr val="07678B"/>
              </a:solidFill>
              <a:latin typeface="Roboto"/>
              <a:ea typeface="Roboto"/>
              <a:cs typeface="Roboto"/>
              <a:sym typeface="Roboto"/>
            </a:endParaRPr>
          </a:p>
          <a:p>
            <a:pPr indent="0" lvl="0" marL="0" marR="0" rtl="0" algn="l">
              <a:lnSpc>
                <a:spcPct val="100000"/>
              </a:lnSpc>
              <a:spcBef>
                <a:spcPts val="0"/>
              </a:spcBef>
              <a:spcAft>
                <a:spcPts val="0"/>
              </a:spcAft>
              <a:buNone/>
            </a:pPr>
            <a:r>
              <a:t/>
            </a:r>
            <a:endParaRPr b="1" i="0" sz="1800" u="none" cap="none" strike="noStrike">
              <a:solidFill>
                <a:srgbClr val="07678B"/>
              </a:solidFill>
              <a:latin typeface="Roboto"/>
              <a:ea typeface="Roboto"/>
              <a:cs typeface="Roboto"/>
              <a:sym typeface="Roboto"/>
            </a:endParaRPr>
          </a:p>
          <a:p>
            <a:pPr indent="0" lvl="0" marL="0" marR="0" rtl="0" algn="l">
              <a:lnSpc>
                <a:spcPct val="100000"/>
              </a:lnSpc>
              <a:spcBef>
                <a:spcPts val="0"/>
              </a:spcBef>
              <a:spcAft>
                <a:spcPts val="0"/>
              </a:spcAft>
              <a:buNone/>
            </a:pPr>
            <a:r>
              <a:t/>
            </a:r>
            <a:endParaRPr b="0" i="0" sz="1800" u="none" cap="none" strike="noStrike">
              <a:solidFill>
                <a:srgbClr val="202729"/>
              </a:solidFill>
              <a:latin typeface="Proxima Nova"/>
              <a:ea typeface="Proxima Nova"/>
              <a:cs typeface="Proxima Nova"/>
              <a:sym typeface="Proxima Nova"/>
            </a:endParaRPr>
          </a:p>
          <a:p>
            <a:pPr indent="0" lvl="0" marL="0" marR="0" rtl="0" algn="l">
              <a:lnSpc>
                <a:spcPct val="100000"/>
              </a:lnSpc>
              <a:spcBef>
                <a:spcPts val="0"/>
              </a:spcBef>
              <a:spcAft>
                <a:spcPts val="0"/>
              </a:spcAft>
              <a:buNone/>
            </a:pPr>
            <a:r>
              <a:t/>
            </a:r>
            <a:endParaRPr b="0" i="0" sz="1800" u="none" cap="none" strike="noStrike">
              <a:solidFill>
                <a:srgbClr val="202729"/>
              </a:solidFill>
              <a:latin typeface="Proxima Nova"/>
              <a:ea typeface="Proxima Nova"/>
              <a:cs typeface="Proxima Nova"/>
              <a:sym typeface="Proxima Nova"/>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pic>
        <p:nvPicPr>
          <p:cNvPr id="551" name="Google Shape;551;gb7b169f291_1_86"/>
          <p:cNvPicPr preferRelativeResize="0"/>
          <p:nvPr/>
        </p:nvPicPr>
        <p:blipFill rotWithShape="1">
          <a:blip r:embed="rId3">
            <a:alphaModFix/>
          </a:blip>
          <a:srcRect b="6040" l="0" r="6751" t="17207"/>
          <a:stretch/>
        </p:blipFill>
        <p:spPr>
          <a:xfrm rot="-817766">
            <a:off x="540875" y="1570152"/>
            <a:ext cx="6405202" cy="2965627"/>
          </a:xfrm>
          <a:prstGeom prst="rect">
            <a:avLst/>
          </a:prstGeom>
          <a:noFill/>
          <a:ln>
            <a:noFill/>
          </a:ln>
        </p:spPr>
      </p:pic>
      <p:pic>
        <p:nvPicPr>
          <p:cNvPr id="552" name="Google Shape;552;gb7b169f291_1_86"/>
          <p:cNvPicPr preferRelativeResize="0"/>
          <p:nvPr/>
        </p:nvPicPr>
        <p:blipFill rotWithShape="1">
          <a:blip r:embed="rId4">
            <a:alphaModFix/>
          </a:blip>
          <a:srcRect b="14623" l="4454" r="8534" t="26767"/>
          <a:stretch/>
        </p:blipFill>
        <p:spPr>
          <a:xfrm rot="991225">
            <a:off x="2549672" y="2949703"/>
            <a:ext cx="5944255" cy="2252393"/>
          </a:xfrm>
          <a:prstGeom prst="rect">
            <a:avLst/>
          </a:prstGeom>
          <a:noFill/>
          <a:ln>
            <a:noFill/>
          </a:ln>
        </p:spPr>
      </p:pic>
      <p:pic>
        <p:nvPicPr>
          <p:cNvPr id="553" name="Google Shape;553;gb7b169f291_1_86"/>
          <p:cNvPicPr preferRelativeResize="0"/>
          <p:nvPr/>
        </p:nvPicPr>
        <p:blipFill rotWithShape="1">
          <a:blip r:embed="rId5">
            <a:alphaModFix/>
          </a:blip>
          <a:srcRect b="10685" l="4041" r="7106" t="16724"/>
          <a:stretch/>
        </p:blipFill>
        <p:spPr>
          <a:xfrm rot="-139283">
            <a:off x="985326" y="1673427"/>
            <a:ext cx="7640147" cy="351115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gb7b169f291_1_91"/>
          <p:cNvSpPr txBox="1"/>
          <p:nvPr>
            <p:ph idx="1" type="body"/>
          </p:nvPr>
        </p:nvSpPr>
        <p:spPr>
          <a:xfrm>
            <a:off x="384048" y="2806242"/>
            <a:ext cx="5266800" cy="2898600"/>
          </a:xfrm>
          <a:prstGeom prst="rect">
            <a:avLst/>
          </a:prstGeom>
          <a:noFill/>
          <a:ln>
            <a:noFill/>
          </a:ln>
        </p:spPr>
        <p:txBody>
          <a:bodyPr anchorCtr="0" anchor="t" bIns="0" lIns="0" spcFirstLastPara="1" rIns="0" wrap="square" tIns="0">
            <a:normAutofit/>
          </a:bodyPr>
          <a:lstStyle/>
          <a:p>
            <a:pPr indent="-342900" lvl="0" marL="457200" rtl="0" algn="l">
              <a:lnSpc>
                <a:spcPct val="115000"/>
              </a:lnSpc>
              <a:spcBef>
                <a:spcPts val="0"/>
              </a:spcBef>
              <a:spcAft>
                <a:spcPts val="0"/>
              </a:spcAft>
              <a:buClr>
                <a:schemeClr val="dk1"/>
              </a:buClr>
              <a:buSzPts val="1800"/>
              <a:buChar char="●"/>
            </a:pPr>
            <a:r>
              <a:rPr b="1" lang="en-US">
                <a:solidFill>
                  <a:schemeClr val="dk1"/>
                </a:solidFill>
              </a:rPr>
              <a:t>Youth Endowment Fund supports violence reduction efforts.</a:t>
            </a:r>
            <a:endParaRPr b="1">
              <a:solidFill>
                <a:schemeClr val="dk1"/>
              </a:solidFill>
            </a:endParaRPr>
          </a:p>
          <a:p>
            <a:pPr indent="-342900" lvl="0" marL="457200" rtl="0" algn="l">
              <a:lnSpc>
                <a:spcPct val="115000"/>
              </a:lnSpc>
              <a:spcBef>
                <a:spcPts val="0"/>
              </a:spcBef>
              <a:spcAft>
                <a:spcPts val="0"/>
              </a:spcAft>
              <a:buClr>
                <a:schemeClr val="dk1"/>
              </a:buClr>
              <a:buSzPts val="1800"/>
              <a:buChar char="●"/>
            </a:pPr>
            <a:r>
              <a:rPr b="1" lang="en-US">
                <a:solidFill>
                  <a:schemeClr val="dk1"/>
                </a:solidFill>
              </a:rPr>
              <a:t>Provides funding for evidence-based programs addressing youth violence.</a:t>
            </a:r>
            <a:endParaRPr b="1">
              <a:solidFill>
                <a:schemeClr val="dk1"/>
              </a:solidFill>
            </a:endParaRPr>
          </a:p>
          <a:p>
            <a:pPr indent="-342900" lvl="0" marL="457200" rtl="0" algn="l">
              <a:lnSpc>
                <a:spcPct val="115000"/>
              </a:lnSpc>
              <a:spcBef>
                <a:spcPts val="0"/>
              </a:spcBef>
              <a:spcAft>
                <a:spcPts val="0"/>
              </a:spcAft>
              <a:buClr>
                <a:schemeClr val="dk1"/>
              </a:buClr>
              <a:buSzPts val="1800"/>
              <a:buChar char="●"/>
            </a:pPr>
            <a:r>
              <a:rPr b="1" lang="en-US">
                <a:solidFill>
                  <a:schemeClr val="dk1"/>
                </a:solidFill>
              </a:rPr>
              <a:t>Focuses on early intervention to prevent youth violence.</a:t>
            </a:r>
            <a:endParaRPr b="1">
              <a:solidFill>
                <a:schemeClr val="dk1"/>
              </a:solidFill>
            </a:endParaRPr>
          </a:p>
          <a:p>
            <a:pPr indent="-342900" lvl="0" marL="457200" rtl="0" algn="l">
              <a:lnSpc>
                <a:spcPct val="115000"/>
              </a:lnSpc>
              <a:spcBef>
                <a:spcPts val="0"/>
              </a:spcBef>
              <a:spcAft>
                <a:spcPts val="0"/>
              </a:spcAft>
              <a:buClr>
                <a:schemeClr val="dk1"/>
              </a:buClr>
              <a:buSzPts val="1800"/>
              <a:buChar char="●"/>
            </a:pPr>
            <a:r>
              <a:rPr b="1" lang="en-US">
                <a:solidFill>
                  <a:schemeClr val="dk1"/>
                </a:solidFill>
              </a:rPr>
              <a:t>Offers resources to help implement effective youth programs.</a:t>
            </a:r>
            <a:endParaRPr b="1">
              <a:solidFill>
                <a:schemeClr val="dk1"/>
              </a:solidFill>
            </a:endParaRPr>
          </a:p>
        </p:txBody>
      </p:sp>
      <p:sp>
        <p:nvSpPr>
          <p:cNvPr id="559" name="Google Shape;559;gb7b169f291_1_91"/>
          <p:cNvSpPr txBox="1"/>
          <p:nvPr>
            <p:ph type="title"/>
          </p:nvPr>
        </p:nvSpPr>
        <p:spPr>
          <a:xfrm>
            <a:off x="384048" y="1241298"/>
            <a:ext cx="5266800" cy="850500"/>
          </a:xfrm>
          <a:prstGeom prst="rect">
            <a:avLst/>
          </a:prstGeom>
          <a:noFill/>
          <a:ln>
            <a:noFill/>
          </a:ln>
        </p:spPr>
        <p:txBody>
          <a:bodyPr anchorCtr="0" anchor="t" bIns="0" lIns="0" spcFirstLastPara="1" rIns="0" wrap="square" tIns="0">
            <a:normAutofit/>
          </a:bodyPr>
          <a:lstStyle/>
          <a:p>
            <a:pPr indent="0" lvl="0" marL="0" rtl="0" algn="l">
              <a:lnSpc>
                <a:spcPct val="100000"/>
              </a:lnSpc>
              <a:spcBef>
                <a:spcPts val="0"/>
              </a:spcBef>
              <a:spcAft>
                <a:spcPts val="0"/>
              </a:spcAft>
              <a:buSzPts val="2800"/>
              <a:buNone/>
            </a:pPr>
            <a:r>
              <a:rPr b="1" lang="en-US">
                <a:latin typeface="Arial"/>
                <a:ea typeface="Arial"/>
                <a:cs typeface="Arial"/>
                <a:sym typeface="Arial"/>
              </a:rPr>
              <a:t>Youth Endowment Solutions</a:t>
            </a:r>
            <a:endParaRPr b="1">
              <a:latin typeface="Arial"/>
              <a:ea typeface="Arial"/>
              <a:cs typeface="Arial"/>
              <a:sym typeface="Arial"/>
            </a:endParaRPr>
          </a:p>
        </p:txBody>
      </p:sp>
      <p:sp>
        <p:nvSpPr>
          <p:cNvPr id="560" name="Google Shape;560;gb7b169f291_1_91"/>
          <p:cNvSpPr txBox="1"/>
          <p:nvPr/>
        </p:nvSpPr>
        <p:spPr>
          <a:xfrm>
            <a:off x="5786425" y="4885075"/>
            <a:ext cx="3000000" cy="615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https://youthendowmentfund.org.uk/toolkit/</a:t>
            </a:r>
            <a:endParaRPr b="0" i="0" sz="1400" u="none" cap="none" strike="noStrike">
              <a:solidFill>
                <a:srgbClr val="000000"/>
              </a:solidFill>
              <a:latin typeface="Arial"/>
              <a:ea typeface="Arial"/>
              <a:cs typeface="Arial"/>
              <a:sym typeface="Arial"/>
            </a:endParaRPr>
          </a:p>
        </p:txBody>
      </p:sp>
      <p:pic>
        <p:nvPicPr>
          <p:cNvPr id="561" name="Google Shape;561;gb7b169f291_1_91"/>
          <p:cNvPicPr preferRelativeResize="0"/>
          <p:nvPr/>
        </p:nvPicPr>
        <p:blipFill rotWithShape="1">
          <a:blip r:embed="rId3">
            <a:alphaModFix/>
          </a:blip>
          <a:srcRect b="0" l="0" r="0" t="0"/>
          <a:stretch/>
        </p:blipFill>
        <p:spPr>
          <a:xfrm>
            <a:off x="5803248" y="1009650"/>
            <a:ext cx="1943100" cy="18288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5" name="Shape 565"/>
        <p:cNvGrpSpPr/>
        <p:nvPr/>
      </p:nvGrpSpPr>
      <p:grpSpPr>
        <a:xfrm>
          <a:off x="0" y="0"/>
          <a:ext cx="0" cy="0"/>
          <a:chOff x="0" y="0"/>
          <a:chExt cx="0" cy="0"/>
        </a:xfrm>
      </p:grpSpPr>
      <p:pic>
        <p:nvPicPr>
          <p:cNvPr id="566" name="Google Shape;566;gb7b169f291_1_96"/>
          <p:cNvPicPr preferRelativeResize="0"/>
          <p:nvPr/>
        </p:nvPicPr>
        <p:blipFill rotWithShape="1">
          <a:blip r:embed="rId3">
            <a:alphaModFix/>
          </a:blip>
          <a:srcRect b="6551" l="0" r="0" t="16995"/>
          <a:stretch/>
        </p:blipFill>
        <p:spPr>
          <a:xfrm rot="-523529">
            <a:off x="270938" y="1579450"/>
            <a:ext cx="8602123" cy="3699100"/>
          </a:xfrm>
          <a:prstGeom prst="rect">
            <a:avLst/>
          </a:prstGeom>
          <a:noFill/>
          <a:ln>
            <a:noFill/>
          </a:ln>
        </p:spPr>
      </p:pic>
      <p:sp>
        <p:nvSpPr>
          <p:cNvPr id="567" name="Google Shape;567;gb7b169f291_1_96"/>
          <p:cNvSpPr txBox="1"/>
          <p:nvPr/>
        </p:nvSpPr>
        <p:spPr>
          <a:xfrm>
            <a:off x="5583200" y="5316900"/>
            <a:ext cx="30000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https://www.victimsupport.org.uk/</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1" name="Shape 571"/>
        <p:cNvGrpSpPr/>
        <p:nvPr/>
      </p:nvGrpSpPr>
      <p:grpSpPr>
        <a:xfrm>
          <a:off x="0" y="0"/>
          <a:ext cx="0" cy="0"/>
          <a:chOff x="0" y="0"/>
          <a:chExt cx="0" cy="0"/>
        </a:xfrm>
      </p:grpSpPr>
      <p:pic>
        <p:nvPicPr>
          <p:cNvPr id="572" name="Google Shape;572;gb7b169f291_1_101"/>
          <p:cNvPicPr preferRelativeResize="0"/>
          <p:nvPr/>
        </p:nvPicPr>
        <p:blipFill rotWithShape="1">
          <a:blip r:embed="rId3">
            <a:alphaModFix/>
          </a:blip>
          <a:srcRect b="6550" l="0" r="0" t="15930"/>
          <a:stretch/>
        </p:blipFill>
        <p:spPr>
          <a:xfrm>
            <a:off x="270939" y="1037176"/>
            <a:ext cx="8602123" cy="3750951"/>
          </a:xfrm>
          <a:prstGeom prst="rect">
            <a:avLst/>
          </a:prstGeom>
          <a:noFill/>
          <a:ln>
            <a:noFill/>
          </a:ln>
        </p:spPr>
      </p:pic>
      <p:pic>
        <p:nvPicPr>
          <p:cNvPr id="573" name="Google Shape;573;gb7b169f291_1_101"/>
          <p:cNvPicPr preferRelativeResize="0"/>
          <p:nvPr/>
        </p:nvPicPr>
        <p:blipFill rotWithShape="1">
          <a:blip r:embed="rId4">
            <a:alphaModFix/>
          </a:blip>
          <a:srcRect b="13097" l="5144" r="6764" t="23723"/>
          <a:stretch/>
        </p:blipFill>
        <p:spPr>
          <a:xfrm rot="694840">
            <a:off x="339974" y="1442245"/>
            <a:ext cx="8851054" cy="357079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gb7b169f291_1_106"/>
          <p:cNvSpPr/>
          <p:nvPr/>
        </p:nvSpPr>
        <p:spPr>
          <a:xfrm>
            <a:off x="2621531" y="2761088"/>
            <a:ext cx="3633900" cy="6927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None/>
            </a:pPr>
            <a:r>
              <a:rPr b="0" i="0" lang="en-US" sz="4100" u="none" cap="none" strike="noStrike">
                <a:solidFill>
                  <a:srgbClr val="FF9900"/>
                </a:solidFill>
                <a:latin typeface="Roboto"/>
                <a:ea typeface="Roboto"/>
                <a:cs typeface="Roboto"/>
                <a:sym typeface="Roboto"/>
              </a:rPr>
              <a:t>THANK YOU</a:t>
            </a:r>
            <a:endParaRPr b="0" i="0" sz="4100" u="none" cap="none" strike="noStrike">
              <a:solidFill>
                <a:srgbClr val="FF9900"/>
              </a:solidFill>
              <a:latin typeface="Roboto"/>
              <a:ea typeface="Roboto"/>
              <a:cs typeface="Roboto"/>
              <a:sym typeface="Roboto"/>
            </a:endParaRPr>
          </a:p>
        </p:txBody>
      </p:sp>
      <p:cxnSp>
        <p:nvCxnSpPr>
          <p:cNvPr id="579" name="Google Shape;579;gb7b169f291_1_106"/>
          <p:cNvCxnSpPr/>
          <p:nvPr/>
        </p:nvCxnSpPr>
        <p:spPr>
          <a:xfrm flipH="1" rot="10800000">
            <a:off x="647081" y="5735456"/>
            <a:ext cx="7798200" cy="33000"/>
          </a:xfrm>
          <a:prstGeom prst="straightConnector1">
            <a:avLst/>
          </a:prstGeom>
          <a:noFill/>
          <a:ln cap="flat" cmpd="sng" w="76200">
            <a:solidFill>
              <a:srgbClr val="FF9900"/>
            </a:solidFill>
            <a:prstDash val="solid"/>
            <a:round/>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36"/>
          <p:cNvSpPr txBox="1"/>
          <p:nvPr/>
        </p:nvSpPr>
        <p:spPr>
          <a:xfrm>
            <a:off x="342900" y="1760040"/>
            <a:ext cx="84582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br>
              <a:rPr b="0" i="0"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br>
              <a:rPr b="0" i="0" lang="en-US" sz="4400" u="none" cap="none" strike="noStrike">
                <a:solidFill>
                  <a:schemeClr val="lt1"/>
                </a:solidFill>
                <a:latin typeface="Calibri"/>
                <a:ea typeface="Calibri"/>
                <a:cs typeface="Calibri"/>
                <a:sym typeface="Calibri"/>
              </a:rPr>
            </a:br>
            <a:r>
              <a:rPr b="0" i="0" lang="en-US" sz="4800" u="none" cap="none" strike="noStrike">
                <a:solidFill>
                  <a:schemeClr val="lt1"/>
                </a:solidFill>
                <a:latin typeface="Calibri"/>
                <a:ea typeface="Calibri"/>
                <a:cs typeface="Calibri"/>
                <a:sym typeface="Calibri"/>
              </a:rPr>
              <a:t>Michelle Underwood</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t/>
            </a:r>
            <a:endParaRPr b="0" i="0" sz="4400" u="none" cap="none" strike="noStrike">
              <a:solidFill>
                <a:schemeClr val="lt1"/>
              </a:solidFill>
              <a:latin typeface="Calibri"/>
              <a:ea typeface="Calibri"/>
              <a:cs typeface="Calibri"/>
              <a:sym typeface="Calibri"/>
            </a:endParaRPr>
          </a:p>
          <a:p>
            <a:pPr indent="0" lvl="0" marL="0" marR="0" rtl="0" algn="ctr">
              <a:lnSpc>
                <a:spcPct val="107000"/>
              </a:lnSpc>
              <a:spcBef>
                <a:spcPts val="0"/>
              </a:spcBef>
              <a:spcAft>
                <a:spcPts val="800"/>
              </a:spcAft>
              <a:buClr>
                <a:srgbClr val="000000"/>
              </a:buClr>
              <a:buSzPts val="1400"/>
              <a:buFont typeface="Arial"/>
              <a:buNone/>
            </a:pPr>
            <a:r>
              <a:rPr b="1" i="0" lang="en-US" sz="2800" u="none" cap="none" strike="noStrike">
                <a:solidFill>
                  <a:schemeClr val="lt1"/>
                </a:solidFill>
                <a:latin typeface="Tahoma"/>
                <a:ea typeface="Tahoma"/>
                <a:cs typeface="Tahoma"/>
                <a:sym typeface="Tahoma"/>
              </a:rPr>
              <a:t>Unique Inclusion</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a:p>
        </p:txBody>
      </p:sp>
      <p:sp>
        <p:nvSpPr>
          <p:cNvPr id="585" name="Google Shape;585;p36"/>
          <p:cNvSpPr txBox="1"/>
          <p:nvPr/>
        </p:nvSpPr>
        <p:spPr>
          <a:xfrm>
            <a:off x="5018567" y="6134986"/>
            <a:ext cx="4229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https://uniqueinclusion.wixsite.com/website-1</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37"/>
          <p:cNvSpPr txBox="1"/>
          <p:nvPr>
            <p:ph type="ctrTitle"/>
          </p:nvPr>
        </p:nvSpPr>
        <p:spPr>
          <a:xfrm>
            <a:off x="1421914" y="1870449"/>
            <a:ext cx="5826600" cy="20505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100000"/>
              </a:lnSpc>
              <a:spcBef>
                <a:spcPts val="0"/>
              </a:spcBef>
              <a:spcAft>
                <a:spcPts val="0"/>
              </a:spcAft>
              <a:buClr>
                <a:schemeClr val="accent1"/>
              </a:buClr>
              <a:buSzPct val="100000"/>
              <a:buFont typeface="Arial"/>
              <a:buNone/>
            </a:pPr>
            <a:r>
              <a:t/>
            </a:r>
            <a:endParaRPr>
              <a:latin typeface="Trebuchet MS"/>
              <a:ea typeface="Trebuchet MS"/>
              <a:cs typeface="Trebuchet MS"/>
              <a:sym typeface="Trebuchet MS"/>
            </a:endParaRPr>
          </a:p>
          <a:p>
            <a:pPr indent="0" lvl="0" marL="0" rtl="0" algn="ctr">
              <a:lnSpc>
                <a:spcPct val="100000"/>
              </a:lnSpc>
              <a:spcBef>
                <a:spcPts val="0"/>
              </a:spcBef>
              <a:spcAft>
                <a:spcPts val="0"/>
              </a:spcAft>
              <a:buClr>
                <a:schemeClr val="accent1"/>
              </a:buClr>
              <a:buSzPct val="100000"/>
              <a:buFont typeface="Arial"/>
              <a:buNone/>
            </a:pPr>
            <a:r>
              <a:t/>
            </a:r>
            <a:endParaRPr>
              <a:latin typeface="Trebuchet MS"/>
              <a:ea typeface="Trebuchet MS"/>
              <a:cs typeface="Trebuchet MS"/>
              <a:sym typeface="Trebuchet MS"/>
            </a:endParaRPr>
          </a:p>
          <a:p>
            <a:pPr indent="0" lvl="0" marL="0" rtl="0" algn="ctr">
              <a:lnSpc>
                <a:spcPct val="100000"/>
              </a:lnSpc>
              <a:spcBef>
                <a:spcPts val="0"/>
              </a:spcBef>
              <a:spcAft>
                <a:spcPts val="0"/>
              </a:spcAft>
              <a:buClr>
                <a:schemeClr val="accent1"/>
              </a:buClr>
              <a:buSzPct val="100000"/>
              <a:buFont typeface="Arial"/>
              <a:buNone/>
            </a:pPr>
            <a:r>
              <a:rPr lang="en-US">
                <a:latin typeface="Trebuchet MS"/>
                <a:ea typeface="Trebuchet MS"/>
                <a:cs typeface="Trebuchet MS"/>
                <a:sym typeface="Trebuchet MS"/>
              </a:rPr>
              <a:t>Understanding behaviour</a:t>
            </a:r>
            <a:endParaRPr>
              <a:latin typeface="Trebuchet MS"/>
              <a:ea typeface="Trebuchet MS"/>
              <a:cs typeface="Trebuchet MS"/>
              <a:sym typeface="Trebuchet MS"/>
            </a:endParaRPr>
          </a:p>
        </p:txBody>
      </p:sp>
      <p:sp>
        <p:nvSpPr>
          <p:cNvPr id="591" name="Google Shape;591;p37"/>
          <p:cNvSpPr txBox="1"/>
          <p:nvPr>
            <p:ph idx="1" type="subTitle"/>
          </p:nvPr>
        </p:nvSpPr>
        <p:spPr>
          <a:xfrm>
            <a:off x="1130600" y="5068952"/>
            <a:ext cx="5826600" cy="15285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SzPts val="1920"/>
              <a:buNone/>
            </a:pPr>
            <a:r>
              <a:rPr lang="en-US" sz="2400">
                <a:solidFill>
                  <a:schemeClr val="dk1"/>
                </a:solidFill>
                <a:latin typeface="Trebuchet MS"/>
                <a:ea typeface="Trebuchet MS"/>
                <a:cs typeface="Trebuchet MS"/>
                <a:sym typeface="Trebuchet MS"/>
              </a:rPr>
              <a:t>Michelle Underwood</a:t>
            </a:r>
            <a:endParaRPr>
              <a:latin typeface="Trebuchet MS"/>
              <a:ea typeface="Trebuchet MS"/>
              <a:cs typeface="Trebuchet MS"/>
              <a:sym typeface="Trebuchet MS"/>
            </a:endParaRPr>
          </a:p>
          <a:p>
            <a:pPr indent="0" lvl="0" marL="0" rtl="0" algn="r">
              <a:lnSpc>
                <a:spcPct val="100000"/>
              </a:lnSpc>
              <a:spcBef>
                <a:spcPts val="1000"/>
              </a:spcBef>
              <a:spcAft>
                <a:spcPts val="0"/>
              </a:spcAft>
              <a:buSzPts val="1920"/>
              <a:buNone/>
            </a:pPr>
            <a:r>
              <a:rPr lang="en-US" sz="2400">
                <a:solidFill>
                  <a:schemeClr val="dk1"/>
                </a:solidFill>
                <a:latin typeface="Trebuchet MS"/>
                <a:ea typeface="Trebuchet MS"/>
                <a:cs typeface="Trebuchet MS"/>
                <a:sym typeface="Trebuchet MS"/>
              </a:rPr>
              <a:t>BCBA, UKBA (cert), MSc</a:t>
            </a:r>
            <a:endParaRPr>
              <a:latin typeface="Trebuchet MS"/>
              <a:ea typeface="Trebuchet MS"/>
              <a:cs typeface="Trebuchet MS"/>
              <a:sym typeface="Trebuchet MS"/>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5" name="Shape 595"/>
        <p:cNvGrpSpPr/>
        <p:nvPr/>
      </p:nvGrpSpPr>
      <p:grpSpPr>
        <a:xfrm>
          <a:off x="0" y="0"/>
          <a:ext cx="0" cy="0"/>
          <a:chOff x="0" y="0"/>
          <a:chExt cx="0" cy="0"/>
        </a:xfrm>
      </p:grpSpPr>
      <p:sp>
        <p:nvSpPr>
          <p:cNvPr id="596" name="Google Shape;596;p38"/>
          <p:cNvSpPr/>
          <p:nvPr/>
        </p:nvSpPr>
        <p:spPr>
          <a:xfrm>
            <a:off x="-2382" y="160867"/>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Trebuchet MS"/>
              <a:ea typeface="Trebuchet MS"/>
              <a:cs typeface="Trebuchet MS"/>
              <a:sym typeface="Trebuchet MS"/>
            </a:endParaRPr>
          </a:p>
        </p:txBody>
      </p:sp>
      <p:sp>
        <p:nvSpPr>
          <p:cNvPr id="597" name="Google Shape;597;p38"/>
          <p:cNvSpPr txBox="1"/>
          <p:nvPr>
            <p:ph type="title"/>
          </p:nvPr>
        </p:nvSpPr>
        <p:spPr>
          <a:xfrm>
            <a:off x="340151" y="3147384"/>
            <a:ext cx="2660686" cy="101914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accent1"/>
              </a:buClr>
              <a:buSzPts val="3800"/>
              <a:buFont typeface="Trebuchet MS"/>
              <a:buNone/>
            </a:pPr>
            <a:r>
              <a:rPr lang="en-US" sz="4400"/>
              <a:t>Agenda</a:t>
            </a:r>
            <a:endParaRPr/>
          </a:p>
        </p:txBody>
      </p:sp>
      <p:grpSp>
        <p:nvGrpSpPr>
          <p:cNvPr id="598" name="Google Shape;598;p38"/>
          <p:cNvGrpSpPr/>
          <p:nvPr/>
        </p:nvGrpSpPr>
        <p:grpSpPr>
          <a:xfrm>
            <a:off x="996950" y="-8467"/>
            <a:ext cx="3575050" cy="6866467"/>
            <a:chOff x="7425267" y="-8467"/>
            <a:chExt cx="4766733" cy="6866467"/>
          </a:xfrm>
        </p:grpSpPr>
        <p:cxnSp>
          <p:nvCxnSpPr>
            <p:cNvPr id="599" name="Google Shape;599;p38"/>
            <p:cNvCxnSpPr/>
            <p:nvPr/>
          </p:nvCxnSpPr>
          <p:spPr>
            <a:xfrm>
              <a:off x="9371012" y="0"/>
              <a:ext cx="1219200" cy="6858000"/>
            </a:xfrm>
            <a:prstGeom prst="straightConnector1">
              <a:avLst/>
            </a:prstGeom>
            <a:noFill/>
            <a:ln cap="flat" cmpd="sng" w="9525">
              <a:solidFill>
                <a:srgbClr val="BFBFBF">
                  <a:alpha val="74509"/>
                </a:srgbClr>
              </a:solidFill>
              <a:prstDash val="solid"/>
              <a:round/>
              <a:headEnd len="sm" w="sm" type="none"/>
              <a:tailEnd len="sm" w="sm" type="none"/>
            </a:ln>
          </p:spPr>
        </p:cxnSp>
        <p:cxnSp>
          <p:nvCxnSpPr>
            <p:cNvPr id="600" name="Google Shape;600;p38"/>
            <p:cNvCxnSpPr/>
            <p:nvPr/>
          </p:nvCxnSpPr>
          <p:spPr>
            <a:xfrm flipH="1">
              <a:off x="7425267" y="3681413"/>
              <a:ext cx="4763558" cy="3176587"/>
            </a:xfrm>
            <a:prstGeom prst="straightConnector1">
              <a:avLst/>
            </a:prstGeom>
            <a:noFill/>
            <a:ln cap="flat" cmpd="sng" w="9525">
              <a:solidFill>
                <a:srgbClr val="BFBFBF">
                  <a:alpha val="80000"/>
                </a:srgbClr>
              </a:solidFill>
              <a:prstDash val="solid"/>
              <a:round/>
              <a:headEnd len="sm" w="sm" type="none"/>
              <a:tailEnd len="sm" w="sm" type="none"/>
            </a:ln>
          </p:spPr>
        </p:cxnSp>
        <p:sp>
          <p:nvSpPr>
            <p:cNvPr id="601" name="Google Shape;601;p38"/>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411"/>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2" name="Google Shape;602;p38"/>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3" name="Google Shape;603;p38"/>
            <p:cNvSpPr/>
            <p:nvPr/>
          </p:nvSpPr>
          <p:spPr>
            <a:xfrm>
              <a:off x="8932333" y="3048000"/>
              <a:ext cx="3259667" cy="3810000"/>
            </a:xfrm>
            <a:prstGeom prst="triangle">
              <a:avLst>
                <a:gd fmla="val 100000" name="adj"/>
              </a:avLst>
            </a:prstGeom>
            <a:solidFill>
              <a:schemeClr val="accent2">
                <a:alpha val="7137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4" name="Google Shape;604;p38"/>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411"/>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5" name="Google Shape;605;p38"/>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411"/>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6" name="Google Shape;606;p38"/>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313"/>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7" name="Google Shape;607;p38"/>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608" name="Google Shape;608;p38"/>
          <p:cNvSpPr/>
          <p:nvPr/>
        </p:nvSpPr>
        <p:spPr>
          <a:xfrm>
            <a:off x="4483289" y="0"/>
            <a:ext cx="4660711"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Trebuchet MS"/>
              <a:ea typeface="Trebuchet MS"/>
              <a:cs typeface="Trebuchet MS"/>
              <a:sym typeface="Trebuchet MS"/>
            </a:endParaRPr>
          </a:p>
        </p:txBody>
      </p:sp>
      <p:grpSp>
        <p:nvGrpSpPr>
          <p:cNvPr id="609" name="Google Shape;609;p38"/>
          <p:cNvGrpSpPr/>
          <p:nvPr/>
        </p:nvGrpSpPr>
        <p:grpSpPr>
          <a:xfrm>
            <a:off x="2453877" y="1149069"/>
            <a:ext cx="6331060" cy="4739043"/>
            <a:chOff x="-1747" y="17838"/>
            <a:chExt cx="4973350" cy="4925711"/>
          </a:xfrm>
        </p:grpSpPr>
        <p:sp>
          <p:nvSpPr>
            <p:cNvPr id="610" name="Google Shape;610;p38"/>
            <p:cNvSpPr/>
            <p:nvPr/>
          </p:nvSpPr>
          <p:spPr>
            <a:xfrm>
              <a:off x="0" y="1296942"/>
              <a:ext cx="4971603" cy="1123199"/>
            </a:xfrm>
            <a:prstGeom prst="roundRect">
              <a:avLst>
                <a:gd fmla="val 16667" name="adj"/>
              </a:avLst>
            </a:prstGeom>
            <a:gradFill>
              <a:gsLst>
                <a:gs pos="0">
                  <a:srgbClr val="61A540"/>
                </a:gs>
                <a:gs pos="78000">
                  <a:srgbClr val="4A911B"/>
                </a:gs>
                <a:gs pos="100000">
                  <a:srgbClr val="4A911B"/>
                </a:gs>
              </a:gsLst>
              <a:lin ang="5400000" scaled="0"/>
            </a:gradFill>
            <a:ln>
              <a:noFill/>
            </a:ln>
            <a:effectLst>
              <a:outerShdw blurRad="38100" rotWithShape="0" dir="5400000" dist="25400">
                <a:srgbClr val="000000">
                  <a:alpha val="34509"/>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1" name="Google Shape;611;p38"/>
            <p:cNvSpPr txBox="1"/>
            <p:nvPr/>
          </p:nvSpPr>
          <p:spPr>
            <a:xfrm>
              <a:off x="54830" y="1351772"/>
              <a:ext cx="4861943" cy="1013539"/>
            </a:xfrm>
            <a:prstGeom prst="rect">
              <a:avLst/>
            </a:prstGeom>
            <a:noFill/>
            <a:ln>
              <a:noFill/>
            </a:ln>
          </p:spPr>
          <p:txBody>
            <a:bodyPr anchorCtr="0" anchor="ctr" bIns="182875" lIns="182875" spcFirstLastPara="1" rIns="182875" wrap="square" tIns="182875">
              <a:noAutofit/>
            </a:bodyPr>
            <a:lstStyle/>
            <a:p>
              <a:pPr indent="0" lvl="0" marL="0" marR="0" rtl="0" algn="l">
                <a:lnSpc>
                  <a:spcPct val="90000"/>
                </a:lnSpc>
                <a:spcBef>
                  <a:spcPts val="0"/>
                </a:spcBef>
                <a:spcAft>
                  <a:spcPts val="0"/>
                </a:spcAft>
                <a:buClr>
                  <a:srgbClr val="FFFFFF"/>
                </a:buClr>
                <a:buSzPts val="4800"/>
                <a:buFont typeface="Trebuchet MS"/>
                <a:buNone/>
              </a:pPr>
              <a:r>
                <a:rPr b="0" i="0" lang="en-US" sz="4400" u="none" cap="none" strike="noStrike">
                  <a:solidFill>
                    <a:srgbClr val="FFFFFF"/>
                  </a:solidFill>
                  <a:latin typeface="Trebuchet MS"/>
                  <a:ea typeface="Trebuchet MS"/>
                  <a:cs typeface="Trebuchet MS"/>
                  <a:sym typeface="Trebuchet MS"/>
                </a:rPr>
                <a:t>ABCs</a:t>
              </a:r>
              <a:endParaRPr b="0" i="0" sz="4400" u="none" cap="none" strike="noStrike">
                <a:solidFill>
                  <a:srgbClr val="FFFFFF"/>
                </a:solidFill>
                <a:latin typeface="Trebuchet MS"/>
                <a:ea typeface="Trebuchet MS"/>
                <a:cs typeface="Trebuchet MS"/>
                <a:sym typeface="Trebuchet MS"/>
              </a:endParaRPr>
            </a:p>
          </p:txBody>
        </p:sp>
        <p:sp>
          <p:nvSpPr>
            <p:cNvPr id="612" name="Google Shape;612;p38"/>
            <p:cNvSpPr/>
            <p:nvPr/>
          </p:nvSpPr>
          <p:spPr>
            <a:xfrm>
              <a:off x="0" y="17838"/>
              <a:ext cx="4971603" cy="1123199"/>
            </a:xfrm>
            <a:prstGeom prst="roundRect">
              <a:avLst>
                <a:gd fmla="val 16667" name="adj"/>
              </a:avLst>
            </a:prstGeom>
            <a:gradFill>
              <a:gsLst>
                <a:gs pos="0">
                  <a:srgbClr val="8CBB41"/>
                </a:gs>
                <a:gs pos="78000">
                  <a:srgbClr val="78A61B"/>
                </a:gs>
                <a:gs pos="100000">
                  <a:srgbClr val="78A61B"/>
                </a:gs>
              </a:gsLst>
              <a:lin ang="5400000" scaled="0"/>
            </a:gradFill>
            <a:ln>
              <a:noFill/>
            </a:ln>
            <a:effectLst>
              <a:outerShdw blurRad="38100" rotWithShape="0" dir="5400000" dist="25400">
                <a:srgbClr val="000000">
                  <a:alpha val="34509"/>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3" name="Google Shape;613;p38"/>
            <p:cNvSpPr txBox="1"/>
            <p:nvPr/>
          </p:nvSpPr>
          <p:spPr>
            <a:xfrm>
              <a:off x="-1747" y="116200"/>
              <a:ext cx="4861943" cy="1013539"/>
            </a:xfrm>
            <a:prstGeom prst="rect">
              <a:avLst/>
            </a:prstGeom>
            <a:noFill/>
            <a:ln>
              <a:noFill/>
            </a:ln>
          </p:spPr>
          <p:txBody>
            <a:bodyPr anchorCtr="0" anchor="ctr" bIns="182875" lIns="182875" spcFirstLastPara="1" rIns="182875" wrap="square" tIns="182875">
              <a:noAutofit/>
            </a:bodyPr>
            <a:lstStyle/>
            <a:p>
              <a:pPr indent="0" lvl="0" marL="0" marR="0" rtl="0" algn="l">
                <a:lnSpc>
                  <a:spcPct val="90000"/>
                </a:lnSpc>
                <a:spcBef>
                  <a:spcPts val="0"/>
                </a:spcBef>
                <a:spcAft>
                  <a:spcPts val="0"/>
                </a:spcAft>
                <a:buClr>
                  <a:srgbClr val="FFFFFF"/>
                </a:buClr>
                <a:buSzPts val="4800"/>
                <a:buFont typeface="Trebuchet MS"/>
                <a:buNone/>
              </a:pPr>
              <a:r>
                <a:rPr b="0" i="0" lang="en-US" sz="4400" u="none" cap="none" strike="noStrike">
                  <a:solidFill>
                    <a:srgbClr val="FFFFFF"/>
                  </a:solidFill>
                  <a:latin typeface="Trebuchet MS"/>
                  <a:ea typeface="Trebuchet MS"/>
                  <a:cs typeface="Trebuchet MS"/>
                  <a:sym typeface="Trebuchet MS"/>
                </a:rPr>
                <a:t>Background</a:t>
              </a:r>
              <a:endParaRPr b="0" i="0" sz="4400" u="none" cap="none" strike="noStrike">
                <a:solidFill>
                  <a:srgbClr val="FFFFFF"/>
                </a:solidFill>
                <a:latin typeface="Trebuchet MS"/>
                <a:ea typeface="Trebuchet MS"/>
                <a:cs typeface="Trebuchet MS"/>
                <a:sym typeface="Trebuchet MS"/>
              </a:endParaRPr>
            </a:p>
          </p:txBody>
        </p:sp>
        <p:sp>
          <p:nvSpPr>
            <p:cNvPr id="614" name="Google Shape;614;p38"/>
            <p:cNvSpPr/>
            <p:nvPr/>
          </p:nvSpPr>
          <p:spPr>
            <a:xfrm>
              <a:off x="0" y="2558910"/>
              <a:ext cx="4971603" cy="1123199"/>
            </a:xfrm>
            <a:prstGeom prst="roundRect">
              <a:avLst>
                <a:gd fmla="val 16667" name="adj"/>
              </a:avLst>
            </a:prstGeom>
            <a:gradFill>
              <a:gsLst>
                <a:gs pos="0">
                  <a:srgbClr val="C9D23E"/>
                </a:gs>
                <a:gs pos="78000">
                  <a:srgbClr val="B4BD18"/>
                </a:gs>
                <a:gs pos="100000">
                  <a:srgbClr val="B4BD18"/>
                </a:gs>
              </a:gsLst>
              <a:lin ang="5400000" scaled="0"/>
            </a:gradFill>
            <a:ln>
              <a:noFill/>
            </a:ln>
            <a:effectLst>
              <a:outerShdw blurRad="38100" rotWithShape="0" dir="5400000" dist="25400">
                <a:srgbClr val="000000">
                  <a:alpha val="34509"/>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5" name="Google Shape;615;p38"/>
            <p:cNvSpPr txBox="1"/>
            <p:nvPr/>
          </p:nvSpPr>
          <p:spPr>
            <a:xfrm>
              <a:off x="38800" y="2610206"/>
              <a:ext cx="4861943" cy="1013539"/>
            </a:xfrm>
            <a:prstGeom prst="rect">
              <a:avLst/>
            </a:prstGeom>
            <a:noFill/>
            <a:ln>
              <a:noFill/>
            </a:ln>
          </p:spPr>
          <p:txBody>
            <a:bodyPr anchorCtr="0" anchor="ctr" bIns="182875" lIns="182875" spcFirstLastPara="1" rIns="182875" wrap="square" tIns="182875">
              <a:noAutofit/>
            </a:bodyPr>
            <a:lstStyle/>
            <a:p>
              <a:pPr indent="0" lvl="0" marL="0" marR="0" rtl="0" algn="l">
                <a:lnSpc>
                  <a:spcPct val="90000"/>
                </a:lnSpc>
                <a:spcBef>
                  <a:spcPts val="0"/>
                </a:spcBef>
                <a:spcAft>
                  <a:spcPts val="0"/>
                </a:spcAft>
                <a:buClr>
                  <a:srgbClr val="FFFFFF"/>
                </a:buClr>
                <a:buSzPts val="4800"/>
                <a:buFont typeface="Trebuchet MS"/>
                <a:buNone/>
              </a:pPr>
              <a:r>
                <a:rPr b="0" i="0" lang="en-US" sz="4400" u="none" cap="none" strike="noStrike">
                  <a:solidFill>
                    <a:srgbClr val="FFFFFF"/>
                  </a:solidFill>
                  <a:latin typeface="Trebuchet MS"/>
                  <a:ea typeface="Trebuchet MS"/>
                  <a:cs typeface="Trebuchet MS"/>
                  <a:sym typeface="Trebuchet MS"/>
                </a:rPr>
                <a:t>Functional assessment</a:t>
              </a:r>
              <a:endParaRPr b="0" i="0" sz="4400" u="none" cap="none" strike="noStrike">
                <a:solidFill>
                  <a:srgbClr val="FFFFFF"/>
                </a:solidFill>
                <a:latin typeface="Trebuchet MS"/>
                <a:ea typeface="Trebuchet MS"/>
                <a:cs typeface="Trebuchet MS"/>
                <a:sym typeface="Trebuchet MS"/>
              </a:endParaRPr>
            </a:p>
          </p:txBody>
        </p:sp>
        <p:sp>
          <p:nvSpPr>
            <p:cNvPr id="616" name="Google Shape;616;p38"/>
            <p:cNvSpPr/>
            <p:nvPr/>
          </p:nvSpPr>
          <p:spPr>
            <a:xfrm>
              <a:off x="0" y="3820350"/>
              <a:ext cx="4971603" cy="1123199"/>
            </a:xfrm>
            <a:prstGeom prst="roundRect">
              <a:avLst>
                <a:gd fmla="val 16667" name="adj"/>
              </a:avLst>
            </a:prstGeom>
            <a:gradFill>
              <a:gsLst>
                <a:gs pos="0">
                  <a:srgbClr val="E8BC3E"/>
                </a:gs>
                <a:gs pos="78000">
                  <a:srgbClr val="D2A817"/>
                </a:gs>
                <a:gs pos="100000">
                  <a:srgbClr val="D2A817"/>
                </a:gs>
              </a:gsLst>
              <a:lin ang="5400000" scaled="0"/>
            </a:gradFill>
            <a:ln>
              <a:noFill/>
            </a:ln>
            <a:effectLst>
              <a:outerShdw blurRad="38100" rotWithShape="0" dir="5400000" dist="25400">
                <a:srgbClr val="000000">
                  <a:alpha val="34509"/>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7" name="Google Shape;617;p38"/>
            <p:cNvSpPr txBox="1"/>
            <p:nvPr/>
          </p:nvSpPr>
          <p:spPr>
            <a:xfrm>
              <a:off x="54830" y="3875180"/>
              <a:ext cx="4861943" cy="1013539"/>
            </a:xfrm>
            <a:prstGeom prst="rect">
              <a:avLst/>
            </a:prstGeom>
            <a:noFill/>
            <a:ln>
              <a:noFill/>
            </a:ln>
          </p:spPr>
          <p:txBody>
            <a:bodyPr anchorCtr="0" anchor="ctr" bIns="182875" lIns="182875" spcFirstLastPara="1" rIns="182875" wrap="square" tIns="182875">
              <a:noAutofit/>
            </a:bodyPr>
            <a:lstStyle/>
            <a:p>
              <a:pPr indent="0" lvl="0" marL="0" marR="0" rtl="0" algn="l">
                <a:lnSpc>
                  <a:spcPct val="90000"/>
                </a:lnSpc>
                <a:spcBef>
                  <a:spcPts val="0"/>
                </a:spcBef>
                <a:spcAft>
                  <a:spcPts val="0"/>
                </a:spcAft>
                <a:buClr>
                  <a:srgbClr val="FFFFFF"/>
                </a:buClr>
                <a:buSzPts val="4800"/>
                <a:buFont typeface="Arial"/>
                <a:buNone/>
              </a:pPr>
              <a:r>
                <a:rPr b="0" i="0" lang="en-US" sz="4400" u="none" cap="none" strike="noStrike">
                  <a:solidFill>
                    <a:srgbClr val="FFFFFF"/>
                  </a:solidFill>
                  <a:latin typeface="Trebuchet MS"/>
                  <a:ea typeface="Trebuchet MS"/>
                  <a:cs typeface="Trebuchet MS"/>
                  <a:sym typeface="Trebuchet MS"/>
                </a:rPr>
                <a:t>Regulation planning</a:t>
              </a:r>
              <a:endParaRPr b="0" i="0" sz="4400" u="none" cap="none" strike="noStrike">
                <a:solidFill>
                  <a:srgbClr val="000000"/>
                </a:solidFill>
                <a:latin typeface="Arial"/>
                <a:ea typeface="Arial"/>
                <a:cs typeface="Arial"/>
                <a:sym typeface="Arial"/>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2" name="Shape 622"/>
        <p:cNvGrpSpPr/>
        <p:nvPr/>
      </p:nvGrpSpPr>
      <p:grpSpPr>
        <a:xfrm>
          <a:off x="0" y="0"/>
          <a:ext cx="0" cy="0"/>
          <a:chOff x="0" y="0"/>
          <a:chExt cx="0" cy="0"/>
        </a:xfrm>
      </p:grpSpPr>
      <p:sp>
        <p:nvSpPr>
          <p:cNvPr id="623" name="Google Shape;623;p39"/>
          <p:cNvSpPr/>
          <p:nvPr/>
        </p:nvSpPr>
        <p:spPr>
          <a:xfrm>
            <a:off x="1545775" y="0"/>
            <a:ext cx="5047800" cy="68580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FFFFFF"/>
              </a:solidFill>
              <a:latin typeface="Trebuchet MS"/>
              <a:ea typeface="Trebuchet MS"/>
              <a:cs typeface="Trebuchet MS"/>
              <a:sym typeface="Trebuchet MS"/>
            </a:endParaRPr>
          </a:p>
        </p:txBody>
      </p:sp>
      <p:sp>
        <p:nvSpPr>
          <p:cNvPr id="624" name="Google Shape;624;p39"/>
          <p:cNvSpPr txBox="1"/>
          <p:nvPr>
            <p:ph type="title"/>
          </p:nvPr>
        </p:nvSpPr>
        <p:spPr>
          <a:xfrm>
            <a:off x="1143000" y="632983"/>
            <a:ext cx="6858000" cy="924300"/>
          </a:xfrm>
          <a:prstGeom prst="rect">
            <a:avLst/>
          </a:prstGeom>
          <a:noFill/>
          <a:ln>
            <a:noFill/>
          </a:ln>
        </p:spPr>
        <p:txBody>
          <a:bodyPr anchorCtr="0" anchor="ctr" bIns="34275" lIns="68575" spcFirstLastPara="1" rIns="68575" wrap="square" tIns="34275">
            <a:normAutofit/>
          </a:bodyPr>
          <a:lstStyle/>
          <a:p>
            <a:pPr indent="0" lvl="0" marL="0" rtl="0" algn="ctr">
              <a:lnSpc>
                <a:spcPct val="95000"/>
              </a:lnSpc>
              <a:spcBef>
                <a:spcPts val="0"/>
              </a:spcBef>
              <a:spcAft>
                <a:spcPts val="0"/>
              </a:spcAft>
              <a:buClr>
                <a:schemeClr val="dk1"/>
              </a:buClr>
              <a:buSzPts val="3200"/>
              <a:buFont typeface="Aharoni"/>
              <a:buNone/>
            </a:pPr>
            <a:r>
              <a:rPr lang="en-US" sz="4400">
                <a:latin typeface="Trebuchet MS"/>
                <a:ea typeface="Trebuchet MS"/>
                <a:cs typeface="Trebuchet MS"/>
                <a:sym typeface="Trebuchet MS"/>
              </a:rPr>
              <a:t>Background</a:t>
            </a:r>
            <a:endParaRPr>
              <a:latin typeface="Trebuchet MS"/>
              <a:ea typeface="Trebuchet MS"/>
              <a:cs typeface="Trebuchet MS"/>
              <a:sym typeface="Trebuchet MS"/>
            </a:endParaRPr>
          </a:p>
        </p:txBody>
      </p:sp>
      <p:grpSp>
        <p:nvGrpSpPr>
          <p:cNvPr id="625" name="Google Shape;625;p39"/>
          <p:cNvGrpSpPr/>
          <p:nvPr/>
        </p:nvGrpSpPr>
        <p:grpSpPr>
          <a:xfrm>
            <a:off x="640675" y="1924668"/>
            <a:ext cx="6858000" cy="3762375"/>
            <a:chOff x="0" y="0"/>
            <a:chExt cx="9144000" cy="3762375"/>
          </a:xfrm>
        </p:grpSpPr>
        <p:sp>
          <p:nvSpPr>
            <p:cNvPr id="626" name="Google Shape;626;p39"/>
            <p:cNvSpPr/>
            <p:nvPr/>
          </p:nvSpPr>
          <p:spPr>
            <a:xfrm>
              <a:off x="0" y="47624"/>
              <a:ext cx="2857500" cy="1714500"/>
            </a:xfrm>
            <a:prstGeom prst="rect">
              <a:avLst/>
            </a:prstGeom>
            <a:solidFill>
              <a:srgbClr val="BFE471"/>
            </a:solidFill>
            <a:ln cap="flat" cmpd="sng" w="12700">
              <a:solidFill>
                <a:schemeClr val="lt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Trebuchet MS"/>
                  <a:ea typeface="Trebuchet MS"/>
                  <a:cs typeface="Trebuchet MS"/>
                  <a:sym typeface="Trebuchet MS"/>
                </a:rPr>
                <a:t>`</a:t>
              </a:r>
              <a:endParaRPr b="0" i="0" sz="1400" u="none" cap="none" strike="noStrike">
                <a:solidFill>
                  <a:srgbClr val="000000"/>
                </a:solidFill>
                <a:latin typeface="Trebuchet MS"/>
                <a:ea typeface="Trebuchet MS"/>
                <a:cs typeface="Trebuchet MS"/>
                <a:sym typeface="Trebuchet MS"/>
              </a:endParaRPr>
            </a:p>
          </p:txBody>
        </p:sp>
        <p:sp>
          <p:nvSpPr>
            <p:cNvPr id="627" name="Google Shape;627;p39"/>
            <p:cNvSpPr txBox="1"/>
            <p:nvPr/>
          </p:nvSpPr>
          <p:spPr>
            <a:xfrm>
              <a:off x="0" y="47624"/>
              <a:ext cx="2857500" cy="1714500"/>
            </a:xfrm>
            <a:prstGeom prst="rect">
              <a:avLst/>
            </a:prstGeom>
            <a:noFill/>
            <a:ln>
              <a:noFill/>
            </a:ln>
          </p:spPr>
          <p:txBody>
            <a:bodyPr anchorCtr="0" anchor="ctr" bIns="60000" lIns="60000" spcFirstLastPara="1" rIns="60000" wrap="square" tIns="60000">
              <a:noAutofit/>
            </a:bodyPr>
            <a:lstStyle/>
            <a:p>
              <a:pPr indent="0" lvl="0" marL="0" marR="0" rtl="0" algn="ctr">
                <a:lnSpc>
                  <a:spcPct val="90000"/>
                </a:lnSpc>
                <a:spcBef>
                  <a:spcPts val="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BSc Psychology</a:t>
              </a:r>
              <a:endParaRPr b="0" i="0" sz="1100" u="none" cap="none" strike="noStrike">
                <a:solidFill>
                  <a:srgbClr val="000000"/>
                </a:solidFill>
                <a:latin typeface="Trebuchet MS"/>
                <a:ea typeface="Trebuchet MS"/>
                <a:cs typeface="Trebuchet MS"/>
                <a:sym typeface="Trebuchet MS"/>
              </a:endParaRPr>
            </a:p>
            <a:p>
              <a:pPr indent="0" lvl="0" marL="0" marR="0" rtl="0" algn="ctr">
                <a:lnSpc>
                  <a:spcPct val="90000"/>
                </a:lnSpc>
                <a:spcBef>
                  <a:spcPts val="60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MSc Behaviour Analysis</a:t>
              </a:r>
              <a:endParaRPr b="0" i="0" sz="1100" u="none" cap="none" strike="noStrike">
                <a:solidFill>
                  <a:srgbClr val="000000"/>
                </a:solidFill>
                <a:latin typeface="Trebuchet MS"/>
                <a:ea typeface="Trebuchet MS"/>
                <a:cs typeface="Trebuchet MS"/>
                <a:sym typeface="Trebuchet MS"/>
              </a:endParaRPr>
            </a:p>
            <a:p>
              <a:pPr indent="0" lvl="0" marL="0" marR="0" rtl="0" algn="ctr">
                <a:lnSpc>
                  <a:spcPct val="90000"/>
                </a:lnSpc>
                <a:spcBef>
                  <a:spcPts val="60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Research degree</a:t>
              </a:r>
              <a:endParaRPr b="0" i="0" sz="1600" u="none" cap="none" strike="noStrike">
                <a:solidFill>
                  <a:srgbClr val="000000"/>
                </a:solidFill>
                <a:latin typeface="Trebuchet MS"/>
                <a:ea typeface="Trebuchet MS"/>
                <a:cs typeface="Trebuchet MS"/>
                <a:sym typeface="Trebuchet MS"/>
              </a:endParaRPr>
            </a:p>
            <a:p>
              <a:pPr indent="0" lvl="0" marL="0" marR="0" rtl="0" algn="ctr">
                <a:lnSpc>
                  <a:spcPct val="90000"/>
                </a:lnSpc>
                <a:spcBef>
                  <a:spcPts val="60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GTP</a:t>
              </a:r>
              <a:endParaRPr b="0" i="0" sz="1600" u="none" cap="none" strike="noStrike">
                <a:solidFill>
                  <a:srgbClr val="000000"/>
                </a:solidFill>
                <a:latin typeface="Trebuchet MS"/>
                <a:ea typeface="Trebuchet MS"/>
                <a:cs typeface="Trebuchet MS"/>
                <a:sym typeface="Trebuchet MS"/>
              </a:endParaRPr>
            </a:p>
          </p:txBody>
        </p:sp>
        <p:sp>
          <p:nvSpPr>
            <p:cNvPr id="628" name="Google Shape;628;p39"/>
            <p:cNvSpPr/>
            <p:nvPr/>
          </p:nvSpPr>
          <p:spPr>
            <a:xfrm>
              <a:off x="3143250" y="47624"/>
              <a:ext cx="2857500" cy="1714500"/>
            </a:xfrm>
            <a:prstGeom prst="rect">
              <a:avLst/>
            </a:prstGeom>
            <a:solidFill>
              <a:srgbClr val="45B6A0"/>
            </a:solidFill>
            <a:ln cap="flat" cmpd="sng" w="12700">
              <a:solidFill>
                <a:schemeClr val="lt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rebuchet MS"/>
                <a:ea typeface="Trebuchet MS"/>
                <a:cs typeface="Trebuchet MS"/>
                <a:sym typeface="Trebuchet MS"/>
              </a:endParaRPr>
            </a:p>
          </p:txBody>
        </p:sp>
        <p:sp>
          <p:nvSpPr>
            <p:cNvPr id="629" name="Google Shape;629;p39"/>
            <p:cNvSpPr txBox="1"/>
            <p:nvPr/>
          </p:nvSpPr>
          <p:spPr>
            <a:xfrm>
              <a:off x="3143250" y="47624"/>
              <a:ext cx="2857500" cy="1714500"/>
            </a:xfrm>
            <a:prstGeom prst="rect">
              <a:avLst/>
            </a:prstGeom>
            <a:solidFill>
              <a:schemeClr val="accent1"/>
            </a:solidFill>
            <a:ln>
              <a:noFill/>
            </a:ln>
          </p:spPr>
          <p:txBody>
            <a:bodyPr anchorCtr="0" anchor="ctr" bIns="60000" lIns="60000" spcFirstLastPara="1" rIns="60000" wrap="square" tIns="60000">
              <a:noAutofit/>
            </a:bodyPr>
            <a:lstStyle/>
            <a:p>
              <a:pPr indent="0" lvl="0" marL="0" marR="0" rtl="0" algn="ctr">
                <a:lnSpc>
                  <a:spcPct val="90000"/>
                </a:lnSpc>
                <a:spcBef>
                  <a:spcPts val="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24 years working with autistic CYP- parent funded/charities/ social enterprise</a:t>
              </a:r>
              <a:endParaRPr b="0" i="0" sz="1100" u="none" cap="none" strike="noStrike">
                <a:solidFill>
                  <a:srgbClr val="000000"/>
                </a:solidFill>
                <a:latin typeface="Trebuchet MS"/>
                <a:ea typeface="Trebuchet MS"/>
                <a:cs typeface="Trebuchet MS"/>
                <a:sym typeface="Trebuchet MS"/>
              </a:endParaRPr>
            </a:p>
          </p:txBody>
        </p:sp>
        <p:sp>
          <p:nvSpPr>
            <p:cNvPr id="630" name="Google Shape;630;p39"/>
            <p:cNvSpPr/>
            <p:nvPr/>
          </p:nvSpPr>
          <p:spPr>
            <a:xfrm>
              <a:off x="6286500" y="0"/>
              <a:ext cx="2857500" cy="1714500"/>
            </a:xfrm>
            <a:prstGeom prst="rect">
              <a:avLst/>
            </a:prstGeom>
            <a:solidFill>
              <a:srgbClr val="46BAB7"/>
            </a:solidFill>
            <a:ln cap="flat" cmpd="sng" w="12700">
              <a:solidFill>
                <a:schemeClr val="lt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rebuchet MS"/>
                <a:ea typeface="Trebuchet MS"/>
                <a:cs typeface="Trebuchet MS"/>
                <a:sym typeface="Trebuchet MS"/>
              </a:endParaRPr>
            </a:p>
          </p:txBody>
        </p:sp>
        <p:sp>
          <p:nvSpPr>
            <p:cNvPr id="631" name="Google Shape;631;p39"/>
            <p:cNvSpPr txBox="1"/>
            <p:nvPr/>
          </p:nvSpPr>
          <p:spPr>
            <a:xfrm>
              <a:off x="6286500" y="0"/>
              <a:ext cx="2857500" cy="1714500"/>
            </a:xfrm>
            <a:prstGeom prst="rect">
              <a:avLst/>
            </a:prstGeom>
            <a:solidFill>
              <a:srgbClr val="93C47D"/>
            </a:solidFill>
            <a:ln>
              <a:noFill/>
            </a:ln>
          </p:spPr>
          <p:txBody>
            <a:bodyPr anchorCtr="0" anchor="ctr" bIns="60000" lIns="60000" spcFirstLastPara="1" rIns="60000" wrap="square" tIns="60000">
              <a:noAutofit/>
            </a:bodyPr>
            <a:lstStyle/>
            <a:p>
              <a:pPr indent="0" lvl="0" marL="0" marR="0" rtl="0" algn="ctr">
                <a:lnSpc>
                  <a:spcPct val="90000"/>
                </a:lnSpc>
                <a:spcBef>
                  <a:spcPts val="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Registrations: BCBA, UKBA (cert), ACBS- cpd, exam, supervised practice</a:t>
              </a:r>
              <a:endParaRPr b="0" i="0" sz="1600" u="none" cap="none" strike="noStrike">
                <a:solidFill>
                  <a:srgbClr val="000000"/>
                </a:solidFill>
                <a:latin typeface="Trebuchet MS"/>
                <a:ea typeface="Trebuchet MS"/>
                <a:cs typeface="Trebuchet MS"/>
                <a:sym typeface="Trebuchet MS"/>
              </a:endParaRPr>
            </a:p>
          </p:txBody>
        </p:sp>
        <p:sp>
          <p:nvSpPr>
            <p:cNvPr id="632" name="Google Shape;632;p39"/>
            <p:cNvSpPr/>
            <p:nvPr/>
          </p:nvSpPr>
          <p:spPr>
            <a:xfrm>
              <a:off x="0" y="2047875"/>
              <a:ext cx="2857500" cy="1714500"/>
            </a:xfrm>
            <a:prstGeom prst="rect">
              <a:avLst/>
            </a:prstGeom>
            <a:solidFill>
              <a:srgbClr val="47ACBD"/>
            </a:solidFill>
            <a:ln cap="flat" cmpd="sng" w="12700">
              <a:solidFill>
                <a:schemeClr val="lt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rebuchet MS"/>
                <a:ea typeface="Trebuchet MS"/>
                <a:cs typeface="Trebuchet MS"/>
                <a:sym typeface="Trebuchet MS"/>
              </a:endParaRPr>
            </a:p>
          </p:txBody>
        </p:sp>
        <p:sp>
          <p:nvSpPr>
            <p:cNvPr id="633" name="Google Shape;633;p39"/>
            <p:cNvSpPr txBox="1"/>
            <p:nvPr/>
          </p:nvSpPr>
          <p:spPr>
            <a:xfrm>
              <a:off x="0" y="2047875"/>
              <a:ext cx="2857500" cy="1714500"/>
            </a:xfrm>
            <a:prstGeom prst="rect">
              <a:avLst/>
            </a:prstGeom>
            <a:solidFill>
              <a:srgbClr val="38761D"/>
            </a:solidFill>
            <a:ln>
              <a:noFill/>
            </a:ln>
          </p:spPr>
          <p:txBody>
            <a:bodyPr anchorCtr="0" anchor="ctr" bIns="60000" lIns="60000" spcFirstLastPara="1" rIns="60000" wrap="square" tIns="60000">
              <a:noAutofit/>
            </a:bodyPr>
            <a:lstStyle/>
            <a:p>
              <a:pPr indent="0" lvl="0" marL="0" marR="0" rtl="0" algn="ctr">
                <a:lnSpc>
                  <a:spcPct val="90000"/>
                </a:lnSpc>
                <a:spcBef>
                  <a:spcPts val="0"/>
                </a:spcBef>
                <a:spcAft>
                  <a:spcPts val="0"/>
                </a:spcAft>
                <a:buClr>
                  <a:srgbClr val="FFFFFF"/>
                </a:buClr>
                <a:buSzPts val="1600"/>
                <a:buFont typeface="Arial"/>
                <a:buNone/>
              </a:pPr>
              <a:r>
                <a:rPr b="0" i="0" lang="en-US" sz="1600" u="none" cap="none" strike="noStrike">
                  <a:solidFill>
                    <a:srgbClr val="000000"/>
                  </a:solidFill>
                  <a:latin typeface="Trebuchet MS"/>
                  <a:ea typeface="Trebuchet MS"/>
                  <a:cs typeface="Trebuchet MS"/>
                  <a:sym typeface="Trebuchet MS"/>
                </a:rPr>
                <a:t>BFC Education &amp; Learning since 2019</a:t>
              </a:r>
              <a:endParaRPr/>
            </a:p>
            <a:p>
              <a:pPr indent="0" lvl="0" marL="0" marR="0" rtl="0" algn="ctr">
                <a:lnSpc>
                  <a:spcPct val="90000"/>
                </a:lnSpc>
                <a:spcBef>
                  <a:spcPts val="0"/>
                </a:spcBef>
                <a:spcAft>
                  <a:spcPts val="0"/>
                </a:spcAft>
                <a:buClr>
                  <a:srgbClr val="FFFFFF"/>
                </a:buClr>
                <a:buSzPts val="1600"/>
                <a:buFont typeface="Arial"/>
                <a:buNone/>
              </a:pPr>
              <a:r>
                <a:rPr b="0" i="0" lang="en-US" sz="1600" u="none" cap="none" strike="noStrike">
                  <a:solidFill>
                    <a:srgbClr val="000000"/>
                  </a:solidFill>
                  <a:latin typeface="Trebuchet MS"/>
                  <a:ea typeface="Trebuchet MS"/>
                  <a:cs typeface="Trebuchet MS"/>
                  <a:sym typeface="Trebuchet MS"/>
                </a:rPr>
                <a:t>BFC, RBWM, WBC social care work since 2017</a:t>
              </a:r>
              <a:endParaRPr/>
            </a:p>
            <a:p>
              <a:pPr indent="0" lvl="0" marL="0" marR="0" rtl="0" algn="ctr">
                <a:lnSpc>
                  <a:spcPct val="90000"/>
                </a:lnSpc>
                <a:spcBef>
                  <a:spcPts val="0"/>
                </a:spcBef>
                <a:spcAft>
                  <a:spcPts val="0"/>
                </a:spcAft>
                <a:buClr>
                  <a:srgbClr val="FFFFFF"/>
                </a:buClr>
                <a:buSzPts val="1600"/>
                <a:buFont typeface="Avenir"/>
                <a:buNone/>
              </a:pPr>
              <a:r>
                <a:t/>
              </a:r>
              <a:endParaRPr b="0" i="0" sz="1100" u="none" cap="none" strike="noStrike">
                <a:solidFill>
                  <a:srgbClr val="000000"/>
                </a:solidFill>
                <a:latin typeface="Trebuchet MS"/>
                <a:ea typeface="Trebuchet MS"/>
                <a:cs typeface="Trebuchet MS"/>
                <a:sym typeface="Trebuchet MS"/>
              </a:endParaRPr>
            </a:p>
          </p:txBody>
        </p:sp>
        <p:sp>
          <p:nvSpPr>
            <p:cNvPr id="634" name="Google Shape;634;p39"/>
            <p:cNvSpPr/>
            <p:nvPr/>
          </p:nvSpPr>
          <p:spPr>
            <a:xfrm>
              <a:off x="3143250" y="2047874"/>
              <a:ext cx="2857500" cy="1714500"/>
            </a:xfrm>
            <a:prstGeom prst="rect">
              <a:avLst/>
            </a:prstGeom>
            <a:solidFill>
              <a:srgbClr val="4A9BBF"/>
            </a:solidFill>
            <a:ln cap="flat" cmpd="sng" w="12700">
              <a:solidFill>
                <a:schemeClr val="lt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rebuchet MS"/>
                <a:ea typeface="Trebuchet MS"/>
                <a:cs typeface="Trebuchet MS"/>
                <a:sym typeface="Trebuchet MS"/>
              </a:endParaRPr>
            </a:p>
          </p:txBody>
        </p:sp>
        <p:sp>
          <p:nvSpPr>
            <p:cNvPr id="635" name="Google Shape;635;p39"/>
            <p:cNvSpPr txBox="1"/>
            <p:nvPr/>
          </p:nvSpPr>
          <p:spPr>
            <a:xfrm>
              <a:off x="3143250" y="2047874"/>
              <a:ext cx="2857500" cy="1714500"/>
            </a:xfrm>
            <a:prstGeom prst="rect">
              <a:avLst/>
            </a:prstGeom>
            <a:solidFill>
              <a:srgbClr val="B6D7A8"/>
            </a:solidFill>
            <a:ln>
              <a:noFill/>
            </a:ln>
          </p:spPr>
          <p:txBody>
            <a:bodyPr anchorCtr="0" anchor="ctr" bIns="60000" lIns="60000" spcFirstLastPara="1" rIns="60000" wrap="square" tIns="60000">
              <a:noAutofit/>
            </a:bodyPr>
            <a:lstStyle/>
            <a:p>
              <a:pPr indent="0" lvl="0" marL="0" marR="0" rtl="0" algn="ctr">
                <a:lnSpc>
                  <a:spcPct val="90000"/>
                </a:lnSpc>
                <a:spcBef>
                  <a:spcPts val="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CAMHS funded work since 2023</a:t>
              </a:r>
              <a:endParaRPr/>
            </a:p>
            <a:p>
              <a:pPr indent="0" lvl="0" marL="0" marR="0" rtl="0" algn="ctr">
                <a:lnSpc>
                  <a:spcPct val="90000"/>
                </a:lnSpc>
                <a:spcBef>
                  <a:spcPts val="0"/>
                </a:spcBef>
                <a:spcAft>
                  <a:spcPts val="0"/>
                </a:spcAft>
                <a:buClr>
                  <a:srgbClr val="FFFFFF"/>
                </a:buClr>
                <a:buSzPts val="1600"/>
                <a:buFont typeface="Avenir"/>
                <a:buNone/>
              </a:pPr>
              <a:r>
                <a:rPr b="0" i="0" lang="en-US" sz="1600" u="none" cap="none" strike="noStrike">
                  <a:solidFill>
                    <a:srgbClr val="000000"/>
                  </a:solidFill>
                  <a:latin typeface="Trebuchet MS"/>
                  <a:ea typeface="Trebuchet MS"/>
                  <a:cs typeface="Trebuchet MS"/>
                  <a:sym typeface="Trebuchet MS"/>
                </a:rPr>
                <a:t>BILD PBS level 4/5 tutor since 2025</a:t>
              </a:r>
              <a:endParaRPr b="0" i="0" sz="1600" u="none" cap="none" strike="noStrike">
                <a:solidFill>
                  <a:srgbClr val="000000"/>
                </a:solidFill>
                <a:latin typeface="Trebuchet MS"/>
                <a:ea typeface="Trebuchet MS"/>
                <a:cs typeface="Trebuchet MS"/>
                <a:sym typeface="Trebuchet MS"/>
              </a:endParaRPr>
            </a:p>
          </p:txBody>
        </p:sp>
        <p:sp>
          <p:nvSpPr>
            <p:cNvPr id="636" name="Google Shape;636;p39"/>
            <p:cNvSpPr/>
            <p:nvPr/>
          </p:nvSpPr>
          <p:spPr>
            <a:xfrm>
              <a:off x="6286500" y="2047874"/>
              <a:ext cx="2857500" cy="1714500"/>
            </a:xfrm>
            <a:prstGeom prst="rect">
              <a:avLst/>
            </a:prstGeom>
            <a:solidFill>
              <a:srgbClr val="4B89C3"/>
            </a:solidFill>
            <a:ln cap="flat" cmpd="sng" w="12700">
              <a:solidFill>
                <a:schemeClr val="lt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rebuchet MS"/>
                <a:ea typeface="Trebuchet MS"/>
                <a:cs typeface="Trebuchet MS"/>
                <a:sym typeface="Trebuchet MS"/>
              </a:endParaRPr>
            </a:p>
          </p:txBody>
        </p:sp>
        <p:sp>
          <p:nvSpPr>
            <p:cNvPr id="637" name="Google Shape;637;p39"/>
            <p:cNvSpPr txBox="1"/>
            <p:nvPr/>
          </p:nvSpPr>
          <p:spPr>
            <a:xfrm>
              <a:off x="6286500" y="2047874"/>
              <a:ext cx="2857500" cy="1714500"/>
            </a:xfrm>
            <a:prstGeom prst="rect">
              <a:avLst/>
            </a:prstGeom>
            <a:solidFill>
              <a:schemeClr val="accent2"/>
            </a:solidFill>
            <a:ln>
              <a:noFill/>
            </a:ln>
          </p:spPr>
          <p:txBody>
            <a:bodyPr anchorCtr="0" anchor="ctr" bIns="60000" lIns="60000" spcFirstLastPara="1" rIns="60000" wrap="square" tIns="60000">
              <a:noAutofit/>
            </a:bodyPr>
            <a:lstStyle/>
            <a:p>
              <a:pPr indent="0" lvl="0" marL="0" marR="0" rtl="0" algn="ctr">
                <a:lnSpc>
                  <a:spcPct val="90000"/>
                </a:lnSpc>
                <a:spcBef>
                  <a:spcPts val="0"/>
                </a:spcBef>
                <a:spcAft>
                  <a:spcPts val="0"/>
                </a:spcAft>
                <a:buClr>
                  <a:srgbClr val="FFFFFF"/>
                </a:buClr>
                <a:buSzPts val="1600"/>
                <a:buFont typeface="Avenir"/>
                <a:buNone/>
              </a:pPr>
              <a:r>
                <a:t/>
              </a:r>
              <a:endParaRPr b="0" i="0" sz="1600" u="none" cap="none" strike="noStrike">
                <a:solidFill>
                  <a:srgbClr val="000000"/>
                </a:solidFill>
                <a:latin typeface="Trebuchet MS"/>
                <a:ea typeface="Trebuchet MS"/>
                <a:cs typeface="Trebuchet MS"/>
                <a:sym typeface="Trebuchet MS"/>
              </a:endParaRPr>
            </a:p>
          </p:txBody>
        </p:sp>
      </p:grpSp>
      <p:sp>
        <p:nvSpPr>
          <p:cNvPr id="638" name="Google Shape;638;p39"/>
          <p:cNvSpPr txBox="1"/>
          <p:nvPr/>
        </p:nvSpPr>
        <p:spPr>
          <a:xfrm>
            <a:off x="5617908" y="4385883"/>
            <a:ext cx="1618407"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rPr b="0" i="0" lang="en-US" sz="1600" u="none" cap="none" strike="noStrike">
                <a:solidFill>
                  <a:srgbClr val="000000"/>
                </a:solidFill>
                <a:latin typeface="Trebuchet MS"/>
                <a:ea typeface="Trebuchet MS"/>
                <a:cs typeface="Trebuchet MS"/>
                <a:sym typeface="Trebuchet MS"/>
              </a:rPr>
              <a:t>Direct work for schools through LA funded work</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40"/>
          <p:cNvSpPr/>
          <p:nvPr/>
        </p:nvSpPr>
        <p:spPr>
          <a:xfrm>
            <a:off x="1143000" y="762000"/>
            <a:ext cx="6078300" cy="49104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FFFFFF"/>
              </a:solidFill>
              <a:latin typeface="Trebuchet MS"/>
              <a:ea typeface="Trebuchet MS"/>
              <a:cs typeface="Trebuchet MS"/>
              <a:sym typeface="Trebuchet MS"/>
            </a:endParaRPr>
          </a:p>
        </p:txBody>
      </p:sp>
      <p:sp>
        <p:nvSpPr>
          <p:cNvPr id="644" name="Google Shape;644;p40"/>
          <p:cNvSpPr/>
          <p:nvPr/>
        </p:nvSpPr>
        <p:spPr>
          <a:xfrm>
            <a:off x="555550" y="1528550"/>
            <a:ext cx="6473400" cy="41259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FFFFFF"/>
              </a:solidFill>
              <a:latin typeface="Trebuchet MS"/>
              <a:ea typeface="Trebuchet MS"/>
              <a:cs typeface="Trebuchet MS"/>
              <a:sym typeface="Trebuchet MS"/>
            </a:endParaRPr>
          </a:p>
        </p:txBody>
      </p:sp>
      <p:sp>
        <p:nvSpPr>
          <p:cNvPr id="645" name="Google Shape;645;p40"/>
          <p:cNvSpPr txBox="1"/>
          <p:nvPr>
            <p:ph type="title"/>
          </p:nvPr>
        </p:nvSpPr>
        <p:spPr>
          <a:xfrm>
            <a:off x="363250" y="604250"/>
            <a:ext cx="6858000" cy="924300"/>
          </a:xfrm>
          <a:prstGeom prst="rect">
            <a:avLst/>
          </a:prstGeom>
          <a:noFill/>
          <a:ln>
            <a:noFill/>
          </a:ln>
        </p:spPr>
        <p:txBody>
          <a:bodyPr anchorCtr="0" anchor="ctr" bIns="34275" lIns="68575" spcFirstLastPara="1" rIns="68575" wrap="square" tIns="34275">
            <a:normAutofit/>
          </a:bodyPr>
          <a:lstStyle/>
          <a:p>
            <a:pPr indent="0" lvl="0" marL="0" rtl="0" algn="ctr">
              <a:lnSpc>
                <a:spcPct val="95000"/>
              </a:lnSpc>
              <a:spcBef>
                <a:spcPts val="0"/>
              </a:spcBef>
              <a:spcAft>
                <a:spcPts val="0"/>
              </a:spcAft>
              <a:buClr>
                <a:schemeClr val="dk1"/>
              </a:buClr>
              <a:buSzPts val="3200"/>
              <a:buFont typeface="Aharoni"/>
              <a:buNone/>
            </a:pPr>
            <a:r>
              <a:rPr lang="en-US" sz="4400">
                <a:latin typeface="Trebuchet MS"/>
                <a:ea typeface="Trebuchet MS"/>
                <a:cs typeface="Trebuchet MS"/>
                <a:sym typeface="Trebuchet MS"/>
              </a:rPr>
              <a:t>Behaviour Analysis</a:t>
            </a:r>
            <a:endParaRPr sz="4400">
              <a:latin typeface="Trebuchet MS"/>
              <a:ea typeface="Trebuchet MS"/>
              <a:cs typeface="Trebuchet MS"/>
              <a:sym typeface="Trebuchet MS"/>
            </a:endParaRPr>
          </a:p>
        </p:txBody>
      </p:sp>
      <p:grpSp>
        <p:nvGrpSpPr>
          <p:cNvPr id="646" name="Google Shape;646;p40"/>
          <p:cNvGrpSpPr/>
          <p:nvPr/>
        </p:nvGrpSpPr>
        <p:grpSpPr>
          <a:xfrm>
            <a:off x="555550" y="2787000"/>
            <a:ext cx="6856325" cy="2466040"/>
            <a:chOff x="1100" y="920500"/>
            <a:chExt cx="9141767" cy="2466040"/>
          </a:xfrm>
        </p:grpSpPr>
        <p:sp>
          <p:nvSpPr>
            <p:cNvPr id="647" name="Google Shape;647;p40"/>
            <p:cNvSpPr/>
            <p:nvPr/>
          </p:nvSpPr>
          <p:spPr>
            <a:xfrm>
              <a:off x="1100" y="920500"/>
              <a:ext cx="1406400" cy="2466000"/>
            </a:xfrm>
            <a:prstGeom prst="rect">
              <a:avLst/>
            </a:prstGeom>
            <a:solidFill>
              <a:srgbClr val="CEE4DA">
                <a:alpha val="89411"/>
              </a:srgbClr>
            </a:solidFill>
            <a:ln cap="flat" cmpd="sng" w="12700">
              <a:solidFill>
                <a:srgbClr val="CEE4DA">
                  <a:alpha val="89411"/>
                </a:srgbClr>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48" name="Google Shape;648;p40"/>
            <p:cNvSpPr txBox="1"/>
            <p:nvPr/>
          </p:nvSpPr>
          <p:spPr>
            <a:xfrm>
              <a:off x="1100" y="1668740"/>
              <a:ext cx="1406400" cy="1717800"/>
            </a:xfrm>
            <a:prstGeom prst="rect">
              <a:avLst/>
            </a:prstGeom>
            <a:noFill/>
            <a:ln>
              <a:noFill/>
            </a:ln>
          </p:spPr>
          <p:txBody>
            <a:bodyPr anchorCtr="0" anchor="t" bIns="247650" lIns="82250" spcFirstLastPara="1" rIns="82250" wrap="square" tIns="247650">
              <a:noAutofit/>
            </a:bodyPr>
            <a:lstStyle/>
            <a:p>
              <a:pPr indent="0" lvl="0" marL="0" marR="0" rtl="0" algn="l">
                <a:lnSpc>
                  <a:spcPct val="90000"/>
                </a:lnSpc>
                <a:spcBef>
                  <a:spcPts val="0"/>
                </a:spcBef>
                <a:spcAft>
                  <a:spcPts val="0"/>
                </a:spcAft>
                <a:buClr>
                  <a:srgbClr val="000000"/>
                </a:buClr>
                <a:buSzPts val="800"/>
                <a:buFont typeface="Avenir"/>
                <a:buNone/>
              </a:pPr>
              <a:r>
                <a:rPr b="0" i="0" lang="en-US" sz="1200" u="none" cap="none" strike="noStrike">
                  <a:solidFill>
                    <a:srgbClr val="000000"/>
                  </a:solidFill>
                  <a:latin typeface="Trebuchet MS"/>
                  <a:ea typeface="Trebuchet MS"/>
                  <a:cs typeface="Trebuchet MS"/>
                  <a:sym typeface="Trebuchet MS"/>
                </a:rPr>
                <a:t>Understand why there are barriers (learning or social) </a:t>
              </a:r>
              <a:endParaRPr b="0" i="0" sz="1200" u="none" cap="none" strike="noStrike">
                <a:solidFill>
                  <a:srgbClr val="000000"/>
                </a:solidFill>
                <a:latin typeface="Trebuchet MS"/>
                <a:ea typeface="Trebuchet MS"/>
                <a:cs typeface="Trebuchet MS"/>
                <a:sym typeface="Trebuchet MS"/>
              </a:endParaRPr>
            </a:p>
          </p:txBody>
        </p:sp>
        <p:sp>
          <p:nvSpPr>
            <p:cNvPr id="649" name="Google Shape;649;p40"/>
            <p:cNvSpPr/>
            <p:nvPr/>
          </p:nvSpPr>
          <p:spPr>
            <a:xfrm>
              <a:off x="408979" y="1117401"/>
              <a:ext cx="590700" cy="590700"/>
            </a:xfrm>
            <a:prstGeom prst="ellipse">
              <a:avLst/>
            </a:prstGeom>
            <a:solidFill>
              <a:srgbClr val="46B28A"/>
            </a:solidFill>
            <a:ln cap="flat" cmpd="sng" w="12700">
              <a:solidFill>
                <a:srgbClr val="46B28A"/>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50" name="Google Shape;650;p40"/>
            <p:cNvSpPr txBox="1"/>
            <p:nvPr/>
          </p:nvSpPr>
          <p:spPr>
            <a:xfrm>
              <a:off x="495485" y="1203907"/>
              <a:ext cx="417600" cy="417600"/>
            </a:xfrm>
            <a:prstGeom prst="rect">
              <a:avLst/>
            </a:prstGeom>
            <a:noFill/>
            <a:ln>
              <a:noFill/>
            </a:ln>
          </p:spPr>
          <p:txBody>
            <a:bodyPr anchorCtr="0" anchor="ctr" bIns="9525" lIns="34550" spcFirstLastPara="1" rIns="34550" wrap="square" tIns="9525">
              <a:noAutofit/>
            </a:bodyPr>
            <a:lstStyle/>
            <a:p>
              <a:pPr indent="0" lvl="0" marL="0" marR="0" rtl="0" algn="ctr">
                <a:lnSpc>
                  <a:spcPct val="90000"/>
                </a:lnSpc>
                <a:spcBef>
                  <a:spcPts val="0"/>
                </a:spcBef>
                <a:spcAft>
                  <a:spcPts val="0"/>
                </a:spcAft>
                <a:buClr>
                  <a:srgbClr val="FFFFFF"/>
                </a:buClr>
                <a:buSzPts val="2100"/>
                <a:buFont typeface="Avenir"/>
                <a:buNone/>
              </a:pPr>
              <a:r>
                <a:rPr b="0" i="0" lang="en-US" sz="2500" u="none" cap="none" strike="noStrike">
                  <a:solidFill>
                    <a:srgbClr val="FFFFFF"/>
                  </a:solidFill>
                  <a:latin typeface="Trebuchet MS"/>
                  <a:ea typeface="Trebuchet MS"/>
                  <a:cs typeface="Trebuchet MS"/>
                  <a:sym typeface="Trebuchet MS"/>
                </a:rPr>
                <a:t>1</a:t>
              </a:r>
              <a:endParaRPr b="0" i="0" sz="1500" u="none" cap="none" strike="noStrike">
                <a:solidFill>
                  <a:srgbClr val="000000"/>
                </a:solidFill>
                <a:latin typeface="Trebuchet MS"/>
                <a:ea typeface="Trebuchet MS"/>
                <a:cs typeface="Trebuchet MS"/>
                <a:sym typeface="Trebuchet MS"/>
              </a:endParaRPr>
            </a:p>
          </p:txBody>
        </p:sp>
        <p:sp>
          <p:nvSpPr>
            <p:cNvPr id="651" name="Google Shape;651;p40"/>
            <p:cNvSpPr/>
            <p:nvPr/>
          </p:nvSpPr>
          <p:spPr>
            <a:xfrm>
              <a:off x="1548200" y="920500"/>
              <a:ext cx="1406400" cy="2466000"/>
            </a:xfrm>
            <a:prstGeom prst="rect">
              <a:avLst/>
            </a:prstGeom>
            <a:solidFill>
              <a:srgbClr val="BFE471"/>
            </a:solidFill>
            <a:ln cap="flat" cmpd="sng" w="12700">
              <a:solidFill>
                <a:srgbClr val="CFDAE9">
                  <a:alpha val="89411"/>
                </a:srgbClr>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52" name="Google Shape;652;p40"/>
            <p:cNvSpPr txBox="1"/>
            <p:nvPr/>
          </p:nvSpPr>
          <p:spPr>
            <a:xfrm>
              <a:off x="1548184" y="1668720"/>
              <a:ext cx="1406400" cy="1181400"/>
            </a:xfrm>
            <a:prstGeom prst="rect">
              <a:avLst/>
            </a:prstGeom>
            <a:noFill/>
            <a:ln>
              <a:noFill/>
            </a:ln>
          </p:spPr>
          <p:txBody>
            <a:bodyPr anchorCtr="0" anchor="t" bIns="247650" lIns="82250" spcFirstLastPara="1" rIns="82250" wrap="square" tIns="247650">
              <a:noAutofit/>
            </a:bodyPr>
            <a:lstStyle/>
            <a:p>
              <a:pPr indent="0" lvl="0" marL="0" marR="0" rtl="0" algn="l">
                <a:lnSpc>
                  <a:spcPct val="90000"/>
                </a:lnSpc>
                <a:spcBef>
                  <a:spcPts val="0"/>
                </a:spcBef>
                <a:spcAft>
                  <a:spcPts val="0"/>
                </a:spcAft>
                <a:buClr>
                  <a:srgbClr val="000000"/>
                </a:buClr>
                <a:buSzPts val="800"/>
                <a:buFont typeface="Avenir"/>
                <a:buNone/>
              </a:pPr>
              <a:r>
                <a:rPr b="0" i="0" lang="en-US" sz="1200" u="none" cap="none" strike="noStrike">
                  <a:solidFill>
                    <a:srgbClr val="000000"/>
                  </a:solidFill>
                  <a:latin typeface="Trebuchet MS"/>
                  <a:ea typeface="Trebuchet MS"/>
                  <a:cs typeface="Trebuchet MS"/>
                  <a:sym typeface="Trebuchet MS"/>
                </a:rPr>
                <a:t>Identify missing skills to help practise difficulties</a:t>
              </a:r>
              <a:endParaRPr b="0" i="0" sz="1200" u="none" cap="none" strike="noStrike">
                <a:solidFill>
                  <a:srgbClr val="000000"/>
                </a:solidFill>
                <a:latin typeface="Trebuchet MS"/>
                <a:ea typeface="Trebuchet MS"/>
                <a:cs typeface="Trebuchet MS"/>
                <a:sym typeface="Trebuchet MS"/>
              </a:endParaRPr>
            </a:p>
          </p:txBody>
        </p:sp>
        <p:sp>
          <p:nvSpPr>
            <p:cNvPr id="653" name="Google Shape;653;p40"/>
            <p:cNvSpPr/>
            <p:nvPr/>
          </p:nvSpPr>
          <p:spPr>
            <a:xfrm>
              <a:off x="1956048" y="1117401"/>
              <a:ext cx="590700" cy="590700"/>
            </a:xfrm>
            <a:prstGeom prst="ellipse">
              <a:avLst/>
            </a:prstGeom>
            <a:solidFill>
              <a:srgbClr val="B03981"/>
            </a:solidFill>
            <a:ln cap="flat" cmpd="sng" w="12700">
              <a:solidFill>
                <a:srgbClr val="B0398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54" name="Google Shape;654;p40"/>
            <p:cNvSpPr txBox="1"/>
            <p:nvPr/>
          </p:nvSpPr>
          <p:spPr>
            <a:xfrm>
              <a:off x="2042554" y="1203907"/>
              <a:ext cx="417600" cy="417600"/>
            </a:xfrm>
            <a:prstGeom prst="rect">
              <a:avLst/>
            </a:prstGeom>
            <a:noFill/>
            <a:ln>
              <a:noFill/>
            </a:ln>
          </p:spPr>
          <p:txBody>
            <a:bodyPr anchorCtr="0" anchor="ctr" bIns="9525" lIns="34550" spcFirstLastPara="1" rIns="34550" wrap="square" tIns="9525">
              <a:noAutofit/>
            </a:bodyPr>
            <a:lstStyle/>
            <a:p>
              <a:pPr indent="0" lvl="0" marL="0" marR="0" rtl="0" algn="ctr">
                <a:lnSpc>
                  <a:spcPct val="90000"/>
                </a:lnSpc>
                <a:spcBef>
                  <a:spcPts val="0"/>
                </a:spcBef>
                <a:spcAft>
                  <a:spcPts val="0"/>
                </a:spcAft>
                <a:buClr>
                  <a:srgbClr val="FFFFFF"/>
                </a:buClr>
                <a:buSzPts val="2100"/>
                <a:buFont typeface="Avenir"/>
                <a:buNone/>
              </a:pPr>
              <a:r>
                <a:rPr b="0" i="0" lang="en-US" sz="2500" u="none" cap="none" strike="noStrike">
                  <a:solidFill>
                    <a:srgbClr val="FFFFFF"/>
                  </a:solidFill>
                  <a:latin typeface="Trebuchet MS"/>
                  <a:ea typeface="Trebuchet MS"/>
                  <a:cs typeface="Trebuchet MS"/>
                  <a:sym typeface="Trebuchet MS"/>
                </a:rPr>
                <a:t>2</a:t>
              </a:r>
              <a:endParaRPr b="0" i="0" sz="1500" u="none" cap="none" strike="noStrike">
                <a:solidFill>
                  <a:srgbClr val="000000"/>
                </a:solidFill>
                <a:latin typeface="Trebuchet MS"/>
                <a:ea typeface="Trebuchet MS"/>
                <a:cs typeface="Trebuchet MS"/>
                <a:sym typeface="Trebuchet MS"/>
              </a:endParaRPr>
            </a:p>
          </p:txBody>
        </p:sp>
        <p:sp>
          <p:nvSpPr>
            <p:cNvPr id="655" name="Google Shape;655;p40"/>
            <p:cNvSpPr/>
            <p:nvPr/>
          </p:nvSpPr>
          <p:spPr>
            <a:xfrm>
              <a:off x="3095267" y="920500"/>
              <a:ext cx="1406400" cy="2466000"/>
            </a:xfrm>
            <a:prstGeom prst="rect">
              <a:avLst/>
            </a:prstGeom>
            <a:solidFill>
              <a:srgbClr val="93C47D"/>
            </a:solidFill>
            <a:ln cap="flat" cmpd="sng" w="12700">
              <a:solidFill>
                <a:srgbClr val="E3CDD7">
                  <a:alpha val="89411"/>
                </a:srgbClr>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56" name="Google Shape;656;p40"/>
            <p:cNvSpPr txBox="1"/>
            <p:nvPr/>
          </p:nvSpPr>
          <p:spPr>
            <a:xfrm>
              <a:off x="3095252" y="1668720"/>
              <a:ext cx="1406400" cy="1181400"/>
            </a:xfrm>
            <a:prstGeom prst="rect">
              <a:avLst/>
            </a:prstGeom>
            <a:noFill/>
            <a:ln>
              <a:noFill/>
            </a:ln>
          </p:spPr>
          <p:txBody>
            <a:bodyPr anchorCtr="0" anchor="t" bIns="247650" lIns="82250" spcFirstLastPara="1" rIns="82250" wrap="square" tIns="247650">
              <a:noAutofit/>
            </a:bodyPr>
            <a:lstStyle/>
            <a:p>
              <a:pPr indent="0" lvl="0" marL="0" marR="0" rtl="0" algn="l">
                <a:lnSpc>
                  <a:spcPct val="90000"/>
                </a:lnSpc>
                <a:spcBef>
                  <a:spcPts val="0"/>
                </a:spcBef>
                <a:spcAft>
                  <a:spcPts val="0"/>
                </a:spcAft>
                <a:buClr>
                  <a:srgbClr val="000000"/>
                </a:buClr>
                <a:buSzPts val="800"/>
                <a:buFont typeface="Avenir"/>
                <a:buNone/>
              </a:pPr>
              <a:r>
                <a:rPr b="0" i="0" lang="en-US" sz="1200" u="none" cap="none" strike="noStrike">
                  <a:solidFill>
                    <a:srgbClr val="000000"/>
                  </a:solidFill>
                  <a:latin typeface="Trebuchet MS"/>
                  <a:ea typeface="Trebuchet MS"/>
                  <a:cs typeface="Trebuchet MS"/>
                  <a:sym typeface="Trebuchet MS"/>
                </a:rPr>
                <a:t>Break down into small steps to build confidence</a:t>
              </a:r>
              <a:endParaRPr b="0" i="0" sz="1200" u="none" cap="none" strike="noStrike">
                <a:solidFill>
                  <a:srgbClr val="000000"/>
                </a:solidFill>
                <a:latin typeface="Trebuchet MS"/>
                <a:ea typeface="Trebuchet MS"/>
                <a:cs typeface="Trebuchet MS"/>
                <a:sym typeface="Trebuchet MS"/>
              </a:endParaRPr>
            </a:p>
          </p:txBody>
        </p:sp>
        <p:sp>
          <p:nvSpPr>
            <p:cNvPr id="657" name="Google Shape;657;p40"/>
            <p:cNvSpPr/>
            <p:nvPr/>
          </p:nvSpPr>
          <p:spPr>
            <a:xfrm>
              <a:off x="3503116" y="1117401"/>
              <a:ext cx="590700" cy="590700"/>
            </a:xfrm>
            <a:prstGeom prst="ellipse">
              <a:avLst/>
            </a:prstGeom>
            <a:solidFill>
              <a:srgbClr val="B05539"/>
            </a:solidFill>
            <a:ln cap="flat" cmpd="sng" w="12700">
              <a:solidFill>
                <a:srgbClr val="B05539"/>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58" name="Google Shape;658;p40"/>
            <p:cNvSpPr txBox="1"/>
            <p:nvPr/>
          </p:nvSpPr>
          <p:spPr>
            <a:xfrm>
              <a:off x="3589622" y="1203907"/>
              <a:ext cx="417600" cy="417600"/>
            </a:xfrm>
            <a:prstGeom prst="rect">
              <a:avLst/>
            </a:prstGeom>
            <a:noFill/>
            <a:ln>
              <a:noFill/>
            </a:ln>
          </p:spPr>
          <p:txBody>
            <a:bodyPr anchorCtr="0" anchor="ctr" bIns="9525" lIns="34550" spcFirstLastPara="1" rIns="34550" wrap="square" tIns="9525">
              <a:noAutofit/>
            </a:bodyPr>
            <a:lstStyle/>
            <a:p>
              <a:pPr indent="0" lvl="0" marL="0" marR="0" rtl="0" algn="ctr">
                <a:lnSpc>
                  <a:spcPct val="90000"/>
                </a:lnSpc>
                <a:spcBef>
                  <a:spcPts val="0"/>
                </a:spcBef>
                <a:spcAft>
                  <a:spcPts val="0"/>
                </a:spcAft>
                <a:buClr>
                  <a:srgbClr val="FFFFFF"/>
                </a:buClr>
                <a:buSzPts val="2100"/>
                <a:buFont typeface="Avenir"/>
                <a:buNone/>
              </a:pPr>
              <a:r>
                <a:rPr b="0" i="0" lang="en-US" sz="2500" u="none" cap="none" strike="noStrike">
                  <a:solidFill>
                    <a:srgbClr val="FFFFFF"/>
                  </a:solidFill>
                  <a:latin typeface="Trebuchet MS"/>
                  <a:ea typeface="Trebuchet MS"/>
                  <a:cs typeface="Trebuchet MS"/>
                  <a:sym typeface="Trebuchet MS"/>
                </a:rPr>
                <a:t>3</a:t>
              </a:r>
              <a:endParaRPr b="0" i="0" sz="1500" u="none" cap="none" strike="noStrike">
                <a:solidFill>
                  <a:srgbClr val="000000"/>
                </a:solidFill>
                <a:latin typeface="Trebuchet MS"/>
                <a:ea typeface="Trebuchet MS"/>
                <a:cs typeface="Trebuchet MS"/>
                <a:sym typeface="Trebuchet MS"/>
              </a:endParaRPr>
            </a:p>
          </p:txBody>
        </p:sp>
        <p:sp>
          <p:nvSpPr>
            <p:cNvPr id="659" name="Google Shape;659;p40"/>
            <p:cNvSpPr/>
            <p:nvPr/>
          </p:nvSpPr>
          <p:spPr>
            <a:xfrm>
              <a:off x="4642333" y="920500"/>
              <a:ext cx="1406400" cy="2466000"/>
            </a:xfrm>
            <a:prstGeom prst="rect">
              <a:avLst/>
            </a:prstGeom>
            <a:solidFill>
              <a:srgbClr val="BFE471">
                <a:alpha val="69411"/>
              </a:srgbClr>
            </a:solidFill>
            <a:ln cap="flat" cmpd="sng" w="12700">
              <a:solidFill>
                <a:srgbClr val="E9CFD1">
                  <a:alpha val="89411"/>
                </a:srgbClr>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60" name="Google Shape;660;p40"/>
            <p:cNvSpPr txBox="1"/>
            <p:nvPr/>
          </p:nvSpPr>
          <p:spPr>
            <a:xfrm>
              <a:off x="4642334" y="1668733"/>
              <a:ext cx="1547100" cy="1181400"/>
            </a:xfrm>
            <a:prstGeom prst="rect">
              <a:avLst/>
            </a:prstGeom>
            <a:noFill/>
            <a:ln>
              <a:noFill/>
            </a:ln>
          </p:spPr>
          <p:txBody>
            <a:bodyPr anchorCtr="0" anchor="t" bIns="247650" lIns="82250" spcFirstLastPara="1" rIns="82250" wrap="square" tIns="247650">
              <a:noAutofit/>
            </a:bodyPr>
            <a:lstStyle/>
            <a:p>
              <a:pPr indent="0" lvl="0" marL="0" marR="0" rtl="0" algn="l">
                <a:lnSpc>
                  <a:spcPct val="90000"/>
                </a:lnSpc>
                <a:spcBef>
                  <a:spcPts val="0"/>
                </a:spcBef>
                <a:spcAft>
                  <a:spcPts val="0"/>
                </a:spcAft>
                <a:buClr>
                  <a:srgbClr val="000000"/>
                </a:buClr>
                <a:buSzPts val="800"/>
                <a:buFont typeface="Avenir"/>
                <a:buNone/>
              </a:pPr>
              <a:r>
                <a:rPr b="0" i="0" lang="en-US" sz="1200" u="none" cap="none" strike="noStrike">
                  <a:solidFill>
                    <a:srgbClr val="000000"/>
                  </a:solidFill>
                  <a:latin typeface="Trebuchet MS"/>
                  <a:ea typeface="Trebuchet MS"/>
                  <a:cs typeface="Trebuchet MS"/>
                  <a:sym typeface="Trebuchet MS"/>
                </a:rPr>
                <a:t>Identify environmental changes that could help</a:t>
              </a:r>
              <a:endParaRPr b="0" i="0" sz="1200" u="none" cap="none" strike="noStrike">
                <a:solidFill>
                  <a:srgbClr val="000000"/>
                </a:solidFill>
                <a:latin typeface="Trebuchet MS"/>
                <a:ea typeface="Trebuchet MS"/>
                <a:cs typeface="Trebuchet MS"/>
                <a:sym typeface="Trebuchet MS"/>
              </a:endParaRPr>
            </a:p>
          </p:txBody>
        </p:sp>
        <p:sp>
          <p:nvSpPr>
            <p:cNvPr id="661" name="Google Shape;661;p40"/>
            <p:cNvSpPr/>
            <p:nvPr/>
          </p:nvSpPr>
          <p:spPr>
            <a:xfrm>
              <a:off x="5050184" y="1117401"/>
              <a:ext cx="590700" cy="590700"/>
            </a:xfrm>
            <a:prstGeom prst="ellipse">
              <a:avLst/>
            </a:prstGeom>
            <a:solidFill>
              <a:srgbClr val="4C8BC2"/>
            </a:solidFill>
            <a:ln cap="flat" cmpd="sng" w="12700">
              <a:solidFill>
                <a:srgbClr val="4C8BC2"/>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62" name="Google Shape;662;p40"/>
            <p:cNvSpPr txBox="1"/>
            <p:nvPr/>
          </p:nvSpPr>
          <p:spPr>
            <a:xfrm>
              <a:off x="5136690" y="1203907"/>
              <a:ext cx="417600" cy="417600"/>
            </a:xfrm>
            <a:prstGeom prst="rect">
              <a:avLst/>
            </a:prstGeom>
            <a:noFill/>
            <a:ln>
              <a:noFill/>
            </a:ln>
          </p:spPr>
          <p:txBody>
            <a:bodyPr anchorCtr="0" anchor="ctr" bIns="9525" lIns="34550" spcFirstLastPara="1" rIns="34550" wrap="square" tIns="9525">
              <a:noAutofit/>
            </a:bodyPr>
            <a:lstStyle/>
            <a:p>
              <a:pPr indent="0" lvl="0" marL="0" marR="0" rtl="0" algn="ctr">
                <a:lnSpc>
                  <a:spcPct val="90000"/>
                </a:lnSpc>
                <a:spcBef>
                  <a:spcPts val="0"/>
                </a:spcBef>
                <a:spcAft>
                  <a:spcPts val="0"/>
                </a:spcAft>
                <a:buClr>
                  <a:srgbClr val="FFFFFF"/>
                </a:buClr>
                <a:buSzPts val="2100"/>
                <a:buFont typeface="Avenir"/>
                <a:buNone/>
              </a:pPr>
              <a:r>
                <a:rPr b="0" i="0" lang="en-US" sz="2500" u="none" cap="none" strike="noStrike">
                  <a:solidFill>
                    <a:srgbClr val="FFFFFF"/>
                  </a:solidFill>
                  <a:latin typeface="Trebuchet MS"/>
                  <a:ea typeface="Trebuchet MS"/>
                  <a:cs typeface="Trebuchet MS"/>
                  <a:sym typeface="Trebuchet MS"/>
                </a:rPr>
                <a:t>4</a:t>
              </a:r>
              <a:endParaRPr b="0" i="0" sz="1500" u="none" cap="none" strike="noStrike">
                <a:solidFill>
                  <a:srgbClr val="000000"/>
                </a:solidFill>
                <a:latin typeface="Trebuchet MS"/>
                <a:ea typeface="Trebuchet MS"/>
                <a:cs typeface="Trebuchet MS"/>
                <a:sym typeface="Trebuchet MS"/>
              </a:endParaRPr>
            </a:p>
          </p:txBody>
        </p:sp>
        <p:sp>
          <p:nvSpPr>
            <p:cNvPr id="663" name="Google Shape;663;p40"/>
            <p:cNvSpPr/>
            <p:nvPr/>
          </p:nvSpPr>
          <p:spPr>
            <a:xfrm>
              <a:off x="6189400" y="920500"/>
              <a:ext cx="1406400" cy="2466000"/>
            </a:xfrm>
            <a:prstGeom prst="rect">
              <a:avLst/>
            </a:prstGeom>
            <a:solidFill>
              <a:schemeClr val="lt2"/>
            </a:solidFill>
            <a:ln cap="flat" cmpd="sng" w="12700">
              <a:solidFill>
                <a:srgbClr val="E3D0CD">
                  <a:alpha val="89411"/>
                </a:srgbClr>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64" name="Google Shape;664;p40"/>
            <p:cNvSpPr txBox="1"/>
            <p:nvPr/>
          </p:nvSpPr>
          <p:spPr>
            <a:xfrm>
              <a:off x="6189390" y="1668719"/>
              <a:ext cx="1406400" cy="1517547"/>
            </a:xfrm>
            <a:prstGeom prst="rect">
              <a:avLst/>
            </a:prstGeom>
            <a:noFill/>
            <a:ln>
              <a:noFill/>
            </a:ln>
          </p:spPr>
          <p:txBody>
            <a:bodyPr anchorCtr="0" anchor="t" bIns="247650" lIns="82250" spcFirstLastPara="1" rIns="82250" wrap="square" tIns="247650">
              <a:noAutofit/>
            </a:bodyPr>
            <a:lstStyle/>
            <a:p>
              <a:pPr indent="0" lvl="0" marL="0" marR="0" rtl="0" algn="l">
                <a:lnSpc>
                  <a:spcPct val="90000"/>
                </a:lnSpc>
                <a:spcBef>
                  <a:spcPts val="0"/>
                </a:spcBef>
                <a:spcAft>
                  <a:spcPts val="0"/>
                </a:spcAft>
                <a:buClr>
                  <a:srgbClr val="000000"/>
                </a:buClr>
                <a:buSzPts val="800"/>
                <a:buFont typeface="Avenir"/>
                <a:buNone/>
              </a:pPr>
              <a:r>
                <a:rPr b="0" i="0" lang="en-US" sz="1200" u="none" cap="none" strike="noStrike">
                  <a:solidFill>
                    <a:srgbClr val="000000"/>
                  </a:solidFill>
                  <a:latin typeface="Trebuchet MS"/>
                  <a:ea typeface="Trebuchet MS"/>
                  <a:cs typeface="Trebuchet MS"/>
                  <a:sym typeface="Trebuchet MS"/>
                </a:rPr>
                <a:t>Increase motivation</a:t>
              </a:r>
              <a:endParaRPr b="0" i="0" sz="1200" u="none" cap="none" strike="noStrike">
                <a:solidFill>
                  <a:srgbClr val="000000"/>
                </a:solidFill>
                <a:latin typeface="Trebuchet MS"/>
                <a:ea typeface="Trebuchet MS"/>
                <a:cs typeface="Trebuchet MS"/>
                <a:sym typeface="Trebuchet MS"/>
              </a:endParaRPr>
            </a:p>
          </p:txBody>
        </p:sp>
        <p:sp>
          <p:nvSpPr>
            <p:cNvPr id="665" name="Google Shape;665;p40"/>
            <p:cNvSpPr/>
            <p:nvPr/>
          </p:nvSpPr>
          <p:spPr>
            <a:xfrm>
              <a:off x="6597253" y="1117401"/>
              <a:ext cx="590700" cy="590700"/>
            </a:xfrm>
            <a:prstGeom prst="ellipse">
              <a:avLst/>
            </a:prstGeom>
            <a:solidFill>
              <a:srgbClr val="C24C61"/>
            </a:solidFill>
            <a:ln cap="flat" cmpd="sng" w="12700">
              <a:solidFill>
                <a:srgbClr val="C24C61"/>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66" name="Google Shape;666;p40"/>
            <p:cNvSpPr txBox="1"/>
            <p:nvPr/>
          </p:nvSpPr>
          <p:spPr>
            <a:xfrm>
              <a:off x="6683759" y="1203907"/>
              <a:ext cx="417600" cy="417600"/>
            </a:xfrm>
            <a:prstGeom prst="rect">
              <a:avLst/>
            </a:prstGeom>
            <a:noFill/>
            <a:ln>
              <a:noFill/>
            </a:ln>
          </p:spPr>
          <p:txBody>
            <a:bodyPr anchorCtr="0" anchor="ctr" bIns="9525" lIns="34550" spcFirstLastPara="1" rIns="34550" wrap="square" tIns="9525">
              <a:noAutofit/>
            </a:bodyPr>
            <a:lstStyle/>
            <a:p>
              <a:pPr indent="0" lvl="0" marL="0" marR="0" rtl="0" algn="ctr">
                <a:lnSpc>
                  <a:spcPct val="90000"/>
                </a:lnSpc>
                <a:spcBef>
                  <a:spcPts val="0"/>
                </a:spcBef>
                <a:spcAft>
                  <a:spcPts val="0"/>
                </a:spcAft>
                <a:buClr>
                  <a:srgbClr val="FFFFFF"/>
                </a:buClr>
                <a:buSzPts val="2100"/>
                <a:buFont typeface="Avenir"/>
                <a:buNone/>
              </a:pPr>
              <a:r>
                <a:rPr b="0" i="0" lang="en-US" sz="2500" u="none" cap="none" strike="noStrike">
                  <a:solidFill>
                    <a:srgbClr val="FFFFFF"/>
                  </a:solidFill>
                  <a:latin typeface="Trebuchet MS"/>
                  <a:ea typeface="Trebuchet MS"/>
                  <a:cs typeface="Trebuchet MS"/>
                  <a:sym typeface="Trebuchet MS"/>
                </a:rPr>
                <a:t>5</a:t>
              </a:r>
              <a:endParaRPr b="0" i="0" sz="1500" u="none" cap="none" strike="noStrike">
                <a:solidFill>
                  <a:srgbClr val="000000"/>
                </a:solidFill>
                <a:latin typeface="Trebuchet MS"/>
                <a:ea typeface="Trebuchet MS"/>
                <a:cs typeface="Trebuchet MS"/>
                <a:sym typeface="Trebuchet MS"/>
              </a:endParaRPr>
            </a:p>
          </p:txBody>
        </p:sp>
        <p:sp>
          <p:nvSpPr>
            <p:cNvPr id="667" name="Google Shape;667;p40"/>
            <p:cNvSpPr/>
            <p:nvPr/>
          </p:nvSpPr>
          <p:spPr>
            <a:xfrm>
              <a:off x="7736467" y="920500"/>
              <a:ext cx="1406400" cy="2466000"/>
            </a:xfrm>
            <a:prstGeom prst="rect">
              <a:avLst/>
            </a:prstGeom>
            <a:solidFill>
              <a:srgbClr val="B6D7A8"/>
            </a:solidFill>
            <a:ln cap="flat" cmpd="sng" w="12700">
              <a:solidFill>
                <a:srgbClr val="CEE4DA">
                  <a:alpha val="89411"/>
                </a:srgbClr>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68" name="Google Shape;668;p40"/>
            <p:cNvSpPr txBox="1"/>
            <p:nvPr/>
          </p:nvSpPr>
          <p:spPr>
            <a:xfrm>
              <a:off x="7736458" y="1668720"/>
              <a:ext cx="1406400" cy="1181400"/>
            </a:xfrm>
            <a:prstGeom prst="rect">
              <a:avLst/>
            </a:prstGeom>
            <a:noFill/>
            <a:ln>
              <a:noFill/>
            </a:ln>
          </p:spPr>
          <p:txBody>
            <a:bodyPr anchorCtr="0" anchor="t" bIns="247650" lIns="82250" spcFirstLastPara="1" rIns="82250" wrap="square" tIns="247650">
              <a:noAutofit/>
            </a:bodyPr>
            <a:lstStyle/>
            <a:p>
              <a:pPr indent="0" lvl="0" marL="0" marR="0" rtl="0" algn="l">
                <a:lnSpc>
                  <a:spcPct val="90000"/>
                </a:lnSpc>
                <a:spcBef>
                  <a:spcPts val="0"/>
                </a:spcBef>
                <a:spcAft>
                  <a:spcPts val="0"/>
                </a:spcAft>
                <a:buClr>
                  <a:srgbClr val="000000"/>
                </a:buClr>
                <a:buSzPts val="800"/>
                <a:buFont typeface="Avenir"/>
                <a:buNone/>
              </a:pPr>
              <a:r>
                <a:rPr b="0" i="0" lang="en-US" sz="1200" u="none" cap="none" strike="noStrike">
                  <a:solidFill>
                    <a:srgbClr val="000000"/>
                  </a:solidFill>
                  <a:latin typeface="Trebuchet MS"/>
                  <a:ea typeface="Trebuchet MS"/>
                  <a:cs typeface="Trebuchet MS"/>
                  <a:sym typeface="Trebuchet MS"/>
                </a:rPr>
                <a:t>Understand self/ child/ student - additional parent/pupil work</a:t>
              </a:r>
              <a:endParaRPr b="0" i="0" sz="1200" u="none" cap="none" strike="noStrike">
                <a:solidFill>
                  <a:srgbClr val="000000"/>
                </a:solidFill>
                <a:latin typeface="Trebuchet MS"/>
                <a:ea typeface="Trebuchet MS"/>
                <a:cs typeface="Trebuchet MS"/>
                <a:sym typeface="Trebuchet MS"/>
              </a:endParaRPr>
            </a:p>
          </p:txBody>
        </p:sp>
        <p:sp>
          <p:nvSpPr>
            <p:cNvPr id="669" name="Google Shape;669;p40"/>
            <p:cNvSpPr/>
            <p:nvPr/>
          </p:nvSpPr>
          <p:spPr>
            <a:xfrm>
              <a:off x="8144321" y="1117401"/>
              <a:ext cx="590700" cy="590700"/>
            </a:xfrm>
            <a:prstGeom prst="ellipse">
              <a:avLst/>
            </a:prstGeom>
            <a:solidFill>
              <a:srgbClr val="46B28A"/>
            </a:solidFill>
            <a:ln cap="flat" cmpd="sng" w="12700">
              <a:solidFill>
                <a:srgbClr val="46B28A"/>
              </a:solidFill>
              <a:prstDash val="solid"/>
              <a:miter lim="800000"/>
              <a:headEnd len="sm" w="sm" type="none"/>
              <a:tailEnd len="sm" w="sm" type="none"/>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Trebuchet MS"/>
                <a:ea typeface="Trebuchet MS"/>
                <a:cs typeface="Trebuchet MS"/>
                <a:sym typeface="Trebuchet MS"/>
              </a:endParaRPr>
            </a:p>
          </p:txBody>
        </p:sp>
        <p:sp>
          <p:nvSpPr>
            <p:cNvPr id="670" name="Google Shape;670;p40"/>
            <p:cNvSpPr txBox="1"/>
            <p:nvPr/>
          </p:nvSpPr>
          <p:spPr>
            <a:xfrm>
              <a:off x="8230827" y="1203907"/>
              <a:ext cx="417600" cy="417600"/>
            </a:xfrm>
            <a:prstGeom prst="rect">
              <a:avLst/>
            </a:prstGeom>
            <a:noFill/>
            <a:ln>
              <a:noFill/>
            </a:ln>
          </p:spPr>
          <p:txBody>
            <a:bodyPr anchorCtr="0" anchor="ctr" bIns="9525" lIns="34550" spcFirstLastPara="1" rIns="34550" wrap="square" tIns="9525">
              <a:noAutofit/>
            </a:bodyPr>
            <a:lstStyle/>
            <a:p>
              <a:pPr indent="0" lvl="0" marL="0" marR="0" rtl="0" algn="ctr">
                <a:lnSpc>
                  <a:spcPct val="90000"/>
                </a:lnSpc>
                <a:spcBef>
                  <a:spcPts val="0"/>
                </a:spcBef>
                <a:spcAft>
                  <a:spcPts val="0"/>
                </a:spcAft>
                <a:buClr>
                  <a:srgbClr val="FFFFFF"/>
                </a:buClr>
                <a:buSzPts val="2100"/>
                <a:buFont typeface="Avenir"/>
                <a:buNone/>
              </a:pPr>
              <a:r>
                <a:rPr b="0" i="0" lang="en-US" sz="2500" u="none" cap="none" strike="noStrike">
                  <a:solidFill>
                    <a:srgbClr val="FFFFFF"/>
                  </a:solidFill>
                  <a:latin typeface="Trebuchet MS"/>
                  <a:ea typeface="Trebuchet MS"/>
                  <a:cs typeface="Trebuchet MS"/>
                  <a:sym typeface="Trebuchet MS"/>
                </a:rPr>
                <a:t>6</a:t>
              </a:r>
              <a:endParaRPr b="0" i="0" sz="1500" u="none" cap="none" strike="noStrike">
                <a:solidFill>
                  <a:srgbClr val="000000"/>
                </a:solidFill>
                <a:latin typeface="Trebuchet MS"/>
                <a:ea typeface="Trebuchet MS"/>
                <a:cs typeface="Trebuchet MS"/>
                <a:sym typeface="Trebuchet MS"/>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sp>
        <p:nvSpPr>
          <p:cNvPr id="675" name="Google Shape;675;p41"/>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1800"/>
              <a:buNone/>
            </a:pPr>
            <a:r>
              <a:rPr lang="en-US"/>
              <a:t>Offer to RBWM schools</a:t>
            </a:r>
            <a:endParaRPr/>
          </a:p>
        </p:txBody>
      </p:sp>
      <p:sp>
        <p:nvSpPr>
          <p:cNvPr id="676" name="Google Shape;676;p41"/>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p>
            <a:pPr indent="-320040" lvl="0" marL="457200" rtl="0" algn="l">
              <a:lnSpc>
                <a:spcPct val="100000"/>
              </a:lnSpc>
              <a:spcBef>
                <a:spcPts val="1000"/>
              </a:spcBef>
              <a:spcAft>
                <a:spcPts val="0"/>
              </a:spcAft>
              <a:buSzPts val="1440"/>
              <a:buChar char="►"/>
            </a:pPr>
            <a:r>
              <a:rPr lang="en-US" sz="2400"/>
              <a:t>Needs-led support, no requirement for EHCP or specific diagnosis</a:t>
            </a:r>
            <a:endParaRPr/>
          </a:p>
          <a:p>
            <a:pPr indent="-320040" lvl="0" marL="457200" rtl="0" algn="l">
              <a:lnSpc>
                <a:spcPct val="100000"/>
              </a:lnSpc>
              <a:spcBef>
                <a:spcPts val="1000"/>
              </a:spcBef>
              <a:spcAft>
                <a:spcPts val="0"/>
              </a:spcAft>
              <a:buSzPts val="1440"/>
              <a:buChar char="►"/>
            </a:pPr>
            <a:r>
              <a:rPr lang="en-US" sz="2400"/>
              <a:t>Individualised strategies based on unique pupil profiles, strengths, preferences and motivations</a:t>
            </a:r>
            <a:endParaRPr/>
          </a:p>
          <a:p>
            <a:pPr indent="-320040" lvl="0" marL="457200" rtl="0" algn="l">
              <a:lnSpc>
                <a:spcPct val="100000"/>
              </a:lnSpc>
              <a:spcBef>
                <a:spcPts val="1000"/>
              </a:spcBef>
              <a:spcAft>
                <a:spcPts val="0"/>
              </a:spcAft>
              <a:buSzPts val="1440"/>
              <a:buChar char="►"/>
            </a:pPr>
            <a:r>
              <a:rPr lang="en-US" sz="2400"/>
              <a:t>Proactive, preventative support/ trauma-informed, therapeutic, not consequence focused</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0" name="Shape 680"/>
        <p:cNvGrpSpPr/>
        <p:nvPr/>
      </p:nvGrpSpPr>
      <p:grpSpPr>
        <a:xfrm>
          <a:off x="0" y="0"/>
          <a:ext cx="0" cy="0"/>
          <a:chOff x="0" y="0"/>
          <a:chExt cx="0" cy="0"/>
        </a:xfrm>
      </p:grpSpPr>
      <p:sp>
        <p:nvSpPr>
          <p:cNvPr id="681" name="Google Shape;681;p42"/>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1800"/>
              <a:buNone/>
            </a:pPr>
            <a:r>
              <a:rPr lang="en-US"/>
              <a:t>Format of work</a:t>
            </a:r>
            <a:endParaRPr/>
          </a:p>
        </p:txBody>
      </p:sp>
      <p:sp>
        <p:nvSpPr>
          <p:cNvPr id="682" name="Google Shape;682;p42"/>
          <p:cNvSpPr txBox="1"/>
          <p:nvPr>
            <p:ph idx="1" type="body"/>
          </p:nvPr>
        </p:nvSpPr>
        <p:spPr>
          <a:xfrm>
            <a:off x="609598" y="2160590"/>
            <a:ext cx="6752735" cy="3880773"/>
          </a:xfrm>
          <a:prstGeom prst="rect">
            <a:avLst/>
          </a:prstGeom>
          <a:noFill/>
          <a:ln>
            <a:noFill/>
          </a:ln>
        </p:spPr>
        <p:txBody>
          <a:bodyPr anchorCtr="0" anchor="t" bIns="45700" lIns="91425" spcFirstLastPara="1" rIns="91425" wrap="square" tIns="45700">
            <a:normAutofit/>
          </a:bodyPr>
          <a:lstStyle/>
          <a:p>
            <a:pPr indent="-320040" lvl="0" marL="457200" marR="0" rtl="0" algn="l">
              <a:lnSpc>
                <a:spcPct val="100000"/>
              </a:lnSpc>
              <a:spcBef>
                <a:spcPts val="1000"/>
              </a:spcBef>
              <a:spcAft>
                <a:spcPts val="0"/>
              </a:spcAft>
              <a:buClr>
                <a:srgbClr val="90C226"/>
              </a:buClr>
              <a:buSzPts val="1440"/>
              <a:buFont typeface="Noto Sans Symbols"/>
              <a:buChar char="►"/>
            </a:pPr>
            <a:r>
              <a:rPr b="0" i="0" lang="en-US" sz="2400" u="none" cap="none" strike="noStrike">
                <a:solidFill>
                  <a:srgbClr val="3F3F3F"/>
                </a:solidFill>
                <a:latin typeface="Trebuchet MS"/>
                <a:ea typeface="Trebuchet MS"/>
                <a:cs typeface="Trebuchet MS"/>
                <a:sym typeface="Trebuchet MS"/>
              </a:rPr>
              <a:t>Single visits with summary report and recommendations</a:t>
            </a:r>
            <a:endParaRPr/>
          </a:p>
          <a:p>
            <a:pPr indent="-320040" lvl="0" marL="457200" marR="0" rtl="0" algn="l">
              <a:lnSpc>
                <a:spcPct val="100000"/>
              </a:lnSpc>
              <a:spcBef>
                <a:spcPts val="1000"/>
              </a:spcBef>
              <a:spcAft>
                <a:spcPts val="0"/>
              </a:spcAft>
              <a:buClr>
                <a:srgbClr val="90C226"/>
              </a:buClr>
              <a:buSzPts val="1440"/>
              <a:buFont typeface="Noto Sans Symbols"/>
              <a:buChar char="►"/>
            </a:pPr>
            <a:r>
              <a:rPr b="0" i="0" lang="en-US" sz="2400" u="none" cap="none" strike="noStrike">
                <a:solidFill>
                  <a:srgbClr val="3F3F3F"/>
                </a:solidFill>
                <a:latin typeface="Trebuchet MS"/>
                <a:ea typeface="Trebuchet MS"/>
                <a:cs typeface="Trebuchet MS"/>
                <a:sym typeface="Trebuchet MS"/>
              </a:rPr>
              <a:t>Detailed assessments with optional implementation support </a:t>
            </a:r>
            <a:endParaRPr/>
          </a:p>
          <a:p>
            <a:pPr indent="-320040" lvl="0" marL="457200" marR="0" rtl="0" algn="l">
              <a:lnSpc>
                <a:spcPct val="100000"/>
              </a:lnSpc>
              <a:spcBef>
                <a:spcPts val="1000"/>
              </a:spcBef>
              <a:spcAft>
                <a:spcPts val="0"/>
              </a:spcAft>
              <a:buClr>
                <a:srgbClr val="90C226"/>
              </a:buClr>
              <a:buSzPts val="1440"/>
              <a:buFont typeface="Noto Sans Symbols"/>
              <a:buChar char="►"/>
            </a:pPr>
            <a:r>
              <a:rPr b="0" i="0" lang="en-US" sz="2400" u="none" cap="none" strike="noStrike">
                <a:solidFill>
                  <a:srgbClr val="3F3F3F"/>
                </a:solidFill>
                <a:latin typeface="Trebuchet MS"/>
                <a:ea typeface="Trebuchet MS"/>
                <a:cs typeface="Trebuchet MS"/>
                <a:sym typeface="Trebuchet MS"/>
              </a:rPr>
              <a:t>Staff consultation, training, modelling, upskilling and empowering</a:t>
            </a:r>
            <a:endParaRPr/>
          </a:p>
          <a:p>
            <a:pPr indent="-320040" lvl="0" marL="457200" marR="0" rtl="0" algn="l">
              <a:lnSpc>
                <a:spcPct val="100000"/>
              </a:lnSpc>
              <a:spcBef>
                <a:spcPts val="1000"/>
              </a:spcBef>
              <a:spcAft>
                <a:spcPts val="0"/>
              </a:spcAft>
              <a:buClr>
                <a:srgbClr val="90C226"/>
              </a:buClr>
              <a:buSzPts val="1440"/>
              <a:buFont typeface="Noto Sans Symbols"/>
              <a:buChar char="►"/>
            </a:pPr>
            <a:r>
              <a:rPr b="0" i="0" lang="en-US" sz="2400" u="none" cap="none" strike="noStrike">
                <a:solidFill>
                  <a:srgbClr val="3F3F3F"/>
                </a:solidFill>
                <a:latin typeface="Trebuchet MS"/>
                <a:ea typeface="Trebuchet MS"/>
                <a:cs typeface="Trebuchet MS"/>
                <a:sym typeface="Trebuchet MS"/>
              </a:rPr>
              <a:t>Direct pupil work where appropriate</a:t>
            </a:r>
            <a:endParaRPr/>
          </a:p>
          <a:p>
            <a:pPr indent="-320040" lvl="0" marL="457200" marR="0" rtl="0" algn="l">
              <a:lnSpc>
                <a:spcPct val="100000"/>
              </a:lnSpc>
              <a:spcBef>
                <a:spcPts val="1000"/>
              </a:spcBef>
              <a:spcAft>
                <a:spcPts val="0"/>
              </a:spcAft>
              <a:buClr>
                <a:srgbClr val="90C226"/>
              </a:buClr>
              <a:buSzPts val="1440"/>
              <a:buFont typeface="Noto Sans Symbols"/>
              <a:buChar char="►"/>
            </a:pPr>
            <a:r>
              <a:rPr b="0" i="0" lang="en-US" sz="2400" u="none" cap="none" strike="noStrike">
                <a:solidFill>
                  <a:srgbClr val="3F3F3F"/>
                </a:solidFill>
                <a:latin typeface="Trebuchet MS"/>
                <a:ea typeface="Trebuchet MS"/>
                <a:cs typeface="Trebuchet MS"/>
                <a:sym typeface="Trebuchet MS"/>
              </a:rPr>
              <a:t>Parent/carer work where needed</a:t>
            </a:r>
            <a:endParaRPr/>
          </a:p>
          <a:p>
            <a:pPr indent="-228600" lvl="0" marL="457200" rtl="0" algn="l">
              <a:lnSpc>
                <a:spcPct val="100000"/>
              </a:lnSpc>
              <a:spcBef>
                <a:spcPts val="1000"/>
              </a:spcBef>
              <a:spcAft>
                <a:spcPts val="0"/>
              </a:spcAft>
              <a:buSzPts val="144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6" name="Shape 686"/>
        <p:cNvGrpSpPr/>
        <p:nvPr/>
      </p:nvGrpSpPr>
      <p:grpSpPr>
        <a:xfrm>
          <a:off x="0" y="0"/>
          <a:ext cx="0" cy="0"/>
          <a:chOff x="0" y="0"/>
          <a:chExt cx="0" cy="0"/>
        </a:xfrm>
      </p:grpSpPr>
      <p:sp>
        <p:nvSpPr>
          <p:cNvPr id="687" name="Google Shape;687;p43"/>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1800"/>
              <a:buNone/>
            </a:pPr>
            <a:r>
              <a:rPr lang="en-US"/>
              <a:t>Costs</a:t>
            </a:r>
            <a:endParaRPr/>
          </a:p>
        </p:txBody>
      </p:sp>
      <p:sp>
        <p:nvSpPr>
          <p:cNvPr id="688" name="Google Shape;688;p43"/>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p>
            <a:pPr indent="-320040" lvl="0" marL="457200" rtl="0" algn="l">
              <a:lnSpc>
                <a:spcPct val="100000"/>
              </a:lnSpc>
              <a:spcBef>
                <a:spcPts val="1000"/>
              </a:spcBef>
              <a:spcAft>
                <a:spcPts val="0"/>
              </a:spcAft>
              <a:buSzPts val="1440"/>
              <a:buChar char="►"/>
            </a:pPr>
            <a:r>
              <a:rPr lang="en-US" sz="2400"/>
              <a:t>Price per referral from £300</a:t>
            </a:r>
            <a:endParaRPr/>
          </a:p>
          <a:p>
            <a:pPr indent="-320040" lvl="0" marL="457200" rtl="0" algn="l">
              <a:lnSpc>
                <a:spcPct val="100000"/>
              </a:lnSpc>
              <a:spcBef>
                <a:spcPts val="1000"/>
              </a:spcBef>
              <a:spcAft>
                <a:spcPts val="0"/>
              </a:spcAft>
              <a:buSzPts val="1440"/>
              <a:buChar char="►"/>
            </a:pPr>
            <a:r>
              <a:rPr lang="en-US" sz="2400"/>
              <a:t>Credit/12 month package- can be shared across schools, from £62.50 per hour onsite, flexible approach to credits used for multiple pupils, observations if required, parent work/TAC etc</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2" name="Shape 692"/>
        <p:cNvGrpSpPr/>
        <p:nvPr/>
      </p:nvGrpSpPr>
      <p:grpSpPr>
        <a:xfrm>
          <a:off x="0" y="0"/>
          <a:ext cx="0" cy="0"/>
          <a:chOff x="0" y="0"/>
          <a:chExt cx="0" cy="0"/>
        </a:xfrm>
      </p:grpSpPr>
      <p:sp>
        <p:nvSpPr>
          <p:cNvPr id="693" name="Google Shape;693;p44"/>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4800"/>
              <a:buFont typeface="Trebuchet MS"/>
              <a:buNone/>
            </a:pPr>
            <a:r>
              <a:rPr lang="en-US" sz="4800"/>
              <a:t>SWPBS</a:t>
            </a:r>
            <a:endParaRPr/>
          </a:p>
        </p:txBody>
      </p:sp>
      <p:pic>
        <p:nvPicPr>
          <p:cNvPr id="694" name="Google Shape;694;p44"/>
          <p:cNvPicPr preferRelativeResize="0"/>
          <p:nvPr>
            <p:ph idx="1" type="body"/>
          </p:nvPr>
        </p:nvPicPr>
        <p:blipFill rotWithShape="1">
          <a:blip r:embed="rId3">
            <a:alphaModFix/>
          </a:blip>
          <a:srcRect b="0" l="0" r="0" t="0"/>
          <a:stretch/>
        </p:blipFill>
        <p:spPr>
          <a:xfrm>
            <a:off x="323528" y="1778000"/>
            <a:ext cx="6633900" cy="3834300"/>
          </a:xfrm>
          <a:prstGeom prst="rect">
            <a:avLst/>
          </a:prstGeom>
          <a:noFill/>
          <a:ln>
            <a:noFill/>
          </a:ln>
        </p:spPr>
      </p:pic>
      <p:sp>
        <p:nvSpPr>
          <p:cNvPr id="695" name="Google Shape;695;p44"/>
          <p:cNvSpPr/>
          <p:nvPr/>
        </p:nvSpPr>
        <p:spPr>
          <a:xfrm rot="10800000">
            <a:off x="6957312" y="1359225"/>
            <a:ext cx="236509" cy="4139550"/>
          </a:xfrm>
          <a:prstGeom prst="downArrow">
            <a:avLst>
              <a:gd fmla="val 50000" name="adj1"/>
              <a:gd fmla="val 50000" name="adj2"/>
            </a:avLst>
          </a:prstGeom>
          <a:solidFill>
            <a:schemeClr val="accent1"/>
          </a:solidFill>
          <a:ln cap="flat" cmpd="sng" w="25400">
            <a:solidFill>
              <a:srgbClr val="3C511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FFFFFF"/>
              </a:solidFill>
              <a:latin typeface="Arial"/>
              <a:ea typeface="Arial"/>
              <a:cs typeface="Arial"/>
              <a:sym typeface="Arial"/>
            </a:endParaRPr>
          </a:p>
        </p:txBody>
      </p:sp>
      <p:sp>
        <p:nvSpPr>
          <p:cNvPr id="696" name="Google Shape;696;p44"/>
          <p:cNvSpPr txBox="1"/>
          <p:nvPr/>
        </p:nvSpPr>
        <p:spPr>
          <a:xfrm rot="-5400000">
            <a:off x="4698407" y="1793823"/>
            <a:ext cx="411770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Time, resources, cost</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0" name="Shape 700"/>
        <p:cNvGrpSpPr/>
        <p:nvPr/>
      </p:nvGrpSpPr>
      <p:grpSpPr>
        <a:xfrm>
          <a:off x="0" y="0"/>
          <a:ext cx="0" cy="0"/>
          <a:chOff x="0" y="0"/>
          <a:chExt cx="0" cy="0"/>
        </a:xfrm>
      </p:grpSpPr>
      <p:sp>
        <p:nvSpPr>
          <p:cNvPr id="701" name="Google Shape;701;gb7b169f291_1_111"/>
          <p:cNvSpPr txBox="1"/>
          <p:nvPr>
            <p:ph type="ctrTitle"/>
          </p:nvPr>
        </p:nvSpPr>
        <p:spPr>
          <a:xfrm>
            <a:off x="1130595" y="2404534"/>
            <a:ext cx="5826600" cy="16464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5400"/>
              <a:buNone/>
            </a:pPr>
            <a:r>
              <a:rPr lang="en-US"/>
              <a:t>Questions?</a:t>
            </a:r>
            <a:endParaRPr/>
          </a:p>
        </p:txBody>
      </p:sp>
      <p:sp>
        <p:nvSpPr>
          <p:cNvPr id="702" name="Google Shape;702;gb7b169f291_1_111"/>
          <p:cNvSpPr txBox="1"/>
          <p:nvPr>
            <p:ph idx="1" type="subTitle"/>
          </p:nvPr>
        </p:nvSpPr>
        <p:spPr>
          <a:xfrm>
            <a:off x="1130595" y="4050834"/>
            <a:ext cx="5826600" cy="10968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1000"/>
              </a:spcBef>
              <a:spcAft>
                <a:spcPts val="0"/>
              </a:spcAft>
              <a:buSzPts val="144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sp>
        <p:nvSpPr>
          <p:cNvPr id="707" name="Google Shape;707;p45"/>
          <p:cNvSpPr txBox="1"/>
          <p:nvPr/>
        </p:nvSpPr>
        <p:spPr>
          <a:xfrm>
            <a:off x="342900" y="1760040"/>
            <a:ext cx="84582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br>
              <a:rPr b="0" i="0"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br>
              <a:rPr b="0" i="0" lang="en-US" sz="4400" u="none" cap="none" strike="noStrike">
                <a:solidFill>
                  <a:schemeClr val="lt1"/>
                </a:solidFill>
                <a:latin typeface="Calibri"/>
                <a:ea typeface="Calibri"/>
                <a:cs typeface="Calibri"/>
                <a:sym typeface="Calibri"/>
              </a:rPr>
            </a:br>
            <a:r>
              <a:rPr b="0" i="0" lang="en-US" sz="4800" u="none" cap="none" strike="noStrike">
                <a:solidFill>
                  <a:schemeClr val="lt1"/>
                </a:solidFill>
                <a:latin typeface="Calibri"/>
                <a:ea typeface="Calibri"/>
                <a:cs typeface="Calibri"/>
                <a:sym typeface="Calibri"/>
              </a:rPr>
              <a:t>Alice Lockwood-Smith</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t/>
            </a:r>
            <a:endParaRPr b="0" i="0" sz="4400" u="none" cap="none" strike="noStrike">
              <a:solidFill>
                <a:schemeClr val="lt1"/>
              </a:solidFill>
              <a:latin typeface="Calibri"/>
              <a:ea typeface="Calibri"/>
              <a:cs typeface="Calibri"/>
              <a:sym typeface="Calibri"/>
            </a:endParaRPr>
          </a:p>
          <a:p>
            <a:pPr indent="0" lvl="0" marL="0" marR="0" rtl="0" algn="ctr">
              <a:lnSpc>
                <a:spcPct val="107000"/>
              </a:lnSpc>
              <a:spcBef>
                <a:spcPts val="0"/>
              </a:spcBef>
              <a:spcAft>
                <a:spcPts val="800"/>
              </a:spcAft>
              <a:buClr>
                <a:srgbClr val="000000"/>
              </a:buClr>
              <a:buSzPts val="1400"/>
              <a:buFont typeface="Arial"/>
              <a:buNone/>
            </a:pPr>
            <a:r>
              <a:rPr b="1" i="0" lang="en-US" sz="2800" u="none" cap="none" strike="noStrike">
                <a:solidFill>
                  <a:schemeClr val="lt1"/>
                </a:solidFill>
                <a:latin typeface="Tahoma"/>
                <a:ea typeface="Tahoma"/>
                <a:cs typeface="Tahoma"/>
                <a:sym typeface="Tahoma"/>
              </a:rPr>
              <a:t>PAWs</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a:p>
        </p:txBody>
      </p:sp>
      <p:sp>
        <p:nvSpPr>
          <p:cNvPr id="708" name="Google Shape;708;p45"/>
          <p:cNvSpPr txBox="1"/>
          <p:nvPr/>
        </p:nvSpPr>
        <p:spPr>
          <a:xfrm>
            <a:off x="5018567" y="6134986"/>
            <a:ext cx="4229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https://uniqueinclusion.wixsite.com/website-1</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4385"/>
        </a:solidFill>
      </p:bgPr>
    </p:bg>
    <p:spTree>
      <p:nvGrpSpPr>
        <p:cNvPr id="712" name="Shape 712"/>
        <p:cNvGrpSpPr/>
        <p:nvPr/>
      </p:nvGrpSpPr>
      <p:grpSpPr>
        <a:xfrm>
          <a:off x="0" y="0"/>
          <a:ext cx="0" cy="0"/>
          <a:chOff x="0" y="0"/>
          <a:chExt cx="0" cy="0"/>
        </a:xfrm>
      </p:grpSpPr>
      <p:sp>
        <p:nvSpPr>
          <p:cNvPr id="713" name="Google Shape;713;p46"/>
          <p:cNvSpPr/>
          <p:nvPr/>
        </p:nvSpPr>
        <p:spPr>
          <a:xfrm rot="-2415885">
            <a:off x="721326" y="1654348"/>
            <a:ext cx="2282111" cy="165453"/>
          </a:xfrm>
          <a:custGeom>
            <a:rect b="b" l="l" r="r" t="t"/>
            <a:pathLst>
              <a:path extrusionOk="0" h="330906" w="4564221">
                <a:moveTo>
                  <a:pt x="0" y="0"/>
                </a:moveTo>
                <a:lnTo>
                  <a:pt x="4564221" y="0"/>
                </a:lnTo>
                <a:lnTo>
                  <a:pt x="4564221" y="330906"/>
                </a:lnTo>
                <a:lnTo>
                  <a:pt x="0" y="330906"/>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14" name="Google Shape;714;p46"/>
          <p:cNvSpPr/>
          <p:nvPr/>
        </p:nvSpPr>
        <p:spPr>
          <a:xfrm>
            <a:off x="104314" y="857250"/>
            <a:ext cx="1872159" cy="1434493"/>
          </a:xfrm>
          <a:custGeom>
            <a:rect b="b" l="l" r="r" t="t"/>
            <a:pathLst>
              <a:path extrusionOk="0" h="2868986" w="3744318">
                <a:moveTo>
                  <a:pt x="0" y="0"/>
                </a:moveTo>
                <a:lnTo>
                  <a:pt x="3744318" y="0"/>
                </a:lnTo>
                <a:lnTo>
                  <a:pt x="3744318" y="2868986"/>
                </a:lnTo>
                <a:lnTo>
                  <a:pt x="0" y="2868986"/>
                </a:lnTo>
                <a:lnTo>
                  <a:pt x="0" y="0"/>
                </a:lnTo>
                <a:close/>
              </a:path>
            </a:pathLst>
          </a:custGeom>
          <a:blipFill rotWithShape="1">
            <a:blip r:embed="rId4">
              <a:alphaModFix/>
            </a:blip>
            <a:stretch>
              <a:fillRect b="-16487" l="0" r="0" t="-1402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nvGrpSpPr>
          <p:cNvPr id="715" name="Google Shape;715;p46"/>
          <p:cNvGrpSpPr/>
          <p:nvPr/>
        </p:nvGrpSpPr>
        <p:grpSpPr>
          <a:xfrm>
            <a:off x="3629554" y="912317"/>
            <a:ext cx="4695190" cy="662181"/>
            <a:chOff x="0" y="-85725"/>
            <a:chExt cx="2473186" cy="348803"/>
          </a:xfrm>
        </p:grpSpPr>
        <p:sp>
          <p:nvSpPr>
            <p:cNvPr id="716" name="Google Shape;716;p46"/>
            <p:cNvSpPr/>
            <p:nvPr/>
          </p:nvSpPr>
          <p:spPr>
            <a:xfrm>
              <a:off x="0" y="0"/>
              <a:ext cx="2473186" cy="263078"/>
            </a:xfrm>
            <a:custGeom>
              <a:rect b="b" l="l" r="r" t="t"/>
              <a:pathLst>
                <a:path extrusionOk="0" h="263078" w="2473186">
                  <a:moveTo>
                    <a:pt x="42047" y="0"/>
                  </a:moveTo>
                  <a:lnTo>
                    <a:pt x="2431139" y="0"/>
                  </a:lnTo>
                  <a:cubicBezTo>
                    <a:pt x="2442291" y="0"/>
                    <a:pt x="2452986" y="4430"/>
                    <a:pt x="2460871" y="12315"/>
                  </a:cubicBezTo>
                  <a:cubicBezTo>
                    <a:pt x="2468756" y="20201"/>
                    <a:pt x="2473186" y="30895"/>
                    <a:pt x="2473186" y="42047"/>
                  </a:cubicBezTo>
                  <a:lnTo>
                    <a:pt x="2473186" y="221030"/>
                  </a:lnTo>
                  <a:cubicBezTo>
                    <a:pt x="2473186" y="244252"/>
                    <a:pt x="2454361" y="263078"/>
                    <a:pt x="2431139" y="263078"/>
                  </a:cubicBezTo>
                  <a:lnTo>
                    <a:pt x="42047" y="263078"/>
                  </a:lnTo>
                  <a:cubicBezTo>
                    <a:pt x="18825" y="263078"/>
                    <a:pt x="0" y="244252"/>
                    <a:pt x="0" y="221030"/>
                  </a:cubicBezTo>
                  <a:lnTo>
                    <a:pt x="0" y="42047"/>
                  </a:lnTo>
                  <a:cubicBezTo>
                    <a:pt x="0" y="18825"/>
                    <a:pt x="18825" y="0"/>
                    <a:pt x="4204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17" name="Google Shape;717;p46"/>
            <p:cNvSpPr txBox="1"/>
            <p:nvPr/>
          </p:nvSpPr>
          <p:spPr>
            <a:xfrm>
              <a:off x="0" y="-85725"/>
              <a:ext cx="2473186" cy="348803"/>
            </a:xfrm>
            <a:prstGeom prst="rect">
              <a:avLst/>
            </a:prstGeom>
            <a:noFill/>
            <a:ln>
              <a:noFill/>
            </a:ln>
          </p:spPr>
          <p:txBody>
            <a:bodyPr anchorCtr="0" anchor="ctr" bIns="25400" lIns="25400" spcFirstLastPara="1" rIns="25400" wrap="square" tIns="25400">
              <a:noAutofit/>
            </a:bodyPr>
            <a:lstStyle/>
            <a:p>
              <a:pPr indent="0" lvl="0" marL="0" marR="0" rtl="0" algn="ctr">
                <a:lnSpc>
                  <a:spcPct val="140000"/>
                </a:lnSpc>
                <a:spcBef>
                  <a:spcPts val="0"/>
                </a:spcBef>
                <a:spcAft>
                  <a:spcPts val="0"/>
                </a:spcAft>
                <a:buNone/>
              </a:pPr>
              <a:r>
                <a:rPr b="0" i="0" lang="en-US" sz="1950" u="none" cap="none" strike="noStrike">
                  <a:solidFill>
                    <a:srgbClr val="0E4385"/>
                  </a:solidFill>
                  <a:latin typeface="Coming Soon"/>
                  <a:ea typeface="Coming Soon"/>
                  <a:cs typeface="Coming Soon"/>
                  <a:sym typeface="Coming Soon"/>
                </a:rPr>
                <a:t>Who are we &amp; what do we do?</a:t>
              </a:r>
              <a:endParaRPr/>
            </a:p>
          </p:txBody>
        </p:sp>
      </p:grpSp>
      <p:sp>
        <p:nvSpPr>
          <p:cNvPr id="718" name="Google Shape;718;p46"/>
          <p:cNvSpPr/>
          <p:nvPr/>
        </p:nvSpPr>
        <p:spPr>
          <a:xfrm>
            <a:off x="0" y="2443953"/>
            <a:ext cx="4497687" cy="3429487"/>
          </a:xfrm>
          <a:custGeom>
            <a:rect b="b" l="l" r="r" t="t"/>
            <a:pathLst>
              <a:path extrusionOk="0" h="6858973" w="8995374">
                <a:moveTo>
                  <a:pt x="0" y="0"/>
                </a:moveTo>
                <a:lnTo>
                  <a:pt x="8995374" y="0"/>
                </a:lnTo>
                <a:lnTo>
                  <a:pt x="8995374" y="6858973"/>
                </a:lnTo>
                <a:lnTo>
                  <a:pt x="0" y="6858973"/>
                </a:lnTo>
                <a:lnTo>
                  <a:pt x="0" y="0"/>
                </a:lnTo>
                <a:close/>
              </a:path>
            </a:pathLst>
          </a:custGeom>
          <a:blipFill rotWithShape="1">
            <a:blip r:embed="rId5">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19" name="Google Shape;719;p46"/>
          <p:cNvSpPr/>
          <p:nvPr/>
        </p:nvSpPr>
        <p:spPr>
          <a:xfrm rot="5961065">
            <a:off x="4471770" y="5194798"/>
            <a:ext cx="2227281" cy="2488582"/>
          </a:xfrm>
          <a:custGeom>
            <a:rect b="b" l="l" r="r" t="t"/>
            <a:pathLst>
              <a:path extrusionOk="0" h="4977163" w="4454561">
                <a:moveTo>
                  <a:pt x="0" y="0"/>
                </a:moveTo>
                <a:lnTo>
                  <a:pt x="4454560" y="0"/>
                </a:lnTo>
                <a:lnTo>
                  <a:pt x="4454560" y="4977163"/>
                </a:lnTo>
                <a:lnTo>
                  <a:pt x="0" y="4977163"/>
                </a:lnTo>
                <a:lnTo>
                  <a:pt x="0" y="0"/>
                </a:lnTo>
                <a:close/>
              </a:path>
            </a:pathLst>
          </a:custGeom>
          <a:blipFill rotWithShape="1">
            <a:blip r:embed="rId6">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20" name="Google Shape;720;p46"/>
          <p:cNvSpPr/>
          <p:nvPr/>
        </p:nvSpPr>
        <p:spPr>
          <a:xfrm>
            <a:off x="5059290" y="2432289"/>
            <a:ext cx="410963" cy="399148"/>
          </a:xfrm>
          <a:custGeom>
            <a:rect b="b" l="l" r="r" t="t"/>
            <a:pathLst>
              <a:path extrusionOk="0" h="798296" w="821926">
                <a:moveTo>
                  <a:pt x="0" y="0"/>
                </a:moveTo>
                <a:lnTo>
                  <a:pt x="821926" y="0"/>
                </a:lnTo>
                <a:lnTo>
                  <a:pt x="821926" y="798296"/>
                </a:lnTo>
                <a:lnTo>
                  <a:pt x="0" y="798296"/>
                </a:lnTo>
                <a:lnTo>
                  <a:pt x="0" y="0"/>
                </a:lnTo>
                <a:close/>
              </a:path>
            </a:pathLst>
          </a:custGeom>
          <a:blipFill rotWithShape="1">
            <a:blip r:embed="rId7">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21" name="Google Shape;721;p46"/>
          <p:cNvSpPr txBox="1"/>
          <p:nvPr/>
        </p:nvSpPr>
        <p:spPr>
          <a:xfrm>
            <a:off x="5705490" y="2329653"/>
            <a:ext cx="3047763" cy="523477"/>
          </a:xfrm>
          <a:prstGeom prst="rect">
            <a:avLst/>
          </a:prstGeom>
          <a:noFill/>
          <a:ln>
            <a:noFill/>
          </a:ln>
        </p:spPr>
        <p:txBody>
          <a:bodyPr anchorCtr="0" anchor="t" bIns="0" lIns="0" spcFirstLastPara="1" rIns="0" wrap="square" tIns="0">
            <a:spAutoFit/>
          </a:bodyPr>
          <a:lstStyle/>
          <a:p>
            <a:pPr indent="0" lvl="0" marL="0" marR="0" rtl="0" algn="l">
              <a:lnSpc>
                <a:spcPct val="140098"/>
              </a:lnSpc>
              <a:spcBef>
                <a:spcPts val="0"/>
              </a:spcBef>
              <a:spcAft>
                <a:spcPts val="0"/>
              </a:spcAft>
              <a:buNone/>
            </a:pPr>
            <a:r>
              <a:rPr b="0" i="0" lang="en-US" sz="1020" u="none" cap="none" strike="noStrike">
                <a:solidFill>
                  <a:srgbClr val="FFB202"/>
                </a:solidFill>
                <a:latin typeface="Arial"/>
                <a:ea typeface="Arial"/>
                <a:cs typeface="Arial"/>
                <a:sym typeface="Arial"/>
              </a:rPr>
              <a:t>We do this through delivery of therapy and education sessions with our incredible therapy dogs 1:1 in the home, in schools and in the community.</a:t>
            </a:r>
            <a:endParaRPr/>
          </a:p>
        </p:txBody>
      </p:sp>
      <p:sp>
        <p:nvSpPr>
          <p:cNvPr id="722" name="Google Shape;722;p46"/>
          <p:cNvSpPr txBox="1"/>
          <p:nvPr/>
        </p:nvSpPr>
        <p:spPr>
          <a:xfrm>
            <a:off x="5748048" y="3373861"/>
            <a:ext cx="2881602" cy="559833"/>
          </a:xfrm>
          <a:prstGeom prst="rect">
            <a:avLst/>
          </a:prstGeom>
          <a:noFill/>
          <a:ln>
            <a:noFill/>
          </a:ln>
        </p:spPr>
        <p:txBody>
          <a:bodyPr anchorCtr="0" anchor="t" bIns="0" lIns="0" spcFirstLastPara="1" rIns="0" wrap="square" tIns="0">
            <a:spAutoFit/>
          </a:bodyPr>
          <a:lstStyle/>
          <a:p>
            <a:pPr indent="0" lvl="0" marL="0" marR="0" rtl="0" algn="l">
              <a:lnSpc>
                <a:spcPct val="139962"/>
              </a:lnSpc>
              <a:spcBef>
                <a:spcPts val="0"/>
              </a:spcBef>
              <a:spcAft>
                <a:spcPts val="0"/>
              </a:spcAft>
              <a:buNone/>
            </a:pPr>
            <a:r>
              <a:rPr b="0" i="0" lang="en-US" sz="1056" u="none" cap="none" strike="noStrike">
                <a:solidFill>
                  <a:srgbClr val="FFB202"/>
                </a:solidFill>
                <a:latin typeface="Arial"/>
                <a:ea typeface="Arial"/>
                <a:cs typeface="Arial"/>
                <a:sym typeface="Arial"/>
              </a:rPr>
              <a:t>Utilising the Human Canine bond we are able to make connections and build relationships faster than many traditional interventions.   </a:t>
            </a:r>
            <a:endParaRPr/>
          </a:p>
        </p:txBody>
      </p:sp>
      <p:sp>
        <p:nvSpPr>
          <p:cNvPr id="723" name="Google Shape;723;p46"/>
          <p:cNvSpPr txBox="1"/>
          <p:nvPr/>
        </p:nvSpPr>
        <p:spPr>
          <a:xfrm>
            <a:off x="3601292" y="1718024"/>
            <a:ext cx="4751712" cy="31861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920" u="none" cap="none" strike="noStrike">
                <a:solidFill>
                  <a:srgbClr val="FFB202"/>
                </a:solidFill>
                <a:latin typeface="Arial"/>
                <a:ea typeface="Arial"/>
                <a:cs typeface="Arial"/>
                <a:sym typeface="Arial"/>
              </a:rPr>
              <a:t>Not For Profit offering outreach support for children and young people</a:t>
            </a:r>
            <a:r>
              <a:rPr b="0" i="0" lang="en-US" sz="920" u="none" cap="none" strike="noStrike">
                <a:solidFill>
                  <a:srgbClr val="000000"/>
                </a:solidFill>
                <a:latin typeface="Arial"/>
                <a:ea typeface="Arial"/>
                <a:cs typeface="Arial"/>
                <a:sym typeface="Arial"/>
              </a:rPr>
              <a:t> </a:t>
            </a:r>
            <a:r>
              <a:rPr b="0" i="0" lang="en-US" sz="920" u="none" cap="none" strike="noStrike">
                <a:solidFill>
                  <a:srgbClr val="FFB202"/>
                </a:solidFill>
                <a:latin typeface="Arial"/>
                <a:ea typeface="Arial"/>
                <a:cs typeface="Arial"/>
                <a:sym typeface="Arial"/>
              </a:rPr>
              <a:t>who are struggling with complex needs, trauma and accessing their education</a:t>
            </a:r>
            <a:r>
              <a:rPr b="0" i="0" lang="en-US" sz="920" u="none" cap="none" strike="noStrike">
                <a:solidFill>
                  <a:srgbClr val="000000"/>
                </a:solidFill>
                <a:latin typeface="Arial"/>
                <a:ea typeface="Arial"/>
                <a:cs typeface="Arial"/>
                <a:sym typeface="Arial"/>
              </a:rPr>
              <a:t>  </a:t>
            </a:r>
            <a:endParaRPr/>
          </a:p>
        </p:txBody>
      </p:sp>
      <p:sp>
        <p:nvSpPr>
          <p:cNvPr id="724" name="Google Shape;724;p46"/>
          <p:cNvSpPr txBox="1"/>
          <p:nvPr/>
        </p:nvSpPr>
        <p:spPr>
          <a:xfrm>
            <a:off x="5705490" y="4436223"/>
            <a:ext cx="2881602" cy="559833"/>
          </a:xfrm>
          <a:prstGeom prst="rect">
            <a:avLst/>
          </a:prstGeom>
          <a:noFill/>
          <a:ln>
            <a:noFill/>
          </a:ln>
        </p:spPr>
        <p:txBody>
          <a:bodyPr anchorCtr="0" anchor="t" bIns="0" lIns="0" spcFirstLastPara="1" rIns="0" wrap="square" tIns="0">
            <a:spAutoFit/>
          </a:bodyPr>
          <a:lstStyle/>
          <a:p>
            <a:pPr indent="0" lvl="0" marL="0" marR="0" rtl="0" algn="l">
              <a:lnSpc>
                <a:spcPct val="139962"/>
              </a:lnSpc>
              <a:spcBef>
                <a:spcPts val="0"/>
              </a:spcBef>
              <a:spcAft>
                <a:spcPts val="0"/>
              </a:spcAft>
              <a:buNone/>
            </a:pPr>
            <a:r>
              <a:rPr b="0" i="0" lang="en-US" sz="1056" u="none" cap="none" strike="noStrike">
                <a:solidFill>
                  <a:srgbClr val="FFB202"/>
                </a:solidFill>
                <a:latin typeface="Arial"/>
                <a:ea typeface="Arial"/>
                <a:cs typeface="Arial"/>
                <a:sym typeface="Arial"/>
              </a:rPr>
              <a:t>Every programme is person centered  - at the core of everything we do are the needs of the person in front of us. </a:t>
            </a:r>
            <a:endParaRPr/>
          </a:p>
        </p:txBody>
      </p:sp>
      <p:sp>
        <p:nvSpPr>
          <p:cNvPr id="725" name="Google Shape;725;p46"/>
          <p:cNvSpPr/>
          <p:nvPr/>
        </p:nvSpPr>
        <p:spPr>
          <a:xfrm>
            <a:off x="5059290" y="3469612"/>
            <a:ext cx="410963" cy="399148"/>
          </a:xfrm>
          <a:custGeom>
            <a:rect b="b" l="l" r="r" t="t"/>
            <a:pathLst>
              <a:path extrusionOk="0" h="798296" w="821926">
                <a:moveTo>
                  <a:pt x="0" y="0"/>
                </a:moveTo>
                <a:lnTo>
                  <a:pt x="821926" y="0"/>
                </a:lnTo>
                <a:lnTo>
                  <a:pt x="821926" y="798296"/>
                </a:lnTo>
                <a:lnTo>
                  <a:pt x="0" y="798296"/>
                </a:lnTo>
                <a:lnTo>
                  <a:pt x="0" y="0"/>
                </a:lnTo>
                <a:close/>
              </a:path>
            </a:pathLst>
          </a:custGeom>
          <a:blipFill rotWithShape="1">
            <a:blip r:embed="rId7">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26" name="Google Shape;726;p46"/>
          <p:cNvSpPr/>
          <p:nvPr/>
        </p:nvSpPr>
        <p:spPr>
          <a:xfrm>
            <a:off x="5059290" y="4455273"/>
            <a:ext cx="410963" cy="399148"/>
          </a:xfrm>
          <a:custGeom>
            <a:rect b="b" l="l" r="r" t="t"/>
            <a:pathLst>
              <a:path extrusionOk="0" h="798296" w="821926">
                <a:moveTo>
                  <a:pt x="0" y="0"/>
                </a:moveTo>
                <a:lnTo>
                  <a:pt x="821926" y="0"/>
                </a:lnTo>
                <a:lnTo>
                  <a:pt x="821926" y="798296"/>
                </a:lnTo>
                <a:lnTo>
                  <a:pt x="0" y="798296"/>
                </a:lnTo>
                <a:lnTo>
                  <a:pt x="0" y="0"/>
                </a:lnTo>
                <a:close/>
              </a:path>
            </a:pathLst>
          </a:custGeom>
          <a:blipFill rotWithShape="1">
            <a:blip r:embed="rId7">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4385"/>
        </a:solidFill>
      </p:bgPr>
    </p:bg>
    <p:spTree>
      <p:nvGrpSpPr>
        <p:cNvPr id="730" name="Shape 730"/>
        <p:cNvGrpSpPr/>
        <p:nvPr/>
      </p:nvGrpSpPr>
      <p:grpSpPr>
        <a:xfrm>
          <a:off x="0" y="0"/>
          <a:ext cx="0" cy="0"/>
          <a:chOff x="0" y="0"/>
          <a:chExt cx="0" cy="0"/>
        </a:xfrm>
      </p:grpSpPr>
      <p:grpSp>
        <p:nvGrpSpPr>
          <p:cNvPr id="731" name="Google Shape;731;p47"/>
          <p:cNvGrpSpPr/>
          <p:nvPr/>
        </p:nvGrpSpPr>
        <p:grpSpPr>
          <a:xfrm>
            <a:off x="376152" y="959138"/>
            <a:ext cx="4695190" cy="662181"/>
            <a:chOff x="0" y="-85725"/>
            <a:chExt cx="2473186" cy="348803"/>
          </a:xfrm>
        </p:grpSpPr>
        <p:sp>
          <p:nvSpPr>
            <p:cNvPr id="732" name="Google Shape;732;p47"/>
            <p:cNvSpPr/>
            <p:nvPr/>
          </p:nvSpPr>
          <p:spPr>
            <a:xfrm>
              <a:off x="0" y="0"/>
              <a:ext cx="2473186" cy="263078"/>
            </a:xfrm>
            <a:custGeom>
              <a:rect b="b" l="l" r="r" t="t"/>
              <a:pathLst>
                <a:path extrusionOk="0" h="263078" w="2473186">
                  <a:moveTo>
                    <a:pt x="42047" y="0"/>
                  </a:moveTo>
                  <a:lnTo>
                    <a:pt x="2431139" y="0"/>
                  </a:lnTo>
                  <a:cubicBezTo>
                    <a:pt x="2442291" y="0"/>
                    <a:pt x="2452986" y="4430"/>
                    <a:pt x="2460871" y="12315"/>
                  </a:cubicBezTo>
                  <a:cubicBezTo>
                    <a:pt x="2468756" y="20201"/>
                    <a:pt x="2473186" y="30895"/>
                    <a:pt x="2473186" y="42047"/>
                  </a:cubicBezTo>
                  <a:lnTo>
                    <a:pt x="2473186" y="221030"/>
                  </a:lnTo>
                  <a:cubicBezTo>
                    <a:pt x="2473186" y="244252"/>
                    <a:pt x="2454361" y="263078"/>
                    <a:pt x="2431139" y="263078"/>
                  </a:cubicBezTo>
                  <a:lnTo>
                    <a:pt x="42047" y="263078"/>
                  </a:lnTo>
                  <a:cubicBezTo>
                    <a:pt x="18825" y="263078"/>
                    <a:pt x="0" y="244252"/>
                    <a:pt x="0" y="221030"/>
                  </a:cubicBezTo>
                  <a:lnTo>
                    <a:pt x="0" y="42047"/>
                  </a:lnTo>
                  <a:cubicBezTo>
                    <a:pt x="0" y="18825"/>
                    <a:pt x="18825" y="0"/>
                    <a:pt x="4204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33" name="Google Shape;733;p47"/>
            <p:cNvSpPr txBox="1"/>
            <p:nvPr/>
          </p:nvSpPr>
          <p:spPr>
            <a:xfrm>
              <a:off x="0" y="-85725"/>
              <a:ext cx="2473186" cy="348803"/>
            </a:xfrm>
            <a:prstGeom prst="rect">
              <a:avLst/>
            </a:prstGeom>
            <a:noFill/>
            <a:ln>
              <a:noFill/>
            </a:ln>
          </p:spPr>
          <p:txBody>
            <a:bodyPr anchorCtr="0" anchor="ctr" bIns="25400" lIns="25400" spcFirstLastPara="1" rIns="25400" wrap="square" tIns="25400">
              <a:noAutofit/>
            </a:bodyPr>
            <a:lstStyle/>
            <a:p>
              <a:pPr indent="0" lvl="0" marL="0" marR="0" rtl="0" algn="ctr">
                <a:lnSpc>
                  <a:spcPct val="140000"/>
                </a:lnSpc>
                <a:spcBef>
                  <a:spcPts val="0"/>
                </a:spcBef>
                <a:spcAft>
                  <a:spcPts val="0"/>
                </a:spcAft>
                <a:buNone/>
              </a:pPr>
              <a:r>
                <a:rPr b="0" i="0" lang="en-US" sz="1950" u="none" cap="none" strike="noStrike">
                  <a:solidFill>
                    <a:srgbClr val="0E4385"/>
                  </a:solidFill>
                  <a:latin typeface="Coming Soon"/>
                  <a:ea typeface="Coming Soon"/>
                  <a:cs typeface="Coming Soon"/>
                  <a:sym typeface="Coming Soon"/>
                </a:rPr>
                <a:t>Our Programmes </a:t>
              </a:r>
              <a:endParaRPr/>
            </a:p>
          </p:txBody>
        </p:sp>
      </p:grpSp>
      <p:sp>
        <p:nvSpPr>
          <p:cNvPr id="734" name="Google Shape;734;p47"/>
          <p:cNvSpPr/>
          <p:nvPr/>
        </p:nvSpPr>
        <p:spPr>
          <a:xfrm>
            <a:off x="1205337" y="2036041"/>
            <a:ext cx="1518410" cy="1474755"/>
          </a:xfrm>
          <a:custGeom>
            <a:rect b="b" l="l" r="r" t="t"/>
            <a:pathLst>
              <a:path extrusionOk="0" h="2949510" w="3036819">
                <a:moveTo>
                  <a:pt x="0" y="0"/>
                </a:moveTo>
                <a:lnTo>
                  <a:pt x="3036819" y="0"/>
                </a:lnTo>
                <a:lnTo>
                  <a:pt x="3036819" y="2949510"/>
                </a:lnTo>
                <a:lnTo>
                  <a:pt x="0" y="2949510"/>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35" name="Google Shape;735;p47"/>
          <p:cNvSpPr/>
          <p:nvPr/>
        </p:nvSpPr>
        <p:spPr>
          <a:xfrm>
            <a:off x="5157708" y="5403713"/>
            <a:ext cx="520230" cy="399277"/>
          </a:xfrm>
          <a:custGeom>
            <a:rect b="b" l="l" r="r" t="t"/>
            <a:pathLst>
              <a:path extrusionOk="0" h="798553" w="1040460">
                <a:moveTo>
                  <a:pt x="0" y="0"/>
                </a:moveTo>
                <a:lnTo>
                  <a:pt x="1040460" y="0"/>
                </a:lnTo>
                <a:lnTo>
                  <a:pt x="1040460" y="798553"/>
                </a:lnTo>
                <a:lnTo>
                  <a:pt x="0" y="798553"/>
                </a:lnTo>
                <a:lnTo>
                  <a:pt x="0" y="0"/>
                </a:lnTo>
                <a:close/>
              </a:path>
            </a:pathLst>
          </a:cu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36" name="Google Shape;736;p47"/>
          <p:cNvSpPr/>
          <p:nvPr/>
        </p:nvSpPr>
        <p:spPr>
          <a:xfrm>
            <a:off x="-107157" y="3132203"/>
            <a:ext cx="1683201" cy="1298169"/>
          </a:xfrm>
          <a:custGeom>
            <a:rect b="b" l="l" r="r" t="t"/>
            <a:pathLst>
              <a:path extrusionOk="0" h="2596337" w="3366401">
                <a:moveTo>
                  <a:pt x="0" y="0"/>
                </a:moveTo>
                <a:lnTo>
                  <a:pt x="3366402" y="0"/>
                </a:lnTo>
                <a:lnTo>
                  <a:pt x="3366402" y="2596337"/>
                </a:lnTo>
                <a:lnTo>
                  <a:pt x="0" y="2596337"/>
                </a:lnTo>
                <a:lnTo>
                  <a:pt x="0" y="0"/>
                </a:lnTo>
                <a:close/>
              </a:path>
            </a:pathLst>
          </a:custGeom>
          <a:blipFill rotWithShape="1">
            <a:blip r:embed="rId5">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37" name="Google Shape;737;p47"/>
          <p:cNvSpPr/>
          <p:nvPr/>
        </p:nvSpPr>
        <p:spPr>
          <a:xfrm rot="2537022">
            <a:off x="2934156" y="4784700"/>
            <a:ext cx="1516644" cy="682490"/>
          </a:xfrm>
          <a:custGeom>
            <a:rect b="b" l="l" r="r" t="t"/>
            <a:pathLst>
              <a:path extrusionOk="0" h="1364979" w="3033287">
                <a:moveTo>
                  <a:pt x="0" y="0"/>
                </a:moveTo>
                <a:lnTo>
                  <a:pt x="3033286" y="0"/>
                </a:lnTo>
                <a:lnTo>
                  <a:pt x="3033286" y="1364979"/>
                </a:lnTo>
                <a:lnTo>
                  <a:pt x="0" y="1364979"/>
                </a:lnTo>
                <a:lnTo>
                  <a:pt x="0" y="0"/>
                </a:lnTo>
                <a:close/>
              </a:path>
            </a:pathLst>
          </a:custGeom>
          <a:blipFill rotWithShape="1">
            <a:blip r:embed="rId6">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38" name="Google Shape;738;p47"/>
          <p:cNvSpPr/>
          <p:nvPr/>
        </p:nvSpPr>
        <p:spPr>
          <a:xfrm rot="2775144">
            <a:off x="5999043" y="3747758"/>
            <a:ext cx="1357010" cy="1111052"/>
          </a:xfrm>
          <a:custGeom>
            <a:rect b="b" l="l" r="r" t="t"/>
            <a:pathLst>
              <a:path extrusionOk="0" h="2222103" w="2714019">
                <a:moveTo>
                  <a:pt x="0" y="0"/>
                </a:moveTo>
                <a:lnTo>
                  <a:pt x="2714019" y="0"/>
                </a:lnTo>
                <a:lnTo>
                  <a:pt x="2714019" y="2222103"/>
                </a:lnTo>
                <a:lnTo>
                  <a:pt x="0" y="2222103"/>
                </a:lnTo>
                <a:lnTo>
                  <a:pt x="0" y="0"/>
                </a:lnTo>
                <a:close/>
              </a:path>
            </a:pathLst>
          </a:custGeom>
          <a:blipFill rotWithShape="1">
            <a:blip r:embed="rId7">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39" name="Google Shape;739;p47"/>
          <p:cNvSpPr/>
          <p:nvPr/>
        </p:nvSpPr>
        <p:spPr>
          <a:xfrm>
            <a:off x="5807066" y="4363283"/>
            <a:ext cx="384390" cy="366131"/>
          </a:xfrm>
          <a:custGeom>
            <a:rect b="b" l="l" r="r" t="t"/>
            <a:pathLst>
              <a:path extrusionOk="0" h="732262" w="768779">
                <a:moveTo>
                  <a:pt x="0" y="0"/>
                </a:moveTo>
                <a:lnTo>
                  <a:pt x="768779" y="0"/>
                </a:lnTo>
                <a:lnTo>
                  <a:pt x="768779" y="732262"/>
                </a:lnTo>
                <a:lnTo>
                  <a:pt x="0" y="732262"/>
                </a:lnTo>
                <a:lnTo>
                  <a:pt x="0" y="0"/>
                </a:lnTo>
                <a:close/>
              </a:path>
            </a:pathLst>
          </a:custGeom>
          <a:blipFill rotWithShape="1">
            <a:blip r:embed="rId8">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40" name="Google Shape;740;p47"/>
          <p:cNvSpPr/>
          <p:nvPr/>
        </p:nvSpPr>
        <p:spPr>
          <a:xfrm>
            <a:off x="2816542" y="3781287"/>
            <a:ext cx="217273" cy="426786"/>
          </a:xfrm>
          <a:custGeom>
            <a:rect b="b" l="l" r="r" t="t"/>
            <a:pathLst>
              <a:path extrusionOk="0" h="853572" w="434546">
                <a:moveTo>
                  <a:pt x="0" y="0"/>
                </a:moveTo>
                <a:lnTo>
                  <a:pt x="434546" y="0"/>
                </a:lnTo>
                <a:lnTo>
                  <a:pt x="434546" y="853572"/>
                </a:lnTo>
                <a:lnTo>
                  <a:pt x="0" y="853572"/>
                </a:lnTo>
                <a:lnTo>
                  <a:pt x="0" y="0"/>
                </a:lnTo>
                <a:close/>
              </a:path>
            </a:pathLst>
          </a:custGeom>
          <a:blipFill rotWithShape="1">
            <a:blip r:embed="rId9">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41" name="Google Shape;741;p47"/>
          <p:cNvSpPr/>
          <p:nvPr/>
        </p:nvSpPr>
        <p:spPr>
          <a:xfrm>
            <a:off x="7548030" y="4208073"/>
            <a:ext cx="293474" cy="296813"/>
          </a:xfrm>
          <a:custGeom>
            <a:rect b="b" l="l" r="r" t="t"/>
            <a:pathLst>
              <a:path extrusionOk="0" h="593625" w="586947">
                <a:moveTo>
                  <a:pt x="0" y="0"/>
                </a:moveTo>
                <a:lnTo>
                  <a:pt x="586947" y="0"/>
                </a:lnTo>
                <a:lnTo>
                  <a:pt x="586947" y="593625"/>
                </a:lnTo>
                <a:lnTo>
                  <a:pt x="0" y="593625"/>
                </a:lnTo>
                <a:lnTo>
                  <a:pt x="0" y="0"/>
                </a:lnTo>
                <a:close/>
              </a:path>
            </a:pathLst>
          </a:custGeom>
          <a:blipFill rotWithShape="1">
            <a:blip r:embed="rId10">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42" name="Google Shape;742;p47"/>
          <p:cNvSpPr/>
          <p:nvPr/>
        </p:nvSpPr>
        <p:spPr>
          <a:xfrm flipH="1" rot="-5681936">
            <a:off x="6791726" y="663189"/>
            <a:ext cx="3084542" cy="2922603"/>
          </a:xfrm>
          <a:custGeom>
            <a:rect b="b" l="l" r="r" t="t"/>
            <a:pathLst>
              <a:path extrusionOk="0" h="5845206" w="6169083">
                <a:moveTo>
                  <a:pt x="6169083" y="0"/>
                </a:moveTo>
                <a:lnTo>
                  <a:pt x="0" y="0"/>
                </a:lnTo>
                <a:lnTo>
                  <a:pt x="0" y="5845206"/>
                </a:lnTo>
                <a:lnTo>
                  <a:pt x="6169083" y="5845206"/>
                </a:lnTo>
                <a:lnTo>
                  <a:pt x="6169083" y="0"/>
                </a:lnTo>
                <a:close/>
              </a:path>
            </a:pathLst>
          </a:custGeom>
          <a:blipFill rotWithShape="1">
            <a:blip r:embed="rId11">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43" name="Google Shape;743;p47"/>
          <p:cNvSpPr txBox="1"/>
          <p:nvPr/>
        </p:nvSpPr>
        <p:spPr>
          <a:xfrm>
            <a:off x="3143118" y="2043655"/>
            <a:ext cx="5486532" cy="315792"/>
          </a:xfrm>
          <a:prstGeom prst="rect">
            <a:avLst/>
          </a:prstGeom>
          <a:noFill/>
          <a:ln>
            <a:noFill/>
          </a:ln>
        </p:spPr>
        <p:txBody>
          <a:bodyPr anchorCtr="0" anchor="t" bIns="0" lIns="0" spcFirstLastPara="1" rIns="0" wrap="square" tIns="0">
            <a:spAutoFit/>
          </a:bodyPr>
          <a:lstStyle/>
          <a:p>
            <a:pPr indent="0" lvl="0" marL="0" marR="0" rtl="0" algn="l">
              <a:lnSpc>
                <a:spcPct val="140052"/>
              </a:lnSpc>
              <a:spcBef>
                <a:spcPts val="0"/>
              </a:spcBef>
              <a:spcAft>
                <a:spcPts val="0"/>
              </a:spcAft>
              <a:buNone/>
            </a:pPr>
            <a:r>
              <a:rPr b="0" i="0" lang="en-US" sz="1920" u="none" cap="none" strike="noStrike">
                <a:solidFill>
                  <a:srgbClr val="FFB202"/>
                </a:solidFill>
                <a:latin typeface="Arial"/>
                <a:ea typeface="Arial"/>
                <a:cs typeface="Arial"/>
                <a:sym typeface="Arial"/>
              </a:rPr>
              <a:t>Emotional Literacy &amp; Communication</a:t>
            </a:r>
            <a:endParaRPr/>
          </a:p>
        </p:txBody>
      </p:sp>
      <p:sp>
        <p:nvSpPr>
          <p:cNvPr id="744" name="Google Shape;744;p47"/>
          <p:cNvSpPr txBox="1"/>
          <p:nvPr/>
        </p:nvSpPr>
        <p:spPr>
          <a:xfrm>
            <a:off x="3143118" y="2404703"/>
            <a:ext cx="5486532" cy="315792"/>
          </a:xfrm>
          <a:prstGeom prst="rect">
            <a:avLst/>
          </a:prstGeom>
          <a:noFill/>
          <a:ln>
            <a:noFill/>
          </a:ln>
        </p:spPr>
        <p:txBody>
          <a:bodyPr anchorCtr="0" anchor="t" bIns="0" lIns="0" spcFirstLastPara="1" rIns="0" wrap="square" tIns="0">
            <a:spAutoFit/>
          </a:bodyPr>
          <a:lstStyle/>
          <a:p>
            <a:pPr indent="0" lvl="0" marL="0" marR="0" rtl="0" algn="l">
              <a:lnSpc>
                <a:spcPct val="140052"/>
              </a:lnSpc>
              <a:spcBef>
                <a:spcPts val="0"/>
              </a:spcBef>
              <a:spcAft>
                <a:spcPts val="0"/>
              </a:spcAft>
              <a:buNone/>
            </a:pPr>
            <a:r>
              <a:rPr b="0" i="0" lang="en-US" sz="1920" u="none" cap="none" strike="noStrike">
                <a:solidFill>
                  <a:srgbClr val="FFB202"/>
                </a:solidFill>
                <a:latin typeface="Arial"/>
                <a:ea typeface="Arial"/>
                <a:cs typeface="Arial"/>
                <a:sym typeface="Arial"/>
              </a:rPr>
              <a:t>School Re-Engagement </a:t>
            </a:r>
            <a:endParaRPr/>
          </a:p>
        </p:txBody>
      </p:sp>
      <p:sp>
        <p:nvSpPr>
          <p:cNvPr id="745" name="Google Shape;745;p47"/>
          <p:cNvSpPr txBox="1"/>
          <p:nvPr/>
        </p:nvSpPr>
        <p:spPr>
          <a:xfrm>
            <a:off x="3143118" y="2822541"/>
            <a:ext cx="5486532" cy="315792"/>
          </a:xfrm>
          <a:prstGeom prst="rect">
            <a:avLst/>
          </a:prstGeom>
          <a:noFill/>
          <a:ln>
            <a:noFill/>
          </a:ln>
        </p:spPr>
        <p:txBody>
          <a:bodyPr anchorCtr="0" anchor="t" bIns="0" lIns="0" spcFirstLastPara="1" rIns="0" wrap="square" tIns="0">
            <a:spAutoFit/>
          </a:bodyPr>
          <a:lstStyle/>
          <a:p>
            <a:pPr indent="0" lvl="0" marL="0" marR="0" rtl="0" algn="l">
              <a:lnSpc>
                <a:spcPct val="140052"/>
              </a:lnSpc>
              <a:spcBef>
                <a:spcPts val="0"/>
              </a:spcBef>
              <a:spcAft>
                <a:spcPts val="0"/>
              </a:spcAft>
              <a:buNone/>
            </a:pPr>
            <a:r>
              <a:rPr b="0" i="0" lang="en-US" sz="1920" u="none" cap="none" strike="noStrike">
                <a:solidFill>
                  <a:srgbClr val="FFB202"/>
                </a:solidFill>
                <a:latin typeface="Arial"/>
                <a:ea typeface="Arial"/>
                <a:cs typeface="Arial"/>
                <a:sym typeface="Arial"/>
              </a:rPr>
              <a:t>ASDAN Shortcourses</a:t>
            </a:r>
            <a:endParaRPr/>
          </a:p>
        </p:txBody>
      </p:sp>
      <p:sp>
        <p:nvSpPr>
          <p:cNvPr id="746" name="Google Shape;746;p47"/>
          <p:cNvSpPr txBox="1"/>
          <p:nvPr/>
        </p:nvSpPr>
        <p:spPr>
          <a:xfrm>
            <a:off x="3143118" y="3183337"/>
            <a:ext cx="5486532" cy="315792"/>
          </a:xfrm>
          <a:prstGeom prst="rect">
            <a:avLst/>
          </a:prstGeom>
          <a:noFill/>
          <a:ln>
            <a:noFill/>
          </a:ln>
        </p:spPr>
        <p:txBody>
          <a:bodyPr anchorCtr="0" anchor="t" bIns="0" lIns="0" spcFirstLastPara="1" rIns="0" wrap="square" tIns="0">
            <a:spAutoFit/>
          </a:bodyPr>
          <a:lstStyle/>
          <a:p>
            <a:pPr indent="0" lvl="0" marL="0" marR="0" rtl="0" algn="l">
              <a:lnSpc>
                <a:spcPct val="140052"/>
              </a:lnSpc>
              <a:spcBef>
                <a:spcPts val="0"/>
              </a:spcBef>
              <a:spcAft>
                <a:spcPts val="0"/>
              </a:spcAft>
              <a:buNone/>
            </a:pPr>
            <a:r>
              <a:rPr b="0" i="0" lang="en-US" sz="1920" u="none" cap="none" strike="noStrike">
                <a:solidFill>
                  <a:srgbClr val="FFB202"/>
                </a:solidFill>
                <a:latin typeface="Arial"/>
                <a:ea typeface="Arial"/>
                <a:cs typeface="Arial"/>
                <a:sym typeface="Arial"/>
              </a:rPr>
              <a:t>Maths &amp; Literacy Education Support </a:t>
            </a:r>
            <a:endParaRPr/>
          </a:p>
        </p:txBody>
      </p:sp>
      <p:sp>
        <p:nvSpPr>
          <p:cNvPr id="747" name="Google Shape;747;p47"/>
          <p:cNvSpPr txBox="1"/>
          <p:nvPr/>
        </p:nvSpPr>
        <p:spPr>
          <a:xfrm>
            <a:off x="1682449" y="3972758"/>
            <a:ext cx="2268186" cy="466859"/>
          </a:xfrm>
          <a:prstGeom prst="rect">
            <a:avLst/>
          </a:prstGeom>
          <a:noFill/>
          <a:ln>
            <a:noFill/>
          </a:ln>
        </p:spPr>
        <p:txBody>
          <a:bodyPr anchorCtr="0" anchor="t" bIns="0" lIns="0" spcFirstLastPara="1" rIns="0" wrap="square" tIns="0">
            <a:spAutoFit/>
          </a:bodyPr>
          <a:lstStyle/>
          <a:p>
            <a:pPr indent="0" lvl="0" marL="0" marR="0" rtl="0" algn="l">
              <a:lnSpc>
                <a:spcPct val="140028"/>
              </a:lnSpc>
              <a:spcBef>
                <a:spcPts val="0"/>
              </a:spcBef>
              <a:spcAft>
                <a:spcPts val="0"/>
              </a:spcAft>
              <a:buNone/>
            </a:pPr>
            <a:r>
              <a:rPr b="0" i="0" lang="en-US" sz="1384" u="none" cap="none" strike="noStrike">
                <a:solidFill>
                  <a:srgbClr val="FFB202"/>
                </a:solidFill>
                <a:latin typeface="Arial"/>
                <a:ea typeface="Arial"/>
                <a:cs typeface="Arial"/>
                <a:sym typeface="Arial"/>
              </a:rPr>
              <a:t>Enquiries to info@pawswellbeing.org</a:t>
            </a:r>
            <a:endParaRPr/>
          </a:p>
        </p:txBody>
      </p:sp>
      <p:sp>
        <p:nvSpPr>
          <p:cNvPr id="748" name="Google Shape;748;p47"/>
          <p:cNvSpPr txBox="1"/>
          <p:nvPr/>
        </p:nvSpPr>
        <p:spPr>
          <a:xfrm>
            <a:off x="4332547" y="4203669"/>
            <a:ext cx="1477588" cy="1418402"/>
          </a:xfrm>
          <a:prstGeom prst="rect">
            <a:avLst/>
          </a:prstGeom>
          <a:noFill/>
          <a:ln>
            <a:noFill/>
          </a:ln>
        </p:spPr>
        <p:txBody>
          <a:bodyPr anchorCtr="0" anchor="t" bIns="0" lIns="0" spcFirstLastPara="1" rIns="0" wrap="square" tIns="0">
            <a:spAutoFit/>
          </a:bodyPr>
          <a:lstStyle/>
          <a:p>
            <a:pPr indent="-123535" lvl="1" marL="247070" marR="0" rtl="0" algn="l">
              <a:lnSpc>
                <a:spcPct val="140034"/>
              </a:lnSpc>
              <a:spcBef>
                <a:spcPts val="0"/>
              </a:spcBef>
              <a:spcAft>
                <a:spcPts val="0"/>
              </a:spcAft>
              <a:buClr>
                <a:srgbClr val="FFB202"/>
              </a:buClr>
              <a:buSzPts val="1144"/>
              <a:buFont typeface="Arial"/>
              <a:buChar char="•"/>
            </a:pPr>
            <a:r>
              <a:rPr b="0" i="0" lang="en-US" sz="1144" u="none" cap="none" strike="noStrike">
                <a:solidFill>
                  <a:srgbClr val="FFB202"/>
                </a:solidFill>
                <a:latin typeface="Arial"/>
                <a:ea typeface="Arial"/>
                <a:cs typeface="Arial"/>
                <a:sym typeface="Arial"/>
              </a:rPr>
              <a:t>Identification of need through  referral form and discussion</a:t>
            </a:r>
            <a:endParaRPr/>
          </a:p>
          <a:p>
            <a:pPr indent="-123535" lvl="1" marL="247070" marR="0" rtl="0" algn="l">
              <a:lnSpc>
                <a:spcPct val="140034"/>
              </a:lnSpc>
              <a:spcBef>
                <a:spcPts val="0"/>
              </a:spcBef>
              <a:spcAft>
                <a:spcPts val="0"/>
              </a:spcAft>
              <a:buClr>
                <a:srgbClr val="FFB202"/>
              </a:buClr>
              <a:buSzPts val="1144"/>
              <a:buFont typeface="Arial"/>
              <a:buChar char="•"/>
            </a:pPr>
            <a:r>
              <a:rPr b="0" i="0" lang="en-US" sz="1144" u="none" cap="none" strike="noStrike">
                <a:solidFill>
                  <a:srgbClr val="FFB202"/>
                </a:solidFill>
                <a:latin typeface="Arial"/>
                <a:ea typeface="Arial"/>
                <a:cs typeface="Arial"/>
                <a:sym typeface="Arial"/>
              </a:rPr>
              <a:t>Allocation of practitioner and team </a:t>
            </a:r>
            <a:endParaRPr/>
          </a:p>
        </p:txBody>
      </p:sp>
      <p:sp>
        <p:nvSpPr>
          <p:cNvPr id="749" name="Google Shape;749;p47"/>
          <p:cNvSpPr txBox="1"/>
          <p:nvPr/>
        </p:nvSpPr>
        <p:spPr>
          <a:xfrm>
            <a:off x="7333759" y="4522536"/>
            <a:ext cx="1490718" cy="753604"/>
          </a:xfrm>
          <a:prstGeom prst="rect">
            <a:avLst/>
          </a:prstGeom>
          <a:noFill/>
          <a:ln>
            <a:noFill/>
          </a:ln>
        </p:spPr>
        <p:txBody>
          <a:bodyPr anchorCtr="0" anchor="t" bIns="0" lIns="0" spcFirstLastPara="1" rIns="0" wrap="square" tIns="0">
            <a:spAutoFit/>
          </a:bodyPr>
          <a:lstStyle/>
          <a:p>
            <a:pPr indent="-119228" lvl="1" marL="238457" marR="0" rtl="0" algn="l">
              <a:lnSpc>
                <a:spcPct val="140036"/>
              </a:lnSpc>
              <a:spcBef>
                <a:spcPts val="0"/>
              </a:spcBef>
              <a:spcAft>
                <a:spcPts val="0"/>
              </a:spcAft>
              <a:buClr>
                <a:srgbClr val="FFB202"/>
              </a:buClr>
              <a:buSzPts val="1104"/>
              <a:buFont typeface="Arial"/>
              <a:buChar char="•"/>
            </a:pPr>
            <a:r>
              <a:rPr b="0" i="0" lang="en-US" sz="1104" u="none" cap="none" strike="noStrike">
                <a:solidFill>
                  <a:srgbClr val="FFB202"/>
                </a:solidFill>
                <a:latin typeface="Arial"/>
                <a:ea typeface="Arial"/>
                <a:cs typeface="Arial"/>
                <a:sym typeface="Arial"/>
              </a:rPr>
              <a:t>Termly reporting </a:t>
            </a:r>
            <a:endParaRPr/>
          </a:p>
          <a:p>
            <a:pPr indent="-119228" lvl="1" marL="238457" marR="0" rtl="0" algn="l">
              <a:lnSpc>
                <a:spcPct val="140036"/>
              </a:lnSpc>
              <a:spcBef>
                <a:spcPts val="0"/>
              </a:spcBef>
              <a:spcAft>
                <a:spcPts val="0"/>
              </a:spcAft>
              <a:buClr>
                <a:srgbClr val="FFB202"/>
              </a:buClr>
              <a:buSzPts val="1104"/>
              <a:buFont typeface="Arial"/>
              <a:buChar char="•"/>
            </a:pPr>
            <a:r>
              <a:rPr b="0" i="0" lang="en-US" sz="1104" u="none" cap="none" strike="noStrike">
                <a:solidFill>
                  <a:srgbClr val="FFB202"/>
                </a:solidFill>
                <a:latin typeface="Arial"/>
                <a:ea typeface="Arial"/>
                <a:cs typeface="Arial"/>
                <a:sym typeface="Arial"/>
              </a:rPr>
              <a:t>Regular review of service provision and impact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3" name="Shape 753"/>
        <p:cNvGrpSpPr/>
        <p:nvPr/>
      </p:nvGrpSpPr>
      <p:grpSpPr>
        <a:xfrm>
          <a:off x="0" y="0"/>
          <a:ext cx="0" cy="0"/>
          <a:chOff x="0" y="0"/>
          <a:chExt cx="0" cy="0"/>
        </a:xfrm>
      </p:grpSpPr>
      <p:sp>
        <p:nvSpPr>
          <p:cNvPr id="754" name="Google Shape;754;p48"/>
          <p:cNvSpPr txBox="1"/>
          <p:nvPr/>
        </p:nvSpPr>
        <p:spPr>
          <a:xfrm>
            <a:off x="342900" y="1760040"/>
            <a:ext cx="84582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br>
              <a:rPr b="0" i="0"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br>
              <a:rPr b="0" i="0" lang="en-US" sz="4400" u="none" cap="none" strike="noStrike">
                <a:solidFill>
                  <a:schemeClr val="lt1"/>
                </a:solidFill>
                <a:latin typeface="Calibri"/>
                <a:ea typeface="Calibri"/>
                <a:cs typeface="Calibri"/>
                <a:sym typeface="Calibri"/>
              </a:rPr>
            </a:br>
            <a:r>
              <a:rPr b="0" i="0" lang="en-US" sz="4800" u="none" cap="none" strike="noStrike">
                <a:solidFill>
                  <a:schemeClr val="lt1"/>
                </a:solidFill>
                <a:latin typeface="Calibri"/>
                <a:ea typeface="Calibri"/>
                <a:cs typeface="Calibri"/>
                <a:sym typeface="Calibri"/>
              </a:rPr>
              <a:t>Jess Garner</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t/>
            </a:r>
            <a:endParaRPr b="0" i="0" sz="4400" u="none" cap="none" strike="noStrike">
              <a:solidFill>
                <a:schemeClr val="lt1"/>
              </a:solidFill>
              <a:latin typeface="Calibri"/>
              <a:ea typeface="Calibri"/>
              <a:cs typeface="Calibri"/>
              <a:sym typeface="Calibri"/>
            </a:endParaRPr>
          </a:p>
          <a:p>
            <a:pPr indent="0" lvl="0" marL="0" marR="0" rtl="0" algn="ctr">
              <a:lnSpc>
                <a:spcPct val="107000"/>
              </a:lnSpc>
              <a:spcBef>
                <a:spcPts val="0"/>
              </a:spcBef>
              <a:spcAft>
                <a:spcPts val="800"/>
              </a:spcAft>
              <a:buClr>
                <a:srgbClr val="000000"/>
              </a:buClr>
              <a:buSzPts val="1400"/>
              <a:buFont typeface="Arial"/>
              <a:buNone/>
            </a:pPr>
            <a:r>
              <a:rPr b="1" i="0" lang="en-US" sz="2800" u="none" cap="none" strike="noStrike">
                <a:solidFill>
                  <a:schemeClr val="lt1"/>
                </a:solidFill>
                <a:latin typeface="Tahoma"/>
                <a:ea typeface="Tahoma"/>
                <a:cs typeface="Tahoma"/>
                <a:sym typeface="Tahoma"/>
              </a:rPr>
              <a:t>Gr0ve</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a:p>
        </p:txBody>
      </p:sp>
      <p:sp>
        <p:nvSpPr>
          <p:cNvPr id="755" name="Google Shape;755;p48"/>
          <p:cNvSpPr txBox="1"/>
          <p:nvPr/>
        </p:nvSpPr>
        <p:spPr>
          <a:xfrm>
            <a:off x="5018567" y="6134986"/>
            <a:ext cx="4229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https://uniqueinclusion.wixsite.com/website-1</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p49"/>
          <p:cNvSpPr/>
          <p:nvPr/>
        </p:nvSpPr>
        <p:spPr>
          <a:xfrm rot="-4641095">
            <a:off x="-1348203" y="1080683"/>
            <a:ext cx="7618045" cy="6126064"/>
          </a:xfrm>
          <a:custGeom>
            <a:rect b="b" l="l" r="r" t="t"/>
            <a:pathLst>
              <a:path extrusionOk="0" h="12252128" w="15236090">
                <a:moveTo>
                  <a:pt x="15236091" y="12252128"/>
                </a:moveTo>
                <a:lnTo>
                  <a:pt x="0" y="12252128"/>
                </a:lnTo>
                <a:lnTo>
                  <a:pt x="0" y="0"/>
                </a:lnTo>
                <a:lnTo>
                  <a:pt x="15236091" y="0"/>
                </a:lnTo>
                <a:lnTo>
                  <a:pt x="15236091" y="12252128"/>
                </a:lnTo>
                <a:close/>
              </a:path>
            </a:pathLst>
          </a:custGeom>
          <a:blipFill rotWithShape="1">
            <a:blip r:embed="rId3">
              <a:alphaModFix/>
            </a:blip>
            <a:stretch>
              <a:fillRect b="0" l="-17292" r="-17291"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61" name="Google Shape;761;p49"/>
          <p:cNvSpPr/>
          <p:nvPr/>
        </p:nvSpPr>
        <p:spPr>
          <a:xfrm rot="5400000">
            <a:off x="1281160" y="-1569275"/>
            <a:ext cx="9843932" cy="5881750"/>
          </a:xfrm>
          <a:custGeom>
            <a:rect b="b" l="l" r="r" t="t"/>
            <a:pathLst>
              <a:path extrusionOk="0" h="11763499" w="19687864">
                <a:moveTo>
                  <a:pt x="19687864" y="11763498"/>
                </a:moveTo>
                <a:lnTo>
                  <a:pt x="0" y="11763498"/>
                </a:lnTo>
                <a:lnTo>
                  <a:pt x="0" y="0"/>
                </a:lnTo>
                <a:lnTo>
                  <a:pt x="19687864" y="0"/>
                </a:lnTo>
                <a:lnTo>
                  <a:pt x="19687864" y="11763498"/>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nvGrpSpPr>
          <p:cNvPr id="762" name="Google Shape;762;p49"/>
          <p:cNvGrpSpPr/>
          <p:nvPr/>
        </p:nvGrpSpPr>
        <p:grpSpPr>
          <a:xfrm>
            <a:off x="1765087" y="944482"/>
            <a:ext cx="5605626" cy="2644473"/>
            <a:chOff x="0" y="-28575"/>
            <a:chExt cx="2952758" cy="1392973"/>
          </a:xfrm>
        </p:grpSpPr>
        <p:sp>
          <p:nvSpPr>
            <p:cNvPr id="763" name="Google Shape;763;p49"/>
            <p:cNvSpPr/>
            <p:nvPr/>
          </p:nvSpPr>
          <p:spPr>
            <a:xfrm>
              <a:off x="0" y="0"/>
              <a:ext cx="2952758" cy="1364398"/>
            </a:xfrm>
            <a:custGeom>
              <a:rect b="b" l="l" r="r" t="t"/>
              <a:pathLst>
                <a:path extrusionOk="0" h="1364398" w="2952758">
                  <a:moveTo>
                    <a:pt x="35218" y="0"/>
                  </a:moveTo>
                  <a:lnTo>
                    <a:pt x="2917540" y="0"/>
                  </a:lnTo>
                  <a:cubicBezTo>
                    <a:pt x="2936990" y="0"/>
                    <a:pt x="2952758" y="15768"/>
                    <a:pt x="2952758" y="35218"/>
                  </a:cubicBezTo>
                  <a:lnTo>
                    <a:pt x="2952758" y="1329180"/>
                  </a:lnTo>
                  <a:cubicBezTo>
                    <a:pt x="2952758" y="1338521"/>
                    <a:pt x="2949047" y="1347479"/>
                    <a:pt x="2942442" y="1354083"/>
                  </a:cubicBezTo>
                  <a:cubicBezTo>
                    <a:pt x="2935838" y="1360688"/>
                    <a:pt x="2926880" y="1364398"/>
                    <a:pt x="2917540" y="1364398"/>
                  </a:cubicBezTo>
                  <a:lnTo>
                    <a:pt x="35218" y="1364398"/>
                  </a:lnTo>
                  <a:cubicBezTo>
                    <a:pt x="25878" y="1364398"/>
                    <a:pt x="16920" y="1360688"/>
                    <a:pt x="10315" y="1354083"/>
                  </a:cubicBezTo>
                  <a:cubicBezTo>
                    <a:pt x="3710" y="1347479"/>
                    <a:pt x="0" y="1338521"/>
                    <a:pt x="0" y="1329180"/>
                  </a:cubicBezTo>
                  <a:lnTo>
                    <a:pt x="0" y="35218"/>
                  </a:lnTo>
                  <a:cubicBezTo>
                    <a:pt x="0" y="25878"/>
                    <a:pt x="3710" y="16920"/>
                    <a:pt x="10315" y="10315"/>
                  </a:cubicBezTo>
                  <a:cubicBezTo>
                    <a:pt x="16920" y="3710"/>
                    <a:pt x="25878" y="0"/>
                    <a:pt x="35218"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64" name="Google Shape;764;p49"/>
            <p:cNvSpPr txBox="1"/>
            <p:nvPr/>
          </p:nvSpPr>
          <p:spPr>
            <a:xfrm>
              <a:off x="0" y="-28575"/>
              <a:ext cx="2952758" cy="1392973"/>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765" name="Google Shape;765;p49"/>
          <p:cNvGrpSpPr/>
          <p:nvPr/>
        </p:nvGrpSpPr>
        <p:grpSpPr>
          <a:xfrm>
            <a:off x="1964620" y="1113471"/>
            <a:ext cx="5241157" cy="2308797"/>
            <a:chOff x="0" y="-28575"/>
            <a:chExt cx="2760774" cy="1216156"/>
          </a:xfrm>
        </p:grpSpPr>
        <p:sp>
          <p:nvSpPr>
            <p:cNvPr id="766" name="Google Shape;766;p49"/>
            <p:cNvSpPr/>
            <p:nvPr/>
          </p:nvSpPr>
          <p:spPr>
            <a:xfrm>
              <a:off x="0" y="0"/>
              <a:ext cx="2760774" cy="1187581"/>
            </a:xfrm>
            <a:custGeom>
              <a:rect b="b" l="l" r="r" t="t"/>
              <a:pathLst>
                <a:path extrusionOk="0" h="1187581" w="2760774">
                  <a:moveTo>
                    <a:pt x="37667" y="0"/>
                  </a:moveTo>
                  <a:lnTo>
                    <a:pt x="2723107" y="0"/>
                  </a:lnTo>
                  <a:cubicBezTo>
                    <a:pt x="2743910" y="0"/>
                    <a:pt x="2760774" y="16864"/>
                    <a:pt x="2760774" y="37667"/>
                  </a:cubicBezTo>
                  <a:lnTo>
                    <a:pt x="2760774" y="1149914"/>
                  </a:lnTo>
                  <a:cubicBezTo>
                    <a:pt x="2760774" y="1159904"/>
                    <a:pt x="2756805" y="1169485"/>
                    <a:pt x="2749741" y="1176549"/>
                  </a:cubicBezTo>
                  <a:cubicBezTo>
                    <a:pt x="2742678" y="1183613"/>
                    <a:pt x="2733097" y="1187581"/>
                    <a:pt x="2723107" y="1187581"/>
                  </a:cubicBezTo>
                  <a:lnTo>
                    <a:pt x="37667" y="1187581"/>
                  </a:lnTo>
                  <a:cubicBezTo>
                    <a:pt x="27677" y="1187581"/>
                    <a:pt x="18096" y="1183613"/>
                    <a:pt x="11032" y="1176549"/>
                  </a:cubicBezTo>
                  <a:cubicBezTo>
                    <a:pt x="3968" y="1169485"/>
                    <a:pt x="0" y="1159904"/>
                    <a:pt x="0" y="1149914"/>
                  </a:cubicBezTo>
                  <a:lnTo>
                    <a:pt x="0" y="37667"/>
                  </a:lnTo>
                  <a:cubicBezTo>
                    <a:pt x="0" y="27677"/>
                    <a:pt x="3968" y="18096"/>
                    <a:pt x="11032" y="11032"/>
                  </a:cubicBezTo>
                  <a:cubicBezTo>
                    <a:pt x="18096" y="3968"/>
                    <a:pt x="27677" y="0"/>
                    <a:pt x="3766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67" name="Google Shape;767;p49"/>
            <p:cNvSpPr txBox="1"/>
            <p:nvPr/>
          </p:nvSpPr>
          <p:spPr>
            <a:xfrm>
              <a:off x="0" y="-28575"/>
              <a:ext cx="2760774" cy="1216156"/>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768" name="Google Shape;768;p49"/>
          <p:cNvGrpSpPr/>
          <p:nvPr/>
        </p:nvGrpSpPr>
        <p:grpSpPr>
          <a:xfrm>
            <a:off x="194790" y="3758545"/>
            <a:ext cx="8746220" cy="2088809"/>
            <a:chOff x="0" y="-28575"/>
            <a:chExt cx="4607062" cy="1100278"/>
          </a:xfrm>
        </p:grpSpPr>
        <p:sp>
          <p:nvSpPr>
            <p:cNvPr id="769" name="Google Shape;769;p49"/>
            <p:cNvSpPr/>
            <p:nvPr/>
          </p:nvSpPr>
          <p:spPr>
            <a:xfrm>
              <a:off x="0" y="0"/>
              <a:ext cx="4607062" cy="1071703"/>
            </a:xfrm>
            <a:custGeom>
              <a:rect b="b" l="l" r="r" t="t"/>
              <a:pathLst>
                <a:path extrusionOk="0" h="1071703" w="4607062">
                  <a:moveTo>
                    <a:pt x="22572" y="0"/>
                  </a:moveTo>
                  <a:lnTo>
                    <a:pt x="4584490" y="0"/>
                  </a:lnTo>
                  <a:cubicBezTo>
                    <a:pt x="4596956" y="0"/>
                    <a:pt x="4607062" y="10106"/>
                    <a:pt x="4607062" y="22572"/>
                  </a:cubicBezTo>
                  <a:lnTo>
                    <a:pt x="4607062" y="1049131"/>
                  </a:lnTo>
                  <a:cubicBezTo>
                    <a:pt x="4607062" y="1061597"/>
                    <a:pt x="4596956" y="1071703"/>
                    <a:pt x="4584490" y="1071703"/>
                  </a:cubicBezTo>
                  <a:lnTo>
                    <a:pt x="22572" y="1071703"/>
                  </a:lnTo>
                  <a:cubicBezTo>
                    <a:pt x="16585" y="1071703"/>
                    <a:pt x="10844" y="1069324"/>
                    <a:pt x="6611" y="1065091"/>
                  </a:cubicBezTo>
                  <a:cubicBezTo>
                    <a:pt x="2378" y="1060858"/>
                    <a:pt x="0" y="1055117"/>
                    <a:pt x="0" y="1049131"/>
                  </a:cubicBezTo>
                  <a:lnTo>
                    <a:pt x="0" y="22572"/>
                  </a:lnTo>
                  <a:cubicBezTo>
                    <a:pt x="0" y="16585"/>
                    <a:pt x="2378" y="10844"/>
                    <a:pt x="6611" y="6611"/>
                  </a:cubicBezTo>
                  <a:cubicBezTo>
                    <a:pt x="10844" y="2378"/>
                    <a:pt x="16585" y="0"/>
                    <a:pt x="22572"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70" name="Google Shape;770;p49"/>
            <p:cNvSpPr txBox="1"/>
            <p:nvPr/>
          </p:nvSpPr>
          <p:spPr>
            <a:xfrm>
              <a:off x="0" y="-28575"/>
              <a:ext cx="4607062" cy="1100278"/>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771" name="Google Shape;771;p49"/>
          <p:cNvGrpSpPr/>
          <p:nvPr/>
        </p:nvGrpSpPr>
        <p:grpSpPr>
          <a:xfrm>
            <a:off x="347328" y="3919557"/>
            <a:ext cx="8441144" cy="1766785"/>
            <a:chOff x="0" y="-28575"/>
            <a:chExt cx="4446364" cy="930652"/>
          </a:xfrm>
        </p:grpSpPr>
        <p:sp>
          <p:nvSpPr>
            <p:cNvPr id="772" name="Google Shape;772;p49"/>
            <p:cNvSpPr/>
            <p:nvPr/>
          </p:nvSpPr>
          <p:spPr>
            <a:xfrm>
              <a:off x="0" y="0"/>
              <a:ext cx="4446364" cy="902077"/>
            </a:xfrm>
            <a:custGeom>
              <a:rect b="b" l="l" r="r" t="t"/>
              <a:pathLst>
                <a:path extrusionOk="0" h="902077" w="4446364">
                  <a:moveTo>
                    <a:pt x="23388" y="0"/>
                  </a:moveTo>
                  <a:lnTo>
                    <a:pt x="4422976" y="0"/>
                  </a:lnTo>
                  <a:cubicBezTo>
                    <a:pt x="4429179" y="0"/>
                    <a:pt x="4435128" y="2464"/>
                    <a:pt x="4439514" y="6850"/>
                  </a:cubicBezTo>
                  <a:cubicBezTo>
                    <a:pt x="4443900" y="11236"/>
                    <a:pt x="4446364" y="17185"/>
                    <a:pt x="4446364" y="23388"/>
                  </a:cubicBezTo>
                  <a:lnTo>
                    <a:pt x="4446364" y="878689"/>
                  </a:lnTo>
                  <a:cubicBezTo>
                    <a:pt x="4446364" y="884892"/>
                    <a:pt x="4443900" y="890841"/>
                    <a:pt x="4439514" y="895227"/>
                  </a:cubicBezTo>
                  <a:cubicBezTo>
                    <a:pt x="4435128" y="899613"/>
                    <a:pt x="4429179" y="902077"/>
                    <a:pt x="4422976" y="902077"/>
                  </a:cubicBezTo>
                  <a:lnTo>
                    <a:pt x="23388" y="902077"/>
                  </a:lnTo>
                  <a:cubicBezTo>
                    <a:pt x="17185" y="902077"/>
                    <a:pt x="11236" y="899613"/>
                    <a:pt x="6850" y="895227"/>
                  </a:cubicBezTo>
                  <a:cubicBezTo>
                    <a:pt x="2464" y="890841"/>
                    <a:pt x="0" y="884892"/>
                    <a:pt x="0" y="878689"/>
                  </a:cubicBezTo>
                  <a:lnTo>
                    <a:pt x="0" y="23388"/>
                  </a:lnTo>
                  <a:cubicBezTo>
                    <a:pt x="0" y="17185"/>
                    <a:pt x="2464" y="11236"/>
                    <a:pt x="6850" y="6850"/>
                  </a:cubicBezTo>
                  <a:cubicBezTo>
                    <a:pt x="11236" y="2464"/>
                    <a:pt x="17185" y="0"/>
                    <a:pt x="23388"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73" name="Google Shape;773;p49"/>
            <p:cNvSpPr txBox="1"/>
            <p:nvPr/>
          </p:nvSpPr>
          <p:spPr>
            <a:xfrm>
              <a:off x="0" y="-28575"/>
              <a:ext cx="4446364" cy="930652"/>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sp>
        <p:nvSpPr>
          <p:cNvPr id="774" name="Google Shape;774;p49"/>
          <p:cNvSpPr/>
          <p:nvPr/>
        </p:nvSpPr>
        <p:spPr>
          <a:xfrm>
            <a:off x="2095700" y="-338454"/>
            <a:ext cx="4952601" cy="4952601"/>
          </a:xfrm>
          <a:custGeom>
            <a:rect b="b" l="l" r="r" t="t"/>
            <a:pathLst>
              <a:path extrusionOk="0" h="9905202" w="9905202">
                <a:moveTo>
                  <a:pt x="0" y="0"/>
                </a:moveTo>
                <a:lnTo>
                  <a:pt x="9905202" y="0"/>
                </a:lnTo>
                <a:lnTo>
                  <a:pt x="9905202" y="9905202"/>
                </a:lnTo>
                <a:lnTo>
                  <a:pt x="0" y="9905202"/>
                </a:lnTo>
                <a:lnTo>
                  <a:pt x="0" y="0"/>
                </a:lnTo>
                <a:close/>
              </a:path>
            </a:pathLst>
          </a:cu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75" name="Google Shape;775;p49"/>
          <p:cNvSpPr txBox="1"/>
          <p:nvPr/>
        </p:nvSpPr>
        <p:spPr>
          <a:xfrm>
            <a:off x="3037887" y="5901690"/>
            <a:ext cx="3060026" cy="19704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600" u="none" cap="none" strike="noStrike">
                <a:solidFill>
                  <a:srgbClr val="174404"/>
                </a:solidFill>
                <a:latin typeface="Cardo"/>
                <a:ea typeface="Cardo"/>
                <a:cs typeface="Cardo"/>
                <a:sym typeface="Cardo"/>
              </a:rPr>
              <a:t>Copyright © 2025 GROVE Neurodivergent Mentoring &amp; Education LTD. All rights reserved.​</a:t>
            </a:r>
            <a:endParaRPr/>
          </a:p>
        </p:txBody>
      </p:sp>
      <p:sp>
        <p:nvSpPr>
          <p:cNvPr id="776" name="Google Shape;776;p49"/>
          <p:cNvSpPr txBox="1"/>
          <p:nvPr/>
        </p:nvSpPr>
        <p:spPr>
          <a:xfrm>
            <a:off x="514350" y="4118873"/>
            <a:ext cx="8115300" cy="1421351"/>
          </a:xfrm>
          <a:prstGeom prst="rect">
            <a:avLst/>
          </a:prstGeom>
          <a:noFill/>
          <a:ln>
            <a:noFill/>
          </a:ln>
        </p:spPr>
        <p:txBody>
          <a:bodyPr anchorCtr="0" anchor="t" bIns="0" lIns="0" spcFirstLastPara="1" rIns="0" wrap="square" tIns="0">
            <a:spAutoFit/>
          </a:bodyPr>
          <a:lstStyle/>
          <a:p>
            <a:pPr indent="0" lvl="0" marL="0" marR="0" rtl="0" algn="ctr">
              <a:lnSpc>
                <a:spcPct val="140140"/>
              </a:lnSpc>
              <a:spcBef>
                <a:spcPts val="0"/>
              </a:spcBef>
              <a:spcAft>
                <a:spcPts val="0"/>
              </a:spcAft>
              <a:buNone/>
            </a:pPr>
            <a:r>
              <a:rPr b="0" i="0" lang="en-US" sz="999" u="none" cap="none" strike="noStrike">
                <a:solidFill>
                  <a:srgbClr val="174404"/>
                </a:solidFill>
                <a:latin typeface="Oswald"/>
                <a:ea typeface="Oswald"/>
                <a:cs typeface="Oswald"/>
                <a:sym typeface="Oswald"/>
              </a:rPr>
              <a:t>The information contained in this webinar is provided for information purposes only and is not intended to amount to advice and you should not rely on any of the contents of this webinar. Professional advice should be obtained before taking or refraining from taking any action as a result of the contents of this webinar. GROVE Neurodivergent Mentoring &amp; Education disclaims all liability and responsibility arising from any reliance placed on any of the contents of this webinar. ​</a:t>
            </a:r>
            <a:endParaRPr/>
          </a:p>
          <a:p>
            <a:pPr indent="0" lvl="0" marL="0" marR="0" rtl="0" algn="ctr">
              <a:lnSpc>
                <a:spcPct val="140140"/>
              </a:lnSpc>
              <a:spcBef>
                <a:spcPts val="0"/>
              </a:spcBef>
              <a:spcAft>
                <a:spcPts val="0"/>
              </a:spcAft>
              <a:buNone/>
            </a:pPr>
            <a:r>
              <a:rPr b="0" i="0" lang="en-US" sz="999" u="none" cap="none" strike="noStrike">
                <a:solidFill>
                  <a:srgbClr val="174404"/>
                </a:solidFill>
                <a:latin typeface="Oswald"/>
                <a:ea typeface="Oswald"/>
                <a:cs typeface="Oswald"/>
                <a:sym typeface="Oswald"/>
              </a:rPr>
              <a:t>​</a:t>
            </a:r>
            <a:endParaRPr/>
          </a:p>
          <a:p>
            <a:pPr indent="0" lvl="0" marL="0" marR="0" rtl="0" algn="ctr">
              <a:lnSpc>
                <a:spcPct val="140140"/>
              </a:lnSpc>
              <a:spcBef>
                <a:spcPts val="0"/>
              </a:spcBef>
              <a:spcAft>
                <a:spcPts val="0"/>
              </a:spcAft>
              <a:buNone/>
            </a:pPr>
            <a:r>
              <a:rPr b="0" i="0" lang="en-US" sz="999" u="none" cap="none" strike="noStrike">
                <a:solidFill>
                  <a:srgbClr val="174404"/>
                </a:solidFill>
                <a:latin typeface="Oswald"/>
                <a:ea typeface="Oswald"/>
                <a:cs typeface="Oswald"/>
                <a:sym typeface="Oswald"/>
              </a:rPr>
              <a:t>Copyright © 2025 GROVE Neurodivergent Mentoring &amp; Education LTD. All rights reserved.  These works are protected by copyright laws and treaties around the world. We grant to you a worldwide, non-exclusive, royalty-free, revocable licence to view these works, to copy and store any materials provided alongside these works and to print pages of these materials for your own personal and non-commercial use. You may not reproduce in any format any part of the works without our prior written consent.​</a:t>
            </a:r>
            <a:endParaRPr/>
          </a:p>
          <a:p>
            <a:pPr indent="0" lvl="0" marL="0" marR="0" rtl="0" algn="ctr">
              <a:lnSpc>
                <a:spcPct val="140140"/>
              </a:lnSpc>
              <a:spcBef>
                <a:spcPts val="0"/>
              </a:spcBef>
              <a:spcAft>
                <a:spcPts val="0"/>
              </a:spcAft>
              <a:buNone/>
            </a:pPr>
            <a:r>
              <a:t/>
            </a:r>
            <a:endParaRPr b="0" i="0" sz="999" u="none" cap="none" strike="noStrike">
              <a:solidFill>
                <a:srgbClr val="174404"/>
              </a:solidFill>
              <a:latin typeface="Oswald"/>
              <a:ea typeface="Oswald"/>
              <a:cs typeface="Oswald"/>
              <a:sym typeface="Oswald"/>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4" name="Shape 784"/>
        <p:cNvGrpSpPr/>
        <p:nvPr/>
      </p:nvGrpSpPr>
      <p:grpSpPr>
        <a:xfrm>
          <a:off x="0" y="0"/>
          <a:ext cx="0" cy="0"/>
          <a:chOff x="0" y="0"/>
          <a:chExt cx="0" cy="0"/>
        </a:xfrm>
      </p:grpSpPr>
      <p:grpSp>
        <p:nvGrpSpPr>
          <p:cNvPr id="785" name="Google Shape;785;p50"/>
          <p:cNvGrpSpPr/>
          <p:nvPr/>
        </p:nvGrpSpPr>
        <p:grpSpPr>
          <a:xfrm>
            <a:off x="79683" y="5010786"/>
            <a:ext cx="8994223" cy="1737754"/>
            <a:chOff x="0" y="-28575"/>
            <a:chExt cx="4737698" cy="398290"/>
          </a:xfrm>
        </p:grpSpPr>
        <p:sp>
          <p:nvSpPr>
            <p:cNvPr id="786" name="Google Shape;786;p50"/>
            <p:cNvSpPr/>
            <p:nvPr/>
          </p:nvSpPr>
          <p:spPr>
            <a:xfrm>
              <a:off x="0" y="0"/>
              <a:ext cx="4737698" cy="369715"/>
            </a:xfrm>
            <a:custGeom>
              <a:rect b="b" l="l" r="r" t="t"/>
              <a:pathLst>
                <a:path extrusionOk="0" h="369715" w="4737698">
                  <a:moveTo>
                    <a:pt x="12911" y="0"/>
                  </a:moveTo>
                  <a:lnTo>
                    <a:pt x="4724786" y="0"/>
                  </a:lnTo>
                  <a:cubicBezTo>
                    <a:pt x="4728211" y="0"/>
                    <a:pt x="4731495" y="1360"/>
                    <a:pt x="4733916" y="3782"/>
                  </a:cubicBezTo>
                  <a:cubicBezTo>
                    <a:pt x="4736337" y="6203"/>
                    <a:pt x="4737698" y="9487"/>
                    <a:pt x="4737698" y="12911"/>
                  </a:cubicBezTo>
                  <a:lnTo>
                    <a:pt x="4737698" y="356804"/>
                  </a:lnTo>
                  <a:cubicBezTo>
                    <a:pt x="4737698" y="360228"/>
                    <a:pt x="4736337" y="363512"/>
                    <a:pt x="4733916" y="365934"/>
                  </a:cubicBezTo>
                  <a:cubicBezTo>
                    <a:pt x="4731495" y="368355"/>
                    <a:pt x="4728211" y="369715"/>
                    <a:pt x="4724786" y="369715"/>
                  </a:cubicBezTo>
                  <a:lnTo>
                    <a:pt x="12911" y="369715"/>
                  </a:lnTo>
                  <a:cubicBezTo>
                    <a:pt x="9487" y="369715"/>
                    <a:pt x="6203" y="368355"/>
                    <a:pt x="3782" y="365934"/>
                  </a:cubicBezTo>
                  <a:cubicBezTo>
                    <a:pt x="1360" y="363512"/>
                    <a:pt x="0" y="360228"/>
                    <a:pt x="0" y="356804"/>
                  </a:cubicBezTo>
                  <a:lnTo>
                    <a:pt x="0" y="12911"/>
                  </a:lnTo>
                  <a:cubicBezTo>
                    <a:pt x="0" y="9487"/>
                    <a:pt x="1360" y="6203"/>
                    <a:pt x="3782" y="3782"/>
                  </a:cubicBezTo>
                  <a:cubicBezTo>
                    <a:pt x="6203" y="1360"/>
                    <a:pt x="9487" y="0"/>
                    <a:pt x="12911"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87" name="Google Shape;787;p50"/>
            <p:cNvSpPr txBox="1"/>
            <p:nvPr/>
          </p:nvSpPr>
          <p:spPr>
            <a:xfrm>
              <a:off x="0" y="-28575"/>
              <a:ext cx="4737698" cy="398290"/>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788" name="Google Shape;788;p50"/>
          <p:cNvGrpSpPr/>
          <p:nvPr/>
        </p:nvGrpSpPr>
        <p:grpSpPr>
          <a:xfrm>
            <a:off x="1135167" y="966412"/>
            <a:ext cx="6865467" cy="756129"/>
            <a:chOff x="0" y="-28575"/>
            <a:chExt cx="3616377" cy="398290"/>
          </a:xfrm>
        </p:grpSpPr>
        <p:sp>
          <p:nvSpPr>
            <p:cNvPr id="789" name="Google Shape;789;p50"/>
            <p:cNvSpPr/>
            <p:nvPr/>
          </p:nvSpPr>
          <p:spPr>
            <a:xfrm>
              <a:off x="0" y="0"/>
              <a:ext cx="3616377" cy="369715"/>
            </a:xfrm>
            <a:custGeom>
              <a:rect b="b" l="l" r="r" t="t"/>
              <a:pathLst>
                <a:path extrusionOk="0" h="369715" w="3616377">
                  <a:moveTo>
                    <a:pt x="16915" y="0"/>
                  </a:moveTo>
                  <a:lnTo>
                    <a:pt x="3599462" y="0"/>
                  </a:lnTo>
                  <a:cubicBezTo>
                    <a:pt x="3603949" y="0"/>
                    <a:pt x="3608251" y="1782"/>
                    <a:pt x="3611423" y="4954"/>
                  </a:cubicBezTo>
                  <a:cubicBezTo>
                    <a:pt x="3614595" y="8126"/>
                    <a:pt x="3616377" y="12429"/>
                    <a:pt x="3616377" y="16915"/>
                  </a:cubicBezTo>
                  <a:lnTo>
                    <a:pt x="3616377" y="352800"/>
                  </a:lnTo>
                  <a:cubicBezTo>
                    <a:pt x="3616377" y="357286"/>
                    <a:pt x="3614595" y="361589"/>
                    <a:pt x="3611423" y="364761"/>
                  </a:cubicBezTo>
                  <a:cubicBezTo>
                    <a:pt x="3608251" y="367933"/>
                    <a:pt x="3603949" y="369715"/>
                    <a:pt x="3599462" y="369715"/>
                  </a:cubicBezTo>
                  <a:lnTo>
                    <a:pt x="16915" y="369715"/>
                  </a:lnTo>
                  <a:cubicBezTo>
                    <a:pt x="12429" y="369715"/>
                    <a:pt x="8126" y="367933"/>
                    <a:pt x="4954" y="364761"/>
                  </a:cubicBezTo>
                  <a:cubicBezTo>
                    <a:pt x="1782" y="361589"/>
                    <a:pt x="0" y="357286"/>
                    <a:pt x="0" y="352800"/>
                  </a:cubicBezTo>
                  <a:lnTo>
                    <a:pt x="0" y="16915"/>
                  </a:lnTo>
                  <a:cubicBezTo>
                    <a:pt x="0" y="12429"/>
                    <a:pt x="1782" y="8126"/>
                    <a:pt x="4954" y="4954"/>
                  </a:cubicBezTo>
                  <a:cubicBezTo>
                    <a:pt x="8126" y="1782"/>
                    <a:pt x="12429" y="0"/>
                    <a:pt x="16915"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90" name="Google Shape;790;p50"/>
            <p:cNvSpPr txBox="1"/>
            <p:nvPr/>
          </p:nvSpPr>
          <p:spPr>
            <a:xfrm>
              <a:off x="0" y="-28575"/>
              <a:ext cx="3616377" cy="398290"/>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791" name="Google Shape;791;p50"/>
          <p:cNvGrpSpPr/>
          <p:nvPr/>
        </p:nvGrpSpPr>
        <p:grpSpPr>
          <a:xfrm>
            <a:off x="79683" y="1730147"/>
            <a:ext cx="8994223" cy="3329113"/>
            <a:chOff x="0" y="-28575"/>
            <a:chExt cx="4737698" cy="1753607"/>
          </a:xfrm>
        </p:grpSpPr>
        <p:sp>
          <p:nvSpPr>
            <p:cNvPr id="792" name="Google Shape;792;p50"/>
            <p:cNvSpPr/>
            <p:nvPr/>
          </p:nvSpPr>
          <p:spPr>
            <a:xfrm>
              <a:off x="0" y="0"/>
              <a:ext cx="4737698" cy="1725032"/>
            </a:xfrm>
            <a:custGeom>
              <a:rect b="b" l="l" r="r" t="t"/>
              <a:pathLst>
                <a:path extrusionOk="0" h="1725032" w="4737698">
                  <a:moveTo>
                    <a:pt x="12911" y="0"/>
                  </a:moveTo>
                  <a:lnTo>
                    <a:pt x="4724786" y="0"/>
                  </a:lnTo>
                  <a:cubicBezTo>
                    <a:pt x="4728211" y="0"/>
                    <a:pt x="4731495" y="1360"/>
                    <a:pt x="4733916" y="3782"/>
                  </a:cubicBezTo>
                  <a:cubicBezTo>
                    <a:pt x="4736337" y="6203"/>
                    <a:pt x="4737698" y="9487"/>
                    <a:pt x="4737698" y="12911"/>
                  </a:cubicBezTo>
                  <a:lnTo>
                    <a:pt x="4737698" y="1712120"/>
                  </a:lnTo>
                  <a:cubicBezTo>
                    <a:pt x="4737698" y="1715545"/>
                    <a:pt x="4736337" y="1718829"/>
                    <a:pt x="4733916" y="1721250"/>
                  </a:cubicBezTo>
                  <a:cubicBezTo>
                    <a:pt x="4731495" y="1723671"/>
                    <a:pt x="4728211" y="1725032"/>
                    <a:pt x="4724786" y="1725032"/>
                  </a:cubicBezTo>
                  <a:lnTo>
                    <a:pt x="12911" y="1725032"/>
                  </a:lnTo>
                  <a:cubicBezTo>
                    <a:pt x="9487" y="1725032"/>
                    <a:pt x="6203" y="1723671"/>
                    <a:pt x="3782" y="1721250"/>
                  </a:cubicBezTo>
                  <a:cubicBezTo>
                    <a:pt x="1360" y="1718829"/>
                    <a:pt x="0" y="1715545"/>
                    <a:pt x="0" y="1712120"/>
                  </a:cubicBezTo>
                  <a:lnTo>
                    <a:pt x="0" y="12911"/>
                  </a:lnTo>
                  <a:cubicBezTo>
                    <a:pt x="0" y="9487"/>
                    <a:pt x="1360" y="6203"/>
                    <a:pt x="3782" y="3782"/>
                  </a:cubicBezTo>
                  <a:cubicBezTo>
                    <a:pt x="6203" y="1360"/>
                    <a:pt x="9487" y="0"/>
                    <a:pt x="12911"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93" name="Google Shape;793;p50"/>
            <p:cNvSpPr txBox="1"/>
            <p:nvPr/>
          </p:nvSpPr>
          <p:spPr>
            <a:xfrm>
              <a:off x="0" y="-28575"/>
              <a:ext cx="4737698" cy="1753607"/>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sp>
        <p:nvSpPr>
          <p:cNvPr id="794" name="Google Shape;794;p50"/>
          <p:cNvSpPr/>
          <p:nvPr/>
        </p:nvSpPr>
        <p:spPr>
          <a:xfrm flipH="1">
            <a:off x="53037" y="109460"/>
            <a:ext cx="1492880" cy="891996"/>
          </a:xfrm>
          <a:custGeom>
            <a:rect b="b" l="l" r="r" t="t"/>
            <a:pathLst>
              <a:path extrusionOk="0" h="1783992" w="2985760">
                <a:moveTo>
                  <a:pt x="2985760" y="0"/>
                </a:moveTo>
                <a:lnTo>
                  <a:pt x="0" y="0"/>
                </a:lnTo>
                <a:lnTo>
                  <a:pt x="0" y="1783992"/>
                </a:lnTo>
                <a:lnTo>
                  <a:pt x="2985760" y="1783992"/>
                </a:lnTo>
                <a:lnTo>
                  <a:pt x="298576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95" name="Google Shape;795;p50"/>
          <p:cNvSpPr/>
          <p:nvPr/>
        </p:nvSpPr>
        <p:spPr>
          <a:xfrm rot="5400000">
            <a:off x="7931636" y="5631861"/>
            <a:ext cx="1418066" cy="847295"/>
          </a:xfrm>
          <a:custGeom>
            <a:rect b="b" l="l" r="r" t="t"/>
            <a:pathLst>
              <a:path extrusionOk="0" h="1694589" w="2836131">
                <a:moveTo>
                  <a:pt x="2836131" y="1694589"/>
                </a:moveTo>
                <a:lnTo>
                  <a:pt x="0" y="1694589"/>
                </a:lnTo>
                <a:lnTo>
                  <a:pt x="0" y="0"/>
                </a:lnTo>
                <a:lnTo>
                  <a:pt x="2836131" y="0"/>
                </a:lnTo>
                <a:lnTo>
                  <a:pt x="2836131" y="1694589"/>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96" name="Google Shape;796;p50"/>
          <p:cNvSpPr/>
          <p:nvPr/>
        </p:nvSpPr>
        <p:spPr>
          <a:xfrm>
            <a:off x="2382799" y="5175530"/>
            <a:ext cx="479518" cy="621741"/>
          </a:xfrm>
          <a:custGeom>
            <a:rect b="b" l="l" r="r" t="t"/>
            <a:pathLst>
              <a:path extrusionOk="0" h="1243482" w="959036">
                <a:moveTo>
                  <a:pt x="0" y="0"/>
                </a:moveTo>
                <a:lnTo>
                  <a:pt x="959036" y="0"/>
                </a:lnTo>
                <a:lnTo>
                  <a:pt x="959036" y="1243482"/>
                </a:lnTo>
                <a:lnTo>
                  <a:pt x="0" y="1243482"/>
                </a:lnTo>
                <a:lnTo>
                  <a:pt x="0" y="0"/>
                </a:lnTo>
                <a:close/>
              </a:path>
            </a:pathLst>
          </a:cu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97" name="Google Shape;797;p50"/>
          <p:cNvSpPr/>
          <p:nvPr/>
        </p:nvSpPr>
        <p:spPr>
          <a:xfrm>
            <a:off x="6178137" y="5252593"/>
            <a:ext cx="477381" cy="477381"/>
          </a:xfrm>
          <a:custGeom>
            <a:rect b="b" l="l" r="r" t="t"/>
            <a:pathLst>
              <a:path extrusionOk="0" h="954761" w="954761">
                <a:moveTo>
                  <a:pt x="0" y="0"/>
                </a:moveTo>
                <a:lnTo>
                  <a:pt x="954761" y="0"/>
                </a:lnTo>
                <a:lnTo>
                  <a:pt x="954761" y="954761"/>
                </a:lnTo>
                <a:lnTo>
                  <a:pt x="0" y="954761"/>
                </a:lnTo>
                <a:lnTo>
                  <a:pt x="0" y="0"/>
                </a:lnTo>
                <a:close/>
              </a:path>
            </a:pathLst>
          </a:custGeom>
          <a:blipFill rotWithShape="1">
            <a:blip r:embed="rId5">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98" name="Google Shape;798;p50"/>
          <p:cNvSpPr/>
          <p:nvPr/>
        </p:nvSpPr>
        <p:spPr>
          <a:xfrm>
            <a:off x="4339583" y="5202598"/>
            <a:ext cx="300015" cy="300015"/>
          </a:xfrm>
          <a:custGeom>
            <a:rect b="b" l="l" r="r" t="t"/>
            <a:pathLst>
              <a:path extrusionOk="0" h="600030" w="600030">
                <a:moveTo>
                  <a:pt x="0" y="0"/>
                </a:moveTo>
                <a:lnTo>
                  <a:pt x="600030" y="0"/>
                </a:lnTo>
                <a:lnTo>
                  <a:pt x="600030" y="600030"/>
                </a:lnTo>
                <a:lnTo>
                  <a:pt x="0" y="600030"/>
                </a:lnTo>
                <a:lnTo>
                  <a:pt x="0" y="0"/>
                </a:lnTo>
                <a:close/>
              </a:path>
            </a:pathLst>
          </a:custGeom>
          <a:blipFill rotWithShape="1">
            <a:blip r:embed="rId6">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799" name="Google Shape;799;p50"/>
          <p:cNvSpPr/>
          <p:nvPr/>
        </p:nvSpPr>
        <p:spPr>
          <a:xfrm>
            <a:off x="8000633" y="5260932"/>
            <a:ext cx="478556" cy="478556"/>
          </a:xfrm>
          <a:custGeom>
            <a:rect b="b" l="l" r="r" t="t"/>
            <a:pathLst>
              <a:path extrusionOk="0" h="957112" w="957112">
                <a:moveTo>
                  <a:pt x="0" y="0"/>
                </a:moveTo>
                <a:lnTo>
                  <a:pt x="957113" y="0"/>
                </a:lnTo>
                <a:lnTo>
                  <a:pt x="957113" y="957112"/>
                </a:lnTo>
                <a:lnTo>
                  <a:pt x="0" y="957112"/>
                </a:lnTo>
                <a:lnTo>
                  <a:pt x="0" y="0"/>
                </a:lnTo>
                <a:close/>
              </a:path>
            </a:pathLst>
          </a:custGeom>
          <a:blipFill rotWithShape="1">
            <a:blip r:embed="rId7">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00" name="Google Shape;800;p50"/>
          <p:cNvSpPr/>
          <p:nvPr/>
        </p:nvSpPr>
        <p:spPr>
          <a:xfrm>
            <a:off x="514350" y="5202598"/>
            <a:ext cx="452786" cy="430713"/>
          </a:xfrm>
          <a:custGeom>
            <a:rect b="b" l="l" r="r" t="t"/>
            <a:pathLst>
              <a:path extrusionOk="0" h="861425" w="905572">
                <a:moveTo>
                  <a:pt x="0" y="0"/>
                </a:moveTo>
                <a:lnTo>
                  <a:pt x="905572" y="0"/>
                </a:lnTo>
                <a:lnTo>
                  <a:pt x="905572" y="861426"/>
                </a:lnTo>
                <a:lnTo>
                  <a:pt x="0" y="861426"/>
                </a:lnTo>
                <a:lnTo>
                  <a:pt x="0" y="0"/>
                </a:lnTo>
                <a:close/>
              </a:path>
            </a:pathLst>
          </a:custGeom>
          <a:blipFill rotWithShape="1">
            <a:blip r:embed="rId8">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01" name="Google Shape;801;p50"/>
          <p:cNvSpPr txBox="1"/>
          <p:nvPr/>
        </p:nvSpPr>
        <p:spPr>
          <a:xfrm>
            <a:off x="5315718" y="1956247"/>
            <a:ext cx="3544757" cy="2797369"/>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1550" u="sng" cap="none" strike="noStrike">
                <a:solidFill>
                  <a:srgbClr val="174405"/>
                </a:solidFill>
                <a:latin typeface="Oswald"/>
                <a:ea typeface="Oswald"/>
                <a:cs typeface="Oswald"/>
                <a:sym typeface="Oswald"/>
              </a:rPr>
              <a:t>Our Vision​</a:t>
            </a:r>
            <a:endParaRPr/>
          </a:p>
          <a:p>
            <a:pPr indent="0" lvl="0" marL="0" marR="0" rtl="0" algn="ctr">
              <a:lnSpc>
                <a:spcPct val="140000"/>
              </a:lnSpc>
              <a:spcBef>
                <a:spcPts val="0"/>
              </a:spcBef>
              <a:spcAft>
                <a:spcPts val="0"/>
              </a:spcAft>
              <a:buNone/>
            </a:pPr>
            <a:r>
              <a:t/>
            </a:r>
            <a:endParaRPr b="1" i="0" sz="1550" u="sng" cap="none" strike="noStrike">
              <a:solidFill>
                <a:srgbClr val="174405"/>
              </a:solidFill>
              <a:latin typeface="Oswald"/>
              <a:ea typeface="Oswald"/>
              <a:cs typeface="Oswald"/>
              <a:sym typeface="Oswald"/>
            </a:endParaRPr>
          </a:p>
          <a:p>
            <a:pPr indent="0" lvl="0" marL="0" marR="0" rtl="0" algn="ctr">
              <a:lnSpc>
                <a:spcPct val="140000"/>
              </a:lnSpc>
              <a:spcBef>
                <a:spcPts val="0"/>
              </a:spcBef>
              <a:spcAft>
                <a:spcPts val="0"/>
              </a:spcAft>
              <a:buNone/>
            </a:pPr>
            <a:r>
              <a:rPr b="0" i="0" lang="en-US" sz="1550" u="none" cap="none" strike="noStrike">
                <a:solidFill>
                  <a:srgbClr val="174405"/>
                </a:solidFill>
                <a:latin typeface="Oswald"/>
                <a:ea typeface="Oswald"/>
                <a:cs typeface="Oswald"/>
                <a:sym typeface="Oswald"/>
              </a:rPr>
              <a:t>GROVE is a safe online community for Autistic children &amp; young people to connect through shared interests &amp; experiences.​</a:t>
            </a:r>
            <a:endParaRPr/>
          </a:p>
          <a:p>
            <a:pPr indent="0" lvl="0" marL="0" marR="0" rtl="0" algn="ctr">
              <a:lnSpc>
                <a:spcPct val="140000"/>
              </a:lnSpc>
              <a:spcBef>
                <a:spcPts val="0"/>
              </a:spcBef>
              <a:spcAft>
                <a:spcPts val="0"/>
              </a:spcAft>
              <a:buNone/>
            </a:pPr>
            <a:r>
              <a:t/>
            </a:r>
            <a:endParaRPr b="0" i="0" sz="1550" u="none" cap="none" strike="noStrike">
              <a:solidFill>
                <a:srgbClr val="174405"/>
              </a:solidFill>
              <a:latin typeface="Oswald"/>
              <a:ea typeface="Oswald"/>
              <a:cs typeface="Oswald"/>
              <a:sym typeface="Oswald"/>
            </a:endParaRPr>
          </a:p>
          <a:p>
            <a:pPr indent="0" lvl="0" marL="0" marR="0" rtl="0" algn="ctr">
              <a:lnSpc>
                <a:spcPct val="140000"/>
              </a:lnSpc>
              <a:spcBef>
                <a:spcPts val="0"/>
              </a:spcBef>
              <a:spcAft>
                <a:spcPts val="0"/>
              </a:spcAft>
              <a:buNone/>
            </a:pPr>
            <a:r>
              <a:rPr b="0" i="0" lang="en-US" sz="1550" u="none" cap="none" strike="noStrike">
                <a:solidFill>
                  <a:srgbClr val="174405"/>
                </a:solidFill>
                <a:latin typeface="Oswald"/>
                <a:ea typeface="Oswald"/>
                <a:cs typeface="Oswald"/>
                <a:sym typeface="Oswald"/>
              </a:rPr>
              <a:t>We support our children &amp; young people’s personal growth by fostering a positive &amp; authentic Autistic identity through neuro-affirming programmes of mentoring &amp; education.​</a:t>
            </a:r>
            <a:endParaRPr/>
          </a:p>
        </p:txBody>
      </p:sp>
      <p:sp>
        <p:nvSpPr>
          <p:cNvPr id="802" name="Google Shape;802;p50"/>
          <p:cNvSpPr/>
          <p:nvPr/>
        </p:nvSpPr>
        <p:spPr>
          <a:xfrm>
            <a:off x="4078777" y="1797671"/>
            <a:ext cx="1112201" cy="3247302"/>
          </a:xfrm>
          <a:custGeom>
            <a:rect b="b" l="l" r="r" t="t"/>
            <a:pathLst>
              <a:path extrusionOk="0" h="6494603" w="2224401">
                <a:moveTo>
                  <a:pt x="0" y="0"/>
                </a:moveTo>
                <a:lnTo>
                  <a:pt x="2224402" y="0"/>
                </a:lnTo>
                <a:lnTo>
                  <a:pt x="2224402" y="6494603"/>
                </a:lnTo>
                <a:lnTo>
                  <a:pt x="0" y="6494603"/>
                </a:lnTo>
                <a:lnTo>
                  <a:pt x="0" y="0"/>
                </a:lnTo>
                <a:close/>
              </a:path>
            </a:pathLst>
          </a:custGeom>
          <a:blipFill rotWithShape="1">
            <a:blip r:embed="rId9">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03" name="Google Shape;803;p50"/>
          <p:cNvSpPr txBox="1"/>
          <p:nvPr/>
        </p:nvSpPr>
        <p:spPr>
          <a:xfrm>
            <a:off x="3037887" y="5901690"/>
            <a:ext cx="3060026" cy="19704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600" u="none" cap="none" strike="noStrike">
                <a:solidFill>
                  <a:srgbClr val="174404"/>
                </a:solidFill>
                <a:latin typeface="Cardo"/>
                <a:ea typeface="Cardo"/>
                <a:cs typeface="Cardo"/>
                <a:sym typeface="Cardo"/>
              </a:rPr>
              <a:t>Copyright © 2024 GROVE Neurodivergent Mentoring &amp; Education LTD. All rights reserved.​</a:t>
            </a:r>
            <a:endParaRPr/>
          </a:p>
        </p:txBody>
      </p:sp>
      <p:sp>
        <p:nvSpPr>
          <p:cNvPr id="804" name="Google Shape;804;p50"/>
          <p:cNvSpPr txBox="1"/>
          <p:nvPr/>
        </p:nvSpPr>
        <p:spPr>
          <a:xfrm>
            <a:off x="1135167" y="913203"/>
            <a:ext cx="6865467" cy="783997"/>
          </a:xfrm>
          <a:prstGeom prst="rect">
            <a:avLst/>
          </a:prstGeom>
          <a:noFill/>
          <a:ln>
            <a:noFill/>
          </a:ln>
        </p:spPr>
        <p:txBody>
          <a:bodyPr anchorCtr="0" anchor="t" bIns="0" lIns="0" spcFirstLastPara="1" rIns="0" wrap="square" tIns="0">
            <a:spAutoFit/>
          </a:bodyPr>
          <a:lstStyle/>
          <a:p>
            <a:pPr indent="0" lvl="0" marL="0" marR="0" rtl="0" algn="ctr">
              <a:lnSpc>
                <a:spcPct val="139991"/>
              </a:lnSpc>
              <a:spcBef>
                <a:spcPts val="0"/>
              </a:spcBef>
              <a:spcAft>
                <a:spcPts val="0"/>
              </a:spcAft>
              <a:buNone/>
            </a:pPr>
            <a:r>
              <a:rPr b="0" i="0" lang="en-US" sz="4781" u="none" cap="none" strike="noStrike">
                <a:solidFill>
                  <a:srgbClr val="174405"/>
                </a:solidFill>
                <a:latin typeface="Arial"/>
                <a:ea typeface="Arial"/>
                <a:cs typeface="Arial"/>
                <a:sym typeface="Arial"/>
              </a:rPr>
              <a:t>ABOUT</a:t>
            </a:r>
            <a:endParaRPr/>
          </a:p>
        </p:txBody>
      </p:sp>
      <p:sp>
        <p:nvSpPr>
          <p:cNvPr id="805" name="Google Shape;805;p50"/>
          <p:cNvSpPr txBox="1"/>
          <p:nvPr/>
        </p:nvSpPr>
        <p:spPr>
          <a:xfrm>
            <a:off x="144309" y="1798526"/>
            <a:ext cx="3980341" cy="365433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1575" u="sng" cap="none" strike="noStrike">
                <a:solidFill>
                  <a:srgbClr val="174405"/>
                </a:solidFill>
                <a:latin typeface="Oswald"/>
                <a:ea typeface="Oswald"/>
                <a:cs typeface="Oswald"/>
                <a:sym typeface="Oswald"/>
              </a:rPr>
              <a:t>Late identified Autistic / ADHD, Parent​</a:t>
            </a:r>
            <a:endParaRPr/>
          </a:p>
          <a:p>
            <a:pPr indent="0" lvl="0" marL="0" marR="0" rtl="0" algn="ctr">
              <a:lnSpc>
                <a:spcPct val="140000"/>
              </a:lnSpc>
              <a:spcBef>
                <a:spcPts val="0"/>
              </a:spcBef>
              <a:spcAft>
                <a:spcPts val="0"/>
              </a:spcAft>
              <a:buNone/>
            </a:pPr>
            <a:r>
              <a:rPr b="0" i="0" lang="en-US" sz="945" u="none" cap="none" strike="noStrike">
                <a:solidFill>
                  <a:srgbClr val="174405"/>
                </a:solidFill>
                <a:latin typeface="Oswald"/>
                <a:ea typeface="Oswald"/>
                <a:cs typeface="Oswald"/>
                <a:sym typeface="Oswald"/>
              </a:rPr>
              <a:t>​</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QUALIFICATIONS &amp; TRAINING:​</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 BA Hons English ~ PGCE English/Drama &amp; QTS ~ MA Autism (note: 2022-2025) ~​</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 Level 3 Supporting Children, Teenagers &amp; Young Adults with PDA ~ Level 4 ADHD ~​</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 Enhanced DBS with barred lists ~ Designated Safeguarding Lead for GROVE (DSL) ~​</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 ~ PREVENT ~ Safer Recruitment ~​</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a:t>
            </a:r>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 Trauma Informed Practice ~ </a:t>
            </a:r>
            <a:endParaRPr/>
          </a:p>
          <a:p>
            <a:pPr indent="0" lvl="0" marL="0" marR="0" rtl="0" algn="ctr">
              <a:lnSpc>
                <a:spcPct val="140000"/>
              </a:lnSpc>
              <a:spcBef>
                <a:spcPts val="0"/>
              </a:spcBef>
              <a:spcAft>
                <a:spcPts val="0"/>
              </a:spcAft>
              <a:buNone/>
            </a:pPr>
            <a:r>
              <a:t/>
            </a:r>
            <a:endParaRPr b="0" i="0" sz="1045" u="none" cap="none" strike="noStrike">
              <a:solidFill>
                <a:srgbClr val="174405"/>
              </a:solidFill>
              <a:latin typeface="Oswald"/>
              <a:ea typeface="Oswald"/>
              <a:cs typeface="Oswald"/>
              <a:sym typeface="Oswald"/>
            </a:endParaRPr>
          </a:p>
          <a:p>
            <a:pPr indent="0" lvl="0" marL="0" marR="0" rtl="0" algn="ctr">
              <a:lnSpc>
                <a:spcPct val="140000"/>
              </a:lnSpc>
              <a:spcBef>
                <a:spcPts val="0"/>
              </a:spcBef>
              <a:spcAft>
                <a:spcPts val="0"/>
              </a:spcAft>
              <a:buNone/>
            </a:pPr>
            <a:r>
              <a:rPr b="0" i="0" lang="en-US" sz="1045" u="none" cap="none" strike="noStrike">
                <a:solidFill>
                  <a:srgbClr val="174405"/>
                </a:solidFill>
                <a:latin typeface="Oswald"/>
                <a:ea typeface="Oswald"/>
                <a:cs typeface="Oswald"/>
                <a:sym typeface="Oswald"/>
              </a:rPr>
              <a:t>~ Safeguarding Vulnerable Adults ~ Suicide &amp; Self Harm Awareness ~​</a:t>
            </a:r>
            <a:endParaRPr/>
          </a:p>
          <a:p>
            <a:pPr indent="0" lvl="0" marL="0" marR="0" rtl="0" algn="ctr">
              <a:lnSpc>
                <a:spcPct val="140000"/>
              </a:lnSpc>
              <a:spcBef>
                <a:spcPts val="0"/>
              </a:spcBef>
              <a:spcAft>
                <a:spcPts val="0"/>
              </a:spcAft>
              <a:buNone/>
            </a:pPr>
            <a:r>
              <a:rPr b="0" i="0" lang="en-US" sz="945" u="none" cap="none" strike="noStrike">
                <a:solidFill>
                  <a:srgbClr val="174405"/>
                </a:solidFill>
                <a:latin typeface="Oswald"/>
                <a:ea typeface="Oswald"/>
                <a:cs typeface="Oswald"/>
                <a:sym typeface="Oswald"/>
              </a:rPr>
              <a:t>​</a:t>
            </a:r>
            <a:endParaRPr/>
          </a:p>
          <a:p>
            <a:pPr indent="0" lvl="0" marL="0" marR="0" rtl="0" algn="ctr">
              <a:lnSpc>
                <a:spcPct val="140000"/>
              </a:lnSpc>
              <a:spcBef>
                <a:spcPts val="0"/>
              </a:spcBef>
              <a:spcAft>
                <a:spcPts val="0"/>
              </a:spcAft>
              <a:buNone/>
            </a:pPr>
            <a:r>
              <a:t/>
            </a:r>
            <a:endParaRPr b="0" i="0" sz="945" u="none" cap="none" strike="noStrike">
              <a:solidFill>
                <a:srgbClr val="174405"/>
              </a:solidFill>
              <a:latin typeface="Oswald"/>
              <a:ea typeface="Oswald"/>
              <a:cs typeface="Oswald"/>
              <a:sym typeface="Oswald"/>
            </a:endParaRPr>
          </a:p>
        </p:txBody>
      </p:sp>
      <p:sp>
        <p:nvSpPr>
          <p:cNvPr id="806" name="Google Shape;806;p50"/>
          <p:cNvSpPr txBox="1"/>
          <p:nvPr/>
        </p:nvSpPr>
        <p:spPr>
          <a:xfrm>
            <a:off x="-53037" y="5614261"/>
            <a:ext cx="1598954" cy="17729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100" u="none" cap="none" strike="noStrike">
                <a:solidFill>
                  <a:srgbClr val="174404"/>
                </a:solidFill>
                <a:latin typeface="Oswald"/>
                <a:ea typeface="Oswald"/>
                <a:cs typeface="Oswald"/>
                <a:sym typeface="Oswald"/>
              </a:rPr>
              <a:t>founder@gr0ve.org</a:t>
            </a:r>
            <a:endParaRPr/>
          </a:p>
        </p:txBody>
      </p:sp>
      <p:sp>
        <p:nvSpPr>
          <p:cNvPr id="807" name="Google Shape;807;p50"/>
          <p:cNvSpPr txBox="1"/>
          <p:nvPr/>
        </p:nvSpPr>
        <p:spPr>
          <a:xfrm>
            <a:off x="5566197" y="1233622"/>
            <a:ext cx="1701261" cy="619208"/>
          </a:xfrm>
          <a:prstGeom prst="rect">
            <a:avLst/>
          </a:prstGeom>
          <a:noFill/>
          <a:ln>
            <a:noFill/>
          </a:ln>
        </p:spPr>
        <p:txBody>
          <a:bodyPr anchorCtr="0" anchor="t" bIns="0" lIns="0" spcFirstLastPara="1" rIns="0" wrap="square" tIns="0">
            <a:spAutoFit/>
          </a:bodyPr>
          <a:lstStyle/>
          <a:p>
            <a:pPr indent="0" lvl="0" marL="0" marR="0" rtl="0" algn="ctr">
              <a:lnSpc>
                <a:spcPct val="139987"/>
              </a:lnSpc>
              <a:spcBef>
                <a:spcPts val="0"/>
              </a:spcBef>
              <a:spcAft>
                <a:spcPts val="0"/>
              </a:spcAft>
              <a:buNone/>
            </a:pPr>
            <a:r>
              <a:rPr b="1" i="0" lang="en-US" sz="1553" u="sng" cap="none" strike="noStrike">
                <a:solidFill>
                  <a:srgbClr val="174405"/>
                </a:solidFill>
                <a:latin typeface="Oswald"/>
                <a:ea typeface="Oswald"/>
                <a:cs typeface="Oswald"/>
                <a:sym typeface="Oswald"/>
              </a:rPr>
              <a:t>GROVE</a:t>
            </a:r>
            <a:endParaRPr/>
          </a:p>
          <a:p>
            <a:pPr indent="0" lvl="0" marL="0" marR="0" rtl="0" algn="ctr">
              <a:lnSpc>
                <a:spcPct val="83966"/>
              </a:lnSpc>
              <a:spcBef>
                <a:spcPts val="0"/>
              </a:spcBef>
              <a:spcAft>
                <a:spcPts val="0"/>
              </a:spcAft>
              <a:buNone/>
            </a:pPr>
            <a:r>
              <a:t/>
            </a:r>
            <a:endParaRPr b="1" i="0" sz="1553" u="sng" cap="none" strike="noStrike">
              <a:solidFill>
                <a:srgbClr val="174405"/>
              </a:solidFill>
              <a:latin typeface="Oswald"/>
              <a:ea typeface="Oswald"/>
              <a:cs typeface="Oswald"/>
              <a:sym typeface="Oswald"/>
            </a:endParaRPr>
          </a:p>
          <a:p>
            <a:pPr indent="0" lvl="0" marL="0" marR="0" rtl="0" algn="ctr">
              <a:lnSpc>
                <a:spcPct val="83966"/>
              </a:lnSpc>
              <a:spcBef>
                <a:spcPts val="0"/>
              </a:spcBef>
              <a:spcAft>
                <a:spcPts val="0"/>
              </a:spcAft>
              <a:buNone/>
            </a:pPr>
            <a:r>
              <a:t/>
            </a:r>
            <a:endParaRPr b="1" i="0" sz="1553" u="sng" cap="none" strike="noStrike">
              <a:solidFill>
                <a:srgbClr val="174405"/>
              </a:solidFill>
              <a:latin typeface="Oswald"/>
              <a:ea typeface="Oswald"/>
              <a:cs typeface="Oswald"/>
              <a:sym typeface="Oswald"/>
            </a:endParaRPr>
          </a:p>
        </p:txBody>
      </p:sp>
      <p:sp>
        <p:nvSpPr>
          <p:cNvPr id="808" name="Google Shape;808;p50"/>
          <p:cNvSpPr txBox="1"/>
          <p:nvPr/>
        </p:nvSpPr>
        <p:spPr>
          <a:xfrm>
            <a:off x="1771928" y="1233622"/>
            <a:ext cx="1701261" cy="256930"/>
          </a:xfrm>
          <a:prstGeom prst="rect">
            <a:avLst/>
          </a:prstGeom>
          <a:noFill/>
          <a:ln>
            <a:noFill/>
          </a:ln>
        </p:spPr>
        <p:txBody>
          <a:bodyPr anchorCtr="0" anchor="t" bIns="0" lIns="0" spcFirstLastPara="1" rIns="0" wrap="square" tIns="0">
            <a:spAutoFit/>
          </a:bodyPr>
          <a:lstStyle/>
          <a:p>
            <a:pPr indent="0" lvl="0" marL="0" marR="0" rtl="0" algn="ctr">
              <a:lnSpc>
                <a:spcPct val="139987"/>
              </a:lnSpc>
              <a:spcBef>
                <a:spcPts val="0"/>
              </a:spcBef>
              <a:spcAft>
                <a:spcPts val="0"/>
              </a:spcAft>
              <a:buNone/>
            </a:pPr>
            <a:r>
              <a:rPr b="1" i="0" lang="en-US" sz="1553" u="sng" cap="none" strike="noStrike">
                <a:solidFill>
                  <a:srgbClr val="174405"/>
                </a:solidFill>
                <a:latin typeface="Oswald"/>
                <a:ea typeface="Oswald"/>
                <a:cs typeface="Oswald"/>
                <a:sym typeface="Oswald"/>
              </a:rPr>
              <a:t>JESS</a:t>
            </a:r>
            <a:endParaRPr/>
          </a:p>
        </p:txBody>
      </p:sp>
      <p:sp>
        <p:nvSpPr>
          <p:cNvPr id="809" name="Google Shape;809;p50"/>
          <p:cNvSpPr/>
          <p:nvPr/>
        </p:nvSpPr>
        <p:spPr>
          <a:xfrm flipH="1" rot="-1475986">
            <a:off x="6874277" y="1172072"/>
            <a:ext cx="560556" cy="610129"/>
          </a:xfrm>
          <a:custGeom>
            <a:rect b="b" l="l" r="r" t="t"/>
            <a:pathLst>
              <a:path extrusionOk="0" h="1220258" w="1121112">
                <a:moveTo>
                  <a:pt x="1121113" y="0"/>
                </a:moveTo>
                <a:lnTo>
                  <a:pt x="0" y="0"/>
                </a:lnTo>
                <a:lnTo>
                  <a:pt x="0" y="1220259"/>
                </a:lnTo>
                <a:lnTo>
                  <a:pt x="1121113" y="1220259"/>
                </a:lnTo>
                <a:lnTo>
                  <a:pt x="1121113" y="0"/>
                </a:lnTo>
                <a:close/>
              </a:path>
            </a:pathLst>
          </a:custGeom>
          <a:blipFill rotWithShape="1">
            <a:blip r:embed="rId10">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10" name="Google Shape;810;p50"/>
          <p:cNvSpPr/>
          <p:nvPr/>
        </p:nvSpPr>
        <p:spPr>
          <a:xfrm rot="1109287">
            <a:off x="1854201" y="1335331"/>
            <a:ext cx="560556" cy="610129"/>
          </a:xfrm>
          <a:custGeom>
            <a:rect b="b" l="l" r="r" t="t"/>
            <a:pathLst>
              <a:path extrusionOk="0" h="1220258" w="1121112">
                <a:moveTo>
                  <a:pt x="0" y="0"/>
                </a:moveTo>
                <a:lnTo>
                  <a:pt x="1121113" y="0"/>
                </a:lnTo>
                <a:lnTo>
                  <a:pt x="1121113" y="1220258"/>
                </a:lnTo>
                <a:lnTo>
                  <a:pt x="0" y="1220258"/>
                </a:lnTo>
                <a:lnTo>
                  <a:pt x="0" y="0"/>
                </a:lnTo>
                <a:close/>
              </a:path>
            </a:pathLst>
          </a:custGeom>
          <a:blipFill rotWithShape="1">
            <a:blip r:embed="rId10">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11" name="Google Shape;811;p50"/>
          <p:cNvSpPr txBox="1"/>
          <p:nvPr/>
        </p:nvSpPr>
        <p:spPr>
          <a:xfrm>
            <a:off x="1462105" y="5569288"/>
            <a:ext cx="6211589" cy="24622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725" u="none" cap="none" strike="noStrike">
                <a:solidFill>
                  <a:srgbClr val="174405"/>
                </a:solidFill>
                <a:latin typeface="Oswald"/>
                <a:ea typeface="Oswald"/>
                <a:cs typeface="Oswald"/>
                <a:sym typeface="Oswald"/>
              </a:rPr>
              <a:t>GROVE's Parent/Carer Facebook Group: </a:t>
            </a:r>
            <a:endParaRPr/>
          </a:p>
          <a:p>
            <a:pPr indent="0" lvl="0" marL="0" marR="0" rtl="0" algn="ctr">
              <a:lnSpc>
                <a:spcPct val="140000"/>
              </a:lnSpc>
              <a:spcBef>
                <a:spcPts val="0"/>
              </a:spcBef>
              <a:spcAft>
                <a:spcPts val="0"/>
              </a:spcAft>
              <a:buNone/>
            </a:pPr>
            <a:r>
              <a:rPr b="0" i="0" lang="en-US" sz="725" u="none" cap="none" strike="noStrike">
                <a:solidFill>
                  <a:srgbClr val="174405"/>
                </a:solidFill>
                <a:latin typeface="Oswald"/>
                <a:ea typeface="Oswald"/>
                <a:cs typeface="Oswald"/>
                <a:sym typeface="Oswald"/>
              </a:rPr>
              <a:t>https://www.facebook.com/groups/gr0vecommunity/ ​</a:t>
            </a:r>
            <a:endParaRPr/>
          </a:p>
        </p:txBody>
      </p:sp>
      <p:sp>
        <p:nvSpPr>
          <p:cNvPr id="812" name="Google Shape;812;p50"/>
          <p:cNvSpPr/>
          <p:nvPr/>
        </p:nvSpPr>
        <p:spPr>
          <a:xfrm>
            <a:off x="8190902" y="857250"/>
            <a:ext cx="877497" cy="877497"/>
          </a:xfrm>
          <a:custGeom>
            <a:rect b="b" l="l" r="r" t="t"/>
            <a:pathLst>
              <a:path extrusionOk="0" h="1754994" w="1754994">
                <a:moveTo>
                  <a:pt x="0" y="0"/>
                </a:moveTo>
                <a:lnTo>
                  <a:pt x="1754994" y="0"/>
                </a:lnTo>
                <a:lnTo>
                  <a:pt x="1754994" y="1754994"/>
                </a:lnTo>
                <a:lnTo>
                  <a:pt x="0" y="1754994"/>
                </a:lnTo>
                <a:lnTo>
                  <a:pt x="0" y="0"/>
                </a:lnTo>
                <a:close/>
              </a:path>
            </a:pathLst>
          </a:custGeom>
          <a:blipFill rotWithShape="1">
            <a:blip r:embed="rId11">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0" name="Shape 820"/>
        <p:cNvGrpSpPr/>
        <p:nvPr/>
      </p:nvGrpSpPr>
      <p:grpSpPr>
        <a:xfrm>
          <a:off x="0" y="0"/>
          <a:ext cx="0" cy="0"/>
          <a:chOff x="0" y="0"/>
          <a:chExt cx="0" cy="0"/>
        </a:xfrm>
      </p:grpSpPr>
      <p:grpSp>
        <p:nvGrpSpPr>
          <p:cNvPr id="821" name="Google Shape;821;p3"/>
          <p:cNvGrpSpPr/>
          <p:nvPr/>
        </p:nvGrpSpPr>
        <p:grpSpPr>
          <a:xfrm>
            <a:off x="1135167" y="36955"/>
            <a:ext cx="6865467" cy="1685587"/>
            <a:chOff x="0" y="-28575"/>
            <a:chExt cx="3616377" cy="398290"/>
          </a:xfrm>
        </p:grpSpPr>
        <p:sp>
          <p:nvSpPr>
            <p:cNvPr id="822" name="Google Shape;822;p3"/>
            <p:cNvSpPr/>
            <p:nvPr/>
          </p:nvSpPr>
          <p:spPr>
            <a:xfrm>
              <a:off x="0" y="0"/>
              <a:ext cx="3616377" cy="369715"/>
            </a:xfrm>
            <a:custGeom>
              <a:rect b="b" l="l" r="r" t="t"/>
              <a:pathLst>
                <a:path extrusionOk="0" h="369715" w="3616377">
                  <a:moveTo>
                    <a:pt x="16915" y="0"/>
                  </a:moveTo>
                  <a:lnTo>
                    <a:pt x="3599462" y="0"/>
                  </a:lnTo>
                  <a:cubicBezTo>
                    <a:pt x="3603949" y="0"/>
                    <a:pt x="3608251" y="1782"/>
                    <a:pt x="3611423" y="4954"/>
                  </a:cubicBezTo>
                  <a:cubicBezTo>
                    <a:pt x="3614595" y="8126"/>
                    <a:pt x="3616377" y="12429"/>
                    <a:pt x="3616377" y="16915"/>
                  </a:cubicBezTo>
                  <a:lnTo>
                    <a:pt x="3616377" y="352800"/>
                  </a:lnTo>
                  <a:cubicBezTo>
                    <a:pt x="3616377" y="357286"/>
                    <a:pt x="3614595" y="361589"/>
                    <a:pt x="3611423" y="364761"/>
                  </a:cubicBezTo>
                  <a:cubicBezTo>
                    <a:pt x="3608251" y="367933"/>
                    <a:pt x="3603949" y="369715"/>
                    <a:pt x="3599462" y="369715"/>
                  </a:cubicBezTo>
                  <a:lnTo>
                    <a:pt x="16915" y="369715"/>
                  </a:lnTo>
                  <a:cubicBezTo>
                    <a:pt x="12429" y="369715"/>
                    <a:pt x="8126" y="367933"/>
                    <a:pt x="4954" y="364761"/>
                  </a:cubicBezTo>
                  <a:cubicBezTo>
                    <a:pt x="1782" y="361589"/>
                    <a:pt x="0" y="357286"/>
                    <a:pt x="0" y="352800"/>
                  </a:cubicBezTo>
                  <a:lnTo>
                    <a:pt x="0" y="16915"/>
                  </a:lnTo>
                  <a:cubicBezTo>
                    <a:pt x="0" y="12429"/>
                    <a:pt x="1782" y="8126"/>
                    <a:pt x="4954" y="4954"/>
                  </a:cubicBezTo>
                  <a:cubicBezTo>
                    <a:pt x="8126" y="1782"/>
                    <a:pt x="12429" y="0"/>
                    <a:pt x="16915"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23" name="Google Shape;823;p3"/>
            <p:cNvSpPr txBox="1"/>
            <p:nvPr/>
          </p:nvSpPr>
          <p:spPr>
            <a:xfrm>
              <a:off x="0" y="-28575"/>
              <a:ext cx="3616377" cy="398290"/>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824" name="Google Shape;824;p3"/>
          <p:cNvGrpSpPr/>
          <p:nvPr/>
        </p:nvGrpSpPr>
        <p:grpSpPr>
          <a:xfrm>
            <a:off x="79683" y="1730147"/>
            <a:ext cx="8994223" cy="4051008"/>
            <a:chOff x="0" y="-28575"/>
            <a:chExt cx="4737698" cy="2133864"/>
          </a:xfrm>
        </p:grpSpPr>
        <p:sp>
          <p:nvSpPr>
            <p:cNvPr id="825" name="Google Shape;825;p3"/>
            <p:cNvSpPr/>
            <p:nvPr/>
          </p:nvSpPr>
          <p:spPr>
            <a:xfrm>
              <a:off x="0" y="0"/>
              <a:ext cx="4737698" cy="2105289"/>
            </a:xfrm>
            <a:custGeom>
              <a:rect b="b" l="l" r="r" t="t"/>
              <a:pathLst>
                <a:path extrusionOk="0" h="2105289" w="4737698">
                  <a:moveTo>
                    <a:pt x="12911" y="0"/>
                  </a:moveTo>
                  <a:lnTo>
                    <a:pt x="4724786" y="0"/>
                  </a:lnTo>
                  <a:cubicBezTo>
                    <a:pt x="4728211" y="0"/>
                    <a:pt x="4731495" y="1360"/>
                    <a:pt x="4733916" y="3782"/>
                  </a:cubicBezTo>
                  <a:cubicBezTo>
                    <a:pt x="4736337" y="6203"/>
                    <a:pt x="4737698" y="9487"/>
                    <a:pt x="4737698" y="12911"/>
                  </a:cubicBezTo>
                  <a:lnTo>
                    <a:pt x="4737698" y="2092378"/>
                  </a:lnTo>
                  <a:cubicBezTo>
                    <a:pt x="4737698" y="2095802"/>
                    <a:pt x="4736337" y="2099086"/>
                    <a:pt x="4733916" y="2101507"/>
                  </a:cubicBezTo>
                  <a:cubicBezTo>
                    <a:pt x="4731495" y="2103929"/>
                    <a:pt x="4728211" y="2105289"/>
                    <a:pt x="4724786" y="2105289"/>
                  </a:cubicBezTo>
                  <a:lnTo>
                    <a:pt x="12911" y="2105289"/>
                  </a:lnTo>
                  <a:cubicBezTo>
                    <a:pt x="9487" y="2105289"/>
                    <a:pt x="6203" y="2103929"/>
                    <a:pt x="3782" y="2101507"/>
                  </a:cubicBezTo>
                  <a:cubicBezTo>
                    <a:pt x="1360" y="2099086"/>
                    <a:pt x="0" y="2095802"/>
                    <a:pt x="0" y="2092378"/>
                  </a:cubicBezTo>
                  <a:lnTo>
                    <a:pt x="0" y="12911"/>
                  </a:lnTo>
                  <a:cubicBezTo>
                    <a:pt x="0" y="9487"/>
                    <a:pt x="1360" y="6203"/>
                    <a:pt x="3782" y="3782"/>
                  </a:cubicBezTo>
                  <a:cubicBezTo>
                    <a:pt x="6203" y="1360"/>
                    <a:pt x="9487" y="0"/>
                    <a:pt x="12911"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26" name="Google Shape;826;p3"/>
            <p:cNvSpPr txBox="1"/>
            <p:nvPr/>
          </p:nvSpPr>
          <p:spPr>
            <a:xfrm>
              <a:off x="0" y="-28575"/>
              <a:ext cx="4737698" cy="2133864"/>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sp>
        <p:nvSpPr>
          <p:cNvPr id="827" name="Google Shape;827;p3"/>
          <p:cNvSpPr/>
          <p:nvPr/>
        </p:nvSpPr>
        <p:spPr>
          <a:xfrm flipH="1">
            <a:off x="75601" y="155624"/>
            <a:ext cx="1492880" cy="891996"/>
          </a:xfrm>
          <a:custGeom>
            <a:rect b="b" l="l" r="r" t="t"/>
            <a:pathLst>
              <a:path extrusionOk="0" h="1783992" w="2985760">
                <a:moveTo>
                  <a:pt x="2985760" y="0"/>
                </a:moveTo>
                <a:lnTo>
                  <a:pt x="0" y="0"/>
                </a:lnTo>
                <a:lnTo>
                  <a:pt x="0" y="1783992"/>
                </a:lnTo>
                <a:lnTo>
                  <a:pt x="2985760" y="1783992"/>
                </a:lnTo>
                <a:lnTo>
                  <a:pt x="298576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28" name="Google Shape;828;p3"/>
          <p:cNvSpPr/>
          <p:nvPr/>
        </p:nvSpPr>
        <p:spPr>
          <a:xfrm rot="5400000">
            <a:off x="8337955" y="5966583"/>
            <a:ext cx="921378" cy="550523"/>
          </a:xfrm>
          <a:custGeom>
            <a:rect b="b" l="l" r="r" t="t"/>
            <a:pathLst>
              <a:path extrusionOk="0" h="1101046" w="1842755">
                <a:moveTo>
                  <a:pt x="1842755" y="1101047"/>
                </a:moveTo>
                <a:lnTo>
                  <a:pt x="0" y="1101047"/>
                </a:lnTo>
                <a:lnTo>
                  <a:pt x="0" y="0"/>
                </a:lnTo>
                <a:lnTo>
                  <a:pt x="1842755" y="0"/>
                </a:lnTo>
                <a:lnTo>
                  <a:pt x="1842755" y="1101047"/>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29" name="Google Shape;829;p3"/>
          <p:cNvSpPr txBox="1"/>
          <p:nvPr/>
        </p:nvSpPr>
        <p:spPr>
          <a:xfrm>
            <a:off x="3037887" y="5901690"/>
            <a:ext cx="3060026" cy="19704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600" u="none" cap="none" strike="noStrike">
                <a:solidFill>
                  <a:srgbClr val="174404"/>
                </a:solidFill>
                <a:latin typeface="Cardo"/>
                <a:ea typeface="Cardo"/>
                <a:cs typeface="Cardo"/>
                <a:sym typeface="Cardo"/>
              </a:rPr>
              <a:t>Copyright © 2024 GROVE Neurodivergent Mentoring &amp; Education LTD. All rights reserved.​</a:t>
            </a:r>
            <a:endParaRPr/>
          </a:p>
        </p:txBody>
      </p:sp>
      <p:sp>
        <p:nvSpPr>
          <p:cNvPr id="830" name="Google Shape;830;p3"/>
          <p:cNvSpPr txBox="1"/>
          <p:nvPr/>
        </p:nvSpPr>
        <p:spPr>
          <a:xfrm>
            <a:off x="1144060" y="157885"/>
            <a:ext cx="6865467" cy="1202765"/>
          </a:xfrm>
          <a:prstGeom prst="rect">
            <a:avLst/>
          </a:prstGeom>
          <a:noFill/>
          <a:ln>
            <a:noFill/>
          </a:ln>
        </p:spPr>
        <p:txBody>
          <a:bodyPr anchorCtr="0" anchor="t" bIns="0" lIns="0" spcFirstLastPara="1" rIns="0" wrap="square" tIns="0">
            <a:spAutoFit/>
          </a:bodyPr>
          <a:lstStyle/>
          <a:p>
            <a:pPr indent="0" lvl="0" marL="0" marR="0" rtl="0" algn="ctr">
              <a:lnSpc>
                <a:spcPct val="139988"/>
              </a:lnSpc>
              <a:spcBef>
                <a:spcPts val="0"/>
              </a:spcBef>
              <a:spcAft>
                <a:spcPts val="0"/>
              </a:spcAft>
              <a:buNone/>
            </a:pPr>
            <a:r>
              <a:rPr b="0" i="0" lang="en-US" sz="3531" u="none" cap="none" strike="noStrike">
                <a:solidFill>
                  <a:srgbClr val="174405"/>
                </a:solidFill>
                <a:latin typeface="Arial"/>
                <a:ea typeface="Arial"/>
                <a:cs typeface="Arial"/>
                <a:sym typeface="Arial"/>
              </a:rPr>
              <a:t>GROVE’S NEURO-AFFIRMING FOUNDATIONS</a:t>
            </a:r>
            <a:endParaRPr/>
          </a:p>
        </p:txBody>
      </p:sp>
      <p:sp>
        <p:nvSpPr>
          <p:cNvPr id="831" name="Google Shape;831;p3"/>
          <p:cNvSpPr txBox="1"/>
          <p:nvPr/>
        </p:nvSpPr>
        <p:spPr>
          <a:xfrm>
            <a:off x="241766" y="1886472"/>
            <a:ext cx="8798513" cy="3635419"/>
          </a:xfrm>
          <a:prstGeom prst="rect">
            <a:avLst/>
          </a:prstGeom>
          <a:noFill/>
          <a:ln>
            <a:noFill/>
          </a:ln>
        </p:spPr>
        <p:txBody>
          <a:bodyPr anchorCtr="0" anchor="t" bIns="0" lIns="0" spcFirstLastPara="1" rIns="0" wrap="square" tIns="0">
            <a:spAutoFit/>
          </a:bodyPr>
          <a:lstStyle/>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Our approaches are grounded in the principles of Neurodiversity Paradigm. </a:t>
            </a:r>
            <a:endParaRPr/>
          </a:p>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We recognise the pervasive role of ableism within society, including the influence of internalised ableism. </a:t>
            </a:r>
            <a:endParaRPr/>
          </a:p>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We aim to challenge ableist narratives about neurodivergent people. </a:t>
            </a:r>
            <a:endParaRPr/>
          </a:p>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We are committed to being anti-racist. </a:t>
            </a:r>
            <a:endParaRPr/>
          </a:p>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We are committed to being LGBTQIA+ affirming. </a:t>
            </a:r>
            <a:endParaRPr/>
          </a:p>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We recognise and respect each individual’s intersectional identity and are committed to unpacking one’s own privilege. </a:t>
            </a:r>
            <a:endParaRPr/>
          </a:p>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We aspire to work in a way that is trauma informed. </a:t>
            </a:r>
            <a:endParaRPr/>
          </a:p>
          <a:p>
            <a:pPr indent="-149201" lvl="1" marL="298405" marR="0" rtl="0" algn="l">
              <a:lnSpc>
                <a:spcPct val="140014"/>
              </a:lnSpc>
              <a:spcBef>
                <a:spcPts val="0"/>
              </a:spcBef>
              <a:spcAft>
                <a:spcPts val="0"/>
              </a:spcAft>
              <a:buClr>
                <a:srgbClr val="174404"/>
              </a:buClr>
              <a:buSzPts val="1382"/>
              <a:buFont typeface="Arial"/>
              <a:buChar char="•"/>
            </a:pPr>
            <a:r>
              <a:rPr b="0" i="0" lang="en-US" sz="1382" u="none" cap="none" strike="noStrike">
                <a:solidFill>
                  <a:srgbClr val="174404"/>
                </a:solidFill>
                <a:latin typeface="Oswald"/>
                <a:ea typeface="Oswald"/>
                <a:cs typeface="Oswald"/>
                <a:sym typeface="Oswald"/>
              </a:rPr>
              <a:t>We respect all forms of communication and presume competence. </a:t>
            </a:r>
            <a:endParaRPr/>
          </a:p>
          <a:p>
            <a:pPr indent="0" lvl="0" marL="0" marR="0" rtl="0" algn="l">
              <a:lnSpc>
                <a:spcPct val="140014"/>
              </a:lnSpc>
              <a:spcBef>
                <a:spcPts val="0"/>
              </a:spcBef>
              <a:spcAft>
                <a:spcPts val="0"/>
              </a:spcAft>
              <a:buNone/>
            </a:pPr>
            <a:r>
              <a:t/>
            </a:r>
            <a:endParaRPr b="0" i="0" sz="1382" u="none" cap="none" strike="noStrike">
              <a:solidFill>
                <a:srgbClr val="174404"/>
              </a:solidFill>
              <a:latin typeface="Oswald"/>
              <a:ea typeface="Oswald"/>
              <a:cs typeface="Oswald"/>
              <a:sym typeface="Oswald"/>
            </a:endParaRPr>
          </a:p>
          <a:p>
            <a:pPr indent="0" lvl="0" marL="0" marR="0" rtl="0" algn="l">
              <a:lnSpc>
                <a:spcPct val="140014"/>
              </a:lnSpc>
              <a:spcBef>
                <a:spcPts val="0"/>
              </a:spcBef>
              <a:spcAft>
                <a:spcPts val="0"/>
              </a:spcAft>
              <a:buNone/>
            </a:pPr>
            <a:r>
              <a:rPr b="0" i="0" lang="en-US" sz="1382" u="none" cap="none" strike="noStrike">
                <a:solidFill>
                  <a:srgbClr val="174404"/>
                </a:solidFill>
                <a:latin typeface="Oswald"/>
                <a:ea typeface="Oswald"/>
                <a:cs typeface="Oswald"/>
                <a:sym typeface="Oswald"/>
              </a:rPr>
              <a:t>Our Foundations enable us to aspire, wherever possible, to create an accessible and emotionally, psychologically, sensorially, relationally safe space for GROVE’s young people, their families and those with whom we work. </a:t>
            </a:r>
            <a:endParaRPr/>
          </a:p>
          <a:p>
            <a:pPr indent="0" lvl="0" marL="0" marR="0" rtl="0" algn="l">
              <a:lnSpc>
                <a:spcPct val="140014"/>
              </a:lnSpc>
              <a:spcBef>
                <a:spcPts val="0"/>
              </a:spcBef>
              <a:spcAft>
                <a:spcPts val="0"/>
              </a:spcAft>
              <a:buNone/>
            </a:pPr>
            <a:r>
              <a:t/>
            </a:r>
            <a:endParaRPr b="0" i="0" sz="1382" u="none" cap="none" strike="noStrike">
              <a:solidFill>
                <a:srgbClr val="174404"/>
              </a:solidFill>
              <a:latin typeface="Oswald"/>
              <a:ea typeface="Oswald"/>
              <a:cs typeface="Oswald"/>
              <a:sym typeface="Oswald"/>
            </a:endParaRPr>
          </a:p>
          <a:p>
            <a:pPr indent="0" lvl="0" marL="0" marR="0" rtl="0" algn="l">
              <a:lnSpc>
                <a:spcPct val="140014"/>
              </a:lnSpc>
              <a:spcBef>
                <a:spcPts val="0"/>
              </a:spcBef>
              <a:spcAft>
                <a:spcPts val="0"/>
              </a:spcAft>
              <a:buNone/>
            </a:pPr>
            <a:r>
              <a:rPr b="0" i="0" lang="en-US" sz="1382" u="none" cap="none" strike="noStrike">
                <a:solidFill>
                  <a:srgbClr val="174404"/>
                </a:solidFill>
                <a:latin typeface="Oswald"/>
                <a:ea typeface="Oswald"/>
                <a:cs typeface="Oswald"/>
                <a:sym typeface="Oswald"/>
              </a:rPr>
              <a:t>These foundations create the potential for authentic connection, community and growth in a way that is meaningful for each individual – for instance, developing meaningful relationships, a sense of belonging, possibly developing self-understanding, positive self-esteem and neurodivergent identity. </a:t>
            </a:r>
            <a:endParaRPr/>
          </a:p>
        </p:txBody>
      </p:sp>
      <p:sp>
        <p:nvSpPr>
          <p:cNvPr id="832" name="Google Shape;832;p3"/>
          <p:cNvSpPr/>
          <p:nvPr/>
        </p:nvSpPr>
        <p:spPr>
          <a:xfrm>
            <a:off x="8182703" y="-118230"/>
            <a:ext cx="877497" cy="877497"/>
          </a:xfrm>
          <a:custGeom>
            <a:rect b="b" l="l" r="r" t="t"/>
            <a:pathLst>
              <a:path extrusionOk="0" h="1754994" w="1754994">
                <a:moveTo>
                  <a:pt x="0" y="0"/>
                </a:moveTo>
                <a:lnTo>
                  <a:pt x="1754994" y="0"/>
                </a:lnTo>
                <a:lnTo>
                  <a:pt x="1754994" y="1754994"/>
                </a:lnTo>
                <a:lnTo>
                  <a:pt x="0" y="1754994"/>
                </a:lnTo>
                <a:lnTo>
                  <a:pt x="0" y="0"/>
                </a:lnTo>
                <a:close/>
              </a:path>
            </a:pathLst>
          </a:cu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0" name="Shape 840"/>
        <p:cNvGrpSpPr/>
        <p:nvPr/>
      </p:nvGrpSpPr>
      <p:grpSpPr>
        <a:xfrm>
          <a:off x="0" y="0"/>
          <a:ext cx="0" cy="0"/>
          <a:chOff x="0" y="0"/>
          <a:chExt cx="0" cy="0"/>
        </a:xfrm>
      </p:grpSpPr>
      <p:grpSp>
        <p:nvGrpSpPr>
          <p:cNvPr id="841" name="Google Shape;841;p4"/>
          <p:cNvGrpSpPr/>
          <p:nvPr/>
        </p:nvGrpSpPr>
        <p:grpSpPr>
          <a:xfrm>
            <a:off x="1135167" y="63829"/>
            <a:ext cx="6865467" cy="1658712"/>
            <a:chOff x="0" y="-28575"/>
            <a:chExt cx="3616377" cy="398290"/>
          </a:xfrm>
        </p:grpSpPr>
        <p:sp>
          <p:nvSpPr>
            <p:cNvPr id="842" name="Google Shape;842;p4"/>
            <p:cNvSpPr/>
            <p:nvPr/>
          </p:nvSpPr>
          <p:spPr>
            <a:xfrm>
              <a:off x="0" y="0"/>
              <a:ext cx="3616377" cy="369715"/>
            </a:xfrm>
            <a:custGeom>
              <a:rect b="b" l="l" r="r" t="t"/>
              <a:pathLst>
                <a:path extrusionOk="0" h="369715" w="3616377">
                  <a:moveTo>
                    <a:pt x="16915" y="0"/>
                  </a:moveTo>
                  <a:lnTo>
                    <a:pt x="3599462" y="0"/>
                  </a:lnTo>
                  <a:cubicBezTo>
                    <a:pt x="3603949" y="0"/>
                    <a:pt x="3608251" y="1782"/>
                    <a:pt x="3611423" y="4954"/>
                  </a:cubicBezTo>
                  <a:cubicBezTo>
                    <a:pt x="3614595" y="8126"/>
                    <a:pt x="3616377" y="12429"/>
                    <a:pt x="3616377" y="16915"/>
                  </a:cubicBezTo>
                  <a:lnTo>
                    <a:pt x="3616377" y="352800"/>
                  </a:lnTo>
                  <a:cubicBezTo>
                    <a:pt x="3616377" y="357286"/>
                    <a:pt x="3614595" y="361589"/>
                    <a:pt x="3611423" y="364761"/>
                  </a:cubicBezTo>
                  <a:cubicBezTo>
                    <a:pt x="3608251" y="367933"/>
                    <a:pt x="3603949" y="369715"/>
                    <a:pt x="3599462" y="369715"/>
                  </a:cubicBezTo>
                  <a:lnTo>
                    <a:pt x="16915" y="369715"/>
                  </a:lnTo>
                  <a:cubicBezTo>
                    <a:pt x="12429" y="369715"/>
                    <a:pt x="8126" y="367933"/>
                    <a:pt x="4954" y="364761"/>
                  </a:cubicBezTo>
                  <a:cubicBezTo>
                    <a:pt x="1782" y="361589"/>
                    <a:pt x="0" y="357286"/>
                    <a:pt x="0" y="352800"/>
                  </a:cubicBezTo>
                  <a:lnTo>
                    <a:pt x="0" y="16915"/>
                  </a:lnTo>
                  <a:cubicBezTo>
                    <a:pt x="0" y="12429"/>
                    <a:pt x="1782" y="8126"/>
                    <a:pt x="4954" y="4954"/>
                  </a:cubicBezTo>
                  <a:cubicBezTo>
                    <a:pt x="8126" y="1782"/>
                    <a:pt x="12429" y="0"/>
                    <a:pt x="16915"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43" name="Google Shape;843;p4"/>
            <p:cNvSpPr txBox="1"/>
            <p:nvPr/>
          </p:nvSpPr>
          <p:spPr>
            <a:xfrm>
              <a:off x="0" y="-28575"/>
              <a:ext cx="3616377" cy="398290"/>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844" name="Google Shape;844;p4"/>
          <p:cNvGrpSpPr/>
          <p:nvPr/>
        </p:nvGrpSpPr>
        <p:grpSpPr>
          <a:xfrm>
            <a:off x="79683" y="1730147"/>
            <a:ext cx="8994223" cy="4051008"/>
            <a:chOff x="0" y="-28575"/>
            <a:chExt cx="4737698" cy="2133864"/>
          </a:xfrm>
        </p:grpSpPr>
        <p:sp>
          <p:nvSpPr>
            <p:cNvPr id="845" name="Google Shape;845;p4"/>
            <p:cNvSpPr/>
            <p:nvPr/>
          </p:nvSpPr>
          <p:spPr>
            <a:xfrm>
              <a:off x="0" y="0"/>
              <a:ext cx="4737698" cy="2105289"/>
            </a:xfrm>
            <a:custGeom>
              <a:rect b="b" l="l" r="r" t="t"/>
              <a:pathLst>
                <a:path extrusionOk="0" h="2105289" w="4737698">
                  <a:moveTo>
                    <a:pt x="12911" y="0"/>
                  </a:moveTo>
                  <a:lnTo>
                    <a:pt x="4724786" y="0"/>
                  </a:lnTo>
                  <a:cubicBezTo>
                    <a:pt x="4728211" y="0"/>
                    <a:pt x="4731495" y="1360"/>
                    <a:pt x="4733916" y="3782"/>
                  </a:cubicBezTo>
                  <a:cubicBezTo>
                    <a:pt x="4736337" y="6203"/>
                    <a:pt x="4737698" y="9487"/>
                    <a:pt x="4737698" y="12911"/>
                  </a:cubicBezTo>
                  <a:lnTo>
                    <a:pt x="4737698" y="2092378"/>
                  </a:lnTo>
                  <a:cubicBezTo>
                    <a:pt x="4737698" y="2095802"/>
                    <a:pt x="4736337" y="2099086"/>
                    <a:pt x="4733916" y="2101507"/>
                  </a:cubicBezTo>
                  <a:cubicBezTo>
                    <a:pt x="4731495" y="2103929"/>
                    <a:pt x="4728211" y="2105289"/>
                    <a:pt x="4724786" y="2105289"/>
                  </a:cubicBezTo>
                  <a:lnTo>
                    <a:pt x="12911" y="2105289"/>
                  </a:lnTo>
                  <a:cubicBezTo>
                    <a:pt x="9487" y="2105289"/>
                    <a:pt x="6203" y="2103929"/>
                    <a:pt x="3782" y="2101507"/>
                  </a:cubicBezTo>
                  <a:cubicBezTo>
                    <a:pt x="1360" y="2099086"/>
                    <a:pt x="0" y="2095802"/>
                    <a:pt x="0" y="2092378"/>
                  </a:cubicBezTo>
                  <a:lnTo>
                    <a:pt x="0" y="12911"/>
                  </a:lnTo>
                  <a:cubicBezTo>
                    <a:pt x="0" y="9487"/>
                    <a:pt x="1360" y="6203"/>
                    <a:pt x="3782" y="3782"/>
                  </a:cubicBezTo>
                  <a:cubicBezTo>
                    <a:pt x="6203" y="1360"/>
                    <a:pt x="9487" y="0"/>
                    <a:pt x="12911"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46" name="Google Shape;846;p4"/>
            <p:cNvSpPr txBox="1"/>
            <p:nvPr/>
          </p:nvSpPr>
          <p:spPr>
            <a:xfrm>
              <a:off x="0" y="-28575"/>
              <a:ext cx="4737698" cy="2133864"/>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sp>
        <p:nvSpPr>
          <p:cNvPr id="847" name="Google Shape;847;p4"/>
          <p:cNvSpPr/>
          <p:nvPr/>
        </p:nvSpPr>
        <p:spPr>
          <a:xfrm flipH="1">
            <a:off x="218603" y="182832"/>
            <a:ext cx="1492880" cy="891996"/>
          </a:xfrm>
          <a:custGeom>
            <a:rect b="b" l="l" r="r" t="t"/>
            <a:pathLst>
              <a:path extrusionOk="0" h="1783992" w="2985760">
                <a:moveTo>
                  <a:pt x="2985760" y="0"/>
                </a:moveTo>
                <a:lnTo>
                  <a:pt x="0" y="0"/>
                </a:lnTo>
                <a:lnTo>
                  <a:pt x="0" y="1783992"/>
                </a:lnTo>
                <a:lnTo>
                  <a:pt x="2985760" y="1783992"/>
                </a:lnTo>
                <a:lnTo>
                  <a:pt x="298576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48" name="Google Shape;848;p4"/>
          <p:cNvSpPr/>
          <p:nvPr/>
        </p:nvSpPr>
        <p:spPr>
          <a:xfrm rot="5400000">
            <a:off x="8182788" y="5039538"/>
            <a:ext cx="1203395" cy="719029"/>
          </a:xfrm>
          <a:custGeom>
            <a:rect b="b" l="l" r="r" t="t"/>
            <a:pathLst>
              <a:path extrusionOk="0" h="1438057" w="2406790">
                <a:moveTo>
                  <a:pt x="2406791" y="1438057"/>
                </a:moveTo>
                <a:lnTo>
                  <a:pt x="0" y="1438057"/>
                </a:lnTo>
                <a:lnTo>
                  <a:pt x="0" y="0"/>
                </a:lnTo>
                <a:lnTo>
                  <a:pt x="2406791" y="0"/>
                </a:lnTo>
                <a:lnTo>
                  <a:pt x="2406791" y="1438057"/>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49" name="Google Shape;849;p4"/>
          <p:cNvSpPr txBox="1"/>
          <p:nvPr/>
        </p:nvSpPr>
        <p:spPr>
          <a:xfrm>
            <a:off x="3037887" y="5901690"/>
            <a:ext cx="3060026" cy="19704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600" u="none" cap="none" strike="noStrike">
                <a:solidFill>
                  <a:srgbClr val="174404"/>
                </a:solidFill>
                <a:latin typeface="Cardo"/>
                <a:ea typeface="Cardo"/>
                <a:cs typeface="Cardo"/>
                <a:sym typeface="Cardo"/>
              </a:rPr>
              <a:t>Copyright © 2024 GROVE Neurodivergent Mentoring &amp; Education LTD. All rights reserved.​</a:t>
            </a:r>
            <a:endParaRPr/>
          </a:p>
        </p:txBody>
      </p:sp>
      <p:sp>
        <p:nvSpPr>
          <p:cNvPr id="850" name="Google Shape;850;p4"/>
          <p:cNvSpPr txBox="1"/>
          <p:nvPr/>
        </p:nvSpPr>
        <p:spPr>
          <a:xfrm>
            <a:off x="1170214" y="144808"/>
            <a:ext cx="6865467" cy="1643207"/>
          </a:xfrm>
          <a:prstGeom prst="rect">
            <a:avLst/>
          </a:prstGeom>
          <a:noFill/>
          <a:ln>
            <a:noFill/>
          </a:ln>
        </p:spPr>
        <p:txBody>
          <a:bodyPr anchorCtr="0" anchor="t" bIns="0" lIns="0" spcFirstLastPara="1" rIns="0" wrap="square" tIns="0">
            <a:spAutoFit/>
          </a:bodyPr>
          <a:lstStyle/>
          <a:p>
            <a:pPr indent="0" lvl="0" marL="0" marR="0" rtl="0" algn="ctr">
              <a:lnSpc>
                <a:spcPct val="139991"/>
              </a:lnSpc>
              <a:spcBef>
                <a:spcPts val="0"/>
              </a:spcBef>
              <a:spcAft>
                <a:spcPts val="0"/>
              </a:spcAft>
              <a:buNone/>
            </a:pPr>
            <a:r>
              <a:rPr b="0" i="0" lang="en-US" sz="4781" u="none" cap="none" strike="noStrike">
                <a:solidFill>
                  <a:srgbClr val="174405"/>
                </a:solidFill>
                <a:latin typeface="Arial"/>
                <a:ea typeface="Arial"/>
                <a:cs typeface="Arial"/>
                <a:sym typeface="Arial"/>
              </a:rPr>
              <a:t>INDIVIDUAL MENTORING</a:t>
            </a:r>
            <a:endParaRPr/>
          </a:p>
        </p:txBody>
      </p:sp>
      <p:sp>
        <p:nvSpPr>
          <p:cNvPr id="851" name="Google Shape;851;p4"/>
          <p:cNvSpPr txBox="1"/>
          <p:nvPr/>
        </p:nvSpPr>
        <p:spPr>
          <a:xfrm>
            <a:off x="218603" y="1912700"/>
            <a:ext cx="3567831" cy="3903954"/>
          </a:xfrm>
          <a:prstGeom prst="rect">
            <a:avLst/>
          </a:prstGeom>
          <a:noFill/>
          <a:ln>
            <a:noFill/>
          </a:ln>
        </p:spPr>
        <p:txBody>
          <a:bodyPr anchorCtr="0" anchor="t" bIns="0" lIns="0" spcFirstLastPara="1" rIns="0" wrap="square" tIns="0">
            <a:spAutoFit/>
          </a:bodyPr>
          <a:lstStyle/>
          <a:p>
            <a:pPr indent="-134937" lvl="1" marL="269875"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Autistic Mentors: </a:t>
            </a:r>
            <a:endParaRPr/>
          </a:p>
          <a:p>
            <a:pPr indent="-179917" lvl="2" marL="539750"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Lived experience and deep knowledge of autism, reflective and committed to ongoing learning.</a:t>
            </a:r>
            <a:endParaRPr/>
          </a:p>
          <a:p>
            <a:pPr indent="-179917" lvl="2" marL="539750"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Safer recruitment with Enhanced DBS with children’s barred list check</a:t>
            </a:r>
            <a:endParaRPr/>
          </a:p>
          <a:p>
            <a:pPr indent="0" lvl="0" marL="0" marR="0" rtl="0" algn="l">
              <a:lnSpc>
                <a:spcPct val="140000"/>
              </a:lnSpc>
              <a:spcBef>
                <a:spcPts val="0"/>
              </a:spcBef>
              <a:spcAft>
                <a:spcPts val="0"/>
              </a:spcAft>
              <a:buNone/>
            </a:pPr>
            <a:r>
              <a:t/>
            </a:r>
            <a:endParaRPr b="0" i="0" sz="1250" u="none" cap="none" strike="noStrike">
              <a:solidFill>
                <a:srgbClr val="174404"/>
              </a:solidFill>
              <a:latin typeface="Oswald"/>
              <a:ea typeface="Oswald"/>
              <a:cs typeface="Oswald"/>
              <a:sym typeface="Oswald"/>
            </a:endParaRPr>
          </a:p>
          <a:p>
            <a:pPr indent="-134937" lvl="1" marL="269875"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Flexible Sessions: </a:t>
            </a:r>
            <a:endParaRPr/>
          </a:p>
          <a:p>
            <a:pPr indent="-179917" lvl="2" marL="539750"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Content differs for every young person.</a:t>
            </a:r>
            <a:endParaRPr/>
          </a:p>
          <a:p>
            <a:pPr indent="-179917" lvl="2" marL="539750"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30-minute, 45-minute or 1-hour sessions, with weekly options and no set duration.</a:t>
            </a:r>
            <a:endParaRPr/>
          </a:p>
          <a:p>
            <a:pPr indent="0" lvl="0" marL="0" marR="0" rtl="0" algn="l">
              <a:lnSpc>
                <a:spcPct val="140000"/>
              </a:lnSpc>
              <a:spcBef>
                <a:spcPts val="0"/>
              </a:spcBef>
              <a:spcAft>
                <a:spcPts val="0"/>
              </a:spcAft>
              <a:buNone/>
            </a:pPr>
            <a:r>
              <a:t/>
            </a:r>
            <a:endParaRPr b="0" i="0" sz="1250" u="none" cap="none" strike="noStrike">
              <a:solidFill>
                <a:srgbClr val="174404"/>
              </a:solidFill>
              <a:latin typeface="Oswald"/>
              <a:ea typeface="Oswald"/>
              <a:cs typeface="Oswald"/>
              <a:sym typeface="Oswald"/>
            </a:endParaRPr>
          </a:p>
          <a:p>
            <a:pPr indent="-134937" lvl="1" marL="269875"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Communication: </a:t>
            </a:r>
            <a:endParaRPr/>
          </a:p>
          <a:p>
            <a:pPr indent="-179917" lvl="2" marL="539750"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Adapted to the needs of each young person.</a:t>
            </a:r>
            <a:endParaRPr/>
          </a:p>
          <a:p>
            <a:pPr indent="0" lvl="0" marL="0" marR="0" rtl="0" algn="l">
              <a:lnSpc>
                <a:spcPct val="140000"/>
              </a:lnSpc>
              <a:spcBef>
                <a:spcPts val="0"/>
              </a:spcBef>
              <a:spcAft>
                <a:spcPts val="0"/>
              </a:spcAft>
              <a:buNone/>
            </a:pPr>
            <a:r>
              <a:t/>
            </a:r>
            <a:endParaRPr b="0" i="0" sz="1250" u="none" cap="none" strike="noStrike">
              <a:solidFill>
                <a:srgbClr val="174404"/>
              </a:solidFill>
              <a:latin typeface="Oswald"/>
              <a:ea typeface="Oswald"/>
              <a:cs typeface="Oswald"/>
              <a:sym typeface="Oswald"/>
            </a:endParaRPr>
          </a:p>
          <a:p>
            <a:pPr indent="-134937" lvl="1" marL="269875"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Young person-led: </a:t>
            </a:r>
            <a:endParaRPr/>
          </a:p>
          <a:p>
            <a:pPr indent="-179917" lvl="2" marL="539750"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Driven by the young person's preferences and needs.</a:t>
            </a:r>
            <a:endParaRPr/>
          </a:p>
          <a:p>
            <a:pPr indent="-179917" lvl="2" marL="539750" marR="0" rtl="0" algn="l">
              <a:lnSpc>
                <a:spcPct val="140000"/>
              </a:lnSpc>
              <a:spcBef>
                <a:spcPts val="0"/>
              </a:spcBef>
              <a:spcAft>
                <a:spcPts val="0"/>
              </a:spcAft>
              <a:buClr>
                <a:srgbClr val="174404"/>
              </a:buClr>
              <a:buSzPts val="1250"/>
              <a:buFont typeface="Arial"/>
              <a:buChar char="⚬"/>
            </a:pPr>
            <a:r>
              <a:rPr b="0" i="0" lang="en-US" sz="1250" u="none" cap="none" strike="noStrike">
                <a:solidFill>
                  <a:srgbClr val="174404"/>
                </a:solidFill>
                <a:latin typeface="Oswald"/>
                <a:ea typeface="Oswald"/>
                <a:cs typeface="Oswald"/>
                <a:sym typeface="Oswald"/>
              </a:rPr>
              <a:t>Low-demand</a:t>
            </a:r>
            <a:endParaRPr/>
          </a:p>
        </p:txBody>
      </p:sp>
      <p:sp>
        <p:nvSpPr>
          <p:cNvPr id="852" name="Google Shape;852;p4"/>
          <p:cNvSpPr txBox="1"/>
          <p:nvPr/>
        </p:nvSpPr>
        <p:spPr>
          <a:xfrm>
            <a:off x="5250135" y="1820778"/>
            <a:ext cx="3614790" cy="3975191"/>
          </a:xfrm>
          <a:prstGeom prst="rect">
            <a:avLst/>
          </a:prstGeom>
          <a:noFill/>
          <a:ln>
            <a:noFill/>
          </a:ln>
        </p:spPr>
        <p:txBody>
          <a:bodyPr anchorCtr="0" anchor="t" bIns="0" lIns="0" spcFirstLastPara="1" rIns="0" wrap="square" tIns="0">
            <a:spAutoFit/>
          </a:bodyPr>
          <a:lstStyle/>
          <a:p>
            <a:pPr indent="-183472" lvl="1" marL="366946" marR="0" rtl="0" algn="l">
              <a:lnSpc>
                <a:spcPct val="139941"/>
              </a:lnSpc>
              <a:spcBef>
                <a:spcPts val="0"/>
              </a:spcBef>
              <a:spcAft>
                <a:spcPts val="0"/>
              </a:spcAft>
              <a:buClr>
                <a:srgbClr val="174404"/>
              </a:buClr>
              <a:buSzPts val="1700"/>
              <a:buFont typeface="Arial"/>
              <a:buChar char="•"/>
            </a:pPr>
            <a:r>
              <a:rPr b="0" i="0" lang="en-US" sz="1700" u="none" cap="none" strike="noStrike">
                <a:solidFill>
                  <a:srgbClr val="174404"/>
                </a:solidFill>
                <a:latin typeface="Oswald"/>
                <a:ea typeface="Oswald"/>
                <a:cs typeface="Oswald"/>
                <a:sym typeface="Oswald"/>
              </a:rPr>
              <a:t>Potential impact:</a:t>
            </a:r>
            <a:endParaRPr/>
          </a:p>
          <a:p>
            <a:pPr indent="-244631" lvl="2" marL="733891" marR="0" rtl="0" algn="l">
              <a:lnSpc>
                <a:spcPct val="139941"/>
              </a:lnSpc>
              <a:spcBef>
                <a:spcPts val="0"/>
              </a:spcBef>
              <a:spcAft>
                <a:spcPts val="0"/>
              </a:spcAft>
              <a:buClr>
                <a:srgbClr val="174404"/>
              </a:buClr>
              <a:buSzPts val="1700"/>
              <a:buFont typeface="Arial"/>
              <a:buChar char="⚬"/>
            </a:pPr>
            <a:r>
              <a:rPr b="0" i="0" lang="en-US" sz="1700" u="none" cap="none" strike="noStrike">
                <a:solidFill>
                  <a:srgbClr val="174404"/>
                </a:solidFill>
                <a:latin typeface="Oswald"/>
                <a:ea typeface="Oswald"/>
                <a:cs typeface="Oswald"/>
                <a:sym typeface="Oswald"/>
              </a:rPr>
              <a:t>Safe, supportive environment &amp; relationships</a:t>
            </a:r>
            <a:endParaRPr/>
          </a:p>
          <a:p>
            <a:pPr indent="-244631" lvl="2" marL="733891" marR="0" rtl="0" algn="l">
              <a:lnSpc>
                <a:spcPct val="139941"/>
              </a:lnSpc>
              <a:spcBef>
                <a:spcPts val="0"/>
              </a:spcBef>
              <a:spcAft>
                <a:spcPts val="0"/>
              </a:spcAft>
              <a:buClr>
                <a:srgbClr val="174404"/>
              </a:buClr>
              <a:buSzPts val="1700"/>
              <a:buFont typeface="Arial"/>
              <a:buChar char="⚬"/>
            </a:pPr>
            <a:r>
              <a:rPr b="0" i="0" lang="en-US" sz="1700" u="none" cap="none" strike="noStrike">
                <a:solidFill>
                  <a:srgbClr val="174404"/>
                </a:solidFill>
                <a:latin typeface="Oswald"/>
                <a:ea typeface="Oswald"/>
                <a:cs typeface="Oswald"/>
                <a:sym typeface="Oswald"/>
              </a:rPr>
              <a:t>Acceptance, belonging &amp; validation</a:t>
            </a:r>
            <a:endParaRPr/>
          </a:p>
          <a:p>
            <a:pPr indent="-244631" lvl="2" marL="733891" marR="0" rtl="0" algn="l">
              <a:lnSpc>
                <a:spcPct val="139941"/>
              </a:lnSpc>
              <a:spcBef>
                <a:spcPts val="0"/>
              </a:spcBef>
              <a:spcAft>
                <a:spcPts val="0"/>
              </a:spcAft>
              <a:buClr>
                <a:srgbClr val="174404"/>
              </a:buClr>
              <a:buSzPts val="1700"/>
              <a:buFont typeface="Arial"/>
              <a:buChar char="⚬"/>
            </a:pPr>
            <a:r>
              <a:rPr b="0" i="0" lang="en-US" sz="1700" u="none" cap="none" strike="noStrike">
                <a:solidFill>
                  <a:srgbClr val="174404"/>
                </a:solidFill>
                <a:latin typeface="Oswald"/>
                <a:ea typeface="Oswald"/>
                <a:cs typeface="Oswald"/>
                <a:sym typeface="Oswald"/>
              </a:rPr>
              <a:t>Improved self-confidence &amp; self-worth</a:t>
            </a:r>
            <a:endParaRPr/>
          </a:p>
          <a:p>
            <a:pPr indent="-244631" lvl="2" marL="733891" marR="0" rtl="0" algn="l">
              <a:lnSpc>
                <a:spcPct val="139941"/>
              </a:lnSpc>
              <a:spcBef>
                <a:spcPts val="0"/>
              </a:spcBef>
              <a:spcAft>
                <a:spcPts val="0"/>
              </a:spcAft>
              <a:buClr>
                <a:srgbClr val="174404"/>
              </a:buClr>
              <a:buSzPts val="1700"/>
              <a:buFont typeface="Arial"/>
              <a:buChar char="⚬"/>
            </a:pPr>
            <a:r>
              <a:rPr b="0" i="0" lang="en-US" sz="1700" u="none" cap="none" strike="noStrike">
                <a:solidFill>
                  <a:srgbClr val="174404"/>
                </a:solidFill>
                <a:latin typeface="Oswald"/>
                <a:ea typeface="Oswald"/>
                <a:cs typeface="Oswald"/>
                <a:sym typeface="Oswald"/>
              </a:rPr>
              <a:t>Positive Autistic role model</a:t>
            </a:r>
            <a:endParaRPr/>
          </a:p>
          <a:p>
            <a:pPr indent="-244631" lvl="2" marL="733891" marR="0" rtl="0" algn="l">
              <a:lnSpc>
                <a:spcPct val="139941"/>
              </a:lnSpc>
              <a:spcBef>
                <a:spcPts val="0"/>
              </a:spcBef>
              <a:spcAft>
                <a:spcPts val="0"/>
              </a:spcAft>
              <a:buClr>
                <a:srgbClr val="174404"/>
              </a:buClr>
              <a:buSzPts val="1700"/>
              <a:buFont typeface="Arial"/>
              <a:buChar char="⚬"/>
            </a:pPr>
            <a:r>
              <a:rPr b="0" i="0" lang="en-US" sz="1700" u="none" cap="none" strike="noStrike">
                <a:solidFill>
                  <a:srgbClr val="174404"/>
                </a:solidFill>
                <a:latin typeface="Oswald"/>
                <a:ea typeface="Oswald"/>
                <a:cs typeface="Oswald"/>
                <a:sym typeface="Oswald"/>
              </a:rPr>
              <a:t>Affirming knowledge of autism </a:t>
            </a:r>
            <a:endParaRPr/>
          </a:p>
          <a:p>
            <a:pPr indent="-244631" lvl="2" marL="733891" marR="0" rtl="0" algn="l">
              <a:lnSpc>
                <a:spcPct val="139941"/>
              </a:lnSpc>
              <a:spcBef>
                <a:spcPts val="0"/>
              </a:spcBef>
              <a:spcAft>
                <a:spcPts val="0"/>
              </a:spcAft>
              <a:buClr>
                <a:srgbClr val="174404"/>
              </a:buClr>
              <a:buSzPts val="1700"/>
              <a:buFont typeface="Arial"/>
              <a:buChar char="⚬"/>
            </a:pPr>
            <a:r>
              <a:rPr b="0" i="0" lang="en-US" sz="1700" u="none" cap="none" strike="noStrike">
                <a:solidFill>
                  <a:srgbClr val="174404"/>
                </a:solidFill>
                <a:latin typeface="Oswald"/>
                <a:ea typeface="Oswald"/>
                <a:cs typeface="Oswald"/>
                <a:sym typeface="Oswald"/>
              </a:rPr>
              <a:t>Improved self-understanding &amp; ability to access accommodations &amp; supports, use strategies for executive functioning, to self-advocate &amp; so on </a:t>
            </a:r>
            <a:endParaRPr/>
          </a:p>
        </p:txBody>
      </p:sp>
      <p:sp>
        <p:nvSpPr>
          <p:cNvPr id="853" name="Google Shape;853;p4"/>
          <p:cNvSpPr/>
          <p:nvPr/>
        </p:nvSpPr>
        <p:spPr>
          <a:xfrm>
            <a:off x="3881245" y="1784395"/>
            <a:ext cx="1368890" cy="3996760"/>
          </a:xfrm>
          <a:custGeom>
            <a:rect b="b" l="l" r="r" t="t"/>
            <a:pathLst>
              <a:path extrusionOk="0" h="7993519" w="2737780">
                <a:moveTo>
                  <a:pt x="0" y="0"/>
                </a:moveTo>
                <a:lnTo>
                  <a:pt x="2737781" y="0"/>
                </a:lnTo>
                <a:lnTo>
                  <a:pt x="2737781" y="7993519"/>
                </a:lnTo>
                <a:lnTo>
                  <a:pt x="0" y="7993519"/>
                </a:lnTo>
                <a:lnTo>
                  <a:pt x="0" y="0"/>
                </a:lnTo>
                <a:close/>
              </a:path>
            </a:pathLst>
          </a:cu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54" name="Google Shape;854;p4"/>
          <p:cNvSpPr/>
          <p:nvPr/>
        </p:nvSpPr>
        <p:spPr>
          <a:xfrm>
            <a:off x="8070728" y="86242"/>
            <a:ext cx="877497" cy="877497"/>
          </a:xfrm>
          <a:custGeom>
            <a:rect b="b" l="l" r="r" t="t"/>
            <a:pathLst>
              <a:path extrusionOk="0" h="1754994" w="1754994">
                <a:moveTo>
                  <a:pt x="0" y="0"/>
                </a:moveTo>
                <a:lnTo>
                  <a:pt x="1754994" y="0"/>
                </a:lnTo>
                <a:lnTo>
                  <a:pt x="1754994" y="1754994"/>
                </a:lnTo>
                <a:lnTo>
                  <a:pt x="0" y="1754994"/>
                </a:lnTo>
                <a:lnTo>
                  <a:pt x="0" y="0"/>
                </a:lnTo>
                <a:close/>
              </a:path>
            </a:pathLst>
          </a:custGeom>
          <a:blipFill rotWithShape="1">
            <a:blip r:embed="rId5">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2" name="Shape 862"/>
        <p:cNvGrpSpPr/>
        <p:nvPr/>
      </p:nvGrpSpPr>
      <p:grpSpPr>
        <a:xfrm>
          <a:off x="0" y="0"/>
          <a:ext cx="0" cy="0"/>
          <a:chOff x="0" y="0"/>
          <a:chExt cx="0" cy="0"/>
        </a:xfrm>
      </p:grpSpPr>
      <p:grpSp>
        <p:nvGrpSpPr>
          <p:cNvPr id="863" name="Google Shape;863;p5"/>
          <p:cNvGrpSpPr/>
          <p:nvPr/>
        </p:nvGrpSpPr>
        <p:grpSpPr>
          <a:xfrm>
            <a:off x="1135167" y="966412"/>
            <a:ext cx="6865467" cy="756129"/>
            <a:chOff x="0" y="-28575"/>
            <a:chExt cx="3616377" cy="398290"/>
          </a:xfrm>
        </p:grpSpPr>
        <p:sp>
          <p:nvSpPr>
            <p:cNvPr id="864" name="Google Shape;864;p5"/>
            <p:cNvSpPr/>
            <p:nvPr/>
          </p:nvSpPr>
          <p:spPr>
            <a:xfrm>
              <a:off x="0" y="0"/>
              <a:ext cx="3616377" cy="369715"/>
            </a:xfrm>
            <a:custGeom>
              <a:rect b="b" l="l" r="r" t="t"/>
              <a:pathLst>
                <a:path extrusionOk="0" h="369715" w="3616377">
                  <a:moveTo>
                    <a:pt x="16915" y="0"/>
                  </a:moveTo>
                  <a:lnTo>
                    <a:pt x="3599462" y="0"/>
                  </a:lnTo>
                  <a:cubicBezTo>
                    <a:pt x="3603949" y="0"/>
                    <a:pt x="3608251" y="1782"/>
                    <a:pt x="3611423" y="4954"/>
                  </a:cubicBezTo>
                  <a:cubicBezTo>
                    <a:pt x="3614595" y="8126"/>
                    <a:pt x="3616377" y="12429"/>
                    <a:pt x="3616377" y="16915"/>
                  </a:cubicBezTo>
                  <a:lnTo>
                    <a:pt x="3616377" y="352800"/>
                  </a:lnTo>
                  <a:cubicBezTo>
                    <a:pt x="3616377" y="357286"/>
                    <a:pt x="3614595" y="361589"/>
                    <a:pt x="3611423" y="364761"/>
                  </a:cubicBezTo>
                  <a:cubicBezTo>
                    <a:pt x="3608251" y="367933"/>
                    <a:pt x="3603949" y="369715"/>
                    <a:pt x="3599462" y="369715"/>
                  </a:cubicBezTo>
                  <a:lnTo>
                    <a:pt x="16915" y="369715"/>
                  </a:lnTo>
                  <a:cubicBezTo>
                    <a:pt x="12429" y="369715"/>
                    <a:pt x="8126" y="367933"/>
                    <a:pt x="4954" y="364761"/>
                  </a:cubicBezTo>
                  <a:cubicBezTo>
                    <a:pt x="1782" y="361589"/>
                    <a:pt x="0" y="357286"/>
                    <a:pt x="0" y="352800"/>
                  </a:cubicBezTo>
                  <a:lnTo>
                    <a:pt x="0" y="16915"/>
                  </a:lnTo>
                  <a:cubicBezTo>
                    <a:pt x="0" y="12429"/>
                    <a:pt x="1782" y="8126"/>
                    <a:pt x="4954" y="4954"/>
                  </a:cubicBezTo>
                  <a:cubicBezTo>
                    <a:pt x="8126" y="1782"/>
                    <a:pt x="12429" y="0"/>
                    <a:pt x="16915"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65" name="Google Shape;865;p5"/>
            <p:cNvSpPr txBox="1"/>
            <p:nvPr/>
          </p:nvSpPr>
          <p:spPr>
            <a:xfrm>
              <a:off x="0" y="-28575"/>
              <a:ext cx="3616377" cy="398290"/>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866" name="Google Shape;866;p5"/>
          <p:cNvGrpSpPr/>
          <p:nvPr/>
        </p:nvGrpSpPr>
        <p:grpSpPr>
          <a:xfrm>
            <a:off x="79683" y="1730147"/>
            <a:ext cx="8994223" cy="4051008"/>
            <a:chOff x="0" y="-28575"/>
            <a:chExt cx="4737698" cy="2133864"/>
          </a:xfrm>
        </p:grpSpPr>
        <p:sp>
          <p:nvSpPr>
            <p:cNvPr id="867" name="Google Shape;867;p5"/>
            <p:cNvSpPr/>
            <p:nvPr/>
          </p:nvSpPr>
          <p:spPr>
            <a:xfrm>
              <a:off x="0" y="0"/>
              <a:ext cx="4737698" cy="2105289"/>
            </a:xfrm>
            <a:custGeom>
              <a:rect b="b" l="l" r="r" t="t"/>
              <a:pathLst>
                <a:path extrusionOk="0" h="2105289" w="4737698">
                  <a:moveTo>
                    <a:pt x="12911" y="0"/>
                  </a:moveTo>
                  <a:lnTo>
                    <a:pt x="4724786" y="0"/>
                  </a:lnTo>
                  <a:cubicBezTo>
                    <a:pt x="4728211" y="0"/>
                    <a:pt x="4731495" y="1360"/>
                    <a:pt x="4733916" y="3782"/>
                  </a:cubicBezTo>
                  <a:cubicBezTo>
                    <a:pt x="4736337" y="6203"/>
                    <a:pt x="4737698" y="9487"/>
                    <a:pt x="4737698" y="12911"/>
                  </a:cubicBezTo>
                  <a:lnTo>
                    <a:pt x="4737698" y="2092378"/>
                  </a:lnTo>
                  <a:cubicBezTo>
                    <a:pt x="4737698" y="2095802"/>
                    <a:pt x="4736337" y="2099086"/>
                    <a:pt x="4733916" y="2101507"/>
                  </a:cubicBezTo>
                  <a:cubicBezTo>
                    <a:pt x="4731495" y="2103929"/>
                    <a:pt x="4728211" y="2105289"/>
                    <a:pt x="4724786" y="2105289"/>
                  </a:cubicBezTo>
                  <a:lnTo>
                    <a:pt x="12911" y="2105289"/>
                  </a:lnTo>
                  <a:cubicBezTo>
                    <a:pt x="9487" y="2105289"/>
                    <a:pt x="6203" y="2103929"/>
                    <a:pt x="3782" y="2101507"/>
                  </a:cubicBezTo>
                  <a:cubicBezTo>
                    <a:pt x="1360" y="2099086"/>
                    <a:pt x="0" y="2095802"/>
                    <a:pt x="0" y="2092378"/>
                  </a:cubicBezTo>
                  <a:lnTo>
                    <a:pt x="0" y="12911"/>
                  </a:lnTo>
                  <a:cubicBezTo>
                    <a:pt x="0" y="9487"/>
                    <a:pt x="1360" y="6203"/>
                    <a:pt x="3782" y="3782"/>
                  </a:cubicBezTo>
                  <a:cubicBezTo>
                    <a:pt x="6203" y="1360"/>
                    <a:pt x="9487" y="0"/>
                    <a:pt x="12911"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68" name="Google Shape;868;p5"/>
            <p:cNvSpPr txBox="1"/>
            <p:nvPr/>
          </p:nvSpPr>
          <p:spPr>
            <a:xfrm>
              <a:off x="0" y="-28575"/>
              <a:ext cx="4737698" cy="2133864"/>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sp>
        <p:nvSpPr>
          <p:cNvPr id="869" name="Google Shape;869;p5"/>
          <p:cNvSpPr/>
          <p:nvPr/>
        </p:nvSpPr>
        <p:spPr>
          <a:xfrm flipH="1">
            <a:off x="0" y="816199"/>
            <a:ext cx="1492880" cy="891996"/>
          </a:xfrm>
          <a:custGeom>
            <a:rect b="b" l="l" r="r" t="t"/>
            <a:pathLst>
              <a:path extrusionOk="0" h="1783992" w="2985760">
                <a:moveTo>
                  <a:pt x="2985760" y="0"/>
                </a:moveTo>
                <a:lnTo>
                  <a:pt x="0" y="0"/>
                </a:lnTo>
                <a:lnTo>
                  <a:pt x="0" y="1783992"/>
                </a:lnTo>
                <a:lnTo>
                  <a:pt x="2985760" y="1783992"/>
                </a:lnTo>
                <a:lnTo>
                  <a:pt x="298576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70" name="Google Shape;870;p5"/>
          <p:cNvSpPr/>
          <p:nvPr/>
        </p:nvSpPr>
        <p:spPr>
          <a:xfrm rot="5400000">
            <a:off x="7948819" y="4805569"/>
            <a:ext cx="1496314" cy="894048"/>
          </a:xfrm>
          <a:custGeom>
            <a:rect b="b" l="l" r="r" t="t"/>
            <a:pathLst>
              <a:path extrusionOk="0" h="1788095" w="2992628">
                <a:moveTo>
                  <a:pt x="2992628" y="1788096"/>
                </a:moveTo>
                <a:lnTo>
                  <a:pt x="0" y="1788096"/>
                </a:lnTo>
                <a:lnTo>
                  <a:pt x="0" y="0"/>
                </a:lnTo>
                <a:lnTo>
                  <a:pt x="2992628" y="0"/>
                </a:lnTo>
                <a:lnTo>
                  <a:pt x="2992628" y="1788096"/>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71" name="Google Shape;871;p5"/>
          <p:cNvSpPr/>
          <p:nvPr/>
        </p:nvSpPr>
        <p:spPr>
          <a:xfrm>
            <a:off x="417322" y="1972967"/>
            <a:ext cx="3647454" cy="3619615"/>
          </a:xfrm>
          <a:custGeom>
            <a:rect b="b" l="l" r="r" t="t"/>
            <a:pathLst>
              <a:path extrusionOk="0" h="7239230" w="7294908">
                <a:moveTo>
                  <a:pt x="0" y="0"/>
                </a:moveTo>
                <a:lnTo>
                  <a:pt x="7294908" y="0"/>
                </a:lnTo>
                <a:lnTo>
                  <a:pt x="7294908" y="7239229"/>
                </a:lnTo>
                <a:lnTo>
                  <a:pt x="0" y="7239229"/>
                </a:lnTo>
                <a:lnTo>
                  <a:pt x="0" y="0"/>
                </a:lnTo>
                <a:close/>
              </a:path>
            </a:pathLst>
          </a:custGeom>
          <a:blipFill rotWithShape="1">
            <a:blip r:embed="rId4">
              <a:alphaModFix/>
            </a:blip>
            <a:stretch>
              <a:fillRect b="-190" l="0" r="0" t="-19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72" name="Google Shape;872;p5"/>
          <p:cNvSpPr/>
          <p:nvPr/>
        </p:nvSpPr>
        <p:spPr>
          <a:xfrm>
            <a:off x="5023720" y="1972967"/>
            <a:ext cx="3605930" cy="3619615"/>
          </a:xfrm>
          <a:custGeom>
            <a:rect b="b" l="l" r="r" t="t"/>
            <a:pathLst>
              <a:path extrusionOk="0" h="7239230" w="7211860">
                <a:moveTo>
                  <a:pt x="0" y="0"/>
                </a:moveTo>
                <a:lnTo>
                  <a:pt x="7211860" y="0"/>
                </a:lnTo>
                <a:lnTo>
                  <a:pt x="7211860" y="7239229"/>
                </a:lnTo>
                <a:lnTo>
                  <a:pt x="0" y="7239229"/>
                </a:lnTo>
                <a:lnTo>
                  <a:pt x="0" y="0"/>
                </a:lnTo>
                <a:close/>
              </a:path>
            </a:pathLst>
          </a:custGeom>
          <a:blipFill rotWithShape="1">
            <a:blip r:embed="rId5">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73" name="Google Shape;873;p5"/>
          <p:cNvSpPr txBox="1"/>
          <p:nvPr/>
        </p:nvSpPr>
        <p:spPr>
          <a:xfrm>
            <a:off x="3037887" y="5901690"/>
            <a:ext cx="3060026" cy="19704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600" u="none" cap="none" strike="noStrike">
                <a:solidFill>
                  <a:srgbClr val="174404"/>
                </a:solidFill>
                <a:latin typeface="Cardo"/>
                <a:ea typeface="Cardo"/>
                <a:cs typeface="Cardo"/>
                <a:sym typeface="Cardo"/>
              </a:rPr>
              <a:t>Copyright © 2025 GROVE Neurodivergent Mentoring &amp; Education LTD. All rights reserved.​</a:t>
            </a:r>
            <a:endParaRPr/>
          </a:p>
        </p:txBody>
      </p:sp>
      <p:sp>
        <p:nvSpPr>
          <p:cNvPr id="874" name="Google Shape;874;p5"/>
          <p:cNvSpPr txBox="1"/>
          <p:nvPr/>
        </p:nvSpPr>
        <p:spPr>
          <a:xfrm>
            <a:off x="1144062" y="925410"/>
            <a:ext cx="6865467" cy="783997"/>
          </a:xfrm>
          <a:prstGeom prst="rect">
            <a:avLst/>
          </a:prstGeom>
          <a:noFill/>
          <a:ln>
            <a:noFill/>
          </a:ln>
        </p:spPr>
        <p:txBody>
          <a:bodyPr anchorCtr="0" anchor="t" bIns="0" lIns="0" spcFirstLastPara="1" rIns="0" wrap="square" tIns="0">
            <a:spAutoFit/>
          </a:bodyPr>
          <a:lstStyle/>
          <a:p>
            <a:pPr indent="0" lvl="0" marL="0" marR="0" rtl="0" algn="ctr">
              <a:lnSpc>
                <a:spcPct val="139991"/>
              </a:lnSpc>
              <a:spcBef>
                <a:spcPts val="0"/>
              </a:spcBef>
              <a:spcAft>
                <a:spcPts val="0"/>
              </a:spcAft>
              <a:buNone/>
            </a:pPr>
            <a:r>
              <a:rPr b="0" i="0" lang="en-US" sz="4781" u="none" cap="none" strike="noStrike">
                <a:solidFill>
                  <a:srgbClr val="174405"/>
                </a:solidFill>
                <a:latin typeface="Arial"/>
                <a:ea typeface="Arial"/>
                <a:cs typeface="Arial"/>
                <a:sym typeface="Arial"/>
              </a:rPr>
              <a:t>PEER GROUPS</a:t>
            </a:r>
            <a:endParaRPr/>
          </a:p>
        </p:txBody>
      </p:sp>
      <p:sp>
        <p:nvSpPr>
          <p:cNvPr id="875" name="Google Shape;875;p5"/>
          <p:cNvSpPr/>
          <p:nvPr/>
        </p:nvSpPr>
        <p:spPr>
          <a:xfrm>
            <a:off x="8190902" y="857250"/>
            <a:ext cx="877497" cy="877497"/>
          </a:xfrm>
          <a:custGeom>
            <a:rect b="b" l="l" r="r" t="t"/>
            <a:pathLst>
              <a:path extrusionOk="0" h="1754994" w="1754994">
                <a:moveTo>
                  <a:pt x="0" y="0"/>
                </a:moveTo>
                <a:lnTo>
                  <a:pt x="1754994" y="0"/>
                </a:lnTo>
                <a:lnTo>
                  <a:pt x="1754994" y="1754994"/>
                </a:lnTo>
                <a:lnTo>
                  <a:pt x="0" y="1754994"/>
                </a:lnTo>
                <a:lnTo>
                  <a:pt x="0" y="0"/>
                </a:lnTo>
                <a:close/>
              </a:path>
            </a:pathLst>
          </a:custGeom>
          <a:blipFill rotWithShape="1">
            <a:blip r:embed="rId6">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3" name="Shape 883"/>
        <p:cNvGrpSpPr/>
        <p:nvPr/>
      </p:nvGrpSpPr>
      <p:grpSpPr>
        <a:xfrm>
          <a:off x="0" y="0"/>
          <a:ext cx="0" cy="0"/>
          <a:chOff x="0" y="0"/>
          <a:chExt cx="0" cy="0"/>
        </a:xfrm>
      </p:grpSpPr>
      <p:grpSp>
        <p:nvGrpSpPr>
          <p:cNvPr id="884" name="Google Shape;884;gb7e0ade4b0_0_0"/>
          <p:cNvGrpSpPr/>
          <p:nvPr/>
        </p:nvGrpSpPr>
        <p:grpSpPr>
          <a:xfrm>
            <a:off x="1135167" y="966412"/>
            <a:ext cx="6865467" cy="756129"/>
            <a:chOff x="0" y="-28575"/>
            <a:chExt cx="3616377" cy="398290"/>
          </a:xfrm>
        </p:grpSpPr>
        <p:sp>
          <p:nvSpPr>
            <p:cNvPr id="885" name="Google Shape;885;gb7e0ade4b0_0_0"/>
            <p:cNvSpPr/>
            <p:nvPr/>
          </p:nvSpPr>
          <p:spPr>
            <a:xfrm>
              <a:off x="0" y="0"/>
              <a:ext cx="3616377" cy="369715"/>
            </a:xfrm>
            <a:custGeom>
              <a:rect b="b" l="l" r="r" t="t"/>
              <a:pathLst>
                <a:path extrusionOk="0" h="369715" w="3616377">
                  <a:moveTo>
                    <a:pt x="16915" y="0"/>
                  </a:moveTo>
                  <a:lnTo>
                    <a:pt x="3599462" y="0"/>
                  </a:lnTo>
                  <a:cubicBezTo>
                    <a:pt x="3603949" y="0"/>
                    <a:pt x="3608251" y="1782"/>
                    <a:pt x="3611423" y="4954"/>
                  </a:cubicBezTo>
                  <a:cubicBezTo>
                    <a:pt x="3614595" y="8126"/>
                    <a:pt x="3616377" y="12429"/>
                    <a:pt x="3616377" y="16915"/>
                  </a:cubicBezTo>
                  <a:lnTo>
                    <a:pt x="3616377" y="352800"/>
                  </a:lnTo>
                  <a:cubicBezTo>
                    <a:pt x="3616377" y="357286"/>
                    <a:pt x="3614595" y="361589"/>
                    <a:pt x="3611423" y="364761"/>
                  </a:cubicBezTo>
                  <a:cubicBezTo>
                    <a:pt x="3608251" y="367933"/>
                    <a:pt x="3603949" y="369715"/>
                    <a:pt x="3599462" y="369715"/>
                  </a:cubicBezTo>
                  <a:lnTo>
                    <a:pt x="16915" y="369715"/>
                  </a:lnTo>
                  <a:cubicBezTo>
                    <a:pt x="12429" y="369715"/>
                    <a:pt x="8126" y="367933"/>
                    <a:pt x="4954" y="364761"/>
                  </a:cubicBezTo>
                  <a:cubicBezTo>
                    <a:pt x="1782" y="361589"/>
                    <a:pt x="0" y="357286"/>
                    <a:pt x="0" y="352800"/>
                  </a:cubicBezTo>
                  <a:lnTo>
                    <a:pt x="0" y="16915"/>
                  </a:lnTo>
                  <a:cubicBezTo>
                    <a:pt x="0" y="12429"/>
                    <a:pt x="1782" y="8126"/>
                    <a:pt x="4954" y="4954"/>
                  </a:cubicBezTo>
                  <a:cubicBezTo>
                    <a:pt x="8126" y="1782"/>
                    <a:pt x="12429" y="0"/>
                    <a:pt x="16915"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86" name="Google Shape;886;gb7e0ade4b0_0_0"/>
            <p:cNvSpPr txBox="1"/>
            <p:nvPr/>
          </p:nvSpPr>
          <p:spPr>
            <a:xfrm>
              <a:off x="0" y="-28575"/>
              <a:ext cx="3616377" cy="398290"/>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grpSp>
        <p:nvGrpSpPr>
          <p:cNvPr id="887" name="Google Shape;887;gb7e0ade4b0_0_0"/>
          <p:cNvGrpSpPr/>
          <p:nvPr/>
        </p:nvGrpSpPr>
        <p:grpSpPr>
          <a:xfrm>
            <a:off x="79683" y="1730147"/>
            <a:ext cx="8994223" cy="4051008"/>
            <a:chOff x="0" y="-28575"/>
            <a:chExt cx="4737698" cy="2133864"/>
          </a:xfrm>
        </p:grpSpPr>
        <p:sp>
          <p:nvSpPr>
            <p:cNvPr id="888" name="Google Shape;888;gb7e0ade4b0_0_0"/>
            <p:cNvSpPr/>
            <p:nvPr/>
          </p:nvSpPr>
          <p:spPr>
            <a:xfrm>
              <a:off x="0" y="0"/>
              <a:ext cx="4737698" cy="2105289"/>
            </a:xfrm>
            <a:custGeom>
              <a:rect b="b" l="l" r="r" t="t"/>
              <a:pathLst>
                <a:path extrusionOk="0" h="2105289" w="4737698">
                  <a:moveTo>
                    <a:pt x="12911" y="0"/>
                  </a:moveTo>
                  <a:lnTo>
                    <a:pt x="4724786" y="0"/>
                  </a:lnTo>
                  <a:cubicBezTo>
                    <a:pt x="4728211" y="0"/>
                    <a:pt x="4731495" y="1360"/>
                    <a:pt x="4733916" y="3782"/>
                  </a:cubicBezTo>
                  <a:cubicBezTo>
                    <a:pt x="4736337" y="6203"/>
                    <a:pt x="4737698" y="9487"/>
                    <a:pt x="4737698" y="12911"/>
                  </a:cubicBezTo>
                  <a:lnTo>
                    <a:pt x="4737698" y="2092378"/>
                  </a:lnTo>
                  <a:cubicBezTo>
                    <a:pt x="4737698" y="2095802"/>
                    <a:pt x="4736337" y="2099086"/>
                    <a:pt x="4733916" y="2101507"/>
                  </a:cubicBezTo>
                  <a:cubicBezTo>
                    <a:pt x="4731495" y="2103929"/>
                    <a:pt x="4728211" y="2105289"/>
                    <a:pt x="4724786" y="2105289"/>
                  </a:cubicBezTo>
                  <a:lnTo>
                    <a:pt x="12911" y="2105289"/>
                  </a:lnTo>
                  <a:cubicBezTo>
                    <a:pt x="9487" y="2105289"/>
                    <a:pt x="6203" y="2103929"/>
                    <a:pt x="3782" y="2101507"/>
                  </a:cubicBezTo>
                  <a:cubicBezTo>
                    <a:pt x="1360" y="2099086"/>
                    <a:pt x="0" y="2095802"/>
                    <a:pt x="0" y="2092378"/>
                  </a:cubicBezTo>
                  <a:lnTo>
                    <a:pt x="0" y="12911"/>
                  </a:lnTo>
                  <a:cubicBezTo>
                    <a:pt x="0" y="9487"/>
                    <a:pt x="1360" y="6203"/>
                    <a:pt x="3782" y="3782"/>
                  </a:cubicBezTo>
                  <a:cubicBezTo>
                    <a:pt x="6203" y="1360"/>
                    <a:pt x="9487" y="0"/>
                    <a:pt x="12911" y="0"/>
                  </a:cubicBezTo>
                  <a:close/>
                </a:path>
              </a:pathLst>
            </a:custGeom>
            <a:solidFill>
              <a:srgbClr val="D3E0C0">
                <a:alpha val="6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89" name="Google Shape;889;gb7e0ade4b0_0_0"/>
            <p:cNvSpPr txBox="1"/>
            <p:nvPr/>
          </p:nvSpPr>
          <p:spPr>
            <a:xfrm>
              <a:off x="0" y="-28575"/>
              <a:ext cx="4737698" cy="2133864"/>
            </a:xfrm>
            <a:prstGeom prst="rect">
              <a:avLst/>
            </a:prstGeom>
            <a:noFill/>
            <a:ln>
              <a:noFill/>
            </a:ln>
          </p:spPr>
          <p:txBody>
            <a:bodyPr anchorCtr="0" anchor="ctr" bIns="25400" lIns="25400" spcFirstLastPara="1" rIns="25400" wrap="square" tIns="25400">
              <a:noAutofit/>
            </a:bodyPr>
            <a:lstStyle/>
            <a:p>
              <a:pPr indent="0" lvl="0" marL="0" marR="0" rtl="0" algn="ctr">
                <a:lnSpc>
                  <a:spcPct val="163222"/>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grpSp>
      <p:sp>
        <p:nvSpPr>
          <p:cNvPr id="890" name="Google Shape;890;gb7e0ade4b0_0_0"/>
          <p:cNvSpPr/>
          <p:nvPr/>
        </p:nvSpPr>
        <p:spPr>
          <a:xfrm flipH="1">
            <a:off x="0" y="816199"/>
            <a:ext cx="1492880" cy="891996"/>
          </a:xfrm>
          <a:custGeom>
            <a:rect b="b" l="l" r="r" t="t"/>
            <a:pathLst>
              <a:path extrusionOk="0" h="1783992" w="2985760">
                <a:moveTo>
                  <a:pt x="2985760" y="0"/>
                </a:moveTo>
                <a:lnTo>
                  <a:pt x="0" y="0"/>
                </a:lnTo>
                <a:lnTo>
                  <a:pt x="0" y="1783992"/>
                </a:lnTo>
                <a:lnTo>
                  <a:pt x="2985760" y="1783992"/>
                </a:lnTo>
                <a:lnTo>
                  <a:pt x="298576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91" name="Google Shape;891;gb7e0ade4b0_0_0"/>
          <p:cNvSpPr/>
          <p:nvPr/>
        </p:nvSpPr>
        <p:spPr>
          <a:xfrm rot="5400000">
            <a:off x="7948819" y="4805569"/>
            <a:ext cx="1496314" cy="894048"/>
          </a:xfrm>
          <a:custGeom>
            <a:rect b="b" l="l" r="r" t="t"/>
            <a:pathLst>
              <a:path extrusionOk="0" h="1788095" w="2992628">
                <a:moveTo>
                  <a:pt x="2992628" y="1788096"/>
                </a:moveTo>
                <a:lnTo>
                  <a:pt x="0" y="1788096"/>
                </a:lnTo>
                <a:lnTo>
                  <a:pt x="0" y="0"/>
                </a:lnTo>
                <a:lnTo>
                  <a:pt x="2992628" y="0"/>
                </a:lnTo>
                <a:lnTo>
                  <a:pt x="2992628" y="1788096"/>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92" name="Google Shape;892;gb7e0ade4b0_0_0"/>
          <p:cNvSpPr/>
          <p:nvPr/>
        </p:nvSpPr>
        <p:spPr>
          <a:xfrm>
            <a:off x="1346126" y="1961807"/>
            <a:ext cx="2580709" cy="3641935"/>
          </a:xfrm>
          <a:custGeom>
            <a:rect b="b" l="l" r="r" t="t"/>
            <a:pathLst>
              <a:path extrusionOk="0" h="7283869" w="5161417">
                <a:moveTo>
                  <a:pt x="0" y="0"/>
                </a:moveTo>
                <a:lnTo>
                  <a:pt x="5161417" y="0"/>
                </a:lnTo>
                <a:lnTo>
                  <a:pt x="5161417" y="7283869"/>
                </a:lnTo>
                <a:lnTo>
                  <a:pt x="0" y="7283869"/>
                </a:lnTo>
                <a:lnTo>
                  <a:pt x="0" y="0"/>
                </a:lnTo>
                <a:close/>
              </a:path>
            </a:pathLst>
          </a:cu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93" name="Google Shape;893;gb7e0ade4b0_0_0"/>
          <p:cNvSpPr/>
          <p:nvPr/>
        </p:nvSpPr>
        <p:spPr>
          <a:xfrm>
            <a:off x="4530460" y="2400300"/>
            <a:ext cx="3443348" cy="2057400"/>
          </a:xfrm>
          <a:custGeom>
            <a:rect b="b" l="l" r="r" t="t"/>
            <a:pathLst>
              <a:path extrusionOk="0" h="4114800" w="6886695">
                <a:moveTo>
                  <a:pt x="0" y="0"/>
                </a:moveTo>
                <a:lnTo>
                  <a:pt x="6886695" y="0"/>
                </a:lnTo>
                <a:lnTo>
                  <a:pt x="6886695" y="4114800"/>
                </a:lnTo>
                <a:lnTo>
                  <a:pt x="0" y="4114800"/>
                </a:lnTo>
                <a:lnTo>
                  <a:pt x="0" y="0"/>
                </a:lnTo>
                <a:close/>
              </a:path>
            </a:pathLst>
          </a:custGeom>
          <a:blipFill rotWithShape="1">
            <a:blip r:embed="rId5">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
        <p:nvSpPr>
          <p:cNvPr id="894" name="Google Shape;894;gb7e0ade4b0_0_0"/>
          <p:cNvSpPr txBox="1"/>
          <p:nvPr/>
        </p:nvSpPr>
        <p:spPr>
          <a:xfrm>
            <a:off x="3037887" y="5901690"/>
            <a:ext cx="3060026" cy="19704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600" u="none" cap="none" strike="noStrike">
                <a:solidFill>
                  <a:srgbClr val="174404"/>
                </a:solidFill>
                <a:latin typeface="Cardo"/>
                <a:ea typeface="Cardo"/>
                <a:cs typeface="Cardo"/>
                <a:sym typeface="Cardo"/>
              </a:rPr>
              <a:t>Copyright © 2024 GROVE Neurodivergent Mentoring &amp; Education LTD. All rights reserved.​</a:t>
            </a:r>
            <a:endParaRPr/>
          </a:p>
        </p:txBody>
      </p:sp>
      <p:grpSp>
        <p:nvGrpSpPr>
          <p:cNvPr id="895" name="Google Shape;895;gb7e0ade4b0_0_0"/>
          <p:cNvGrpSpPr/>
          <p:nvPr/>
        </p:nvGrpSpPr>
        <p:grpSpPr>
          <a:xfrm>
            <a:off x="3432188" y="932787"/>
            <a:ext cx="2196545" cy="1568827"/>
            <a:chOff x="0" y="-171449"/>
            <a:chExt cx="5857452" cy="4183539"/>
          </a:xfrm>
        </p:grpSpPr>
        <p:sp>
          <p:nvSpPr>
            <p:cNvPr id="896" name="Google Shape;896;gb7e0ade4b0_0_0"/>
            <p:cNvSpPr txBox="1"/>
            <p:nvPr/>
          </p:nvSpPr>
          <p:spPr>
            <a:xfrm>
              <a:off x="0" y="-171449"/>
              <a:ext cx="5857452" cy="4183539"/>
            </a:xfrm>
            <a:prstGeom prst="rect">
              <a:avLst/>
            </a:prstGeom>
            <a:noFill/>
            <a:ln>
              <a:noFill/>
            </a:ln>
          </p:spPr>
          <p:txBody>
            <a:bodyPr anchorCtr="0" anchor="t" bIns="0" lIns="0" spcFirstLastPara="1" rIns="0" wrap="square" tIns="0">
              <a:spAutoFit/>
            </a:bodyPr>
            <a:lstStyle/>
            <a:p>
              <a:pPr indent="0" lvl="0" marL="0" marR="0" rtl="0" algn="ctr">
                <a:lnSpc>
                  <a:spcPct val="139995"/>
                </a:lnSpc>
                <a:spcBef>
                  <a:spcPts val="0"/>
                </a:spcBef>
                <a:spcAft>
                  <a:spcPts val="0"/>
                </a:spcAft>
                <a:buNone/>
              </a:pPr>
              <a:r>
                <a:rPr b="0" i="0" lang="en-US" sz="4538" u="none" cap="none" strike="noStrike">
                  <a:solidFill>
                    <a:srgbClr val="174404"/>
                  </a:solidFill>
                  <a:latin typeface="Arial"/>
                  <a:ea typeface="Arial"/>
                  <a:cs typeface="Arial"/>
                  <a:sym typeface="Arial"/>
                </a:rPr>
                <a:t>BEING ME</a:t>
              </a:r>
              <a:endParaRPr/>
            </a:p>
          </p:txBody>
        </p:sp>
        <p:sp>
          <p:nvSpPr>
            <p:cNvPr id="897" name="Google Shape;897;gb7e0ade4b0_0_0"/>
            <p:cNvSpPr txBox="1"/>
            <p:nvPr/>
          </p:nvSpPr>
          <p:spPr>
            <a:xfrm>
              <a:off x="148203" y="1371799"/>
              <a:ext cx="5561049" cy="981123"/>
            </a:xfrm>
            <a:prstGeom prst="rect">
              <a:avLst/>
            </a:prstGeom>
            <a:noFill/>
            <a:ln>
              <a:noFill/>
            </a:ln>
          </p:spPr>
          <p:txBody>
            <a:bodyPr anchorCtr="0" anchor="t" bIns="0" lIns="0" spcFirstLastPara="1" rIns="0" wrap="square" tIns="0">
              <a:spAutoFit/>
            </a:bodyPr>
            <a:lstStyle/>
            <a:p>
              <a:pPr indent="0" lvl="0" marL="0" marR="0" rtl="0" algn="ctr">
                <a:lnSpc>
                  <a:spcPct val="139962"/>
                </a:lnSpc>
                <a:spcBef>
                  <a:spcPts val="0"/>
                </a:spcBef>
                <a:spcAft>
                  <a:spcPts val="0"/>
                </a:spcAft>
                <a:buNone/>
              </a:pPr>
              <a:r>
                <a:rPr b="0" i="0" lang="en-US" sz="1071" u="none" cap="none" strike="noStrike">
                  <a:solidFill>
                    <a:srgbClr val="72C164"/>
                  </a:solidFill>
                  <a:latin typeface="Shadows Into Light"/>
                  <a:ea typeface="Shadows Into Light"/>
                  <a:cs typeface="Shadows Into Light"/>
                  <a:sym typeface="Shadows Into Light"/>
                </a:rPr>
                <a:t>Knowing myself, valuing myself, being myself</a:t>
              </a:r>
              <a:endParaRPr/>
            </a:p>
          </p:txBody>
        </p:sp>
      </p:grpSp>
      <p:sp>
        <p:nvSpPr>
          <p:cNvPr id="898" name="Google Shape;898;gb7e0ade4b0_0_0"/>
          <p:cNvSpPr/>
          <p:nvPr/>
        </p:nvSpPr>
        <p:spPr>
          <a:xfrm>
            <a:off x="8190902" y="857250"/>
            <a:ext cx="877497" cy="877497"/>
          </a:xfrm>
          <a:custGeom>
            <a:rect b="b" l="l" r="r" t="t"/>
            <a:pathLst>
              <a:path extrusionOk="0" h="1754994" w="1754994">
                <a:moveTo>
                  <a:pt x="0" y="0"/>
                </a:moveTo>
                <a:lnTo>
                  <a:pt x="1754994" y="0"/>
                </a:lnTo>
                <a:lnTo>
                  <a:pt x="1754994" y="1754994"/>
                </a:lnTo>
                <a:lnTo>
                  <a:pt x="0" y="1754994"/>
                </a:lnTo>
                <a:lnTo>
                  <a:pt x="0" y="0"/>
                </a:lnTo>
                <a:close/>
              </a:path>
            </a:pathLst>
          </a:custGeom>
          <a:blipFill rotWithShape="1">
            <a:blip r:embed="rId6">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900" u="none" cap="none" strike="noStrike">
              <a:solidFill>
                <a:srgbClr val="000000"/>
              </a:solidFill>
              <a:latin typeface="Calibri"/>
              <a:ea typeface="Calibri"/>
              <a:cs typeface="Calibri"/>
              <a:sym typeface="Calibri"/>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3" name="Shape 903"/>
        <p:cNvGrpSpPr/>
        <p:nvPr/>
      </p:nvGrpSpPr>
      <p:grpSpPr>
        <a:xfrm>
          <a:off x="0" y="0"/>
          <a:ext cx="0" cy="0"/>
          <a:chOff x="0" y="0"/>
          <a:chExt cx="0" cy="0"/>
        </a:xfrm>
      </p:grpSpPr>
      <p:sp>
        <p:nvSpPr>
          <p:cNvPr id="904" name="Google Shape;904;p51"/>
          <p:cNvSpPr txBox="1"/>
          <p:nvPr>
            <p:ph idx="4294967295" type="ctrTitle"/>
          </p:nvPr>
        </p:nvSpPr>
        <p:spPr>
          <a:xfrm>
            <a:off x="470590" y="3127076"/>
            <a:ext cx="84582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800"/>
              </a:spcAft>
              <a:buClr>
                <a:srgbClr val="000000"/>
              </a:buClr>
              <a:buSzPts val="1400"/>
              <a:buFont typeface="Arial"/>
              <a:buNone/>
            </a:pPr>
            <a:r>
              <a:rPr b="1" i="0" lang="en-US" sz="4400" u="none" cap="none" strike="noStrike">
                <a:solidFill>
                  <a:schemeClr val="lt1"/>
                </a:solidFill>
                <a:latin typeface="Calibri"/>
                <a:ea typeface="Calibri"/>
                <a:cs typeface="Calibri"/>
                <a:sym typeface="Calibri"/>
              </a:rPr>
              <a:t>Questions and </a:t>
            </a:r>
            <a:br>
              <a:rPr b="1" i="0" lang="en-US" sz="4400" u="none" cap="none" strike="noStrike">
                <a:solidFill>
                  <a:schemeClr val="lt1"/>
                </a:solidFill>
                <a:latin typeface="Calibri"/>
                <a:ea typeface="Calibri"/>
                <a:cs typeface="Calibri"/>
                <a:sym typeface="Calibri"/>
              </a:rPr>
            </a:br>
            <a:r>
              <a:rPr b="1" i="0" lang="en-US" sz="4400" u="sng" cap="none" strike="noStrike">
                <a:solidFill>
                  <a:schemeClr val="lt1"/>
                </a:solidFill>
                <a:latin typeface="Calibri"/>
                <a:ea typeface="Calibri"/>
                <a:cs typeface="Calibri"/>
                <a:sym typeface="Calibri"/>
                <a:hlinkClick r:id="rId3">
                  <a:extLst>
                    <a:ext uri="{A12FA001-AC4F-418D-AE19-62706E023703}">
                      <ahyp:hlinkClr val="tx"/>
                    </a:ext>
                  </a:extLst>
                </a:hlinkClick>
              </a:rPr>
              <a:t>Feedback Form</a:t>
            </a:r>
            <a:br>
              <a:rPr b="0" i="1" lang="en-US" sz="4400" u="none" cap="none" strike="noStrike">
                <a:solidFill>
                  <a:schemeClr val="lt1"/>
                </a:solidFill>
                <a:latin typeface="Calibri"/>
                <a:ea typeface="Calibri"/>
                <a:cs typeface="Calibri"/>
                <a:sym typeface="Calibri"/>
              </a:rPr>
            </a:br>
            <a:r>
              <a:rPr b="1" i="0" lang="en-US" sz="4400" u="none" cap="none" strike="noStrike">
                <a:solidFill>
                  <a:schemeClr val="lt1"/>
                </a:solidFill>
                <a:latin typeface="Calibri"/>
                <a:ea typeface="Calibri"/>
                <a:cs typeface="Calibri"/>
                <a:sym typeface="Calibri"/>
              </a:rPr>
              <a:t> </a:t>
            </a:r>
            <a:endParaRPr b="0" i="0" sz="4400" u="none" cap="none" strike="noStrike">
              <a:solidFill>
                <a:schemeClr val="dk1"/>
              </a:solidFill>
              <a:latin typeface="Calibri"/>
              <a:ea typeface="Calibri"/>
              <a:cs typeface="Calibri"/>
              <a:sym typeface="Calibri"/>
            </a:endParaRPr>
          </a:p>
        </p:txBody>
      </p:sp>
      <p:sp>
        <p:nvSpPr>
          <p:cNvPr id="905" name="Google Shape;905;p51"/>
          <p:cNvSpPr txBox="1"/>
          <p:nvPr/>
        </p:nvSpPr>
        <p:spPr>
          <a:xfrm>
            <a:off x="5573864" y="341907"/>
            <a:ext cx="2711395" cy="523220"/>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None/>
            </a:pPr>
            <a:r>
              <a:rPr b="1" i="0" lang="en-US" sz="1400" u="sng" cap="none" strike="noStrike">
                <a:solidFill>
                  <a:srgbClr val="8CB3E3"/>
                </a:solidFill>
                <a:latin typeface="Tahoma"/>
                <a:ea typeface="Tahoma"/>
                <a:cs typeface="Tahoma"/>
                <a:sym typeface="Tahoma"/>
                <a:hlinkClick r:id="rId4">
                  <a:extLst>
                    <a:ext uri="{A12FA001-AC4F-418D-AE19-62706E023703}">
                      <ahyp:hlinkClr val="tx"/>
                    </a:ext>
                  </a:extLst>
                </a:hlinkClick>
              </a:rPr>
              <a:t>Leadership Update Website</a:t>
            </a:r>
            <a:r>
              <a:rPr b="1" i="0" lang="en-US" sz="1400" u="none" cap="none" strike="noStrike">
                <a:solidFill>
                  <a:schemeClr val="lt1"/>
                </a:solidFill>
                <a:latin typeface="Tahoma"/>
                <a:ea typeface="Tahoma"/>
                <a:cs typeface="Tahoma"/>
                <a:sym typeface="Tahoma"/>
              </a:rPr>
              <a:t>.</a:t>
            </a:r>
            <a:endParaRPr/>
          </a:p>
          <a:p>
            <a:pPr indent="0" lvl="0" marL="0" marR="0" rtl="0" algn="r">
              <a:lnSpc>
                <a:spcPct val="100000"/>
              </a:lnSpc>
              <a:spcBef>
                <a:spcPts val="0"/>
              </a:spcBef>
              <a:spcAft>
                <a:spcPts val="0"/>
              </a:spcAft>
              <a:buNone/>
            </a:pPr>
            <a:r>
              <a:rPr b="1" i="0" lang="en-US" sz="1400" u="none" cap="none" strike="noStrike">
                <a:solidFill>
                  <a:schemeClr val="lt1"/>
                </a:solidFill>
                <a:latin typeface="Tahoma"/>
                <a:ea typeface="Tahoma"/>
                <a:cs typeface="Tahoma"/>
                <a:sym typeface="Tahoma"/>
              </a:rPr>
              <a:t>All things SEMH and more.</a:t>
            </a:r>
            <a:endParaRPr/>
          </a:p>
        </p:txBody>
      </p:sp>
    </p:spTree>
  </p:cSld>
  <p:clrMapOvr>
    <a:masterClrMapping/>
  </p:clrMapOvr>
  <p:transition spd="slow">
    <p:push dir="r"/>
  </p:transition>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1_Custom Design">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2013-04-23T07:58:54Z</dcterms:created>
  <dc:creator>User1</dc:creator>
</cp:coreProperties>
</file>